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704" r:id="rId2"/>
  </p:sldMasterIdLst>
  <p:notesMasterIdLst>
    <p:notesMasterId r:id="rId31"/>
  </p:notesMasterIdLst>
  <p:sldIdLst>
    <p:sldId id="256" r:id="rId3"/>
    <p:sldId id="257" r:id="rId4"/>
    <p:sldId id="258" r:id="rId5"/>
    <p:sldId id="267" r:id="rId6"/>
    <p:sldId id="266" r:id="rId7"/>
    <p:sldId id="268" r:id="rId8"/>
    <p:sldId id="278" r:id="rId9"/>
    <p:sldId id="279" r:id="rId10"/>
    <p:sldId id="259" r:id="rId11"/>
    <p:sldId id="271" r:id="rId12"/>
    <p:sldId id="270" r:id="rId13"/>
    <p:sldId id="281" r:id="rId14"/>
    <p:sldId id="274" r:id="rId15"/>
    <p:sldId id="275" r:id="rId16"/>
    <p:sldId id="260" r:id="rId17"/>
    <p:sldId id="272" r:id="rId18"/>
    <p:sldId id="262" r:id="rId19"/>
    <p:sldId id="263" r:id="rId20"/>
    <p:sldId id="280" r:id="rId21"/>
    <p:sldId id="264" r:id="rId22"/>
    <p:sldId id="261" r:id="rId23"/>
    <p:sldId id="265" r:id="rId24"/>
    <p:sldId id="269" r:id="rId25"/>
    <p:sldId id="273" r:id="rId26"/>
    <p:sldId id="276" r:id="rId27"/>
    <p:sldId id="277" r:id="rId28"/>
    <p:sldId id="282" r:id="rId29"/>
    <p:sldId id="283" r:id="rId30"/>
  </p:sldIdLst>
  <p:sldSz cx="9144000" cy="5143500" type="screen16x9"/>
  <p:notesSz cx="6858000" cy="9144000"/>
  <p:defaultTextStyle>
    <a:defPPr>
      <a:defRPr lang="zh-CN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107" autoAdjust="0"/>
    <p:restoredTop sz="94660"/>
  </p:normalViewPr>
  <p:slideViewPr>
    <p:cSldViewPr snapToGrid="0">
      <p:cViewPr>
        <p:scale>
          <a:sx n="66" d="100"/>
          <a:sy n="66" d="100"/>
        </p:scale>
        <p:origin x="-450" y="-1626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86" d="100"/>
        <a:sy n="18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0620183-EB83-4DB4-885E-5B9A35459E89}" type="datetimeFigureOut">
              <a:rPr lang="zh-CN" altLang="en-US" smtClean="0"/>
              <a:t>2018/11/30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AF484DF-EE22-46BB-8EEF-6D5EAD8FE15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942070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9CFA826-E658-4CB5-A9AD-3C9DEA137DE0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pPr marL="0" marR="0" lvl="0" indent="0" algn="r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3971846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CFA826-E658-4CB5-A9AD-3C9DEA137DE0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6705482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CFA826-E658-4CB5-A9AD-3C9DEA137DE0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9162608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9CFA826-E658-4CB5-A9AD-3C9DEA137DE0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pPr marL="0" marR="0" lvl="0" indent="0" algn="r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3758935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9CFA826-E658-4CB5-A9AD-3C9DEA137DE0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pPr marL="0" marR="0" lvl="0" indent="0" algn="r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18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1044946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CFA826-E658-4CB5-A9AD-3C9DEA137DE0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668735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9CFA826-E658-4CB5-A9AD-3C9DEA137DE0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pPr marL="0" marR="0" lvl="0" indent="0" algn="r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2123971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9CFA826-E658-4CB5-A9AD-3C9DEA137DE0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pPr marL="0" marR="0" lvl="0" indent="0" algn="r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22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3781320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CFA826-E658-4CB5-A9AD-3C9DEA137DE0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4151835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CFA826-E658-4CB5-A9AD-3C9DEA137DE0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5274583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CFA826-E658-4CB5-A9AD-3C9DEA137DE0}" type="slidenum">
              <a:rPr lang="zh-CN" altLang="en-US" smtClean="0"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9255813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9CFA826-E658-4CB5-A9AD-3C9DEA137DE0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pPr marL="0" marR="0" lvl="0" indent="0" algn="r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0879355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CFA826-E658-4CB5-A9AD-3C9DEA137DE0}" type="slidenum">
              <a:rPr lang="zh-CN" altLang="en-US" smtClean="0"/>
              <a:t>26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3325540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CFA826-E658-4CB5-A9AD-3C9DEA137DE0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9656534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CFA826-E658-4CB5-A9AD-3C9DEA137DE0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7922692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CFA826-E658-4CB5-A9AD-3C9DEA137DE0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2204192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CFA826-E658-4CB5-A9AD-3C9DEA137DE0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7957855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CFA826-E658-4CB5-A9AD-3C9DEA137DE0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5501977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CFA826-E658-4CB5-A9AD-3C9DEA137DE0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7867714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CFA826-E658-4CB5-A9AD-3C9DEA137DE0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433591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单击以编辑母版副标题样式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E05FF-C1F2-408D-A3BA-E6E375E3CF31}" type="datetimeFigureOut">
              <a:rPr lang="zh-CN" altLang="en-US" smtClean="0"/>
              <a:t>2018/11/30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96F851-E1CF-48F7-AFE5-ED284968FBC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54830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E05FF-C1F2-408D-A3BA-E6E375E3CF31}" type="datetimeFigureOut">
              <a:rPr lang="zh-CN" altLang="en-US" smtClean="0"/>
              <a:t>2018/11/30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96F851-E1CF-48F7-AFE5-ED284968FBC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14512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E05FF-C1F2-408D-A3BA-E6E375E3CF31}" type="datetimeFigureOut">
              <a:rPr lang="zh-CN" altLang="en-US" smtClean="0"/>
              <a:t>2018/11/30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96F851-E1CF-48F7-AFE5-ED284968FBC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591811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208380"/>
            <a:ext cx="9144000" cy="935120"/>
          </a:xfrm>
          <a:prstGeom prst="rect">
            <a:avLst/>
          </a:prstGeom>
        </p:spPr>
      </p:pic>
      <p:sp>
        <p:nvSpPr>
          <p:cNvPr id="11" name="矩形 10"/>
          <p:cNvSpPr/>
          <p:nvPr userDrawn="1"/>
        </p:nvSpPr>
        <p:spPr>
          <a:xfrm>
            <a:off x="0" y="622300"/>
            <a:ext cx="9144000" cy="4241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文本框 12"/>
          <p:cNvSpPr txBox="1"/>
          <p:nvPr userDrawn="1"/>
        </p:nvSpPr>
        <p:spPr>
          <a:xfrm>
            <a:off x="584200" y="160635"/>
            <a:ext cx="32624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单击此处添加文字标题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0799049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208380"/>
            <a:ext cx="9144000" cy="935120"/>
          </a:xfrm>
          <a:prstGeom prst="rect">
            <a:avLst/>
          </a:prstGeom>
        </p:spPr>
      </p:pic>
      <p:sp>
        <p:nvSpPr>
          <p:cNvPr id="11" name="矩形 10"/>
          <p:cNvSpPr/>
          <p:nvPr userDrawn="1"/>
        </p:nvSpPr>
        <p:spPr>
          <a:xfrm>
            <a:off x="0" y="622300"/>
            <a:ext cx="9144000" cy="4241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文本框 12"/>
          <p:cNvSpPr txBox="1"/>
          <p:nvPr userDrawn="1"/>
        </p:nvSpPr>
        <p:spPr>
          <a:xfrm>
            <a:off x="584200" y="160635"/>
            <a:ext cx="32624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单击此处添加文字标题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0799049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208380"/>
            <a:ext cx="9144000" cy="935120"/>
          </a:xfrm>
          <a:prstGeom prst="rect">
            <a:avLst/>
          </a:prstGeom>
        </p:spPr>
      </p:pic>
      <p:sp>
        <p:nvSpPr>
          <p:cNvPr id="11" name="矩形 10"/>
          <p:cNvSpPr/>
          <p:nvPr userDrawn="1"/>
        </p:nvSpPr>
        <p:spPr>
          <a:xfrm>
            <a:off x="0" y="622300"/>
            <a:ext cx="9144000" cy="4241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文本框 12"/>
          <p:cNvSpPr txBox="1"/>
          <p:nvPr userDrawn="1"/>
        </p:nvSpPr>
        <p:spPr>
          <a:xfrm>
            <a:off x="584200" y="160635"/>
            <a:ext cx="32624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单击此处添加文字标题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0799049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208380"/>
            <a:ext cx="9144000" cy="935120"/>
          </a:xfrm>
          <a:prstGeom prst="rect">
            <a:avLst/>
          </a:prstGeom>
        </p:spPr>
      </p:pic>
      <p:sp>
        <p:nvSpPr>
          <p:cNvPr id="11" name="矩形 10"/>
          <p:cNvSpPr/>
          <p:nvPr userDrawn="1"/>
        </p:nvSpPr>
        <p:spPr>
          <a:xfrm>
            <a:off x="0" y="622300"/>
            <a:ext cx="9144000" cy="4241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文本框 12"/>
          <p:cNvSpPr txBox="1"/>
          <p:nvPr userDrawn="1"/>
        </p:nvSpPr>
        <p:spPr>
          <a:xfrm>
            <a:off x="584200" y="160635"/>
            <a:ext cx="32624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单击此处添加文字标题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0799049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208380"/>
            <a:ext cx="9144000" cy="935120"/>
          </a:xfrm>
          <a:prstGeom prst="rect">
            <a:avLst/>
          </a:prstGeom>
        </p:spPr>
      </p:pic>
      <p:sp>
        <p:nvSpPr>
          <p:cNvPr id="11" name="矩形 10"/>
          <p:cNvSpPr/>
          <p:nvPr userDrawn="1"/>
        </p:nvSpPr>
        <p:spPr>
          <a:xfrm>
            <a:off x="0" y="622300"/>
            <a:ext cx="9144000" cy="4241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文本框 12"/>
          <p:cNvSpPr txBox="1"/>
          <p:nvPr userDrawn="1"/>
        </p:nvSpPr>
        <p:spPr>
          <a:xfrm>
            <a:off x="584200" y="160635"/>
            <a:ext cx="32624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单击此处添加文字标题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0799049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208380"/>
            <a:ext cx="9144000" cy="935120"/>
          </a:xfrm>
          <a:prstGeom prst="rect">
            <a:avLst/>
          </a:prstGeom>
        </p:spPr>
      </p:pic>
      <p:sp>
        <p:nvSpPr>
          <p:cNvPr id="11" name="矩形 10"/>
          <p:cNvSpPr/>
          <p:nvPr userDrawn="1"/>
        </p:nvSpPr>
        <p:spPr>
          <a:xfrm>
            <a:off x="0" y="622300"/>
            <a:ext cx="9144000" cy="4241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文本框 12"/>
          <p:cNvSpPr txBox="1"/>
          <p:nvPr userDrawn="1"/>
        </p:nvSpPr>
        <p:spPr>
          <a:xfrm>
            <a:off x="584200" y="160635"/>
            <a:ext cx="32624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单击此处添加文字标题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0799049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208380"/>
            <a:ext cx="9144000" cy="935120"/>
          </a:xfrm>
          <a:prstGeom prst="rect">
            <a:avLst/>
          </a:prstGeom>
        </p:spPr>
      </p:pic>
      <p:sp>
        <p:nvSpPr>
          <p:cNvPr id="11" name="矩形 10"/>
          <p:cNvSpPr/>
          <p:nvPr userDrawn="1"/>
        </p:nvSpPr>
        <p:spPr>
          <a:xfrm>
            <a:off x="0" y="622300"/>
            <a:ext cx="9144000" cy="4241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文本框 12"/>
          <p:cNvSpPr txBox="1"/>
          <p:nvPr userDrawn="1"/>
        </p:nvSpPr>
        <p:spPr>
          <a:xfrm>
            <a:off x="584200" y="160635"/>
            <a:ext cx="32624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单击此处添加文字标题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0799049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208380"/>
            <a:ext cx="9144000" cy="935120"/>
          </a:xfrm>
          <a:prstGeom prst="rect">
            <a:avLst/>
          </a:prstGeom>
        </p:spPr>
      </p:pic>
      <p:sp>
        <p:nvSpPr>
          <p:cNvPr id="11" name="矩形 10"/>
          <p:cNvSpPr/>
          <p:nvPr userDrawn="1"/>
        </p:nvSpPr>
        <p:spPr>
          <a:xfrm>
            <a:off x="0" y="622300"/>
            <a:ext cx="9144000" cy="4241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文本框 12"/>
          <p:cNvSpPr txBox="1"/>
          <p:nvPr userDrawn="1"/>
        </p:nvSpPr>
        <p:spPr>
          <a:xfrm>
            <a:off x="584200" y="160635"/>
            <a:ext cx="32624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单击此处添加文字标题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0799049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68265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208380"/>
            <a:ext cx="9144000" cy="935120"/>
          </a:xfrm>
          <a:prstGeom prst="rect">
            <a:avLst/>
          </a:prstGeom>
        </p:spPr>
      </p:pic>
      <p:sp>
        <p:nvSpPr>
          <p:cNvPr id="11" name="矩形 10"/>
          <p:cNvSpPr/>
          <p:nvPr userDrawn="1"/>
        </p:nvSpPr>
        <p:spPr>
          <a:xfrm>
            <a:off x="0" y="622300"/>
            <a:ext cx="9144000" cy="4241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文本框 12"/>
          <p:cNvSpPr txBox="1"/>
          <p:nvPr userDrawn="1"/>
        </p:nvSpPr>
        <p:spPr>
          <a:xfrm>
            <a:off x="584200" y="160635"/>
            <a:ext cx="32624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单击此处添加文字标题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0799049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208380"/>
            <a:ext cx="9144000" cy="935120"/>
          </a:xfrm>
          <a:prstGeom prst="rect">
            <a:avLst/>
          </a:prstGeom>
        </p:spPr>
      </p:pic>
      <p:sp>
        <p:nvSpPr>
          <p:cNvPr id="11" name="矩形 10"/>
          <p:cNvSpPr/>
          <p:nvPr userDrawn="1"/>
        </p:nvSpPr>
        <p:spPr>
          <a:xfrm>
            <a:off x="0" y="622300"/>
            <a:ext cx="9144000" cy="4241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文本框 12"/>
          <p:cNvSpPr txBox="1"/>
          <p:nvPr userDrawn="1"/>
        </p:nvSpPr>
        <p:spPr>
          <a:xfrm>
            <a:off x="584200" y="160635"/>
            <a:ext cx="32624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单击此处添加文字标题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0799049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208380"/>
            <a:ext cx="9144000" cy="935120"/>
          </a:xfrm>
          <a:prstGeom prst="rect">
            <a:avLst/>
          </a:prstGeom>
        </p:spPr>
      </p:pic>
      <p:sp>
        <p:nvSpPr>
          <p:cNvPr id="11" name="矩形 10"/>
          <p:cNvSpPr/>
          <p:nvPr userDrawn="1"/>
        </p:nvSpPr>
        <p:spPr>
          <a:xfrm>
            <a:off x="0" y="622300"/>
            <a:ext cx="9144000" cy="4241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文本框 12"/>
          <p:cNvSpPr txBox="1"/>
          <p:nvPr userDrawn="1"/>
        </p:nvSpPr>
        <p:spPr>
          <a:xfrm>
            <a:off x="584200" y="160635"/>
            <a:ext cx="32624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单击此处添加文字标题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0799049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208380"/>
            <a:ext cx="9144000" cy="935120"/>
          </a:xfrm>
          <a:prstGeom prst="rect">
            <a:avLst/>
          </a:prstGeom>
        </p:spPr>
      </p:pic>
      <p:sp>
        <p:nvSpPr>
          <p:cNvPr id="11" name="矩形 10"/>
          <p:cNvSpPr/>
          <p:nvPr userDrawn="1"/>
        </p:nvSpPr>
        <p:spPr>
          <a:xfrm>
            <a:off x="0" y="622300"/>
            <a:ext cx="9144000" cy="4241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文本框 12"/>
          <p:cNvSpPr txBox="1"/>
          <p:nvPr userDrawn="1"/>
        </p:nvSpPr>
        <p:spPr>
          <a:xfrm>
            <a:off x="584200" y="160635"/>
            <a:ext cx="32624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单击此处添加文字标题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0799049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3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208380"/>
            <a:ext cx="9144000" cy="935120"/>
          </a:xfrm>
          <a:prstGeom prst="rect">
            <a:avLst/>
          </a:prstGeom>
        </p:spPr>
      </p:pic>
      <p:sp>
        <p:nvSpPr>
          <p:cNvPr id="11" name="矩形 10"/>
          <p:cNvSpPr/>
          <p:nvPr userDrawn="1"/>
        </p:nvSpPr>
        <p:spPr>
          <a:xfrm>
            <a:off x="0" y="622300"/>
            <a:ext cx="9144000" cy="4241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文本框 12"/>
          <p:cNvSpPr txBox="1"/>
          <p:nvPr userDrawn="1"/>
        </p:nvSpPr>
        <p:spPr>
          <a:xfrm>
            <a:off x="584200" y="160635"/>
            <a:ext cx="32624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单击此处添加文字标题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0799049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4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208380"/>
            <a:ext cx="9144000" cy="935120"/>
          </a:xfrm>
          <a:prstGeom prst="rect">
            <a:avLst/>
          </a:prstGeom>
        </p:spPr>
      </p:pic>
      <p:sp>
        <p:nvSpPr>
          <p:cNvPr id="11" name="矩形 10"/>
          <p:cNvSpPr/>
          <p:nvPr userDrawn="1"/>
        </p:nvSpPr>
        <p:spPr>
          <a:xfrm>
            <a:off x="0" y="622300"/>
            <a:ext cx="9144000" cy="4241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文本框 12"/>
          <p:cNvSpPr txBox="1"/>
          <p:nvPr userDrawn="1"/>
        </p:nvSpPr>
        <p:spPr>
          <a:xfrm>
            <a:off x="584200" y="160635"/>
            <a:ext cx="32624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单击此处添加文字标题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0799049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5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208380"/>
            <a:ext cx="9144000" cy="935120"/>
          </a:xfrm>
          <a:prstGeom prst="rect">
            <a:avLst/>
          </a:prstGeom>
        </p:spPr>
      </p:pic>
      <p:sp>
        <p:nvSpPr>
          <p:cNvPr id="11" name="矩形 10"/>
          <p:cNvSpPr/>
          <p:nvPr userDrawn="1"/>
        </p:nvSpPr>
        <p:spPr>
          <a:xfrm>
            <a:off x="0" y="622300"/>
            <a:ext cx="9144000" cy="4241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文本框 12"/>
          <p:cNvSpPr txBox="1"/>
          <p:nvPr userDrawn="1"/>
        </p:nvSpPr>
        <p:spPr>
          <a:xfrm>
            <a:off x="584200" y="160635"/>
            <a:ext cx="32624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单击此处添加文字标题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0799049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6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208380"/>
            <a:ext cx="9144000" cy="935120"/>
          </a:xfrm>
          <a:prstGeom prst="rect">
            <a:avLst/>
          </a:prstGeom>
        </p:spPr>
      </p:pic>
      <p:sp>
        <p:nvSpPr>
          <p:cNvPr id="11" name="矩形 10"/>
          <p:cNvSpPr/>
          <p:nvPr userDrawn="1"/>
        </p:nvSpPr>
        <p:spPr>
          <a:xfrm>
            <a:off x="0" y="622300"/>
            <a:ext cx="9144000" cy="4241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文本框 12"/>
          <p:cNvSpPr txBox="1"/>
          <p:nvPr userDrawn="1"/>
        </p:nvSpPr>
        <p:spPr>
          <a:xfrm>
            <a:off x="584200" y="160635"/>
            <a:ext cx="32624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单击此处添加文字标题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0799049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7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208380"/>
            <a:ext cx="9144000" cy="935120"/>
          </a:xfrm>
          <a:prstGeom prst="rect">
            <a:avLst/>
          </a:prstGeom>
        </p:spPr>
      </p:pic>
      <p:sp>
        <p:nvSpPr>
          <p:cNvPr id="11" name="矩形 10"/>
          <p:cNvSpPr/>
          <p:nvPr userDrawn="1"/>
        </p:nvSpPr>
        <p:spPr>
          <a:xfrm>
            <a:off x="0" y="622300"/>
            <a:ext cx="9144000" cy="4241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文本框 12"/>
          <p:cNvSpPr txBox="1"/>
          <p:nvPr userDrawn="1"/>
        </p:nvSpPr>
        <p:spPr>
          <a:xfrm>
            <a:off x="584200" y="160635"/>
            <a:ext cx="32624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单击此处添加文字标题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0799049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8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208380"/>
            <a:ext cx="9144000" cy="935120"/>
          </a:xfrm>
          <a:prstGeom prst="rect">
            <a:avLst/>
          </a:prstGeom>
        </p:spPr>
      </p:pic>
      <p:sp>
        <p:nvSpPr>
          <p:cNvPr id="11" name="矩形 10"/>
          <p:cNvSpPr/>
          <p:nvPr userDrawn="1"/>
        </p:nvSpPr>
        <p:spPr>
          <a:xfrm>
            <a:off x="0" y="622300"/>
            <a:ext cx="9144000" cy="4241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文本框 12"/>
          <p:cNvSpPr txBox="1"/>
          <p:nvPr userDrawn="1"/>
        </p:nvSpPr>
        <p:spPr>
          <a:xfrm>
            <a:off x="584200" y="160635"/>
            <a:ext cx="32624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单击此处添加文字标题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0799049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E05FF-C1F2-408D-A3BA-E6E375E3CF31}" type="datetimeFigureOut">
              <a:rPr lang="zh-CN" altLang="en-US" smtClean="0"/>
              <a:t>2018/11/30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96F851-E1CF-48F7-AFE5-ED284968FBC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09123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9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208380"/>
            <a:ext cx="9144000" cy="935120"/>
          </a:xfrm>
          <a:prstGeom prst="rect">
            <a:avLst/>
          </a:prstGeom>
        </p:spPr>
      </p:pic>
      <p:sp>
        <p:nvSpPr>
          <p:cNvPr id="11" name="矩形 10"/>
          <p:cNvSpPr/>
          <p:nvPr userDrawn="1"/>
        </p:nvSpPr>
        <p:spPr>
          <a:xfrm>
            <a:off x="0" y="622300"/>
            <a:ext cx="9144000" cy="4241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文本框 12"/>
          <p:cNvSpPr txBox="1"/>
          <p:nvPr userDrawn="1"/>
        </p:nvSpPr>
        <p:spPr>
          <a:xfrm>
            <a:off x="584200" y="160635"/>
            <a:ext cx="32624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单击此处添加文字标题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0799049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0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208380"/>
            <a:ext cx="9144000" cy="935120"/>
          </a:xfrm>
          <a:prstGeom prst="rect">
            <a:avLst/>
          </a:prstGeom>
        </p:spPr>
      </p:pic>
      <p:sp>
        <p:nvSpPr>
          <p:cNvPr id="11" name="矩形 10"/>
          <p:cNvSpPr/>
          <p:nvPr userDrawn="1"/>
        </p:nvSpPr>
        <p:spPr>
          <a:xfrm>
            <a:off x="0" y="622300"/>
            <a:ext cx="9144000" cy="4241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文本框 12"/>
          <p:cNvSpPr txBox="1"/>
          <p:nvPr userDrawn="1"/>
        </p:nvSpPr>
        <p:spPr>
          <a:xfrm>
            <a:off x="584200" y="160635"/>
            <a:ext cx="32624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单击此处添加文字标题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0799049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247636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607147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0136909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0265221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989784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1764041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1593423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19907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E05FF-C1F2-408D-A3BA-E6E375E3CF31}" type="datetimeFigureOut">
              <a:rPr lang="zh-CN" altLang="en-US" smtClean="0"/>
              <a:t>2018/11/30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96F851-E1CF-48F7-AFE5-ED284968FBC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208446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8868416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9023974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61587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E05FF-C1F2-408D-A3BA-E6E375E3CF31}" type="datetimeFigureOut">
              <a:rPr lang="zh-CN" altLang="en-US" smtClean="0"/>
              <a:t>2018/11/30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96F851-E1CF-48F7-AFE5-ED284968FBC5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1" name="矩形 10"/>
          <p:cNvSpPr/>
          <p:nvPr userDrawn="1"/>
        </p:nvSpPr>
        <p:spPr>
          <a:xfrm>
            <a:off x="7106028" y="4179596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400"/>
            <a:r>
              <a:rPr lang="en-US" altLang="zh-CN" sz="100" dirty="0">
                <a:solidFill>
                  <a:prstClr val="white"/>
                </a:solidFill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www.1ppt.com/hangye/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www.1ppt.com/sucai/</a:t>
            </a:r>
          </a:p>
          <a:p>
            <a:pPr defTabSz="914400"/>
            <a:r>
              <a:rPr lang="en-US" altLang="zh-CN" sz="100" dirty="0">
                <a:solidFill>
                  <a:prstClr val="white"/>
                </a:solidFill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www.1ppt.com/tubiao/     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www.1ppt.com/powerpoint/      </a:t>
            </a:r>
          </a:p>
          <a:p>
            <a:pPr defTabSz="914400"/>
            <a:r>
              <a:rPr lang="en-US" altLang="zh-CN" sz="100" dirty="0">
                <a:solidFill>
                  <a:prstClr val="white"/>
                </a:solidFill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www.1ppt.com/excel/ 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www.1ppt.com/kejian/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www.1ppt.com/shiti/ 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ea typeface="宋体"/>
            </a:endParaRPr>
          </a:p>
          <a:p>
            <a:pPr defTabSz="914400"/>
            <a:r>
              <a:rPr lang="zh-CN" altLang="en-US" sz="100" dirty="0" smtClean="0">
                <a:solidFill>
                  <a:prstClr val="white"/>
                </a:solidFill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ea typeface="宋体"/>
            </a:endParaRPr>
          </a:p>
          <a:p>
            <a:pPr defTabSz="914400"/>
            <a:r>
              <a:rPr lang="en-US" altLang="zh-CN" sz="100" dirty="0">
                <a:solidFill>
                  <a:prstClr val="white"/>
                </a:solidFill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36926750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E05FF-C1F2-408D-A3BA-E6E375E3CF31}" type="datetimeFigureOut">
              <a:rPr lang="zh-CN" altLang="en-US" smtClean="0"/>
              <a:t>2018/11/30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96F851-E1CF-48F7-AFE5-ED284968FBC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284221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E05FF-C1F2-408D-A3BA-E6E375E3CF31}" type="datetimeFigureOut">
              <a:rPr lang="zh-CN" altLang="en-US" smtClean="0"/>
              <a:t>2018/11/30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96F851-E1CF-48F7-AFE5-ED284968FBC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278196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E05FF-C1F2-408D-A3BA-E6E375E3CF31}" type="datetimeFigureOut">
              <a:rPr lang="zh-CN" altLang="en-US" smtClean="0"/>
              <a:t>2018/11/30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96F851-E1CF-48F7-AFE5-ED284968FBC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520823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E05FF-C1F2-408D-A3BA-E6E375E3CF31}" type="datetimeFigureOut">
              <a:rPr lang="zh-CN" altLang="en-US" smtClean="0"/>
              <a:t>2018/11/30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96F851-E1CF-48F7-AFE5-ED284968FBC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409846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9.xml"/><Relationship Id="rId3" Type="http://schemas.openxmlformats.org/officeDocument/2006/relationships/slideLayout" Target="../slideLayouts/slideLayout34.xml"/><Relationship Id="rId7" Type="http://schemas.openxmlformats.org/officeDocument/2006/relationships/slideLayout" Target="../slideLayouts/slideLayout3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33.xml"/><Relationship Id="rId1" Type="http://schemas.openxmlformats.org/officeDocument/2006/relationships/slideLayout" Target="../slideLayouts/slideLayout32.xml"/><Relationship Id="rId6" Type="http://schemas.openxmlformats.org/officeDocument/2006/relationships/slideLayout" Target="../slideLayouts/slideLayout37.xml"/><Relationship Id="rId11" Type="http://schemas.openxmlformats.org/officeDocument/2006/relationships/slideLayout" Target="../slideLayouts/slideLayout42.xml"/><Relationship Id="rId5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41.xml"/><Relationship Id="rId4" Type="http://schemas.openxmlformats.org/officeDocument/2006/relationships/slideLayout" Target="../slideLayouts/slideLayout35.xml"/><Relationship Id="rId9" Type="http://schemas.openxmlformats.org/officeDocument/2006/relationships/slideLayout" Target="../slideLayouts/slideLayout4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4E05FF-C1F2-408D-A3BA-E6E375E3CF31}" type="datetimeFigureOut">
              <a:rPr lang="zh-CN" altLang="en-US" smtClean="0"/>
              <a:t>2018/11/30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96F851-E1CF-48F7-AFE5-ED284968FBC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046858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84" r:id="rId12"/>
    <p:sldLayoutId id="2147483685" r:id="rId13"/>
    <p:sldLayoutId id="2147483686" r:id="rId14"/>
    <p:sldLayoutId id="2147483687" r:id="rId15"/>
    <p:sldLayoutId id="2147483688" r:id="rId16"/>
    <p:sldLayoutId id="2147483689" r:id="rId17"/>
    <p:sldLayoutId id="2147483690" r:id="rId18"/>
    <p:sldLayoutId id="2147483691" r:id="rId19"/>
    <p:sldLayoutId id="2147483692" r:id="rId20"/>
    <p:sldLayoutId id="2147483693" r:id="rId21"/>
    <p:sldLayoutId id="2147483694" r:id="rId22"/>
    <p:sldLayoutId id="2147483695" r:id="rId23"/>
    <p:sldLayoutId id="2147483696" r:id="rId24"/>
    <p:sldLayoutId id="2147483697" r:id="rId25"/>
    <p:sldLayoutId id="2147483698" r:id="rId26"/>
    <p:sldLayoutId id="2147483699" r:id="rId27"/>
    <p:sldLayoutId id="2147483700" r:id="rId28"/>
    <p:sldLayoutId id="2147483701" r:id="rId29"/>
    <p:sldLayoutId id="2147483702" r:id="rId30"/>
    <p:sldLayoutId id="2147483703" r:id="rId3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2018/11/30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80476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5" r:id="rId1"/>
    <p:sldLayoutId id="2147483706" r:id="rId2"/>
    <p:sldLayoutId id="2147483707" r:id="rId3"/>
    <p:sldLayoutId id="2147483708" r:id="rId4"/>
    <p:sldLayoutId id="2147483709" r:id="rId5"/>
    <p:sldLayoutId id="2147483710" r:id="rId6"/>
    <p:sldLayoutId id="2147483711" r:id="rId7"/>
    <p:sldLayoutId id="2147483712" r:id="rId8"/>
    <p:sldLayoutId id="2147483713" r:id="rId9"/>
    <p:sldLayoutId id="2147483714" r:id="rId10"/>
    <p:sldLayoutId id="214748371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2.pn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0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2.png"/><Relationship Id="rId4" Type="http://schemas.openxmlformats.org/officeDocument/2006/relationships/image" Target="../media/image4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2.png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2.png"/><Relationship Id="rId4" Type="http://schemas.openxmlformats.org/officeDocument/2006/relationships/image" Target="../media/image4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8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9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0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3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2.png"/><Relationship Id="rId4" Type="http://schemas.openxmlformats.org/officeDocument/2006/relationships/image" Target="../media/image4.png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6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8.png"/><Relationship Id="rId1" Type="http://schemas.openxmlformats.org/officeDocument/2006/relationships/slideLayout" Target="../slideLayouts/slideLayout33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7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2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2.pn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668450" y="3120571"/>
            <a:ext cx="4461036" cy="2022928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03295" y="3294743"/>
            <a:ext cx="3370330" cy="1551141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208380"/>
            <a:ext cx="9144000" cy="93512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8332" y="3476098"/>
            <a:ext cx="1730138" cy="1369786"/>
          </a:xfrm>
          <a:prstGeom prst="rect">
            <a:avLst/>
          </a:prstGeom>
        </p:spPr>
      </p:pic>
      <p:sp>
        <p:nvSpPr>
          <p:cNvPr id="10" name="圆角矩形 9"/>
          <p:cNvSpPr/>
          <p:nvPr/>
        </p:nvSpPr>
        <p:spPr>
          <a:xfrm>
            <a:off x="2413000" y="2715914"/>
            <a:ext cx="4038600" cy="425377"/>
          </a:xfrm>
          <a:prstGeom prst="roundRect">
            <a:avLst>
              <a:gd name="adj" fmla="val 50000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大气党政工作汇报模板</a:t>
            </a:r>
            <a:endParaRPr lang="zh-CN" altLang="en-US" sz="20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166526" y="1341120"/>
            <a:ext cx="480933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7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28000" endPos="45000" dist="1000" dir="5400000" sy="-100000" algn="bl" rotWithShape="0"/>
                </a:effectLst>
                <a:latin typeface="华文隶书" panose="02010800040101010101" pitchFamily="2" charset="-122"/>
                <a:ea typeface="华文隶书" panose="02010800040101010101" pitchFamily="2" charset="-122"/>
              </a:rPr>
              <a:t>党在我心中</a:t>
            </a:r>
            <a:endParaRPr lang="zh-CN" altLang="en-US" sz="72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12700" stA="28000" endPos="45000" dist="1000" dir="5400000" sy="-100000" algn="bl" rotWithShape="0"/>
              </a:effectLst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764037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500"/>
                            </p:stCondLst>
                            <p:childTnLst>
                              <p:par>
                                <p:cTn id="3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500"/>
                            </p:stCondLst>
                            <p:childTnLst>
                              <p:par>
                                <p:cTn id="38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2536329" y="1419225"/>
            <a:ext cx="5780087" cy="1220788"/>
          </a:xfrm>
          <a:prstGeom prst="roundRect">
            <a:avLst>
              <a:gd name="adj" fmla="val 3818"/>
            </a:avLst>
          </a:prstGeom>
          <a:noFill/>
          <a:ln w="190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3" name="组合 2"/>
          <p:cNvGrpSpPr>
            <a:grpSpLocks/>
          </p:cNvGrpSpPr>
          <p:nvPr/>
        </p:nvGrpSpPr>
        <p:grpSpPr bwMode="auto">
          <a:xfrm>
            <a:off x="1658441" y="1790700"/>
            <a:ext cx="1452563" cy="477838"/>
            <a:chOff x="1677848" y="1867118"/>
            <a:chExt cx="1453992" cy="477352"/>
          </a:xfrm>
        </p:grpSpPr>
        <p:sp>
          <p:nvSpPr>
            <p:cNvPr id="4" name="圆角矩形 3"/>
            <p:cNvSpPr/>
            <p:nvPr/>
          </p:nvSpPr>
          <p:spPr>
            <a:xfrm>
              <a:off x="1677848" y="1867118"/>
              <a:ext cx="1453992" cy="477352"/>
            </a:xfrm>
            <a:prstGeom prst="roundRect">
              <a:avLst>
                <a:gd name="adj" fmla="val 24877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5" name="矩形 35"/>
            <p:cNvSpPr>
              <a:spLocks noChangeArrowheads="1"/>
            </p:cNvSpPr>
            <p:nvPr/>
          </p:nvSpPr>
          <p:spPr bwMode="auto">
            <a:xfrm>
              <a:off x="2164746" y="1921128"/>
              <a:ext cx="890580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altLang="zh-CN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32500</a:t>
              </a:r>
              <a:endParaRPr lang="zh-CN" altLang="en-US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cxnSp>
        <p:nvCxnSpPr>
          <p:cNvPr id="15" name="直接连接符 14"/>
          <p:cNvCxnSpPr/>
          <p:nvPr/>
        </p:nvCxnSpPr>
        <p:spPr>
          <a:xfrm>
            <a:off x="6139954" y="1697038"/>
            <a:ext cx="0" cy="669925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矩形 15"/>
          <p:cNvSpPr/>
          <p:nvPr/>
        </p:nvSpPr>
        <p:spPr>
          <a:xfrm>
            <a:off x="6271716" y="1697038"/>
            <a:ext cx="1885950" cy="67300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点击输入简要文字内容，文字内容需概括精炼，不用多余的文字修饰。</a:t>
            </a:r>
            <a:endParaRPr lang="zh-CN" altLang="en-US" sz="10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7" name="圆角矩形 16"/>
          <p:cNvSpPr/>
          <p:nvPr/>
        </p:nvSpPr>
        <p:spPr>
          <a:xfrm>
            <a:off x="2531566" y="3000375"/>
            <a:ext cx="5780088" cy="1219200"/>
          </a:xfrm>
          <a:prstGeom prst="roundRect">
            <a:avLst>
              <a:gd name="adj" fmla="val 3818"/>
            </a:avLst>
          </a:prstGeom>
          <a:noFill/>
          <a:ln w="190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cxnSp>
        <p:nvCxnSpPr>
          <p:cNvPr id="19" name="直接连接符 18"/>
          <p:cNvCxnSpPr/>
          <p:nvPr/>
        </p:nvCxnSpPr>
        <p:spPr>
          <a:xfrm>
            <a:off x="6135191" y="3276600"/>
            <a:ext cx="0" cy="669925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矩形 19"/>
          <p:cNvSpPr/>
          <p:nvPr/>
        </p:nvSpPr>
        <p:spPr>
          <a:xfrm>
            <a:off x="6266954" y="3276600"/>
            <a:ext cx="1885950" cy="67300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点击输入简要文字内容，文字内容需概括精炼，不用多余的文字修饰。</a:t>
            </a:r>
            <a:endParaRPr lang="zh-CN" altLang="en-US" sz="10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21" name="组合 20"/>
          <p:cNvGrpSpPr>
            <a:grpSpLocks/>
          </p:cNvGrpSpPr>
          <p:nvPr/>
        </p:nvGrpSpPr>
        <p:grpSpPr bwMode="auto">
          <a:xfrm>
            <a:off x="1653679" y="3370263"/>
            <a:ext cx="1454150" cy="477837"/>
            <a:chOff x="1673457" y="3447102"/>
            <a:chExt cx="1453992" cy="477352"/>
          </a:xfrm>
        </p:grpSpPr>
        <p:sp>
          <p:nvSpPr>
            <p:cNvPr id="22" name="圆角矩形 21"/>
            <p:cNvSpPr/>
            <p:nvPr/>
          </p:nvSpPr>
          <p:spPr>
            <a:xfrm>
              <a:off x="1673457" y="3447102"/>
              <a:ext cx="1453992" cy="477352"/>
            </a:xfrm>
            <a:prstGeom prst="roundRect">
              <a:avLst>
                <a:gd name="adj" fmla="val 24877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3" name="矩形 78"/>
            <p:cNvSpPr>
              <a:spLocks noChangeArrowheads="1"/>
            </p:cNvSpPr>
            <p:nvPr/>
          </p:nvSpPr>
          <p:spPr bwMode="auto">
            <a:xfrm>
              <a:off x="2106095" y="3501111"/>
              <a:ext cx="890580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altLang="zh-CN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12340</a:t>
              </a:r>
              <a:endParaRPr lang="zh-CN" altLang="en-US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33" name="Group 71"/>
          <p:cNvGrpSpPr>
            <a:grpSpLocks noChangeAspect="1"/>
          </p:cNvGrpSpPr>
          <p:nvPr/>
        </p:nvGrpSpPr>
        <p:grpSpPr>
          <a:xfrm>
            <a:off x="3352255" y="1735000"/>
            <a:ext cx="227780" cy="594000"/>
            <a:chOff x="2323306" y="2203133"/>
            <a:chExt cx="979488" cy="2554287"/>
          </a:xfrm>
          <a:solidFill>
            <a:schemeClr val="accent1"/>
          </a:solidFill>
        </p:grpSpPr>
        <p:sp>
          <p:nvSpPr>
            <p:cNvPr id="43" name="Freeform 3"/>
            <p:cNvSpPr>
              <a:spLocks noChangeArrowheads="1"/>
            </p:cNvSpPr>
            <p:nvPr/>
          </p:nvSpPr>
          <p:spPr bwMode="auto">
            <a:xfrm>
              <a:off x="2323306" y="2720658"/>
              <a:ext cx="979488" cy="2036762"/>
            </a:xfrm>
            <a:custGeom>
              <a:avLst/>
              <a:gdLst>
                <a:gd name="T0" fmla="*/ 2093 w 2719"/>
                <a:gd name="T1" fmla="*/ 0 h 5657"/>
                <a:gd name="T2" fmla="*/ 2093 w 2719"/>
                <a:gd name="T3" fmla="*/ 0 h 5657"/>
                <a:gd name="T4" fmla="*/ 625 w 2719"/>
                <a:gd name="T5" fmla="*/ 0 h 5657"/>
                <a:gd name="T6" fmla="*/ 0 w 2719"/>
                <a:gd name="T7" fmla="*/ 625 h 5657"/>
                <a:gd name="T8" fmla="*/ 0 w 2719"/>
                <a:gd name="T9" fmla="*/ 2499 h 5657"/>
                <a:gd name="T10" fmla="*/ 250 w 2719"/>
                <a:gd name="T11" fmla="*/ 2718 h 5657"/>
                <a:gd name="T12" fmla="*/ 468 w 2719"/>
                <a:gd name="T13" fmla="*/ 2499 h 5657"/>
                <a:gd name="T14" fmla="*/ 468 w 2719"/>
                <a:gd name="T15" fmla="*/ 1032 h 5657"/>
                <a:gd name="T16" fmla="*/ 531 w 2719"/>
                <a:gd name="T17" fmla="*/ 938 h 5657"/>
                <a:gd name="T18" fmla="*/ 625 w 2719"/>
                <a:gd name="T19" fmla="*/ 1032 h 5657"/>
                <a:gd name="T20" fmla="*/ 625 w 2719"/>
                <a:gd name="T21" fmla="*/ 2781 h 5657"/>
                <a:gd name="T22" fmla="*/ 625 w 2719"/>
                <a:gd name="T23" fmla="*/ 3093 h 5657"/>
                <a:gd name="T24" fmla="*/ 625 w 2719"/>
                <a:gd name="T25" fmla="*/ 5312 h 5657"/>
                <a:gd name="T26" fmla="*/ 937 w 2719"/>
                <a:gd name="T27" fmla="*/ 5656 h 5657"/>
                <a:gd name="T28" fmla="*/ 937 w 2719"/>
                <a:gd name="T29" fmla="*/ 5656 h 5657"/>
                <a:gd name="T30" fmla="*/ 1218 w 2719"/>
                <a:gd name="T31" fmla="*/ 5312 h 5657"/>
                <a:gd name="T32" fmla="*/ 1218 w 2719"/>
                <a:gd name="T33" fmla="*/ 3156 h 5657"/>
                <a:gd name="T34" fmla="*/ 1375 w 2719"/>
                <a:gd name="T35" fmla="*/ 3031 h 5657"/>
                <a:gd name="T36" fmla="*/ 1531 w 2719"/>
                <a:gd name="T37" fmla="*/ 3156 h 5657"/>
                <a:gd name="T38" fmla="*/ 1531 w 2719"/>
                <a:gd name="T39" fmla="*/ 5312 h 5657"/>
                <a:gd name="T40" fmla="*/ 1781 w 2719"/>
                <a:gd name="T41" fmla="*/ 5656 h 5657"/>
                <a:gd name="T42" fmla="*/ 1781 w 2719"/>
                <a:gd name="T43" fmla="*/ 5656 h 5657"/>
                <a:gd name="T44" fmla="*/ 2093 w 2719"/>
                <a:gd name="T45" fmla="*/ 5312 h 5657"/>
                <a:gd name="T46" fmla="*/ 2093 w 2719"/>
                <a:gd name="T47" fmla="*/ 3093 h 5657"/>
                <a:gd name="T48" fmla="*/ 2093 w 2719"/>
                <a:gd name="T49" fmla="*/ 2781 h 5657"/>
                <a:gd name="T50" fmla="*/ 2093 w 2719"/>
                <a:gd name="T51" fmla="*/ 1032 h 5657"/>
                <a:gd name="T52" fmla="*/ 2218 w 2719"/>
                <a:gd name="T53" fmla="*/ 938 h 5657"/>
                <a:gd name="T54" fmla="*/ 2250 w 2719"/>
                <a:gd name="T55" fmla="*/ 1032 h 5657"/>
                <a:gd name="T56" fmla="*/ 2250 w 2719"/>
                <a:gd name="T57" fmla="*/ 2499 h 5657"/>
                <a:gd name="T58" fmla="*/ 2468 w 2719"/>
                <a:gd name="T59" fmla="*/ 2718 h 5657"/>
                <a:gd name="T60" fmla="*/ 2718 w 2719"/>
                <a:gd name="T61" fmla="*/ 2499 h 5657"/>
                <a:gd name="T62" fmla="*/ 2718 w 2719"/>
                <a:gd name="T63" fmla="*/ 625 h 5657"/>
                <a:gd name="T64" fmla="*/ 2093 w 2719"/>
                <a:gd name="T65" fmla="*/ 0 h 56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719" h="5657">
                  <a:moveTo>
                    <a:pt x="2093" y="0"/>
                  </a:moveTo>
                  <a:lnTo>
                    <a:pt x="2093" y="0"/>
                  </a:lnTo>
                  <a:cubicBezTo>
                    <a:pt x="625" y="0"/>
                    <a:pt x="625" y="0"/>
                    <a:pt x="625" y="0"/>
                  </a:cubicBezTo>
                  <a:cubicBezTo>
                    <a:pt x="218" y="0"/>
                    <a:pt x="0" y="188"/>
                    <a:pt x="0" y="625"/>
                  </a:cubicBezTo>
                  <a:cubicBezTo>
                    <a:pt x="0" y="2499"/>
                    <a:pt x="0" y="2499"/>
                    <a:pt x="0" y="2499"/>
                  </a:cubicBezTo>
                  <a:cubicBezTo>
                    <a:pt x="0" y="2624"/>
                    <a:pt x="93" y="2718"/>
                    <a:pt x="250" y="2718"/>
                  </a:cubicBezTo>
                  <a:cubicBezTo>
                    <a:pt x="375" y="2718"/>
                    <a:pt x="468" y="2624"/>
                    <a:pt x="468" y="2499"/>
                  </a:cubicBezTo>
                  <a:cubicBezTo>
                    <a:pt x="468" y="2499"/>
                    <a:pt x="468" y="1188"/>
                    <a:pt x="468" y="1032"/>
                  </a:cubicBezTo>
                  <a:cubicBezTo>
                    <a:pt x="468" y="938"/>
                    <a:pt x="531" y="938"/>
                    <a:pt x="531" y="938"/>
                  </a:cubicBezTo>
                  <a:cubicBezTo>
                    <a:pt x="593" y="938"/>
                    <a:pt x="625" y="938"/>
                    <a:pt x="625" y="1032"/>
                  </a:cubicBezTo>
                  <a:cubicBezTo>
                    <a:pt x="625" y="1188"/>
                    <a:pt x="625" y="2249"/>
                    <a:pt x="625" y="2781"/>
                  </a:cubicBezTo>
                  <a:cubicBezTo>
                    <a:pt x="625" y="3093"/>
                    <a:pt x="625" y="3093"/>
                    <a:pt x="625" y="3093"/>
                  </a:cubicBezTo>
                  <a:cubicBezTo>
                    <a:pt x="625" y="5312"/>
                    <a:pt x="625" y="5312"/>
                    <a:pt x="625" y="5312"/>
                  </a:cubicBezTo>
                  <a:cubicBezTo>
                    <a:pt x="625" y="5468"/>
                    <a:pt x="781" y="5656"/>
                    <a:pt x="937" y="5656"/>
                  </a:cubicBezTo>
                  <a:lnTo>
                    <a:pt x="937" y="5656"/>
                  </a:lnTo>
                  <a:cubicBezTo>
                    <a:pt x="1093" y="5656"/>
                    <a:pt x="1218" y="5468"/>
                    <a:pt x="1218" y="5312"/>
                  </a:cubicBezTo>
                  <a:cubicBezTo>
                    <a:pt x="1218" y="5312"/>
                    <a:pt x="1218" y="3249"/>
                    <a:pt x="1218" y="3156"/>
                  </a:cubicBezTo>
                  <a:cubicBezTo>
                    <a:pt x="1218" y="3031"/>
                    <a:pt x="1250" y="3031"/>
                    <a:pt x="1375" y="3031"/>
                  </a:cubicBezTo>
                  <a:cubicBezTo>
                    <a:pt x="1406" y="3031"/>
                    <a:pt x="1531" y="3031"/>
                    <a:pt x="1531" y="3156"/>
                  </a:cubicBezTo>
                  <a:cubicBezTo>
                    <a:pt x="1531" y="3249"/>
                    <a:pt x="1531" y="5312"/>
                    <a:pt x="1531" y="5312"/>
                  </a:cubicBezTo>
                  <a:cubicBezTo>
                    <a:pt x="1531" y="5468"/>
                    <a:pt x="1562" y="5656"/>
                    <a:pt x="1781" y="5656"/>
                  </a:cubicBezTo>
                  <a:lnTo>
                    <a:pt x="1781" y="5656"/>
                  </a:lnTo>
                  <a:cubicBezTo>
                    <a:pt x="1937" y="5656"/>
                    <a:pt x="2093" y="5468"/>
                    <a:pt x="2093" y="5312"/>
                  </a:cubicBezTo>
                  <a:cubicBezTo>
                    <a:pt x="2093" y="3093"/>
                    <a:pt x="2093" y="3093"/>
                    <a:pt x="2093" y="3093"/>
                  </a:cubicBezTo>
                  <a:cubicBezTo>
                    <a:pt x="2093" y="2781"/>
                    <a:pt x="2093" y="2781"/>
                    <a:pt x="2093" y="2781"/>
                  </a:cubicBezTo>
                  <a:cubicBezTo>
                    <a:pt x="2093" y="2249"/>
                    <a:pt x="2093" y="1188"/>
                    <a:pt x="2093" y="1032"/>
                  </a:cubicBezTo>
                  <a:cubicBezTo>
                    <a:pt x="2093" y="938"/>
                    <a:pt x="2156" y="938"/>
                    <a:pt x="2218" y="938"/>
                  </a:cubicBezTo>
                  <a:cubicBezTo>
                    <a:pt x="2218" y="938"/>
                    <a:pt x="2250" y="938"/>
                    <a:pt x="2250" y="1032"/>
                  </a:cubicBezTo>
                  <a:cubicBezTo>
                    <a:pt x="2250" y="1188"/>
                    <a:pt x="2250" y="2499"/>
                    <a:pt x="2250" y="2499"/>
                  </a:cubicBezTo>
                  <a:cubicBezTo>
                    <a:pt x="2250" y="2624"/>
                    <a:pt x="2375" y="2718"/>
                    <a:pt x="2468" y="2718"/>
                  </a:cubicBezTo>
                  <a:cubicBezTo>
                    <a:pt x="2562" y="2718"/>
                    <a:pt x="2718" y="2624"/>
                    <a:pt x="2718" y="2499"/>
                  </a:cubicBezTo>
                  <a:cubicBezTo>
                    <a:pt x="2718" y="625"/>
                    <a:pt x="2718" y="625"/>
                    <a:pt x="2718" y="625"/>
                  </a:cubicBezTo>
                  <a:cubicBezTo>
                    <a:pt x="2718" y="188"/>
                    <a:pt x="2531" y="0"/>
                    <a:pt x="2093" y="0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b="1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</a:endParaRPr>
            </a:p>
          </p:txBody>
        </p:sp>
        <p:sp>
          <p:nvSpPr>
            <p:cNvPr id="44" name="Freeform 4"/>
            <p:cNvSpPr>
              <a:spLocks noChangeArrowheads="1"/>
            </p:cNvSpPr>
            <p:nvPr/>
          </p:nvSpPr>
          <p:spPr bwMode="auto">
            <a:xfrm>
              <a:off x="2626519" y="2203133"/>
              <a:ext cx="382587" cy="360362"/>
            </a:xfrm>
            <a:custGeom>
              <a:avLst/>
              <a:gdLst>
                <a:gd name="T0" fmla="*/ 532 w 1064"/>
                <a:gd name="T1" fmla="*/ 0 h 1001"/>
                <a:gd name="T2" fmla="*/ 532 w 1064"/>
                <a:gd name="T3" fmla="*/ 0 h 1001"/>
                <a:gd name="T4" fmla="*/ 0 w 1064"/>
                <a:gd name="T5" fmla="*/ 531 h 1001"/>
                <a:gd name="T6" fmla="*/ 532 w 1064"/>
                <a:gd name="T7" fmla="*/ 1000 h 1001"/>
                <a:gd name="T8" fmla="*/ 1063 w 1064"/>
                <a:gd name="T9" fmla="*/ 531 h 1001"/>
                <a:gd name="T10" fmla="*/ 532 w 1064"/>
                <a:gd name="T11" fmla="*/ 0 h 10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64" h="1001">
                  <a:moveTo>
                    <a:pt x="532" y="0"/>
                  </a:moveTo>
                  <a:lnTo>
                    <a:pt x="532" y="0"/>
                  </a:lnTo>
                  <a:cubicBezTo>
                    <a:pt x="219" y="0"/>
                    <a:pt x="0" y="219"/>
                    <a:pt x="0" y="531"/>
                  </a:cubicBezTo>
                  <a:cubicBezTo>
                    <a:pt x="0" y="812"/>
                    <a:pt x="219" y="1000"/>
                    <a:pt x="532" y="1000"/>
                  </a:cubicBezTo>
                  <a:cubicBezTo>
                    <a:pt x="782" y="1000"/>
                    <a:pt x="1063" y="812"/>
                    <a:pt x="1063" y="531"/>
                  </a:cubicBezTo>
                  <a:cubicBezTo>
                    <a:pt x="1063" y="219"/>
                    <a:pt x="782" y="0"/>
                    <a:pt x="532" y="0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b="1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34" name="Group 72"/>
          <p:cNvGrpSpPr>
            <a:grpSpLocks noChangeAspect="1"/>
          </p:cNvGrpSpPr>
          <p:nvPr/>
        </p:nvGrpSpPr>
        <p:grpSpPr>
          <a:xfrm>
            <a:off x="3700231" y="1735000"/>
            <a:ext cx="227780" cy="594000"/>
            <a:chOff x="2323306" y="2203133"/>
            <a:chExt cx="979488" cy="2554287"/>
          </a:xfrm>
          <a:solidFill>
            <a:schemeClr val="accent1"/>
          </a:solidFill>
        </p:grpSpPr>
        <p:sp>
          <p:nvSpPr>
            <p:cNvPr id="41" name="Freeform 3"/>
            <p:cNvSpPr>
              <a:spLocks noChangeArrowheads="1"/>
            </p:cNvSpPr>
            <p:nvPr/>
          </p:nvSpPr>
          <p:spPr bwMode="auto">
            <a:xfrm>
              <a:off x="2323306" y="2720658"/>
              <a:ext cx="979488" cy="2036762"/>
            </a:xfrm>
            <a:custGeom>
              <a:avLst/>
              <a:gdLst>
                <a:gd name="T0" fmla="*/ 2093 w 2719"/>
                <a:gd name="T1" fmla="*/ 0 h 5657"/>
                <a:gd name="T2" fmla="*/ 2093 w 2719"/>
                <a:gd name="T3" fmla="*/ 0 h 5657"/>
                <a:gd name="T4" fmla="*/ 625 w 2719"/>
                <a:gd name="T5" fmla="*/ 0 h 5657"/>
                <a:gd name="T6" fmla="*/ 0 w 2719"/>
                <a:gd name="T7" fmla="*/ 625 h 5657"/>
                <a:gd name="T8" fmla="*/ 0 w 2719"/>
                <a:gd name="T9" fmla="*/ 2499 h 5657"/>
                <a:gd name="T10" fmla="*/ 250 w 2719"/>
                <a:gd name="T11" fmla="*/ 2718 h 5657"/>
                <a:gd name="T12" fmla="*/ 468 w 2719"/>
                <a:gd name="T13" fmla="*/ 2499 h 5657"/>
                <a:gd name="T14" fmla="*/ 468 w 2719"/>
                <a:gd name="T15" fmla="*/ 1032 h 5657"/>
                <a:gd name="T16" fmla="*/ 531 w 2719"/>
                <a:gd name="T17" fmla="*/ 938 h 5657"/>
                <a:gd name="T18" fmla="*/ 625 w 2719"/>
                <a:gd name="T19" fmla="*/ 1032 h 5657"/>
                <a:gd name="T20" fmla="*/ 625 w 2719"/>
                <a:gd name="T21" fmla="*/ 2781 h 5657"/>
                <a:gd name="T22" fmla="*/ 625 w 2719"/>
                <a:gd name="T23" fmla="*/ 3093 h 5657"/>
                <a:gd name="T24" fmla="*/ 625 w 2719"/>
                <a:gd name="T25" fmla="*/ 5312 h 5657"/>
                <a:gd name="T26" fmla="*/ 937 w 2719"/>
                <a:gd name="T27" fmla="*/ 5656 h 5657"/>
                <a:gd name="T28" fmla="*/ 937 w 2719"/>
                <a:gd name="T29" fmla="*/ 5656 h 5657"/>
                <a:gd name="T30" fmla="*/ 1218 w 2719"/>
                <a:gd name="T31" fmla="*/ 5312 h 5657"/>
                <a:gd name="T32" fmla="*/ 1218 w 2719"/>
                <a:gd name="T33" fmla="*/ 3156 h 5657"/>
                <a:gd name="T34" fmla="*/ 1375 w 2719"/>
                <a:gd name="T35" fmla="*/ 3031 h 5657"/>
                <a:gd name="T36" fmla="*/ 1531 w 2719"/>
                <a:gd name="T37" fmla="*/ 3156 h 5657"/>
                <a:gd name="T38" fmla="*/ 1531 w 2719"/>
                <a:gd name="T39" fmla="*/ 5312 h 5657"/>
                <a:gd name="T40" fmla="*/ 1781 w 2719"/>
                <a:gd name="T41" fmla="*/ 5656 h 5657"/>
                <a:gd name="T42" fmla="*/ 1781 w 2719"/>
                <a:gd name="T43" fmla="*/ 5656 h 5657"/>
                <a:gd name="T44" fmla="*/ 2093 w 2719"/>
                <a:gd name="T45" fmla="*/ 5312 h 5657"/>
                <a:gd name="T46" fmla="*/ 2093 w 2719"/>
                <a:gd name="T47" fmla="*/ 3093 h 5657"/>
                <a:gd name="T48" fmla="*/ 2093 w 2719"/>
                <a:gd name="T49" fmla="*/ 2781 h 5657"/>
                <a:gd name="T50" fmla="*/ 2093 w 2719"/>
                <a:gd name="T51" fmla="*/ 1032 h 5657"/>
                <a:gd name="T52" fmla="*/ 2218 w 2719"/>
                <a:gd name="T53" fmla="*/ 938 h 5657"/>
                <a:gd name="T54" fmla="*/ 2250 w 2719"/>
                <a:gd name="T55" fmla="*/ 1032 h 5657"/>
                <a:gd name="T56" fmla="*/ 2250 w 2719"/>
                <a:gd name="T57" fmla="*/ 2499 h 5657"/>
                <a:gd name="T58" fmla="*/ 2468 w 2719"/>
                <a:gd name="T59" fmla="*/ 2718 h 5657"/>
                <a:gd name="T60" fmla="*/ 2718 w 2719"/>
                <a:gd name="T61" fmla="*/ 2499 h 5657"/>
                <a:gd name="T62" fmla="*/ 2718 w 2719"/>
                <a:gd name="T63" fmla="*/ 625 h 5657"/>
                <a:gd name="T64" fmla="*/ 2093 w 2719"/>
                <a:gd name="T65" fmla="*/ 0 h 56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719" h="5657">
                  <a:moveTo>
                    <a:pt x="2093" y="0"/>
                  </a:moveTo>
                  <a:lnTo>
                    <a:pt x="2093" y="0"/>
                  </a:lnTo>
                  <a:cubicBezTo>
                    <a:pt x="625" y="0"/>
                    <a:pt x="625" y="0"/>
                    <a:pt x="625" y="0"/>
                  </a:cubicBezTo>
                  <a:cubicBezTo>
                    <a:pt x="218" y="0"/>
                    <a:pt x="0" y="188"/>
                    <a:pt x="0" y="625"/>
                  </a:cubicBezTo>
                  <a:cubicBezTo>
                    <a:pt x="0" y="2499"/>
                    <a:pt x="0" y="2499"/>
                    <a:pt x="0" y="2499"/>
                  </a:cubicBezTo>
                  <a:cubicBezTo>
                    <a:pt x="0" y="2624"/>
                    <a:pt x="93" y="2718"/>
                    <a:pt x="250" y="2718"/>
                  </a:cubicBezTo>
                  <a:cubicBezTo>
                    <a:pt x="375" y="2718"/>
                    <a:pt x="468" y="2624"/>
                    <a:pt x="468" y="2499"/>
                  </a:cubicBezTo>
                  <a:cubicBezTo>
                    <a:pt x="468" y="2499"/>
                    <a:pt x="468" y="1188"/>
                    <a:pt x="468" y="1032"/>
                  </a:cubicBezTo>
                  <a:cubicBezTo>
                    <a:pt x="468" y="938"/>
                    <a:pt x="531" y="938"/>
                    <a:pt x="531" y="938"/>
                  </a:cubicBezTo>
                  <a:cubicBezTo>
                    <a:pt x="593" y="938"/>
                    <a:pt x="625" y="938"/>
                    <a:pt x="625" y="1032"/>
                  </a:cubicBezTo>
                  <a:cubicBezTo>
                    <a:pt x="625" y="1188"/>
                    <a:pt x="625" y="2249"/>
                    <a:pt x="625" y="2781"/>
                  </a:cubicBezTo>
                  <a:cubicBezTo>
                    <a:pt x="625" y="3093"/>
                    <a:pt x="625" y="3093"/>
                    <a:pt x="625" y="3093"/>
                  </a:cubicBezTo>
                  <a:cubicBezTo>
                    <a:pt x="625" y="5312"/>
                    <a:pt x="625" y="5312"/>
                    <a:pt x="625" y="5312"/>
                  </a:cubicBezTo>
                  <a:cubicBezTo>
                    <a:pt x="625" y="5468"/>
                    <a:pt x="781" y="5656"/>
                    <a:pt x="937" y="5656"/>
                  </a:cubicBezTo>
                  <a:lnTo>
                    <a:pt x="937" y="5656"/>
                  </a:lnTo>
                  <a:cubicBezTo>
                    <a:pt x="1093" y="5656"/>
                    <a:pt x="1218" y="5468"/>
                    <a:pt x="1218" y="5312"/>
                  </a:cubicBezTo>
                  <a:cubicBezTo>
                    <a:pt x="1218" y="5312"/>
                    <a:pt x="1218" y="3249"/>
                    <a:pt x="1218" y="3156"/>
                  </a:cubicBezTo>
                  <a:cubicBezTo>
                    <a:pt x="1218" y="3031"/>
                    <a:pt x="1250" y="3031"/>
                    <a:pt x="1375" y="3031"/>
                  </a:cubicBezTo>
                  <a:cubicBezTo>
                    <a:pt x="1406" y="3031"/>
                    <a:pt x="1531" y="3031"/>
                    <a:pt x="1531" y="3156"/>
                  </a:cubicBezTo>
                  <a:cubicBezTo>
                    <a:pt x="1531" y="3249"/>
                    <a:pt x="1531" y="5312"/>
                    <a:pt x="1531" y="5312"/>
                  </a:cubicBezTo>
                  <a:cubicBezTo>
                    <a:pt x="1531" y="5468"/>
                    <a:pt x="1562" y="5656"/>
                    <a:pt x="1781" y="5656"/>
                  </a:cubicBezTo>
                  <a:lnTo>
                    <a:pt x="1781" y="5656"/>
                  </a:lnTo>
                  <a:cubicBezTo>
                    <a:pt x="1937" y="5656"/>
                    <a:pt x="2093" y="5468"/>
                    <a:pt x="2093" y="5312"/>
                  </a:cubicBezTo>
                  <a:cubicBezTo>
                    <a:pt x="2093" y="3093"/>
                    <a:pt x="2093" y="3093"/>
                    <a:pt x="2093" y="3093"/>
                  </a:cubicBezTo>
                  <a:cubicBezTo>
                    <a:pt x="2093" y="2781"/>
                    <a:pt x="2093" y="2781"/>
                    <a:pt x="2093" y="2781"/>
                  </a:cubicBezTo>
                  <a:cubicBezTo>
                    <a:pt x="2093" y="2249"/>
                    <a:pt x="2093" y="1188"/>
                    <a:pt x="2093" y="1032"/>
                  </a:cubicBezTo>
                  <a:cubicBezTo>
                    <a:pt x="2093" y="938"/>
                    <a:pt x="2156" y="938"/>
                    <a:pt x="2218" y="938"/>
                  </a:cubicBezTo>
                  <a:cubicBezTo>
                    <a:pt x="2218" y="938"/>
                    <a:pt x="2250" y="938"/>
                    <a:pt x="2250" y="1032"/>
                  </a:cubicBezTo>
                  <a:cubicBezTo>
                    <a:pt x="2250" y="1188"/>
                    <a:pt x="2250" y="2499"/>
                    <a:pt x="2250" y="2499"/>
                  </a:cubicBezTo>
                  <a:cubicBezTo>
                    <a:pt x="2250" y="2624"/>
                    <a:pt x="2375" y="2718"/>
                    <a:pt x="2468" y="2718"/>
                  </a:cubicBezTo>
                  <a:cubicBezTo>
                    <a:pt x="2562" y="2718"/>
                    <a:pt x="2718" y="2624"/>
                    <a:pt x="2718" y="2499"/>
                  </a:cubicBezTo>
                  <a:cubicBezTo>
                    <a:pt x="2718" y="625"/>
                    <a:pt x="2718" y="625"/>
                    <a:pt x="2718" y="625"/>
                  </a:cubicBezTo>
                  <a:cubicBezTo>
                    <a:pt x="2718" y="188"/>
                    <a:pt x="2531" y="0"/>
                    <a:pt x="2093" y="0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b="1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</a:endParaRPr>
            </a:p>
          </p:txBody>
        </p:sp>
        <p:sp>
          <p:nvSpPr>
            <p:cNvPr id="42" name="Freeform 4"/>
            <p:cNvSpPr>
              <a:spLocks noChangeArrowheads="1"/>
            </p:cNvSpPr>
            <p:nvPr/>
          </p:nvSpPr>
          <p:spPr bwMode="auto">
            <a:xfrm>
              <a:off x="2626519" y="2203133"/>
              <a:ext cx="382587" cy="360362"/>
            </a:xfrm>
            <a:custGeom>
              <a:avLst/>
              <a:gdLst>
                <a:gd name="T0" fmla="*/ 532 w 1064"/>
                <a:gd name="T1" fmla="*/ 0 h 1001"/>
                <a:gd name="T2" fmla="*/ 532 w 1064"/>
                <a:gd name="T3" fmla="*/ 0 h 1001"/>
                <a:gd name="T4" fmla="*/ 0 w 1064"/>
                <a:gd name="T5" fmla="*/ 531 h 1001"/>
                <a:gd name="T6" fmla="*/ 532 w 1064"/>
                <a:gd name="T7" fmla="*/ 1000 h 1001"/>
                <a:gd name="T8" fmla="*/ 1063 w 1064"/>
                <a:gd name="T9" fmla="*/ 531 h 1001"/>
                <a:gd name="T10" fmla="*/ 532 w 1064"/>
                <a:gd name="T11" fmla="*/ 0 h 10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64" h="1001">
                  <a:moveTo>
                    <a:pt x="532" y="0"/>
                  </a:moveTo>
                  <a:lnTo>
                    <a:pt x="532" y="0"/>
                  </a:lnTo>
                  <a:cubicBezTo>
                    <a:pt x="219" y="0"/>
                    <a:pt x="0" y="219"/>
                    <a:pt x="0" y="531"/>
                  </a:cubicBezTo>
                  <a:cubicBezTo>
                    <a:pt x="0" y="812"/>
                    <a:pt x="219" y="1000"/>
                    <a:pt x="532" y="1000"/>
                  </a:cubicBezTo>
                  <a:cubicBezTo>
                    <a:pt x="782" y="1000"/>
                    <a:pt x="1063" y="812"/>
                    <a:pt x="1063" y="531"/>
                  </a:cubicBezTo>
                  <a:cubicBezTo>
                    <a:pt x="1063" y="219"/>
                    <a:pt x="782" y="0"/>
                    <a:pt x="532" y="0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b="1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35" name="Group 73"/>
          <p:cNvGrpSpPr>
            <a:grpSpLocks noChangeAspect="1"/>
          </p:cNvGrpSpPr>
          <p:nvPr/>
        </p:nvGrpSpPr>
        <p:grpSpPr>
          <a:xfrm>
            <a:off x="4048207" y="1735000"/>
            <a:ext cx="227780" cy="594000"/>
            <a:chOff x="2323306" y="2203133"/>
            <a:chExt cx="979488" cy="2554287"/>
          </a:xfrm>
          <a:solidFill>
            <a:schemeClr val="accent1"/>
          </a:solidFill>
        </p:grpSpPr>
        <p:sp>
          <p:nvSpPr>
            <p:cNvPr id="39" name="Freeform 3"/>
            <p:cNvSpPr>
              <a:spLocks noChangeArrowheads="1"/>
            </p:cNvSpPr>
            <p:nvPr/>
          </p:nvSpPr>
          <p:spPr bwMode="auto">
            <a:xfrm>
              <a:off x="2323306" y="2720658"/>
              <a:ext cx="979488" cy="2036762"/>
            </a:xfrm>
            <a:custGeom>
              <a:avLst/>
              <a:gdLst>
                <a:gd name="T0" fmla="*/ 2093 w 2719"/>
                <a:gd name="T1" fmla="*/ 0 h 5657"/>
                <a:gd name="T2" fmla="*/ 2093 w 2719"/>
                <a:gd name="T3" fmla="*/ 0 h 5657"/>
                <a:gd name="T4" fmla="*/ 625 w 2719"/>
                <a:gd name="T5" fmla="*/ 0 h 5657"/>
                <a:gd name="T6" fmla="*/ 0 w 2719"/>
                <a:gd name="T7" fmla="*/ 625 h 5657"/>
                <a:gd name="T8" fmla="*/ 0 w 2719"/>
                <a:gd name="T9" fmla="*/ 2499 h 5657"/>
                <a:gd name="T10" fmla="*/ 250 w 2719"/>
                <a:gd name="T11" fmla="*/ 2718 h 5657"/>
                <a:gd name="T12" fmla="*/ 468 w 2719"/>
                <a:gd name="T13" fmla="*/ 2499 h 5657"/>
                <a:gd name="T14" fmla="*/ 468 w 2719"/>
                <a:gd name="T15" fmla="*/ 1032 h 5657"/>
                <a:gd name="T16" fmla="*/ 531 w 2719"/>
                <a:gd name="T17" fmla="*/ 938 h 5657"/>
                <a:gd name="T18" fmla="*/ 625 w 2719"/>
                <a:gd name="T19" fmla="*/ 1032 h 5657"/>
                <a:gd name="T20" fmla="*/ 625 w 2719"/>
                <a:gd name="T21" fmla="*/ 2781 h 5657"/>
                <a:gd name="T22" fmla="*/ 625 w 2719"/>
                <a:gd name="T23" fmla="*/ 3093 h 5657"/>
                <a:gd name="T24" fmla="*/ 625 w 2719"/>
                <a:gd name="T25" fmla="*/ 5312 h 5657"/>
                <a:gd name="T26" fmla="*/ 937 w 2719"/>
                <a:gd name="T27" fmla="*/ 5656 h 5657"/>
                <a:gd name="T28" fmla="*/ 937 w 2719"/>
                <a:gd name="T29" fmla="*/ 5656 h 5657"/>
                <a:gd name="T30" fmla="*/ 1218 w 2719"/>
                <a:gd name="T31" fmla="*/ 5312 h 5657"/>
                <a:gd name="T32" fmla="*/ 1218 w 2719"/>
                <a:gd name="T33" fmla="*/ 3156 h 5657"/>
                <a:gd name="T34" fmla="*/ 1375 w 2719"/>
                <a:gd name="T35" fmla="*/ 3031 h 5657"/>
                <a:gd name="T36" fmla="*/ 1531 w 2719"/>
                <a:gd name="T37" fmla="*/ 3156 h 5657"/>
                <a:gd name="T38" fmla="*/ 1531 w 2719"/>
                <a:gd name="T39" fmla="*/ 5312 h 5657"/>
                <a:gd name="T40" fmla="*/ 1781 w 2719"/>
                <a:gd name="T41" fmla="*/ 5656 h 5657"/>
                <a:gd name="T42" fmla="*/ 1781 w 2719"/>
                <a:gd name="T43" fmla="*/ 5656 h 5657"/>
                <a:gd name="T44" fmla="*/ 2093 w 2719"/>
                <a:gd name="T45" fmla="*/ 5312 h 5657"/>
                <a:gd name="T46" fmla="*/ 2093 w 2719"/>
                <a:gd name="T47" fmla="*/ 3093 h 5657"/>
                <a:gd name="T48" fmla="*/ 2093 w 2719"/>
                <a:gd name="T49" fmla="*/ 2781 h 5657"/>
                <a:gd name="T50" fmla="*/ 2093 w 2719"/>
                <a:gd name="T51" fmla="*/ 1032 h 5657"/>
                <a:gd name="T52" fmla="*/ 2218 w 2719"/>
                <a:gd name="T53" fmla="*/ 938 h 5657"/>
                <a:gd name="T54" fmla="*/ 2250 w 2719"/>
                <a:gd name="T55" fmla="*/ 1032 h 5657"/>
                <a:gd name="T56" fmla="*/ 2250 w 2719"/>
                <a:gd name="T57" fmla="*/ 2499 h 5657"/>
                <a:gd name="T58" fmla="*/ 2468 w 2719"/>
                <a:gd name="T59" fmla="*/ 2718 h 5657"/>
                <a:gd name="T60" fmla="*/ 2718 w 2719"/>
                <a:gd name="T61" fmla="*/ 2499 h 5657"/>
                <a:gd name="T62" fmla="*/ 2718 w 2719"/>
                <a:gd name="T63" fmla="*/ 625 h 5657"/>
                <a:gd name="T64" fmla="*/ 2093 w 2719"/>
                <a:gd name="T65" fmla="*/ 0 h 56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719" h="5657">
                  <a:moveTo>
                    <a:pt x="2093" y="0"/>
                  </a:moveTo>
                  <a:lnTo>
                    <a:pt x="2093" y="0"/>
                  </a:lnTo>
                  <a:cubicBezTo>
                    <a:pt x="625" y="0"/>
                    <a:pt x="625" y="0"/>
                    <a:pt x="625" y="0"/>
                  </a:cubicBezTo>
                  <a:cubicBezTo>
                    <a:pt x="218" y="0"/>
                    <a:pt x="0" y="188"/>
                    <a:pt x="0" y="625"/>
                  </a:cubicBezTo>
                  <a:cubicBezTo>
                    <a:pt x="0" y="2499"/>
                    <a:pt x="0" y="2499"/>
                    <a:pt x="0" y="2499"/>
                  </a:cubicBezTo>
                  <a:cubicBezTo>
                    <a:pt x="0" y="2624"/>
                    <a:pt x="93" y="2718"/>
                    <a:pt x="250" y="2718"/>
                  </a:cubicBezTo>
                  <a:cubicBezTo>
                    <a:pt x="375" y="2718"/>
                    <a:pt x="468" y="2624"/>
                    <a:pt x="468" y="2499"/>
                  </a:cubicBezTo>
                  <a:cubicBezTo>
                    <a:pt x="468" y="2499"/>
                    <a:pt x="468" y="1188"/>
                    <a:pt x="468" y="1032"/>
                  </a:cubicBezTo>
                  <a:cubicBezTo>
                    <a:pt x="468" y="938"/>
                    <a:pt x="531" y="938"/>
                    <a:pt x="531" y="938"/>
                  </a:cubicBezTo>
                  <a:cubicBezTo>
                    <a:pt x="593" y="938"/>
                    <a:pt x="625" y="938"/>
                    <a:pt x="625" y="1032"/>
                  </a:cubicBezTo>
                  <a:cubicBezTo>
                    <a:pt x="625" y="1188"/>
                    <a:pt x="625" y="2249"/>
                    <a:pt x="625" y="2781"/>
                  </a:cubicBezTo>
                  <a:cubicBezTo>
                    <a:pt x="625" y="3093"/>
                    <a:pt x="625" y="3093"/>
                    <a:pt x="625" y="3093"/>
                  </a:cubicBezTo>
                  <a:cubicBezTo>
                    <a:pt x="625" y="5312"/>
                    <a:pt x="625" y="5312"/>
                    <a:pt x="625" y="5312"/>
                  </a:cubicBezTo>
                  <a:cubicBezTo>
                    <a:pt x="625" y="5468"/>
                    <a:pt x="781" y="5656"/>
                    <a:pt x="937" y="5656"/>
                  </a:cubicBezTo>
                  <a:lnTo>
                    <a:pt x="937" y="5656"/>
                  </a:lnTo>
                  <a:cubicBezTo>
                    <a:pt x="1093" y="5656"/>
                    <a:pt x="1218" y="5468"/>
                    <a:pt x="1218" y="5312"/>
                  </a:cubicBezTo>
                  <a:cubicBezTo>
                    <a:pt x="1218" y="5312"/>
                    <a:pt x="1218" y="3249"/>
                    <a:pt x="1218" y="3156"/>
                  </a:cubicBezTo>
                  <a:cubicBezTo>
                    <a:pt x="1218" y="3031"/>
                    <a:pt x="1250" y="3031"/>
                    <a:pt x="1375" y="3031"/>
                  </a:cubicBezTo>
                  <a:cubicBezTo>
                    <a:pt x="1406" y="3031"/>
                    <a:pt x="1531" y="3031"/>
                    <a:pt x="1531" y="3156"/>
                  </a:cubicBezTo>
                  <a:cubicBezTo>
                    <a:pt x="1531" y="3249"/>
                    <a:pt x="1531" y="5312"/>
                    <a:pt x="1531" y="5312"/>
                  </a:cubicBezTo>
                  <a:cubicBezTo>
                    <a:pt x="1531" y="5468"/>
                    <a:pt x="1562" y="5656"/>
                    <a:pt x="1781" y="5656"/>
                  </a:cubicBezTo>
                  <a:lnTo>
                    <a:pt x="1781" y="5656"/>
                  </a:lnTo>
                  <a:cubicBezTo>
                    <a:pt x="1937" y="5656"/>
                    <a:pt x="2093" y="5468"/>
                    <a:pt x="2093" y="5312"/>
                  </a:cubicBezTo>
                  <a:cubicBezTo>
                    <a:pt x="2093" y="3093"/>
                    <a:pt x="2093" y="3093"/>
                    <a:pt x="2093" y="3093"/>
                  </a:cubicBezTo>
                  <a:cubicBezTo>
                    <a:pt x="2093" y="2781"/>
                    <a:pt x="2093" y="2781"/>
                    <a:pt x="2093" y="2781"/>
                  </a:cubicBezTo>
                  <a:cubicBezTo>
                    <a:pt x="2093" y="2249"/>
                    <a:pt x="2093" y="1188"/>
                    <a:pt x="2093" y="1032"/>
                  </a:cubicBezTo>
                  <a:cubicBezTo>
                    <a:pt x="2093" y="938"/>
                    <a:pt x="2156" y="938"/>
                    <a:pt x="2218" y="938"/>
                  </a:cubicBezTo>
                  <a:cubicBezTo>
                    <a:pt x="2218" y="938"/>
                    <a:pt x="2250" y="938"/>
                    <a:pt x="2250" y="1032"/>
                  </a:cubicBezTo>
                  <a:cubicBezTo>
                    <a:pt x="2250" y="1188"/>
                    <a:pt x="2250" y="2499"/>
                    <a:pt x="2250" y="2499"/>
                  </a:cubicBezTo>
                  <a:cubicBezTo>
                    <a:pt x="2250" y="2624"/>
                    <a:pt x="2375" y="2718"/>
                    <a:pt x="2468" y="2718"/>
                  </a:cubicBezTo>
                  <a:cubicBezTo>
                    <a:pt x="2562" y="2718"/>
                    <a:pt x="2718" y="2624"/>
                    <a:pt x="2718" y="2499"/>
                  </a:cubicBezTo>
                  <a:cubicBezTo>
                    <a:pt x="2718" y="625"/>
                    <a:pt x="2718" y="625"/>
                    <a:pt x="2718" y="625"/>
                  </a:cubicBezTo>
                  <a:cubicBezTo>
                    <a:pt x="2718" y="188"/>
                    <a:pt x="2531" y="0"/>
                    <a:pt x="2093" y="0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b="1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</a:endParaRPr>
            </a:p>
          </p:txBody>
        </p:sp>
        <p:sp>
          <p:nvSpPr>
            <p:cNvPr id="40" name="Freeform 4"/>
            <p:cNvSpPr>
              <a:spLocks noChangeArrowheads="1"/>
            </p:cNvSpPr>
            <p:nvPr/>
          </p:nvSpPr>
          <p:spPr bwMode="auto">
            <a:xfrm>
              <a:off x="2626519" y="2203133"/>
              <a:ext cx="382587" cy="360362"/>
            </a:xfrm>
            <a:custGeom>
              <a:avLst/>
              <a:gdLst>
                <a:gd name="T0" fmla="*/ 532 w 1064"/>
                <a:gd name="T1" fmla="*/ 0 h 1001"/>
                <a:gd name="T2" fmla="*/ 532 w 1064"/>
                <a:gd name="T3" fmla="*/ 0 h 1001"/>
                <a:gd name="T4" fmla="*/ 0 w 1064"/>
                <a:gd name="T5" fmla="*/ 531 h 1001"/>
                <a:gd name="T6" fmla="*/ 532 w 1064"/>
                <a:gd name="T7" fmla="*/ 1000 h 1001"/>
                <a:gd name="T8" fmla="*/ 1063 w 1064"/>
                <a:gd name="T9" fmla="*/ 531 h 1001"/>
                <a:gd name="T10" fmla="*/ 532 w 1064"/>
                <a:gd name="T11" fmla="*/ 0 h 10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64" h="1001">
                  <a:moveTo>
                    <a:pt x="532" y="0"/>
                  </a:moveTo>
                  <a:lnTo>
                    <a:pt x="532" y="0"/>
                  </a:lnTo>
                  <a:cubicBezTo>
                    <a:pt x="219" y="0"/>
                    <a:pt x="0" y="219"/>
                    <a:pt x="0" y="531"/>
                  </a:cubicBezTo>
                  <a:cubicBezTo>
                    <a:pt x="0" y="812"/>
                    <a:pt x="219" y="1000"/>
                    <a:pt x="532" y="1000"/>
                  </a:cubicBezTo>
                  <a:cubicBezTo>
                    <a:pt x="782" y="1000"/>
                    <a:pt x="1063" y="812"/>
                    <a:pt x="1063" y="531"/>
                  </a:cubicBezTo>
                  <a:cubicBezTo>
                    <a:pt x="1063" y="219"/>
                    <a:pt x="782" y="0"/>
                    <a:pt x="532" y="0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b="1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36" name="Group 74"/>
          <p:cNvGrpSpPr>
            <a:grpSpLocks noChangeAspect="1"/>
          </p:cNvGrpSpPr>
          <p:nvPr/>
        </p:nvGrpSpPr>
        <p:grpSpPr>
          <a:xfrm>
            <a:off x="4744157" y="1735000"/>
            <a:ext cx="227780" cy="594000"/>
            <a:chOff x="2323306" y="2203133"/>
            <a:chExt cx="979488" cy="2554287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37" name="Freeform 3"/>
            <p:cNvSpPr>
              <a:spLocks noChangeArrowheads="1"/>
            </p:cNvSpPr>
            <p:nvPr/>
          </p:nvSpPr>
          <p:spPr bwMode="auto">
            <a:xfrm>
              <a:off x="2323306" y="2720658"/>
              <a:ext cx="979488" cy="2036762"/>
            </a:xfrm>
            <a:custGeom>
              <a:avLst/>
              <a:gdLst>
                <a:gd name="T0" fmla="*/ 2093 w 2719"/>
                <a:gd name="T1" fmla="*/ 0 h 5657"/>
                <a:gd name="T2" fmla="*/ 2093 w 2719"/>
                <a:gd name="T3" fmla="*/ 0 h 5657"/>
                <a:gd name="T4" fmla="*/ 625 w 2719"/>
                <a:gd name="T5" fmla="*/ 0 h 5657"/>
                <a:gd name="T6" fmla="*/ 0 w 2719"/>
                <a:gd name="T7" fmla="*/ 625 h 5657"/>
                <a:gd name="T8" fmla="*/ 0 w 2719"/>
                <a:gd name="T9" fmla="*/ 2499 h 5657"/>
                <a:gd name="T10" fmla="*/ 250 w 2719"/>
                <a:gd name="T11" fmla="*/ 2718 h 5657"/>
                <a:gd name="T12" fmla="*/ 468 w 2719"/>
                <a:gd name="T13" fmla="*/ 2499 h 5657"/>
                <a:gd name="T14" fmla="*/ 468 w 2719"/>
                <a:gd name="T15" fmla="*/ 1032 h 5657"/>
                <a:gd name="T16" fmla="*/ 531 w 2719"/>
                <a:gd name="T17" fmla="*/ 938 h 5657"/>
                <a:gd name="T18" fmla="*/ 625 w 2719"/>
                <a:gd name="T19" fmla="*/ 1032 h 5657"/>
                <a:gd name="T20" fmla="*/ 625 w 2719"/>
                <a:gd name="T21" fmla="*/ 2781 h 5657"/>
                <a:gd name="T22" fmla="*/ 625 w 2719"/>
                <a:gd name="T23" fmla="*/ 3093 h 5657"/>
                <a:gd name="T24" fmla="*/ 625 w 2719"/>
                <a:gd name="T25" fmla="*/ 5312 h 5657"/>
                <a:gd name="T26" fmla="*/ 937 w 2719"/>
                <a:gd name="T27" fmla="*/ 5656 h 5657"/>
                <a:gd name="T28" fmla="*/ 937 w 2719"/>
                <a:gd name="T29" fmla="*/ 5656 h 5657"/>
                <a:gd name="T30" fmla="*/ 1218 w 2719"/>
                <a:gd name="T31" fmla="*/ 5312 h 5657"/>
                <a:gd name="T32" fmla="*/ 1218 w 2719"/>
                <a:gd name="T33" fmla="*/ 3156 h 5657"/>
                <a:gd name="T34" fmla="*/ 1375 w 2719"/>
                <a:gd name="T35" fmla="*/ 3031 h 5657"/>
                <a:gd name="T36" fmla="*/ 1531 w 2719"/>
                <a:gd name="T37" fmla="*/ 3156 h 5657"/>
                <a:gd name="T38" fmla="*/ 1531 w 2719"/>
                <a:gd name="T39" fmla="*/ 5312 h 5657"/>
                <a:gd name="T40" fmla="*/ 1781 w 2719"/>
                <a:gd name="T41" fmla="*/ 5656 h 5657"/>
                <a:gd name="T42" fmla="*/ 1781 w 2719"/>
                <a:gd name="T43" fmla="*/ 5656 h 5657"/>
                <a:gd name="T44" fmla="*/ 2093 w 2719"/>
                <a:gd name="T45" fmla="*/ 5312 h 5657"/>
                <a:gd name="T46" fmla="*/ 2093 w 2719"/>
                <a:gd name="T47" fmla="*/ 3093 h 5657"/>
                <a:gd name="T48" fmla="*/ 2093 w 2719"/>
                <a:gd name="T49" fmla="*/ 2781 h 5657"/>
                <a:gd name="T50" fmla="*/ 2093 w 2719"/>
                <a:gd name="T51" fmla="*/ 1032 h 5657"/>
                <a:gd name="T52" fmla="*/ 2218 w 2719"/>
                <a:gd name="T53" fmla="*/ 938 h 5657"/>
                <a:gd name="T54" fmla="*/ 2250 w 2719"/>
                <a:gd name="T55" fmla="*/ 1032 h 5657"/>
                <a:gd name="T56" fmla="*/ 2250 w 2719"/>
                <a:gd name="T57" fmla="*/ 2499 h 5657"/>
                <a:gd name="T58" fmla="*/ 2468 w 2719"/>
                <a:gd name="T59" fmla="*/ 2718 h 5657"/>
                <a:gd name="T60" fmla="*/ 2718 w 2719"/>
                <a:gd name="T61" fmla="*/ 2499 h 5657"/>
                <a:gd name="T62" fmla="*/ 2718 w 2719"/>
                <a:gd name="T63" fmla="*/ 625 h 5657"/>
                <a:gd name="T64" fmla="*/ 2093 w 2719"/>
                <a:gd name="T65" fmla="*/ 0 h 56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719" h="5657">
                  <a:moveTo>
                    <a:pt x="2093" y="0"/>
                  </a:moveTo>
                  <a:lnTo>
                    <a:pt x="2093" y="0"/>
                  </a:lnTo>
                  <a:cubicBezTo>
                    <a:pt x="625" y="0"/>
                    <a:pt x="625" y="0"/>
                    <a:pt x="625" y="0"/>
                  </a:cubicBezTo>
                  <a:cubicBezTo>
                    <a:pt x="218" y="0"/>
                    <a:pt x="0" y="188"/>
                    <a:pt x="0" y="625"/>
                  </a:cubicBezTo>
                  <a:cubicBezTo>
                    <a:pt x="0" y="2499"/>
                    <a:pt x="0" y="2499"/>
                    <a:pt x="0" y="2499"/>
                  </a:cubicBezTo>
                  <a:cubicBezTo>
                    <a:pt x="0" y="2624"/>
                    <a:pt x="93" y="2718"/>
                    <a:pt x="250" y="2718"/>
                  </a:cubicBezTo>
                  <a:cubicBezTo>
                    <a:pt x="375" y="2718"/>
                    <a:pt x="468" y="2624"/>
                    <a:pt x="468" y="2499"/>
                  </a:cubicBezTo>
                  <a:cubicBezTo>
                    <a:pt x="468" y="2499"/>
                    <a:pt x="468" y="1188"/>
                    <a:pt x="468" y="1032"/>
                  </a:cubicBezTo>
                  <a:cubicBezTo>
                    <a:pt x="468" y="938"/>
                    <a:pt x="531" y="938"/>
                    <a:pt x="531" y="938"/>
                  </a:cubicBezTo>
                  <a:cubicBezTo>
                    <a:pt x="593" y="938"/>
                    <a:pt x="625" y="938"/>
                    <a:pt x="625" y="1032"/>
                  </a:cubicBezTo>
                  <a:cubicBezTo>
                    <a:pt x="625" y="1188"/>
                    <a:pt x="625" y="2249"/>
                    <a:pt x="625" y="2781"/>
                  </a:cubicBezTo>
                  <a:cubicBezTo>
                    <a:pt x="625" y="3093"/>
                    <a:pt x="625" y="3093"/>
                    <a:pt x="625" y="3093"/>
                  </a:cubicBezTo>
                  <a:cubicBezTo>
                    <a:pt x="625" y="5312"/>
                    <a:pt x="625" y="5312"/>
                    <a:pt x="625" y="5312"/>
                  </a:cubicBezTo>
                  <a:cubicBezTo>
                    <a:pt x="625" y="5468"/>
                    <a:pt x="781" y="5656"/>
                    <a:pt x="937" y="5656"/>
                  </a:cubicBezTo>
                  <a:lnTo>
                    <a:pt x="937" y="5656"/>
                  </a:lnTo>
                  <a:cubicBezTo>
                    <a:pt x="1093" y="5656"/>
                    <a:pt x="1218" y="5468"/>
                    <a:pt x="1218" y="5312"/>
                  </a:cubicBezTo>
                  <a:cubicBezTo>
                    <a:pt x="1218" y="5312"/>
                    <a:pt x="1218" y="3249"/>
                    <a:pt x="1218" y="3156"/>
                  </a:cubicBezTo>
                  <a:cubicBezTo>
                    <a:pt x="1218" y="3031"/>
                    <a:pt x="1250" y="3031"/>
                    <a:pt x="1375" y="3031"/>
                  </a:cubicBezTo>
                  <a:cubicBezTo>
                    <a:pt x="1406" y="3031"/>
                    <a:pt x="1531" y="3031"/>
                    <a:pt x="1531" y="3156"/>
                  </a:cubicBezTo>
                  <a:cubicBezTo>
                    <a:pt x="1531" y="3249"/>
                    <a:pt x="1531" y="5312"/>
                    <a:pt x="1531" y="5312"/>
                  </a:cubicBezTo>
                  <a:cubicBezTo>
                    <a:pt x="1531" y="5468"/>
                    <a:pt x="1562" y="5656"/>
                    <a:pt x="1781" y="5656"/>
                  </a:cubicBezTo>
                  <a:lnTo>
                    <a:pt x="1781" y="5656"/>
                  </a:lnTo>
                  <a:cubicBezTo>
                    <a:pt x="1937" y="5656"/>
                    <a:pt x="2093" y="5468"/>
                    <a:pt x="2093" y="5312"/>
                  </a:cubicBezTo>
                  <a:cubicBezTo>
                    <a:pt x="2093" y="3093"/>
                    <a:pt x="2093" y="3093"/>
                    <a:pt x="2093" y="3093"/>
                  </a:cubicBezTo>
                  <a:cubicBezTo>
                    <a:pt x="2093" y="2781"/>
                    <a:pt x="2093" y="2781"/>
                    <a:pt x="2093" y="2781"/>
                  </a:cubicBezTo>
                  <a:cubicBezTo>
                    <a:pt x="2093" y="2249"/>
                    <a:pt x="2093" y="1188"/>
                    <a:pt x="2093" y="1032"/>
                  </a:cubicBezTo>
                  <a:cubicBezTo>
                    <a:pt x="2093" y="938"/>
                    <a:pt x="2156" y="938"/>
                    <a:pt x="2218" y="938"/>
                  </a:cubicBezTo>
                  <a:cubicBezTo>
                    <a:pt x="2218" y="938"/>
                    <a:pt x="2250" y="938"/>
                    <a:pt x="2250" y="1032"/>
                  </a:cubicBezTo>
                  <a:cubicBezTo>
                    <a:pt x="2250" y="1188"/>
                    <a:pt x="2250" y="2499"/>
                    <a:pt x="2250" y="2499"/>
                  </a:cubicBezTo>
                  <a:cubicBezTo>
                    <a:pt x="2250" y="2624"/>
                    <a:pt x="2375" y="2718"/>
                    <a:pt x="2468" y="2718"/>
                  </a:cubicBezTo>
                  <a:cubicBezTo>
                    <a:pt x="2562" y="2718"/>
                    <a:pt x="2718" y="2624"/>
                    <a:pt x="2718" y="2499"/>
                  </a:cubicBezTo>
                  <a:cubicBezTo>
                    <a:pt x="2718" y="625"/>
                    <a:pt x="2718" y="625"/>
                    <a:pt x="2718" y="625"/>
                  </a:cubicBezTo>
                  <a:cubicBezTo>
                    <a:pt x="2718" y="188"/>
                    <a:pt x="2531" y="0"/>
                    <a:pt x="2093" y="0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b="1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</a:endParaRPr>
            </a:p>
          </p:txBody>
        </p:sp>
        <p:sp>
          <p:nvSpPr>
            <p:cNvPr id="38" name="Freeform 4"/>
            <p:cNvSpPr>
              <a:spLocks noChangeArrowheads="1"/>
            </p:cNvSpPr>
            <p:nvPr/>
          </p:nvSpPr>
          <p:spPr bwMode="auto">
            <a:xfrm>
              <a:off x="2626519" y="2203133"/>
              <a:ext cx="382587" cy="360362"/>
            </a:xfrm>
            <a:custGeom>
              <a:avLst/>
              <a:gdLst>
                <a:gd name="T0" fmla="*/ 532 w 1064"/>
                <a:gd name="T1" fmla="*/ 0 h 1001"/>
                <a:gd name="T2" fmla="*/ 532 w 1064"/>
                <a:gd name="T3" fmla="*/ 0 h 1001"/>
                <a:gd name="T4" fmla="*/ 0 w 1064"/>
                <a:gd name="T5" fmla="*/ 531 h 1001"/>
                <a:gd name="T6" fmla="*/ 532 w 1064"/>
                <a:gd name="T7" fmla="*/ 1000 h 1001"/>
                <a:gd name="T8" fmla="*/ 1063 w 1064"/>
                <a:gd name="T9" fmla="*/ 531 h 1001"/>
                <a:gd name="T10" fmla="*/ 532 w 1064"/>
                <a:gd name="T11" fmla="*/ 0 h 10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64" h="1001">
                  <a:moveTo>
                    <a:pt x="532" y="0"/>
                  </a:moveTo>
                  <a:lnTo>
                    <a:pt x="532" y="0"/>
                  </a:lnTo>
                  <a:cubicBezTo>
                    <a:pt x="219" y="0"/>
                    <a:pt x="0" y="219"/>
                    <a:pt x="0" y="531"/>
                  </a:cubicBezTo>
                  <a:cubicBezTo>
                    <a:pt x="0" y="812"/>
                    <a:pt x="219" y="1000"/>
                    <a:pt x="532" y="1000"/>
                  </a:cubicBezTo>
                  <a:cubicBezTo>
                    <a:pt x="782" y="1000"/>
                    <a:pt x="1063" y="812"/>
                    <a:pt x="1063" y="531"/>
                  </a:cubicBezTo>
                  <a:cubicBezTo>
                    <a:pt x="1063" y="219"/>
                    <a:pt x="782" y="0"/>
                    <a:pt x="532" y="0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b="1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46" name="Group 169"/>
          <p:cNvGrpSpPr>
            <a:grpSpLocks noChangeAspect="1"/>
          </p:cNvGrpSpPr>
          <p:nvPr/>
        </p:nvGrpSpPr>
        <p:grpSpPr>
          <a:xfrm>
            <a:off x="3326318" y="3336033"/>
            <a:ext cx="267931" cy="610492"/>
            <a:chOff x="3672681" y="1899920"/>
            <a:chExt cx="1293813" cy="2947988"/>
          </a:xfrm>
          <a:solidFill>
            <a:schemeClr val="accent2"/>
          </a:solidFill>
        </p:grpSpPr>
        <p:sp>
          <p:nvSpPr>
            <p:cNvPr id="59" name="Freeform 1"/>
            <p:cNvSpPr>
              <a:spLocks noChangeArrowheads="1"/>
            </p:cNvSpPr>
            <p:nvPr/>
          </p:nvSpPr>
          <p:spPr bwMode="auto">
            <a:xfrm>
              <a:off x="3672681" y="2428558"/>
              <a:ext cx="1293813" cy="2419350"/>
            </a:xfrm>
            <a:custGeom>
              <a:avLst/>
              <a:gdLst>
                <a:gd name="T0" fmla="*/ 3593 w 3594"/>
                <a:gd name="T1" fmla="*/ 2874 h 6719"/>
                <a:gd name="T2" fmla="*/ 3593 w 3594"/>
                <a:gd name="T3" fmla="*/ 2874 h 6719"/>
                <a:gd name="T4" fmla="*/ 3000 w 3594"/>
                <a:gd name="T5" fmla="*/ 625 h 6719"/>
                <a:gd name="T6" fmla="*/ 2250 w 3594"/>
                <a:gd name="T7" fmla="*/ 0 h 6719"/>
                <a:gd name="T8" fmla="*/ 1375 w 3594"/>
                <a:gd name="T9" fmla="*/ 0 h 6719"/>
                <a:gd name="T10" fmla="*/ 625 w 3594"/>
                <a:gd name="T11" fmla="*/ 625 h 6719"/>
                <a:gd name="T12" fmla="*/ 0 w 3594"/>
                <a:gd name="T13" fmla="*/ 2874 h 6719"/>
                <a:gd name="T14" fmla="*/ 125 w 3594"/>
                <a:gd name="T15" fmla="*/ 3249 h 6719"/>
                <a:gd name="T16" fmla="*/ 500 w 3594"/>
                <a:gd name="T17" fmla="*/ 2999 h 6719"/>
                <a:gd name="T18" fmla="*/ 1000 w 3594"/>
                <a:gd name="T19" fmla="*/ 1000 h 6719"/>
                <a:gd name="T20" fmla="*/ 1250 w 3594"/>
                <a:gd name="T21" fmla="*/ 1000 h 6719"/>
                <a:gd name="T22" fmla="*/ 375 w 3594"/>
                <a:gd name="T23" fmla="*/ 4093 h 6719"/>
                <a:gd name="T24" fmla="*/ 1125 w 3594"/>
                <a:gd name="T25" fmla="*/ 4093 h 6719"/>
                <a:gd name="T26" fmla="*/ 1125 w 3594"/>
                <a:gd name="T27" fmla="*/ 6343 h 6719"/>
                <a:gd name="T28" fmla="*/ 1375 w 3594"/>
                <a:gd name="T29" fmla="*/ 6718 h 6719"/>
                <a:gd name="T30" fmla="*/ 1750 w 3594"/>
                <a:gd name="T31" fmla="*/ 6343 h 6719"/>
                <a:gd name="T32" fmla="*/ 1750 w 3594"/>
                <a:gd name="T33" fmla="*/ 4093 h 6719"/>
                <a:gd name="T34" fmla="*/ 2000 w 3594"/>
                <a:gd name="T35" fmla="*/ 4093 h 6719"/>
                <a:gd name="T36" fmla="*/ 2000 w 3594"/>
                <a:gd name="T37" fmla="*/ 6343 h 6719"/>
                <a:gd name="T38" fmla="*/ 2250 w 3594"/>
                <a:gd name="T39" fmla="*/ 6718 h 6719"/>
                <a:gd name="T40" fmla="*/ 2500 w 3594"/>
                <a:gd name="T41" fmla="*/ 6343 h 6719"/>
                <a:gd name="T42" fmla="*/ 2500 w 3594"/>
                <a:gd name="T43" fmla="*/ 4093 h 6719"/>
                <a:gd name="T44" fmla="*/ 3218 w 3594"/>
                <a:gd name="T45" fmla="*/ 4093 h 6719"/>
                <a:gd name="T46" fmla="*/ 2375 w 3594"/>
                <a:gd name="T47" fmla="*/ 1000 h 6719"/>
                <a:gd name="T48" fmla="*/ 2625 w 3594"/>
                <a:gd name="T49" fmla="*/ 1000 h 6719"/>
                <a:gd name="T50" fmla="*/ 3093 w 3594"/>
                <a:gd name="T51" fmla="*/ 2999 h 6719"/>
                <a:gd name="T52" fmla="*/ 3468 w 3594"/>
                <a:gd name="T53" fmla="*/ 3249 h 6719"/>
                <a:gd name="T54" fmla="*/ 3593 w 3594"/>
                <a:gd name="T55" fmla="*/ 2874 h 67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594" h="6719">
                  <a:moveTo>
                    <a:pt x="3593" y="2874"/>
                  </a:moveTo>
                  <a:lnTo>
                    <a:pt x="3593" y="2874"/>
                  </a:lnTo>
                  <a:cubicBezTo>
                    <a:pt x="3000" y="625"/>
                    <a:pt x="3000" y="625"/>
                    <a:pt x="3000" y="625"/>
                  </a:cubicBezTo>
                  <a:cubicBezTo>
                    <a:pt x="2875" y="250"/>
                    <a:pt x="2625" y="0"/>
                    <a:pt x="2250" y="0"/>
                  </a:cubicBezTo>
                  <a:cubicBezTo>
                    <a:pt x="1375" y="0"/>
                    <a:pt x="1375" y="0"/>
                    <a:pt x="1375" y="0"/>
                  </a:cubicBezTo>
                  <a:cubicBezTo>
                    <a:pt x="1000" y="0"/>
                    <a:pt x="750" y="250"/>
                    <a:pt x="625" y="625"/>
                  </a:cubicBezTo>
                  <a:cubicBezTo>
                    <a:pt x="0" y="2874"/>
                    <a:pt x="0" y="2874"/>
                    <a:pt x="0" y="2874"/>
                  </a:cubicBezTo>
                  <a:cubicBezTo>
                    <a:pt x="0" y="2999"/>
                    <a:pt x="0" y="3124"/>
                    <a:pt x="125" y="3249"/>
                  </a:cubicBezTo>
                  <a:cubicBezTo>
                    <a:pt x="250" y="3249"/>
                    <a:pt x="500" y="3124"/>
                    <a:pt x="500" y="2999"/>
                  </a:cubicBezTo>
                  <a:cubicBezTo>
                    <a:pt x="1000" y="1000"/>
                    <a:pt x="1000" y="1000"/>
                    <a:pt x="1000" y="1000"/>
                  </a:cubicBezTo>
                  <a:cubicBezTo>
                    <a:pt x="1250" y="1000"/>
                    <a:pt x="1250" y="1000"/>
                    <a:pt x="1250" y="1000"/>
                  </a:cubicBezTo>
                  <a:cubicBezTo>
                    <a:pt x="375" y="4093"/>
                    <a:pt x="375" y="4093"/>
                    <a:pt x="375" y="4093"/>
                  </a:cubicBezTo>
                  <a:cubicBezTo>
                    <a:pt x="1125" y="4093"/>
                    <a:pt x="1125" y="4093"/>
                    <a:pt x="1125" y="4093"/>
                  </a:cubicBezTo>
                  <a:cubicBezTo>
                    <a:pt x="1125" y="6343"/>
                    <a:pt x="1125" y="6343"/>
                    <a:pt x="1125" y="6343"/>
                  </a:cubicBezTo>
                  <a:cubicBezTo>
                    <a:pt x="1125" y="6468"/>
                    <a:pt x="1250" y="6718"/>
                    <a:pt x="1375" y="6718"/>
                  </a:cubicBezTo>
                  <a:cubicBezTo>
                    <a:pt x="1625" y="6718"/>
                    <a:pt x="1750" y="6468"/>
                    <a:pt x="1750" y="6343"/>
                  </a:cubicBezTo>
                  <a:cubicBezTo>
                    <a:pt x="1750" y="4093"/>
                    <a:pt x="1750" y="4093"/>
                    <a:pt x="1750" y="4093"/>
                  </a:cubicBezTo>
                  <a:cubicBezTo>
                    <a:pt x="2000" y="4093"/>
                    <a:pt x="2000" y="4093"/>
                    <a:pt x="2000" y="4093"/>
                  </a:cubicBezTo>
                  <a:cubicBezTo>
                    <a:pt x="2000" y="6343"/>
                    <a:pt x="2000" y="6343"/>
                    <a:pt x="2000" y="6343"/>
                  </a:cubicBezTo>
                  <a:cubicBezTo>
                    <a:pt x="2000" y="6468"/>
                    <a:pt x="2125" y="6718"/>
                    <a:pt x="2250" y="6718"/>
                  </a:cubicBezTo>
                  <a:cubicBezTo>
                    <a:pt x="2375" y="6718"/>
                    <a:pt x="2500" y="6468"/>
                    <a:pt x="2500" y="6343"/>
                  </a:cubicBezTo>
                  <a:cubicBezTo>
                    <a:pt x="2500" y="4093"/>
                    <a:pt x="2500" y="4093"/>
                    <a:pt x="2500" y="4093"/>
                  </a:cubicBezTo>
                  <a:cubicBezTo>
                    <a:pt x="3218" y="4093"/>
                    <a:pt x="3218" y="4093"/>
                    <a:pt x="3218" y="4093"/>
                  </a:cubicBezTo>
                  <a:cubicBezTo>
                    <a:pt x="2375" y="1000"/>
                    <a:pt x="2375" y="1000"/>
                    <a:pt x="2375" y="1000"/>
                  </a:cubicBezTo>
                  <a:cubicBezTo>
                    <a:pt x="2625" y="1000"/>
                    <a:pt x="2625" y="1000"/>
                    <a:pt x="2625" y="1000"/>
                  </a:cubicBezTo>
                  <a:cubicBezTo>
                    <a:pt x="3093" y="2999"/>
                    <a:pt x="3093" y="2999"/>
                    <a:pt x="3093" y="2999"/>
                  </a:cubicBezTo>
                  <a:cubicBezTo>
                    <a:pt x="3218" y="3124"/>
                    <a:pt x="3343" y="3249"/>
                    <a:pt x="3468" y="3249"/>
                  </a:cubicBezTo>
                  <a:cubicBezTo>
                    <a:pt x="3593" y="3124"/>
                    <a:pt x="3593" y="2999"/>
                    <a:pt x="3593" y="2874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b="1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</a:endParaRPr>
            </a:p>
          </p:txBody>
        </p:sp>
        <p:sp>
          <p:nvSpPr>
            <p:cNvPr id="60" name="Freeform 2"/>
            <p:cNvSpPr>
              <a:spLocks noChangeArrowheads="1"/>
            </p:cNvSpPr>
            <p:nvPr/>
          </p:nvSpPr>
          <p:spPr bwMode="auto">
            <a:xfrm>
              <a:off x="4077494" y="1899920"/>
              <a:ext cx="495300" cy="495300"/>
            </a:xfrm>
            <a:custGeom>
              <a:avLst/>
              <a:gdLst>
                <a:gd name="T0" fmla="*/ 750 w 1376"/>
                <a:gd name="T1" fmla="*/ 1375 h 1376"/>
                <a:gd name="T2" fmla="*/ 750 w 1376"/>
                <a:gd name="T3" fmla="*/ 1375 h 1376"/>
                <a:gd name="T4" fmla="*/ 1375 w 1376"/>
                <a:gd name="T5" fmla="*/ 625 h 1376"/>
                <a:gd name="T6" fmla="*/ 750 w 1376"/>
                <a:gd name="T7" fmla="*/ 0 h 1376"/>
                <a:gd name="T8" fmla="*/ 0 w 1376"/>
                <a:gd name="T9" fmla="*/ 625 h 1376"/>
                <a:gd name="T10" fmla="*/ 750 w 1376"/>
                <a:gd name="T11" fmla="*/ 1375 h 13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76" h="1376">
                  <a:moveTo>
                    <a:pt x="750" y="1375"/>
                  </a:moveTo>
                  <a:lnTo>
                    <a:pt x="750" y="1375"/>
                  </a:lnTo>
                  <a:cubicBezTo>
                    <a:pt x="1125" y="1375"/>
                    <a:pt x="1375" y="1125"/>
                    <a:pt x="1375" y="625"/>
                  </a:cubicBezTo>
                  <a:cubicBezTo>
                    <a:pt x="1375" y="250"/>
                    <a:pt x="1125" y="0"/>
                    <a:pt x="750" y="0"/>
                  </a:cubicBezTo>
                  <a:cubicBezTo>
                    <a:pt x="250" y="0"/>
                    <a:pt x="0" y="250"/>
                    <a:pt x="0" y="625"/>
                  </a:cubicBezTo>
                  <a:cubicBezTo>
                    <a:pt x="0" y="1125"/>
                    <a:pt x="250" y="1375"/>
                    <a:pt x="750" y="1375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b="1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47" name="Group 170"/>
          <p:cNvGrpSpPr>
            <a:grpSpLocks noChangeAspect="1"/>
          </p:cNvGrpSpPr>
          <p:nvPr/>
        </p:nvGrpSpPr>
        <p:grpSpPr>
          <a:xfrm>
            <a:off x="3674434" y="3333270"/>
            <a:ext cx="267931" cy="610492"/>
            <a:chOff x="3672681" y="1899920"/>
            <a:chExt cx="1293813" cy="2947988"/>
          </a:xfrm>
          <a:solidFill>
            <a:schemeClr val="accent2"/>
          </a:solidFill>
        </p:grpSpPr>
        <p:sp>
          <p:nvSpPr>
            <p:cNvPr id="57" name="Freeform 1"/>
            <p:cNvSpPr>
              <a:spLocks noChangeArrowheads="1"/>
            </p:cNvSpPr>
            <p:nvPr/>
          </p:nvSpPr>
          <p:spPr bwMode="auto">
            <a:xfrm>
              <a:off x="3672681" y="2428558"/>
              <a:ext cx="1293813" cy="2419350"/>
            </a:xfrm>
            <a:custGeom>
              <a:avLst/>
              <a:gdLst>
                <a:gd name="T0" fmla="*/ 3593 w 3594"/>
                <a:gd name="T1" fmla="*/ 2874 h 6719"/>
                <a:gd name="T2" fmla="*/ 3593 w 3594"/>
                <a:gd name="T3" fmla="*/ 2874 h 6719"/>
                <a:gd name="T4" fmla="*/ 3000 w 3594"/>
                <a:gd name="T5" fmla="*/ 625 h 6719"/>
                <a:gd name="T6" fmla="*/ 2250 w 3594"/>
                <a:gd name="T7" fmla="*/ 0 h 6719"/>
                <a:gd name="T8" fmla="*/ 1375 w 3594"/>
                <a:gd name="T9" fmla="*/ 0 h 6719"/>
                <a:gd name="T10" fmla="*/ 625 w 3594"/>
                <a:gd name="T11" fmla="*/ 625 h 6719"/>
                <a:gd name="T12" fmla="*/ 0 w 3594"/>
                <a:gd name="T13" fmla="*/ 2874 h 6719"/>
                <a:gd name="T14" fmla="*/ 125 w 3594"/>
                <a:gd name="T15" fmla="*/ 3249 h 6719"/>
                <a:gd name="T16" fmla="*/ 500 w 3594"/>
                <a:gd name="T17" fmla="*/ 2999 h 6719"/>
                <a:gd name="T18" fmla="*/ 1000 w 3594"/>
                <a:gd name="T19" fmla="*/ 1000 h 6719"/>
                <a:gd name="T20" fmla="*/ 1250 w 3594"/>
                <a:gd name="T21" fmla="*/ 1000 h 6719"/>
                <a:gd name="T22" fmla="*/ 375 w 3594"/>
                <a:gd name="T23" fmla="*/ 4093 h 6719"/>
                <a:gd name="T24" fmla="*/ 1125 w 3594"/>
                <a:gd name="T25" fmla="*/ 4093 h 6719"/>
                <a:gd name="T26" fmla="*/ 1125 w 3594"/>
                <a:gd name="T27" fmla="*/ 6343 h 6719"/>
                <a:gd name="T28" fmla="*/ 1375 w 3594"/>
                <a:gd name="T29" fmla="*/ 6718 h 6719"/>
                <a:gd name="T30" fmla="*/ 1750 w 3594"/>
                <a:gd name="T31" fmla="*/ 6343 h 6719"/>
                <a:gd name="T32" fmla="*/ 1750 w 3594"/>
                <a:gd name="T33" fmla="*/ 4093 h 6719"/>
                <a:gd name="T34" fmla="*/ 2000 w 3594"/>
                <a:gd name="T35" fmla="*/ 4093 h 6719"/>
                <a:gd name="T36" fmla="*/ 2000 w 3594"/>
                <a:gd name="T37" fmla="*/ 6343 h 6719"/>
                <a:gd name="T38" fmla="*/ 2250 w 3594"/>
                <a:gd name="T39" fmla="*/ 6718 h 6719"/>
                <a:gd name="T40" fmla="*/ 2500 w 3594"/>
                <a:gd name="T41" fmla="*/ 6343 h 6719"/>
                <a:gd name="T42" fmla="*/ 2500 w 3594"/>
                <a:gd name="T43" fmla="*/ 4093 h 6719"/>
                <a:gd name="T44" fmla="*/ 3218 w 3594"/>
                <a:gd name="T45" fmla="*/ 4093 h 6719"/>
                <a:gd name="T46" fmla="*/ 2375 w 3594"/>
                <a:gd name="T47" fmla="*/ 1000 h 6719"/>
                <a:gd name="T48" fmla="*/ 2625 w 3594"/>
                <a:gd name="T49" fmla="*/ 1000 h 6719"/>
                <a:gd name="T50" fmla="*/ 3093 w 3594"/>
                <a:gd name="T51" fmla="*/ 2999 h 6719"/>
                <a:gd name="T52" fmla="*/ 3468 w 3594"/>
                <a:gd name="T53" fmla="*/ 3249 h 6719"/>
                <a:gd name="T54" fmla="*/ 3593 w 3594"/>
                <a:gd name="T55" fmla="*/ 2874 h 67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594" h="6719">
                  <a:moveTo>
                    <a:pt x="3593" y="2874"/>
                  </a:moveTo>
                  <a:lnTo>
                    <a:pt x="3593" y="2874"/>
                  </a:lnTo>
                  <a:cubicBezTo>
                    <a:pt x="3000" y="625"/>
                    <a:pt x="3000" y="625"/>
                    <a:pt x="3000" y="625"/>
                  </a:cubicBezTo>
                  <a:cubicBezTo>
                    <a:pt x="2875" y="250"/>
                    <a:pt x="2625" y="0"/>
                    <a:pt x="2250" y="0"/>
                  </a:cubicBezTo>
                  <a:cubicBezTo>
                    <a:pt x="1375" y="0"/>
                    <a:pt x="1375" y="0"/>
                    <a:pt x="1375" y="0"/>
                  </a:cubicBezTo>
                  <a:cubicBezTo>
                    <a:pt x="1000" y="0"/>
                    <a:pt x="750" y="250"/>
                    <a:pt x="625" y="625"/>
                  </a:cubicBezTo>
                  <a:cubicBezTo>
                    <a:pt x="0" y="2874"/>
                    <a:pt x="0" y="2874"/>
                    <a:pt x="0" y="2874"/>
                  </a:cubicBezTo>
                  <a:cubicBezTo>
                    <a:pt x="0" y="2999"/>
                    <a:pt x="0" y="3124"/>
                    <a:pt x="125" y="3249"/>
                  </a:cubicBezTo>
                  <a:cubicBezTo>
                    <a:pt x="250" y="3249"/>
                    <a:pt x="500" y="3124"/>
                    <a:pt x="500" y="2999"/>
                  </a:cubicBezTo>
                  <a:cubicBezTo>
                    <a:pt x="1000" y="1000"/>
                    <a:pt x="1000" y="1000"/>
                    <a:pt x="1000" y="1000"/>
                  </a:cubicBezTo>
                  <a:cubicBezTo>
                    <a:pt x="1250" y="1000"/>
                    <a:pt x="1250" y="1000"/>
                    <a:pt x="1250" y="1000"/>
                  </a:cubicBezTo>
                  <a:cubicBezTo>
                    <a:pt x="375" y="4093"/>
                    <a:pt x="375" y="4093"/>
                    <a:pt x="375" y="4093"/>
                  </a:cubicBezTo>
                  <a:cubicBezTo>
                    <a:pt x="1125" y="4093"/>
                    <a:pt x="1125" y="4093"/>
                    <a:pt x="1125" y="4093"/>
                  </a:cubicBezTo>
                  <a:cubicBezTo>
                    <a:pt x="1125" y="6343"/>
                    <a:pt x="1125" y="6343"/>
                    <a:pt x="1125" y="6343"/>
                  </a:cubicBezTo>
                  <a:cubicBezTo>
                    <a:pt x="1125" y="6468"/>
                    <a:pt x="1250" y="6718"/>
                    <a:pt x="1375" y="6718"/>
                  </a:cubicBezTo>
                  <a:cubicBezTo>
                    <a:pt x="1625" y="6718"/>
                    <a:pt x="1750" y="6468"/>
                    <a:pt x="1750" y="6343"/>
                  </a:cubicBezTo>
                  <a:cubicBezTo>
                    <a:pt x="1750" y="4093"/>
                    <a:pt x="1750" y="4093"/>
                    <a:pt x="1750" y="4093"/>
                  </a:cubicBezTo>
                  <a:cubicBezTo>
                    <a:pt x="2000" y="4093"/>
                    <a:pt x="2000" y="4093"/>
                    <a:pt x="2000" y="4093"/>
                  </a:cubicBezTo>
                  <a:cubicBezTo>
                    <a:pt x="2000" y="6343"/>
                    <a:pt x="2000" y="6343"/>
                    <a:pt x="2000" y="6343"/>
                  </a:cubicBezTo>
                  <a:cubicBezTo>
                    <a:pt x="2000" y="6468"/>
                    <a:pt x="2125" y="6718"/>
                    <a:pt x="2250" y="6718"/>
                  </a:cubicBezTo>
                  <a:cubicBezTo>
                    <a:pt x="2375" y="6718"/>
                    <a:pt x="2500" y="6468"/>
                    <a:pt x="2500" y="6343"/>
                  </a:cubicBezTo>
                  <a:cubicBezTo>
                    <a:pt x="2500" y="4093"/>
                    <a:pt x="2500" y="4093"/>
                    <a:pt x="2500" y="4093"/>
                  </a:cubicBezTo>
                  <a:cubicBezTo>
                    <a:pt x="3218" y="4093"/>
                    <a:pt x="3218" y="4093"/>
                    <a:pt x="3218" y="4093"/>
                  </a:cubicBezTo>
                  <a:cubicBezTo>
                    <a:pt x="2375" y="1000"/>
                    <a:pt x="2375" y="1000"/>
                    <a:pt x="2375" y="1000"/>
                  </a:cubicBezTo>
                  <a:cubicBezTo>
                    <a:pt x="2625" y="1000"/>
                    <a:pt x="2625" y="1000"/>
                    <a:pt x="2625" y="1000"/>
                  </a:cubicBezTo>
                  <a:cubicBezTo>
                    <a:pt x="3093" y="2999"/>
                    <a:pt x="3093" y="2999"/>
                    <a:pt x="3093" y="2999"/>
                  </a:cubicBezTo>
                  <a:cubicBezTo>
                    <a:pt x="3218" y="3124"/>
                    <a:pt x="3343" y="3249"/>
                    <a:pt x="3468" y="3249"/>
                  </a:cubicBezTo>
                  <a:cubicBezTo>
                    <a:pt x="3593" y="3124"/>
                    <a:pt x="3593" y="2999"/>
                    <a:pt x="3593" y="2874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b="1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</a:endParaRPr>
            </a:p>
          </p:txBody>
        </p:sp>
        <p:sp>
          <p:nvSpPr>
            <p:cNvPr id="58" name="Freeform 2"/>
            <p:cNvSpPr>
              <a:spLocks noChangeArrowheads="1"/>
            </p:cNvSpPr>
            <p:nvPr/>
          </p:nvSpPr>
          <p:spPr bwMode="auto">
            <a:xfrm>
              <a:off x="4077494" y="1899920"/>
              <a:ext cx="495300" cy="495300"/>
            </a:xfrm>
            <a:custGeom>
              <a:avLst/>
              <a:gdLst>
                <a:gd name="T0" fmla="*/ 750 w 1376"/>
                <a:gd name="T1" fmla="*/ 1375 h 1376"/>
                <a:gd name="T2" fmla="*/ 750 w 1376"/>
                <a:gd name="T3" fmla="*/ 1375 h 1376"/>
                <a:gd name="T4" fmla="*/ 1375 w 1376"/>
                <a:gd name="T5" fmla="*/ 625 h 1376"/>
                <a:gd name="T6" fmla="*/ 750 w 1376"/>
                <a:gd name="T7" fmla="*/ 0 h 1376"/>
                <a:gd name="T8" fmla="*/ 0 w 1376"/>
                <a:gd name="T9" fmla="*/ 625 h 1376"/>
                <a:gd name="T10" fmla="*/ 750 w 1376"/>
                <a:gd name="T11" fmla="*/ 1375 h 13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76" h="1376">
                  <a:moveTo>
                    <a:pt x="750" y="1375"/>
                  </a:moveTo>
                  <a:lnTo>
                    <a:pt x="750" y="1375"/>
                  </a:lnTo>
                  <a:cubicBezTo>
                    <a:pt x="1125" y="1375"/>
                    <a:pt x="1375" y="1125"/>
                    <a:pt x="1375" y="625"/>
                  </a:cubicBezTo>
                  <a:cubicBezTo>
                    <a:pt x="1375" y="250"/>
                    <a:pt x="1125" y="0"/>
                    <a:pt x="750" y="0"/>
                  </a:cubicBezTo>
                  <a:cubicBezTo>
                    <a:pt x="250" y="0"/>
                    <a:pt x="0" y="250"/>
                    <a:pt x="0" y="625"/>
                  </a:cubicBezTo>
                  <a:cubicBezTo>
                    <a:pt x="0" y="1125"/>
                    <a:pt x="250" y="1375"/>
                    <a:pt x="750" y="1375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b="1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48" name="Group 171"/>
          <p:cNvGrpSpPr>
            <a:grpSpLocks noChangeAspect="1"/>
          </p:cNvGrpSpPr>
          <p:nvPr/>
        </p:nvGrpSpPr>
        <p:grpSpPr>
          <a:xfrm>
            <a:off x="4022550" y="3333270"/>
            <a:ext cx="267931" cy="610492"/>
            <a:chOff x="3672681" y="1899920"/>
            <a:chExt cx="1293813" cy="2947988"/>
          </a:xfrm>
          <a:solidFill>
            <a:schemeClr val="accent2"/>
          </a:solidFill>
        </p:grpSpPr>
        <p:sp>
          <p:nvSpPr>
            <p:cNvPr id="55" name="Freeform 1"/>
            <p:cNvSpPr>
              <a:spLocks noChangeArrowheads="1"/>
            </p:cNvSpPr>
            <p:nvPr/>
          </p:nvSpPr>
          <p:spPr bwMode="auto">
            <a:xfrm>
              <a:off x="3672681" y="2428558"/>
              <a:ext cx="1293813" cy="2419350"/>
            </a:xfrm>
            <a:custGeom>
              <a:avLst/>
              <a:gdLst>
                <a:gd name="T0" fmla="*/ 3593 w 3594"/>
                <a:gd name="T1" fmla="*/ 2874 h 6719"/>
                <a:gd name="T2" fmla="*/ 3593 w 3594"/>
                <a:gd name="T3" fmla="*/ 2874 h 6719"/>
                <a:gd name="T4" fmla="*/ 3000 w 3594"/>
                <a:gd name="T5" fmla="*/ 625 h 6719"/>
                <a:gd name="T6" fmla="*/ 2250 w 3594"/>
                <a:gd name="T7" fmla="*/ 0 h 6719"/>
                <a:gd name="T8" fmla="*/ 1375 w 3594"/>
                <a:gd name="T9" fmla="*/ 0 h 6719"/>
                <a:gd name="T10" fmla="*/ 625 w 3594"/>
                <a:gd name="T11" fmla="*/ 625 h 6719"/>
                <a:gd name="T12" fmla="*/ 0 w 3594"/>
                <a:gd name="T13" fmla="*/ 2874 h 6719"/>
                <a:gd name="T14" fmla="*/ 125 w 3594"/>
                <a:gd name="T15" fmla="*/ 3249 h 6719"/>
                <a:gd name="T16" fmla="*/ 500 w 3594"/>
                <a:gd name="T17" fmla="*/ 2999 h 6719"/>
                <a:gd name="T18" fmla="*/ 1000 w 3594"/>
                <a:gd name="T19" fmla="*/ 1000 h 6719"/>
                <a:gd name="T20" fmla="*/ 1250 w 3594"/>
                <a:gd name="T21" fmla="*/ 1000 h 6719"/>
                <a:gd name="T22" fmla="*/ 375 w 3594"/>
                <a:gd name="T23" fmla="*/ 4093 h 6719"/>
                <a:gd name="T24" fmla="*/ 1125 w 3594"/>
                <a:gd name="T25" fmla="*/ 4093 h 6719"/>
                <a:gd name="T26" fmla="*/ 1125 w 3594"/>
                <a:gd name="T27" fmla="*/ 6343 h 6719"/>
                <a:gd name="T28" fmla="*/ 1375 w 3594"/>
                <a:gd name="T29" fmla="*/ 6718 h 6719"/>
                <a:gd name="T30" fmla="*/ 1750 w 3594"/>
                <a:gd name="T31" fmla="*/ 6343 h 6719"/>
                <a:gd name="T32" fmla="*/ 1750 w 3594"/>
                <a:gd name="T33" fmla="*/ 4093 h 6719"/>
                <a:gd name="T34" fmla="*/ 2000 w 3594"/>
                <a:gd name="T35" fmla="*/ 4093 h 6719"/>
                <a:gd name="T36" fmla="*/ 2000 w 3594"/>
                <a:gd name="T37" fmla="*/ 6343 h 6719"/>
                <a:gd name="T38" fmla="*/ 2250 w 3594"/>
                <a:gd name="T39" fmla="*/ 6718 h 6719"/>
                <a:gd name="T40" fmla="*/ 2500 w 3594"/>
                <a:gd name="T41" fmla="*/ 6343 h 6719"/>
                <a:gd name="T42" fmla="*/ 2500 w 3594"/>
                <a:gd name="T43" fmla="*/ 4093 h 6719"/>
                <a:gd name="T44" fmla="*/ 3218 w 3594"/>
                <a:gd name="T45" fmla="*/ 4093 h 6719"/>
                <a:gd name="T46" fmla="*/ 2375 w 3594"/>
                <a:gd name="T47" fmla="*/ 1000 h 6719"/>
                <a:gd name="T48" fmla="*/ 2625 w 3594"/>
                <a:gd name="T49" fmla="*/ 1000 h 6719"/>
                <a:gd name="T50" fmla="*/ 3093 w 3594"/>
                <a:gd name="T51" fmla="*/ 2999 h 6719"/>
                <a:gd name="T52" fmla="*/ 3468 w 3594"/>
                <a:gd name="T53" fmla="*/ 3249 h 6719"/>
                <a:gd name="T54" fmla="*/ 3593 w 3594"/>
                <a:gd name="T55" fmla="*/ 2874 h 67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594" h="6719">
                  <a:moveTo>
                    <a:pt x="3593" y="2874"/>
                  </a:moveTo>
                  <a:lnTo>
                    <a:pt x="3593" y="2874"/>
                  </a:lnTo>
                  <a:cubicBezTo>
                    <a:pt x="3000" y="625"/>
                    <a:pt x="3000" y="625"/>
                    <a:pt x="3000" y="625"/>
                  </a:cubicBezTo>
                  <a:cubicBezTo>
                    <a:pt x="2875" y="250"/>
                    <a:pt x="2625" y="0"/>
                    <a:pt x="2250" y="0"/>
                  </a:cubicBezTo>
                  <a:cubicBezTo>
                    <a:pt x="1375" y="0"/>
                    <a:pt x="1375" y="0"/>
                    <a:pt x="1375" y="0"/>
                  </a:cubicBezTo>
                  <a:cubicBezTo>
                    <a:pt x="1000" y="0"/>
                    <a:pt x="750" y="250"/>
                    <a:pt x="625" y="625"/>
                  </a:cubicBezTo>
                  <a:cubicBezTo>
                    <a:pt x="0" y="2874"/>
                    <a:pt x="0" y="2874"/>
                    <a:pt x="0" y="2874"/>
                  </a:cubicBezTo>
                  <a:cubicBezTo>
                    <a:pt x="0" y="2999"/>
                    <a:pt x="0" y="3124"/>
                    <a:pt x="125" y="3249"/>
                  </a:cubicBezTo>
                  <a:cubicBezTo>
                    <a:pt x="250" y="3249"/>
                    <a:pt x="500" y="3124"/>
                    <a:pt x="500" y="2999"/>
                  </a:cubicBezTo>
                  <a:cubicBezTo>
                    <a:pt x="1000" y="1000"/>
                    <a:pt x="1000" y="1000"/>
                    <a:pt x="1000" y="1000"/>
                  </a:cubicBezTo>
                  <a:cubicBezTo>
                    <a:pt x="1250" y="1000"/>
                    <a:pt x="1250" y="1000"/>
                    <a:pt x="1250" y="1000"/>
                  </a:cubicBezTo>
                  <a:cubicBezTo>
                    <a:pt x="375" y="4093"/>
                    <a:pt x="375" y="4093"/>
                    <a:pt x="375" y="4093"/>
                  </a:cubicBezTo>
                  <a:cubicBezTo>
                    <a:pt x="1125" y="4093"/>
                    <a:pt x="1125" y="4093"/>
                    <a:pt x="1125" y="4093"/>
                  </a:cubicBezTo>
                  <a:cubicBezTo>
                    <a:pt x="1125" y="6343"/>
                    <a:pt x="1125" y="6343"/>
                    <a:pt x="1125" y="6343"/>
                  </a:cubicBezTo>
                  <a:cubicBezTo>
                    <a:pt x="1125" y="6468"/>
                    <a:pt x="1250" y="6718"/>
                    <a:pt x="1375" y="6718"/>
                  </a:cubicBezTo>
                  <a:cubicBezTo>
                    <a:pt x="1625" y="6718"/>
                    <a:pt x="1750" y="6468"/>
                    <a:pt x="1750" y="6343"/>
                  </a:cubicBezTo>
                  <a:cubicBezTo>
                    <a:pt x="1750" y="4093"/>
                    <a:pt x="1750" y="4093"/>
                    <a:pt x="1750" y="4093"/>
                  </a:cubicBezTo>
                  <a:cubicBezTo>
                    <a:pt x="2000" y="4093"/>
                    <a:pt x="2000" y="4093"/>
                    <a:pt x="2000" y="4093"/>
                  </a:cubicBezTo>
                  <a:cubicBezTo>
                    <a:pt x="2000" y="6343"/>
                    <a:pt x="2000" y="6343"/>
                    <a:pt x="2000" y="6343"/>
                  </a:cubicBezTo>
                  <a:cubicBezTo>
                    <a:pt x="2000" y="6468"/>
                    <a:pt x="2125" y="6718"/>
                    <a:pt x="2250" y="6718"/>
                  </a:cubicBezTo>
                  <a:cubicBezTo>
                    <a:pt x="2375" y="6718"/>
                    <a:pt x="2500" y="6468"/>
                    <a:pt x="2500" y="6343"/>
                  </a:cubicBezTo>
                  <a:cubicBezTo>
                    <a:pt x="2500" y="4093"/>
                    <a:pt x="2500" y="4093"/>
                    <a:pt x="2500" y="4093"/>
                  </a:cubicBezTo>
                  <a:cubicBezTo>
                    <a:pt x="3218" y="4093"/>
                    <a:pt x="3218" y="4093"/>
                    <a:pt x="3218" y="4093"/>
                  </a:cubicBezTo>
                  <a:cubicBezTo>
                    <a:pt x="2375" y="1000"/>
                    <a:pt x="2375" y="1000"/>
                    <a:pt x="2375" y="1000"/>
                  </a:cubicBezTo>
                  <a:cubicBezTo>
                    <a:pt x="2625" y="1000"/>
                    <a:pt x="2625" y="1000"/>
                    <a:pt x="2625" y="1000"/>
                  </a:cubicBezTo>
                  <a:cubicBezTo>
                    <a:pt x="3093" y="2999"/>
                    <a:pt x="3093" y="2999"/>
                    <a:pt x="3093" y="2999"/>
                  </a:cubicBezTo>
                  <a:cubicBezTo>
                    <a:pt x="3218" y="3124"/>
                    <a:pt x="3343" y="3249"/>
                    <a:pt x="3468" y="3249"/>
                  </a:cubicBezTo>
                  <a:cubicBezTo>
                    <a:pt x="3593" y="3124"/>
                    <a:pt x="3593" y="2999"/>
                    <a:pt x="3593" y="2874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b="1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</a:endParaRPr>
            </a:p>
          </p:txBody>
        </p:sp>
        <p:sp>
          <p:nvSpPr>
            <p:cNvPr id="56" name="Freeform 2"/>
            <p:cNvSpPr>
              <a:spLocks noChangeArrowheads="1"/>
            </p:cNvSpPr>
            <p:nvPr/>
          </p:nvSpPr>
          <p:spPr bwMode="auto">
            <a:xfrm>
              <a:off x="4077494" y="1899920"/>
              <a:ext cx="495300" cy="495300"/>
            </a:xfrm>
            <a:custGeom>
              <a:avLst/>
              <a:gdLst>
                <a:gd name="T0" fmla="*/ 750 w 1376"/>
                <a:gd name="T1" fmla="*/ 1375 h 1376"/>
                <a:gd name="T2" fmla="*/ 750 w 1376"/>
                <a:gd name="T3" fmla="*/ 1375 h 1376"/>
                <a:gd name="T4" fmla="*/ 1375 w 1376"/>
                <a:gd name="T5" fmla="*/ 625 h 1376"/>
                <a:gd name="T6" fmla="*/ 750 w 1376"/>
                <a:gd name="T7" fmla="*/ 0 h 1376"/>
                <a:gd name="T8" fmla="*/ 0 w 1376"/>
                <a:gd name="T9" fmla="*/ 625 h 1376"/>
                <a:gd name="T10" fmla="*/ 750 w 1376"/>
                <a:gd name="T11" fmla="*/ 1375 h 13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76" h="1376">
                  <a:moveTo>
                    <a:pt x="750" y="1375"/>
                  </a:moveTo>
                  <a:lnTo>
                    <a:pt x="750" y="1375"/>
                  </a:lnTo>
                  <a:cubicBezTo>
                    <a:pt x="1125" y="1375"/>
                    <a:pt x="1375" y="1125"/>
                    <a:pt x="1375" y="625"/>
                  </a:cubicBezTo>
                  <a:cubicBezTo>
                    <a:pt x="1375" y="250"/>
                    <a:pt x="1125" y="0"/>
                    <a:pt x="750" y="0"/>
                  </a:cubicBezTo>
                  <a:cubicBezTo>
                    <a:pt x="250" y="0"/>
                    <a:pt x="0" y="250"/>
                    <a:pt x="0" y="625"/>
                  </a:cubicBezTo>
                  <a:cubicBezTo>
                    <a:pt x="0" y="1125"/>
                    <a:pt x="250" y="1375"/>
                    <a:pt x="750" y="1375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b="1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49" name="Group 172"/>
          <p:cNvGrpSpPr>
            <a:grpSpLocks noChangeAspect="1"/>
          </p:cNvGrpSpPr>
          <p:nvPr/>
        </p:nvGrpSpPr>
        <p:grpSpPr>
          <a:xfrm>
            <a:off x="4370666" y="3333270"/>
            <a:ext cx="267931" cy="610492"/>
            <a:chOff x="3672681" y="1899920"/>
            <a:chExt cx="1293813" cy="2947988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53" name="Freeform 1"/>
            <p:cNvSpPr>
              <a:spLocks noChangeArrowheads="1"/>
            </p:cNvSpPr>
            <p:nvPr/>
          </p:nvSpPr>
          <p:spPr bwMode="auto">
            <a:xfrm>
              <a:off x="3672681" y="2428558"/>
              <a:ext cx="1293813" cy="2419350"/>
            </a:xfrm>
            <a:custGeom>
              <a:avLst/>
              <a:gdLst>
                <a:gd name="T0" fmla="*/ 3593 w 3594"/>
                <a:gd name="T1" fmla="*/ 2874 h 6719"/>
                <a:gd name="T2" fmla="*/ 3593 w 3594"/>
                <a:gd name="T3" fmla="*/ 2874 h 6719"/>
                <a:gd name="T4" fmla="*/ 3000 w 3594"/>
                <a:gd name="T5" fmla="*/ 625 h 6719"/>
                <a:gd name="T6" fmla="*/ 2250 w 3594"/>
                <a:gd name="T7" fmla="*/ 0 h 6719"/>
                <a:gd name="T8" fmla="*/ 1375 w 3594"/>
                <a:gd name="T9" fmla="*/ 0 h 6719"/>
                <a:gd name="T10" fmla="*/ 625 w 3594"/>
                <a:gd name="T11" fmla="*/ 625 h 6719"/>
                <a:gd name="T12" fmla="*/ 0 w 3594"/>
                <a:gd name="T13" fmla="*/ 2874 h 6719"/>
                <a:gd name="T14" fmla="*/ 125 w 3594"/>
                <a:gd name="T15" fmla="*/ 3249 h 6719"/>
                <a:gd name="T16" fmla="*/ 500 w 3594"/>
                <a:gd name="T17" fmla="*/ 2999 h 6719"/>
                <a:gd name="T18" fmla="*/ 1000 w 3594"/>
                <a:gd name="T19" fmla="*/ 1000 h 6719"/>
                <a:gd name="T20" fmla="*/ 1250 w 3594"/>
                <a:gd name="T21" fmla="*/ 1000 h 6719"/>
                <a:gd name="T22" fmla="*/ 375 w 3594"/>
                <a:gd name="T23" fmla="*/ 4093 h 6719"/>
                <a:gd name="T24" fmla="*/ 1125 w 3594"/>
                <a:gd name="T25" fmla="*/ 4093 h 6719"/>
                <a:gd name="T26" fmla="*/ 1125 w 3594"/>
                <a:gd name="T27" fmla="*/ 6343 h 6719"/>
                <a:gd name="T28" fmla="*/ 1375 w 3594"/>
                <a:gd name="T29" fmla="*/ 6718 h 6719"/>
                <a:gd name="T30" fmla="*/ 1750 w 3594"/>
                <a:gd name="T31" fmla="*/ 6343 h 6719"/>
                <a:gd name="T32" fmla="*/ 1750 w 3594"/>
                <a:gd name="T33" fmla="*/ 4093 h 6719"/>
                <a:gd name="T34" fmla="*/ 2000 w 3594"/>
                <a:gd name="T35" fmla="*/ 4093 h 6719"/>
                <a:gd name="T36" fmla="*/ 2000 w 3594"/>
                <a:gd name="T37" fmla="*/ 6343 h 6719"/>
                <a:gd name="T38" fmla="*/ 2250 w 3594"/>
                <a:gd name="T39" fmla="*/ 6718 h 6719"/>
                <a:gd name="T40" fmla="*/ 2500 w 3594"/>
                <a:gd name="T41" fmla="*/ 6343 h 6719"/>
                <a:gd name="T42" fmla="*/ 2500 w 3594"/>
                <a:gd name="T43" fmla="*/ 4093 h 6719"/>
                <a:gd name="T44" fmla="*/ 3218 w 3594"/>
                <a:gd name="T45" fmla="*/ 4093 h 6719"/>
                <a:gd name="T46" fmla="*/ 2375 w 3594"/>
                <a:gd name="T47" fmla="*/ 1000 h 6719"/>
                <a:gd name="T48" fmla="*/ 2625 w 3594"/>
                <a:gd name="T49" fmla="*/ 1000 h 6719"/>
                <a:gd name="T50" fmla="*/ 3093 w 3594"/>
                <a:gd name="T51" fmla="*/ 2999 h 6719"/>
                <a:gd name="T52" fmla="*/ 3468 w 3594"/>
                <a:gd name="T53" fmla="*/ 3249 h 6719"/>
                <a:gd name="T54" fmla="*/ 3593 w 3594"/>
                <a:gd name="T55" fmla="*/ 2874 h 67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594" h="6719">
                  <a:moveTo>
                    <a:pt x="3593" y="2874"/>
                  </a:moveTo>
                  <a:lnTo>
                    <a:pt x="3593" y="2874"/>
                  </a:lnTo>
                  <a:cubicBezTo>
                    <a:pt x="3000" y="625"/>
                    <a:pt x="3000" y="625"/>
                    <a:pt x="3000" y="625"/>
                  </a:cubicBezTo>
                  <a:cubicBezTo>
                    <a:pt x="2875" y="250"/>
                    <a:pt x="2625" y="0"/>
                    <a:pt x="2250" y="0"/>
                  </a:cubicBezTo>
                  <a:cubicBezTo>
                    <a:pt x="1375" y="0"/>
                    <a:pt x="1375" y="0"/>
                    <a:pt x="1375" y="0"/>
                  </a:cubicBezTo>
                  <a:cubicBezTo>
                    <a:pt x="1000" y="0"/>
                    <a:pt x="750" y="250"/>
                    <a:pt x="625" y="625"/>
                  </a:cubicBezTo>
                  <a:cubicBezTo>
                    <a:pt x="0" y="2874"/>
                    <a:pt x="0" y="2874"/>
                    <a:pt x="0" y="2874"/>
                  </a:cubicBezTo>
                  <a:cubicBezTo>
                    <a:pt x="0" y="2999"/>
                    <a:pt x="0" y="3124"/>
                    <a:pt x="125" y="3249"/>
                  </a:cubicBezTo>
                  <a:cubicBezTo>
                    <a:pt x="250" y="3249"/>
                    <a:pt x="500" y="3124"/>
                    <a:pt x="500" y="2999"/>
                  </a:cubicBezTo>
                  <a:cubicBezTo>
                    <a:pt x="1000" y="1000"/>
                    <a:pt x="1000" y="1000"/>
                    <a:pt x="1000" y="1000"/>
                  </a:cubicBezTo>
                  <a:cubicBezTo>
                    <a:pt x="1250" y="1000"/>
                    <a:pt x="1250" y="1000"/>
                    <a:pt x="1250" y="1000"/>
                  </a:cubicBezTo>
                  <a:cubicBezTo>
                    <a:pt x="375" y="4093"/>
                    <a:pt x="375" y="4093"/>
                    <a:pt x="375" y="4093"/>
                  </a:cubicBezTo>
                  <a:cubicBezTo>
                    <a:pt x="1125" y="4093"/>
                    <a:pt x="1125" y="4093"/>
                    <a:pt x="1125" y="4093"/>
                  </a:cubicBezTo>
                  <a:cubicBezTo>
                    <a:pt x="1125" y="6343"/>
                    <a:pt x="1125" y="6343"/>
                    <a:pt x="1125" y="6343"/>
                  </a:cubicBezTo>
                  <a:cubicBezTo>
                    <a:pt x="1125" y="6468"/>
                    <a:pt x="1250" y="6718"/>
                    <a:pt x="1375" y="6718"/>
                  </a:cubicBezTo>
                  <a:cubicBezTo>
                    <a:pt x="1625" y="6718"/>
                    <a:pt x="1750" y="6468"/>
                    <a:pt x="1750" y="6343"/>
                  </a:cubicBezTo>
                  <a:cubicBezTo>
                    <a:pt x="1750" y="4093"/>
                    <a:pt x="1750" y="4093"/>
                    <a:pt x="1750" y="4093"/>
                  </a:cubicBezTo>
                  <a:cubicBezTo>
                    <a:pt x="2000" y="4093"/>
                    <a:pt x="2000" y="4093"/>
                    <a:pt x="2000" y="4093"/>
                  </a:cubicBezTo>
                  <a:cubicBezTo>
                    <a:pt x="2000" y="6343"/>
                    <a:pt x="2000" y="6343"/>
                    <a:pt x="2000" y="6343"/>
                  </a:cubicBezTo>
                  <a:cubicBezTo>
                    <a:pt x="2000" y="6468"/>
                    <a:pt x="2125" y="6718"/>
                    <a:pt x="2250" y="6718"/>
                  </a:cubicBezTo>
                  <a:cubicBezTo>
                    <a:pt x="2375" y="6718"/>
                    <a:pt x="2500" y="6468"/>
                    <a:pt x="2500" y="6343"/>
                  </a:cubicBezTo>
                  <a:cubicBezTo>
                    <a:pt x="2500" y="4093"/>
                    <a:pt x="2500" y="4093"/>
                    <a:pt x="2500" y="4093"/>
                  </a:cubicBezTo>
                  <a:cubicBezTo>
                    <a:pt x="3218" y="4093"/>
                    <a:pt x="3218" y="4093"/>
                    <a:pt x="3218" y="4093"/>
                  </a:cubicBezTo>
                  <a:cubicBezTo>
                    <a:pt x="2375" y="1000"/>
                    <a:pt x="2375" y="1000"/>
                    <a:pt x="2375" y="1000"/>
                  </a:cubicBezTo>
                  <a:cubicBezTo>
                    <a:pt x="2625" y="1000"/>
                    <a:pt x="2625" y="1000"/>
                    <a:pt x="2625" y="1000"/>
                  </a:cubicBezTo>
                  <a:cubicBezTo>
                    <a:pt x="3093" y="2999"/>
                    <a:pt x="3093" y="2999"/>
                    <a:pt x="3093" y="2999"/>
                  </a:cubicBezTo>
                  <a:cubicBezTo>
                    <a:pt x="3218" y="3124"/>
                    <a:pt x="3343" y="3249"/>
                    <a:pt x="3468" y="3249"/>
                  </a:cubicBezTo>
                  <a:cubicBezTo>
                    <a:pt x="3593" y="3124"/>
                    <a:pt x="3593" y="2999"/>
                    <a:pt x="3593" y="2874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b="1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</a:endParaRPr>
            </a:p>
          </p:txBody>
        </p:sp>
        <p:sp>
          <p:nvSpPr>
            <p:cNvPr id="54" name="Freeform 2"/>
            <p:cNvSpPr>
              <a:spLocks noChangeArrowheads="1"/>
            </p:cNvSpPr>
            <p:nvPr/>
          </p:nvSpPr>
          <p:spPr bwMode="auto">
            <a:xfrm>
              <a:off x="4077494" y="1899920"/>
              <a:ext cx="495300" cy="495300"/>
            </a:xfrm>
            <a:custGeom>
              <a:avLst/>
              <a:gdLst>
                <a:gd name="T0" fmla="*/ 750 w 1376"/>
                <a:gd name="T1" fmla="*/ 1375 h 1376"/>
                <a:gd name="T2" fmla="*/ 750 w 1376"/>
                <a:gd name="T3" fmla="*/ 1375 h 1376"/>
                <a:gd name="T4" fmla="*/ 1375 w 1376"/>
                <a:gd name="T5" fmla="*/ 625 h 1376"/>
                <a:gd name="T6" fmla="*/ 750 w 1376"/>
                <a:gd name="T7" fmla="*/ 0 h 1376"/>
                <a:gd name="T8" fmla="*/ 0 w 1376"/>
                <a:gd name="T9" fmla="*/ 625 h 1376"/>
                <a:gd name="T10" fmla="*/ 750 w 1376"/>
                <a:gd name="T11" fmla="*/ 1375 h 13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76" h="1376">
                  <a:moveTo>
                    <a:pt x="750" y="1375"/>
                  </a:moveTo>
                  <a:lnTo>
                    <a:pt x="750" y="1375"/>
                  </a:lnTo>
                  <a:cubicBezTo>
                    <a:pt x="1125" y="1375"/>
                    <a:pt x="1375" y="1125"/>
                    <a:pt x="1375" y="625"/>
                  </a:cubicBezTo>
                  <a:cubicBezTo>
                    <a:pt x="1375" y="250"/>
                    <a:pt x="1125" y="0"/>
                    <a:pt x="750" y="0"/>
                  </a:cubicBezTo>
                  <a:cubicBezTo>
                    <a:pt x="250" y="0"/>
                    <a:pt x="0" y="250"/>
                    <a:pt x="0" y="625"/>
                  </a:cubicBezTo>
                  <a:cubicBezTo>
                    <a:pt x="0" y="1125"/>
                    <a:pt x="250" y="1375"/>
                    <a:pt x="750" y="1375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b="1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50" name="Group 173"/>
          <p:cNvGrpSpPr>
            <a:grpSpLocks noChangeAspect="1"/>
          </p:cNvGrpSpPr>
          <p:nvPr/>
        </p:nvGrpSpPr>
        <p:grpSpPr>
          <a:xfrm>
            <a:off x="4718781" y="3337338"/>
            <a:ext cx="267931" cy="610492"/>
            <a:chOff x="3672681" y="1899920"/>
            <a:chExt cx="1293813" cy="2947988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51" name="Freeform 1"/>
            <p:cNvSpPr>
              <a:spLocks noChangeArrowheads="1"/>
            </p:cNvSpPr>
            <p:nvPr/>
          </p:nvSpPr>
          <p:spPr bwMode="auto">
            <a:xfrm>
              <a:off x="3672681" y="2428558"/>
              <a:ext cx="1293813" cy="2419350"/>
            </a:xfrm>
            <a:custGeom>
              <a:avLst/>
              <a:gdLst>
                <a:gd name="T0" fmla="*/ 3593 w 3594"/>
                <a:gd name="T1" fmla="*/ 2874 h 6719"/>
                <a:gd name="T2" fmla="*/ 3593 w 3594"/>
                <a:gd name="T3" fmla="*/ 2874 h 6719"/>
                <a:gd name="T4" fmla="*/ 3000 w 3594"/>
                <a:gd name="T5" fmla="*/ 625 h 6719"/>
                <a:gd name="T6" fmla="*/ 2250 w 3594"/>
                <a:gd name="T7" fmla="*/ 0 h 6719"/>
                <a:gd name="T8" fmla="*/ 1375 w 3594"/>
                <a:gd name="T9" fmla="*/ 0 h 6719"/>
                <a:gd name="T10" fmla="*/ 625 w 3594"/>
                <a:gd name="T11" fmla="*/ 625 h 6719"/>
                <a:gd name="T12" fmla="*/ 0 w 3594"/>
                <a:gd name="T13" fmla="*/ 2874 h 6719"/>
                <a:gd name="T14" fmla="*/ 125 w 3594"/>
                <a:gd name="T15" fmla="*/ 3249 h 6719"/>
                <a:gd name="T16" fmla="*/ 500 w 3594"/>
                <a:gd name="T17" fmla="*/ 2999 h 6719"/>
                <a:gd name="T18" fmla="*/ 1000 w 3594"/>
                <a:gd name="T19" fmla="*/ 1000 h 6719"/>
                <a:gd name="T20" fmla="*/ 1250 w 3594"/>
                <a:gd name="T21" fmla="*/ 1000 h 6719"/>
                <a:gd name="T22" fmla="*/ 375 w 3594"/>
                <a:gd name="T23" fmla="*/ 4093 h 6719"/>
                <a:gd name="T24" fmla="*/ 1125 w 3594"/>
                <a:gd name="T25" fmla="*/ 4093 h 6719"/>
                <a:gd name="T26" fmla="*/ 1125 w 3594"/>
                <a:gd name="T27" fmla="*/ 6343 h 6719"/>
                <a:gd name="T28" fmla="*/ 1375 w 3594"/>
                <a:gd name="T29" fmla="*/ 6718 h 6719"/>
                <a:gd name="T30" fmla="*/ 1750 w 3594"/>
                <a:gd name="T31" fmla="*/ 6343 h 6719"/>
                <a:gd name="T32" fmla="*/ 1750 w 3594"/>
                <a:gd name="T33" fmla="*/ 4093 h 6719"/>
                <a:gd name="T34" fmla="*/ 2000 w 3594"/>
                <a:gd name="T35" fmla="*/ 4093 h 6719"/>
                <a:gd name="T36" fmla="*/ 2000 w 3594"/>
                <a:gd name="T37" fmla="*/ 6343 h 6719"/>
                <a:gd name="T38" fmla="*/ 2250 w 3594"/>
                <a:gd name="T39" fmla="*/ 6718 h 6719"/>
                <a:gd name="T40" fmla="*/ 2500 w 3594"/>
                <a:gd name="T41" fmla="*/ 6343 h 6719"/>
                <a:gd name="T42" fmla="*/ 2500 w 3594"/>
                <a:gd name="T43" fmla="*/ 4093 h 6719"/>
                <a:gd name="T44" fmla="*/ 3218 w 3594"/>
                <a:gd name="T45" fmla="*/ 4093 h 6719"/>
                <a:gd name="T46" fmla="*/ 2375 w 3594"/>
                <a:gd name="T47" fmla="*/ 1000 h 6719"/>
                <a:gd name="T48" fmla="*/ 2625 w 3594"/>
                <a:gd name="T49" fmla="*/ 1000 h 6719"/>
                <a:gd name="T50" fmla="*/ 3093 w 3594"/>
                <a:gd name="T51" fmla="*/ 2999 h 6719"/>
                <a:gd name="T52" fmla="*/ 3468 w 3594"/>
                <a:gd name="T53" fmla="*/ 3249 h 6719"/>
                <a:gd name="T54" fmla="*/ 3593 w 3594"/>
                <a:gd name="T55" fmla="*/ 2874 h 67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594" h="6719">
                  <a:moveTo>
                    <a:pt x="3593" y="2874"/>
                  </a:moveTo>
                  <a:lnTo>
                    <a:pt x="3593" y="2874"/>
                  </a:lnTo>
                  <a:cubicBezTo>
                    <a:pt x="3000" y="625"/>
                    <a:pt x="3000" y="625"/>
                    <a:pt x="3000" y="625"/>
                  </a:cubicBezTo>
                  <a:cubicBezTo>
                    <a:pt x="2875" y="250"/>
                    <a:pt x="2625" y="0"/>
                    <a:pt x="2250" y="0"/>
                  </a:cubicBezTo>
                  <a:cubicBezTo>
                    <a:pt x="1375" y="0"/>
                    <a:pt x="1375" y="0"/>
                    <a:pt x="1375" y="0"/>
                  </a:cubicBezTo>
                  <a:cubicBezTo>
                    <a:pt x="1000" y="0"/>
                    <a:pt x="750" y="250"/>
                    <a:pt x="625" y="625"/>
                  </a:cubicBezTo>
                  <a:cubicBezTo>
                    <a:pt x="0" y="2874"/>
                    <a:pt x="0" y="2874"/>
                    <a:pt x="0" y="2874"/>
                  </a:cubicBezTo>
                  <a:cubicBezTo>
                    <a:pt x="0" y="2999"/>
                    <a:pt x="0" y="3124"/>
                    <a:pt x="125" y="3249"/>
                  </a:cubicBezTo>
                  <a:cubicBezTo>
                    <a:pt x="250" y="3249"/>
                    <a:pt x="500" y="3124"/>
                    <a:pt x="500" y="2999"/>
                  </a:cubicBezTo>
                  <a:cubicBezTo>
                    <a:pt x="1000" y="1000"/>
                    <a:pt x="1000" y="1000"/>
                    <a:pt x="1000" y="1000"/>
                  </a:cubicBezTo>
                  <a:cubicBezTo>
                    <a:pt x="1250" y="1000"/>
                    <a:pt x="1250" y="1000"/>
                    <a:pt x="1250" y="1000"/>
                  </a:cubicBezTo>
                  <a:cubicBezTo>
                    <a:pt x="375" y="4093"/>
                    <a:pt x="375" y="4093"/>
                    <a:pt x="375" y="4093"/>
                  </a:cubicBezTo>
                  <a:cubicBezTo>
                    <a:pt x="1125" y="4093"/>
                    <a:pt x="1125" y="4093"/>
                    <a:pt x="1125" y="4093"/>
                  </a:cubicBezTo>
                  <a:cubicBezTo>
                    <a:pt x="1125" y="6343"/>
                    <a:pt x="1125" y="6343"/>
                    <a:pt x="1125" y="6343"/>
                  </a:cubicBezTo>
                  <a:cubicBezTo>
                    <a:pt x="1125" y="6468"/>
                    <a:pt x="1250" y="6718"/>
                    <a:pt x="1375" y="6718"/>
                  </a:cubicBezTo>
                  <a:cubicBezTo>
                    <a:pt x="1625" y="6718"/>
                    <a:pt x="1750" y="6468"/>
                    <a:pt x="1750" y="6343"/>
                  </a:cubicBezTo>
                  <a:cubicBezTo>
                    <a:pt x="1750" y="4093"/>
                    <a:pt x="1750" y="4093"/>
                    <a:pt x="1750" y="4093"/>
                  </a:cubicBezTo>
                  <a:cubicBezTo>
                    <a:pt x="2000" y="4093"/>
                    <a:pt x="2000" y="4093"/>
                    <a:pt x="2000" y="4093"/>
                  </a:cubicBezTo>
                  <a:cubicBezTo>
                    <a:pt x="2000" y="6343"/>
                    <a:pt x="2000" y="6343"/>
                    <a:pt x="2000" y="6343"/>
                  </a:cubicBezTo>
                  <a:cubicBezTo>
                    <a:pt x="2000" y="6468"/>
                    <a:pt x="2125" y="6718"/>
                    <a:pt x="2250" y="6718"/>
                  </a:cubicBezTo>
                  <a:cubicBezTo>
                    <a:pt x="2375" y="6718"/>
                    <a:pt x="2500" y="6468"/>
                    <a:pt x="2500" y="6343"/>
                  </a:cubicBezTo>
                  <a:cubicBezTo>
                    <a:pt x="2500" y="4093"/>
                    <a:pt x="2500" y="4093"/>
                    <a:pt x="2500" y="4093"/>
                  </a:cubicBezTo>
                  <a:cubicBezTo>
                    <a:pt x="3218" y="4093"/>
                    <a:pt x="3218" y="4093"/>
                    <a:pt x="3218" y="4093"/>
                  </a:cubicBezTo>
                  <a:cubicBezTo>
                    <a:pt x="2375" y="1000"/>
                    <a:pt x="2375" y="1000"/>
                    <a:pt x="2375" y="1000"/>
                  </a:cubicBezTo>
                  <a:cubicBezTo>
                    <a:pt x="2625" y="1000"/>
                    <a:pt x="2625" y="1000"/>
                    <a:pt x="2625" y="1000"/>
                  </a:cubicBezTo>
                  <a:cubicBezTo>
                    <a:pt x="3093" y="2999"/>
                    <a:pt x="3093" y="2999"/>
                    <a:pt x="3093" y="2999"/>
                  </a:cubicBezTo>
                  <a:cubicBezTo>
                    <a:pt x="3218" y="3124"/>
                    <a:pt x="3343" y="3249"/>
                    <a:pt x="3468" y="3249"/>
                  </a:cubicBezTo>
                  <a:cubicBezTo>
                    <a:pt x="3593" y="3124"/>
                    <a:pt x="3593" y="2999"/>
                    <a:pt x="3593" y="2874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b="1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</a:endParaRPr>
            </a:p>
          </p:txBody>
        </p:sp>
        <p:sp>
          <p:nvSpPr>
            <p:cNvPr id="52" name="Freeform 2"/>
            <p:cNvSpPr>
              <a:spLocks noChangeArrowheads="1"/>
            </p:cNvSpPr>
            <p:nvPr/>
          </p:nvSpPr>
          <p:spPr bwMode="auto">
            <a:xfrm>
              <a:off x="4077494" y="1899920"/>
              <a:ext cx="495300" cy="495300"/>
            </a:xfrm>
            <a:custGeom>
              <a:avLst/>
              <a:gdLst>
                <a:gd name="T0" fmla="*/ 750 w 1376"/>
                <a:gd name="T1" fmla="*/ 1375 h 1376"/>
                <a:gd name="T2" fmla="*/ 750 w 1376"/>
                <a:gd name="T3" fmla="*/ 1375 h 1376"/>
                <a:gd name="T4" fmla="*/ 1375 w 1376"/>
                <a:gd name="T5" fmla="*/ 625 h 1376"/>
                <a:gd name="T6" fmla="*/ 750 w 1376"/>
                <a:gd name="T7" fmla="*/ 0 h 1376"/>
                <a:gd name="T8" fmla="*/ 0 w 1376"/>
                <a:gd name="T9" fmla="*/ 625 h 1376"/>
                <a:gd name="T10" fmla="*/ 750 w 1376"/>
                <a:gd name="T11" fmla="*/ 1375 h 13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76" h="1376">
                  <a:moveTo>
                    <a:pt x="750" y="1375"/>
                  </a:moveTo>
                  <a:lnTo>
                    <a:pt x="750" y="1375"/>
                  </a:lnTo>
                  <a:cubicBezTo>
                    <a:pt x="1125" y="1375"/>
                    <a:pt x="1375" y="1125"/>
                    <a:pt x="1375" y="625"/>
                  </a:cubicBezTo>
                  <a:cubicBezTo>
                    <a:pt x="1375" y="250"/>
                    <a:pt x="1125" y="0"/>
                    <a:pt x="750" y="0"/>
                  </a:cubicBezTo>
                  <a:cubicBezTo>
                    <a:pt x="250" y="0"/>
                    <a:pt x="0" y="250"/>
                    <a:pt x="0" y="625"/>
                  </a:cubicBezTo>
                  <a:cubicBezTo>
                    <a:pt x="0" y="1125"/>
                    <a:pt x="250" y="1375"/>
                    <a:pt x="750" y="1375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b="1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61" name="Group 74"/>
          <p:cNvGrpSpPr>
            <a:grpSpLocks noChangeAspect="1"/>
          </p:cNvGrpSpPr>
          <p:nvPr/>
        </p:nvGrpSpPr>
        <p:grpSpPr>
          <a:xfrm>
            <a:off x="4396183" y="1735000"/>
            <a:ext cx="227780" cy="594000"/>
            <a:chOff x="2323306" y="2203133"/>
            <a:chExt cx="979488" cy="2554287"/>
          </a:xfrm>
          <a:solidFill>
            <a:schemeClr val="accent1"/>
          </a:solidFill>
        </p:grpSpPr>
        <p:sp>
          <p:nvSpPr>
            <p:cNvPr id="62" name="Freeform 3"/>
            <p:cNvSpPr>
              <a:spLocks noChangeArrowheads="1"/>
            </p:cNvSpPr>
            <p:nvPr/>
          </p:nvSpPr>
          <p:spPr bwMode="auto">
            <a:xfrm>
              <a:off x="2323306" y="2720658"/>
              <a:ext cx="979488" cy="2036762"/>
            </a:xfrm>
            <a:custGeom>
              <a:avLst/>
              <a:gdLst>
                <a:gd name="T0" fmla="*/ 2093 w 2719"/>
                <a:gd name="T1" fmla="*/ 0 h 5657"/>
                <a:gd name="T2" fmla="*/ 2093 w 2719"/>
                <a:gd name="T3" fmla="*/ 0 h 5657"/>
                <a:gd name="T4" fmla="*/ 625 w 2719"/>
                <a:gd name="T5" fmla="*/ 0 h 5657"/>
                <a:gd name="T6" fmla="*/ 0 w 2719"/>
                <a:gd name="T7" fmla="*/ 625 h 5657"/>
                <a:gd name="T8" fmla="*/ 0 w 2719"/>
                <a:gd name="T9" fmla="*/ 2499 h 5657"/>
                <a:gd name="T10" fmla="*/ 250 w 2719"/>
                <a:gd name="T11" fmla="*/ 2718 h 5657"/>
                <a:gd name="T12" fmla="*/ 468 w 2719"/>
                <a:gd name="T13" fmla="*/ 2499 h 5657"/>
                <a:gd name="T14" fmla="*/ 468 w 2719"/>
                <a:gd name="T15" fmla="*/ 1032 h 5657"/>
                <a:gd name="T16" fmla="*/ 531 w 2719"/>
                <a:gd name="T17" fmla="*/ 938 h 5657"/>
                <a:gd name="T18" fmla="*/ 625 w 2719"/>
                <a:gd name="T19" fmla="*/ 1032 h 5657"/>
                <a:gd name="T20" fmla="*/ 625 w 2719"/>
                <a:gd name="T21" fmla="*/ 2781 h 5657"/>
                <a:gd name="T22" fmla="*/ 625 w 2719"/>
                <a:gd name="T23" fmla="*/ 3093 h 5657"/>
                <a:gd name="T24" fmla="*/ 625 w 2719"/>
                <a:gd name="T25" fmla="*/ 5312 h 5657"/>
                <a:gd name="T26" fmla="*/ 937 w 2719"/>
                <a:gd name="T27" fmla="*/ 5656 h 5657"/>
                <a:gd name="T28" fmla="*/ 937 w 2719"/>
                <a:gd name="T29" fmla="*/ 5656 h 5657"/>
                <a:gd name="T30" fmla="*/ 1218 w 2719"/>
                <a:gd name="T31" fmla="*/ 5312 h 5657"/>
                <a:gd name="T32" fmla="*/ 1218 w 2719"/>
                <a:gd name="T33" fmla="*/ 3156 h 5657"/>
                <a:gd name="T34" fmla="*/ 1375 w 2719"/>
                <a:gd name="T35" fmla="*/ 3031 h 5657"/>
                <a:gd name="T36" fmla="*/ 1531 w 2719"/>
                <a:gd name="T37" fmla="*/ 3156 h 5657"/>
                <a:gd name="T38" fmla="*/ 1531 w 2719"/>
                <a:gd name="T39" fmla="*/ 5312 h 5657"/>
                <a:gd name="T40" fmla="*/ 1781 w 2719"/>
                <a:gd name="T41" fmla="*/ 5656 h 5657"/>
                <a:gd name="T42" fmla="*/ 1781 w 2719"/>
                <a:gd name="T43" fmla="*/ 5656 h 5657"/>
                <a:gd name="T44" fmla="*/ 2093 w 2719"/>
                <a:gd name="T45" fmla="*/ 5312 h 5657"/>
                <a:gd name="T46" fmla="*/ 2093 w 2719"/>
                <a:gd name="T47" fmla="*/ 3093 h 5657"/>
                <a:gd name="T48" fmla="*/ 2093 w 2719"/>
                <a:gd name="T49" fmla="*/ 2781 h 5657"/>
                <a:gd name="T50" fmla="*/ 2093 w 2719"/>
                <a:gd name="T51" fmla="*/ 1032 h 5657"/>
                <a:gd name="T52" fmla="*/ 2218 w 2719"/>
                <a:gd name="T53" fmla="*/ 938 h 5657"/>
                <a:gd name="T54" fmla="*/ 2250 w 2719"/>
                <a:gd name="T55" fmla="*/ 1032 h 5657"/>
                <a:gd name="T56" fmla="*/ 2250 w 2719"/>
                <a:gd name="T57" fmla="*/ 2499 h 5657"/>
                <a:gd name="T58" fmla="*/ 2468 w 2719"/>
                <a:gd name="T59" fmla="*/ 2718 h 5657"/>
                <a:gd name="T60" fmla="*/ 2718 w 2719"/>
                <a:gd name="T61" fmla="*/ 2499 h 5657"/>
                <a:gd name="T62" fmla="*/ 2718 w 2719"/>
                <a:gd name="T63" fmla="*/ 625 h 5657"/>
                <a:gd name="T64" fmla="*/ 2093 w 2719"/>
                <a:gd name="T65" fmla="*/ 0 h 56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719" h="5657">
                  <a:moveTo>
                    <a:pt x="2093" y="0"/>
                  </a:moveTo>
                  <a:lnTo>
                    <a:pt x="2093" y="0"/>
                  </a:lnTo>
                  <a:cubicBezTo>
                    <a:pt x="625" y="0"/>
                    <a:pt x="625" y="0"/>
                    <a:pt x="625" y="0"/>
                  </a:cubicBezTo>
                  <a:cubicBezTo>
                    <a:pt x="218" y="0"/>
                    <a:pt x="0" y="188"/>
                    <a:pt x="0" y="625"/>
                  </a:cubicBezTo>
                  <a:cubicBezTo>
                    <a:pt x="0" y="2499"/>
                    <a:pt x="0" y="2499"/>
                    <a:pt x="0" y="2499"/>
                  </a:cubicBezTo>
                  <a:cubicBezTo>
                    <a:pt x="0" y="2624"/>
                    <a:pt x="93" y="2718"/>
                    <a:pt x="250" y="2718"/>
                  </a:cubicBezTo>
                  <a:cubicBezTo>
                    <a:pt x="375" y="2718"/>
                    <a:pt x="468" y="2624"/>
                    <a:pt x="468" y="2499"/>
                  </a:cubicBezTo>
                  <a:cubicBezTo>
                    <a:pt x="468" y="2499"/>
                    <a:pt x="468" y="1188"/>
                    <a:pt x="468" y="1032"/>
                  </a:cubicBezTo>
                  <a:cubicBezTo>
                    <a:pt x="468" y="938"/>
                    <a:pt x="531" y="938"/>
                    <a:pt x="531" y="938"/>
                  </a:cubicBezTo>
                  <a:cubicBezTo>
                    <a:pt x="593" y="938"/>
                    <a:pt x="625" y="938"/>
                    <a:pt x="625" y="1032"/>
                  </a:cubicBezTo>
                  <a:cubicBezTo>
                    <a:pt x="625" y="1188"/>
                    <a:pt x="625" y="2249"/>
                    <a:pt x="625" y="2781"/>
                  </a:cubicBezTo>
                  <a:cubicBezTo>
                    <a:pt x="625" y="3093"/>
                    <a:pt x="625" y="3093"/>
                    <a:pt x="625" y="3093"/>
                  </a:cubicBezTo>
                  <a:cubicBezTo>
                    <a:pt x="625" y="5312"/>
                    <a:pt x="625" y="5312"/>
                    <a:pt x="625" y="5312"/>
                  </a:cubicBezTo>
                  <a:cubicBezTo>
                    <a:pt x="625" y="5468"/>
                    <a:pt x="781" y="5656"/>
                    <a:pt x="937" y="5656"/>
                  </a:cubicBezTo>
                  <a:lnTo>
                    <a:pt x="937" y="5656"/>
                  </a:lnTo>
                  <a:cubicBezTo>
                    <a:pt x="1093" y="5656"/>
                    <a:pt x="1218" y="5468"/>
                    <a:pt x="1218" y="5312"/>
                  </a:cubicBezTo>
                  <a:cubicBezTo>
                    <a:pt x="1218" y="5312"/>
                    <a:pt x="1218" y="3249"/>
                    <a:pt x="1218" y="3156"/>
                  </a:cubicBezTo>
                  <a:cubicBezTo>
                    <a:pt x="1218" y="3031"/>
                    <a:pt x="1250" y="3031"/>
                    <a:pt x="1375" y="3031"/>
                  </a:cubicBezTo>
                  <a:cubicBezTo>
                    <a:pt x="1406" y="3031"/>
                    <a:pt x="1531" y="3031"/>
                    <a:pt x="1531" y="3156"/>
                  </a:cubicBezTo>
                  <a:cubicBezTo>
                    <a:pt x="1531" y="3249"/>
                    <a:pt x="1531" y="5312"/>
                    <a:pt x="1531" y="5312"/>
                  </a:cubicBezTo>
                  <a:cubicBezTo>
                    <a:pt x="1531" y="5468"/>
                    <a:pt x="1562" y="5656"/>
                    <a:pt x="1781" y="5656"/>
                  </a:cubicBezTo>
                  <a:lnTo>
                    <a:pt x="1781" y="5656"/>
                  </a:lnTo>
                  <a:cubicBezTo>
                    <a:pt x="1937" y="5656"/>
                    <a:pt x="2093" y="5468"/>
                    <a:pt x="2093" y="5312"/>
                  </a:cubicBezTo>
                  <a:cubicBezTo>
                    <a:pt x="2093" y="3093"/>
                    <a:pt x="2093" y="3093"/>
                    <a:pt x="2093" y="3093"/>
                  </a:cubicBezTo>
                  <a:cubicBezTo>
                    <a:pt x="2093" y="2781"/>
                    <a:pt x="2093" y="2781"/>
                    <a:pt x="2093" y="2781"/>
                  </a:cubicBezTo>
                  <a:cubicBezTo>
                    <a:pt x="2093" y="2249"/>
                    <a:pt x="2093" y="1188"/>
                    <a:pt x="2093" y="1032"/>
                  </a:cubicBezTo>
                  <a:cubicBezTo>
                    <a:pt x="2093" y="938"/>
                    <a:pt x="2156" y="938"/>
                    <a:pt x="2218" y="938"/>
                  </a:cubicBezTo>
                  <a:cubicBezTo>
                    <a:pt x="2218" y="938"/>
                    <a:pt x="2250" y="938"/>
                    <a:pt x="2250" y="1032"/>
                  </a:cubicBezTo>
                  <a:cubicBezTo>
                    <a:pt x="2250" y="1188"/>
                    <a:pt x="2250" y="2499"/>
                    <a:pt x="2250" y="2499"/>
                  </a:cubicBezTo>
                  <a:cubicBezTo>
                    <a:pt x="2250" y="2624"/>
                    <a:pt x="2375" y="2718"/>
                    <a:pt x="2468" y="2718"/>
                  </a:cubicBezTo>
                  <a:cubicBezTo>
                    <a:pt x="2562" y="2718"/>
                    <a:pt x="2718" y="2624"/>
                    <a:pt x="2718" y="2499"/>
                  </a:cubicBezTo>
                  <a:cubicBezTo>
                    <a:pt x="2718" y="625"/>
                    <a:pt x="2718" y="625"/>
                    <a:pt x="2718" y="625"/>
                  </a:cubicBezTo>
                  <a:cubicBezTo>
                    <a:pt x="2718" y="188"/>
                    <a:pt x="2531" y="0"/>
                    <a:pt x="2093" y="0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b="1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</a:endParaRPr>
            </a:p>
          </p:txBody>
        </p:sp>
        <p:sp>
          <p:nvSpPr>
            <p:cNvPr id="63" name="Freeform 4"/>
            <p:cNvSpPr>
              <a:spLocks noChangeArrowheads="1"/>
            </p:cNvSpPr>
            <p:nvPr/>
          </p:nvSpPr>
          <p:spPr bwMode="auto">
            <a:xfrm>
              <a:off x="2626519" y="2203133"/>
              <a:ext cx="382587" cy="360362"/>
            </a:xfrm>
            <a:custGeom>
              <a:avLst/>
              <a:gdLst>
                <a:gd name="T0" fmla="*/ 532 w 1064"/>
                <a:gd name="T1" fmla="*/ 0 h 1001"/>
                <a:gd name="T2" fmla="*/ 532 w 1064"/>
                <a:gd name="T3" fmla="*/ 0 h 1001"/>
                <a:gd name="T4" fmla="*/ 0 w 1064"/>
                <a:gd name="T5" fmla="*/ 531 h 1001"/>
                <a:gd name="T6" fmla="*/ 532 w 1064"/>
                <a:gd name="T7" fmla="*/ 1000 h 1001"/>
                <a:gd name="T8" fmla="*/ 1063 w 1064"/>
                <a:gd name="T9" fmla="*/ 531 h 1001"/>
                <a:gd name="T10" fmla="*/ 532 w 1064"/>
                <a:gd name="T11" fmla="*/ 0 h 10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64" h="1001">
                  <a:moveTo>
                    <a:pt x="532" y="0"/>
                  </a:moveTo>
                  <a:lnTo>
                    <a:pt x="532" y="0"/>
                  </a:lnTo>
                  <a:cubicBezTo>
                    <a:pt x="219" y="0"/>
                    <a:pt x="0" y="219"/>
                    <a:pt x="0" y="531"/>
                  </a:cubicBezTo>
                  <a:cubicBezTo>
                    <a:pt x="0" y="812"/>
                    <a:pt x="219" y="1000"/>
                    <a:pt x="532" y="1000"/>
                  </a:cubicBezTo>
                  <a:cubicBezTo>
                    <a:pt x="782" y="1000"/>
                    <a:pt x="1063" y="812"/>
                    <a:pt x="1063" y="531"/>
                  </a:cubicBezTo>
                  <a:cubicBezTo>
                    <a:pt x="1063" y="219"/>
                    <a:pt x="782" y="0"/>
                    <a:pt x="532" y="0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b="1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70" name="组合 69"/>
          <p:cNvGrpSpPr/>
          <p:nvPr/>
        </p:nvGrpSpPr>
        <p:grpSpPr>
          <a:xfrm>
            <a:off x="807467" y="1419622"/>
            <a:ext cx="1219944" cy="1219944"/>
            <a:chOff x="755576" y="1419622"/>
            <a:chExt cx="1219944" cy="1219944"/>
          </a:xfrm>
        </p:grpSpPr>
        <p:sp>
          <p:nvSpPr>
            <p:cNvPr id="7" name="Oval 25"/>
            <p:cNvSpPr/>
            <p:nvPr/>
          </p:nvSpPr>
          <p:spPr>
            <a:xfrm>
              <a:off x="755576" y="1419622"/>
              <a:ext cx="1219944" cy="1219944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>
                <a:solidFill>
                  <a:sysClr val="window" lastClr="FFFFFF"/>
                </a:solidFill>
                <a:latin typeface="+mn-lt"/>
                <a:ea typeface="+mn-ea"/>
              </a:endParaRPr>
            </a:p>
          </p:txBody>
        </p:sp>
        <p:grpSp>
          <p:nvGrpSpPr>
            <p:cNvPr id="67" name="Group 71"/>
            <p:cNvGrpSpPr>
              <a:grpSpLocks noChangeAspect="1"/>
            </p:cNvGrpSpPr>
            <p:nvPr/>
          </p:nvGrpSpPr>
          <p:grpSpPr>
            <a:xfrm>
              <a:off x="1205157" y="1600664"/>
              <a:ext cx="328962" cy="857860"/>
              <a:chOff x="2323306" y="2203133"/>
              <a:chExt cx="979488" cy="2554287"/>
            </a:xfrm>
            <a:solidFill>
              <a:schemeClr val="bg1"/>
            </a:solidFill>
          </p:grpSpPr>
          <p:sp>
            <p:nvSpPr>
              <p:cNvPr id="68" name="Freeform 3"/>
              <p:cNvSpPr>
                <a:spLocks noChangeArrowheads="1"/>
              </p:cNvSpPr>
              <p:nvPr/>
            </p:nvSpPr>
            <p:spPr bwMode="auto">
              <a:xfrm>
                <a:off x="2323306" y="2720658"/>
                <a:ext cx="979488" cy="2036762"/>
              </a:xfrm>
              <a:custGeom>
                <a:avLst/>
                <a:gdLst>
                  <a:gd name="T0" fmla="*/ 2093 w 2719"/>
                  <a:gd name="T1" fmla="*/ 0 h 5657"/>
                  <a:gd name="T2" fmla="*/ 2093 w 2719"/>
                  <a:gd name="T3" fmla="*/ 0 h 5657"/>
                  <a:gd name="T4" fmla="*/ 625 w 2719"/>
                  <a:gd name="T5" fmla="*/ 0 h 5657"/>
                  <a:gd name="T6" fmla="*/ 0 w 2719"/>
                  <a:gd name="T7" fmla="*/ 625 h 5657"/>
                  <a:gd name="T8" fmla="*/ 0 w 2719"/>
                  <a:gd name="T9" fmla="*/ 2499 h 5657"/>
                  <a:gd name="T10" fmla="*/ 250 w 2719"/>
                  <a:gd name="T11" fmla="*/ 2718 h 5657"/>
                  <a:gd name="T12" fmla="*/ 468 w 2719"/>
                  <a:gd name="T13" fmla="*/ 2499 h 5657"/>
                  <a:gd name="T14" fmla="*/ 468 w 2719"/>
                  <a:gd name="T15" fmla="*/ 1032 h 5657"/>
                  <a:gd name="T16" fmla="*/ 531 w 2719"/>
                  <a:gd name="T17" fmla="*/ 938 h 5657"/>
                  <a:gd name="T18" fmla="*/ 625 w 2719"/>
                  <a:gd name="T19" fmla="*/ 1032 h 5657"/>
                  <a:gd name="T20" fmla="*/ 625 w 2719"/>
                  <a:gd name="T21" fmla="*/ 2781 h 5657"/>
                  <a:gd name="T22" fmla="*/ 625 w 2719"/>
                  <a:gd name="T23" fmla="*/ 3093 h 5657"/>
                  <a:gd name="T24" fmla="*/ 625 w 2719"/>
                  <a:gd name="T25" fmla="*/ 5312 h 5657"/>
                  <a:gd name="T26" fmla="*/ 937 w 2719"/>
                  <a:gd name="T27" fmla="*/ 5656 h 5657"/>
                  <a:gd name="T28" fmla="*/ 937 w 2719"/>
                  <a:gd name="T29" fmla="*/ 5656 h 5657"/>
                  <a:gd name="T30" fmla="*/ 1218 w 2719"/>
                  <a:gd name="T31" fmla="*/ 5312 h 5657"/>
                  <a:gd name="T32" fmla="*/ 1218 w 2719"/>
                  <a:gd name="T33" fmla="*/ 3156 h 5657"/>
                  <a:gd name="T34" fmla="*/ 1375 w 2719"/>
                  <a:gd name="T35" fmla="*/ 3031 h 5657"/>
                  <a:gd name="T36" fmla="*/ 1531 w 2719"/>
                  <a:gd name="T37" fmla="*/ 3156 h 5657"/>
                  <a:gd name="T38" fmla="*/ 1531 w 2719"/>
                  <a:gd name="T39" fmla="*/ 5312 h 5657"/>
                  <a:gd name="T40" fmla="*/ 1781 w 2719"/>
                  <a:gd name="T41" fmla="*/ 5656 h 5657"/>
                  <a:gd name="T42" fmla="*/ 1781 w 2719"/>
                  <a:gd name="T43" fmla="*/ 5656 h 5657"/>
                  <a:gd name="T44" fmla="*/ 2093 w 2719"/>
                  <a:gd name="T45" fmla="*/ 5312 h 5657"/>
                  <a:gd name="T46" fmla="*/ 2093 w 2719"/>
                  <a:gd name="T47" fmla="*/ 3093 h 5657"/>
                  <a:gd name="T48" fmla="*/ 2093 w 2719"/>
                  <a:gd name="T49" fmla="*/ 2781 h 5657"/>
                  <a:gd name="T50" fmla="*/ 2093 w 2719"/>
                  <a:gd name="T51" fmla="*/ 1032 h 5657"/>
                  <a:gd name="T52" fmla="*/ 2218 w 2719"/>
                  <a:gd name="T53" fmla="*/ 938 h 5657"/>
                  <a:gd name="T54" fmla="*/ 2250 w 2719"/>
                  <a:gd name="T55" fmla="*/ 1032 h 5657"/>
                  <a:gd name="T56" fmla="*/ 2250 w 2719"/>
                  <a:gd name="T57" fmla="*/ 2499 h 5657"/>
                  <a:gd name="T58" fmla="*/ 2468 w 2719"/>
                  <a:gd name="T59" fmla="*/ 2718 h 5657"/>
                  <a:gd name="T60" fmla="*/ 2718 w 2719"/>
                  <a:gd name="T61" fmla="*/ 2499 h 5657"/>
                  <a:gd name="T62" fmla="*/ 2718 w 2719"/>
                  <a:gd name="T63" fmla="*/ 625 h 5657"/>
                  <a:gd name="T64" fmla="*/ 2093 w 2719"/>
                  <a:gd name="T65" fmla="*/ 0 h 56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2719" h="5657">
                    <a:moveTo>
                      <a:pt x="2093" y="0"/>
                    </a:moveTo>
                    <a:lnTo>
                      <a:pt x="2093" y="0"/>
                    </a:lnTo>
                    <a:cubicBezTo>
                      <a:pt x="625" y="0"/>
                      <a:pt x="625" y="0"/>
                      <a:pt x="625" y="0"/>
                    </a:cubicBezTo>
                    <a:cubicBezTo>
                      <a:pt x="218" y="0"/>
                      <a:pt x="0" y="188"/>
                      <a:pt x="0" y="625"/>
                    </a:cubicBezTo>
                    <a:cubicBezTo>
                      <a:pt x="0" y="2499"/>
                      <a:pt x="0" y="2499"/>
                      <a:pt x="0" y="2499"/>
                    </a:cubicBezTo>
                    <a:cubicBezTo>
                      <a:pt x="0" y="2624"/>
                      <a:pt x="93" y="2718"/>
                      <a:pt x="250" y="2718"/>
                    </a:cubicBezTo>
                    <a:cubicBezTo>
                      <a:pt x="375" y="2718"/>
                      <a:pt x="468" y="2624"/>
                      <a:pt x="468" y="2499"/>
                    </a:cubicBezTo>
                    <a:cubicBezTo>
                      <a:pt x="468" y="2499"/>
                      <a:pt x="468" y="1188"/>
                      <a:pt x="468" y="1032"/>
                    </a:cubicBezTo>
                    <a:cubicBezTo>
                      <a:pt x="468" y="938"/>
                      <a:pt x="531" y="938"/>
                      <a:pt x="531" y="938"/>
                    </a:cubicBezTo>
                    <a:cubicBezTo>
                      <a:pt x="593" y="938"/>
                      <a:pt x="625" y="938"/>
                      <a:pt x="625" y="1032"/>
                    </a:cubicBezTo>
                    <a:cubicBezTo>
                      <a:pt x="625" y="1188"/>
                      <a:pt x="625" y="2249"/>
                      <a:pt x="625" y="2781"/>
                    </a:cubicBezTo>
                    <a:cubicBezTo>
                      <a:pt x="625" y="3093"/>
                      <a:pt x="625" y="3093"/>
                      <a:pt x="625" y="3093"/>
                    </a:cubicBezTo>
                    <a:cubicBezTo>
                      <a:pt x="625" y="5312"/>
                      <a:pt x="625" y="5312"/>
                      <a:pt x="625" y="5312"/>
                    </a:cubicBezTo>
                    <a:cubicBezTo>
                      <a:pt x="625" y="5468"/>
                      <a:pt x="781" y="5656"/>
                      <a:pt x="937" y="5656"/>
                    </a:cubicBezTo>
                    <a:lnTo>
                      <a:pt x="937" y="5656"/>
                    </a:lnTo>
                    <a:cubicBezTo>
                      <a:pt x="1093" y="5656"/>
                      <a:pt x="1218" y="5468"/>
                      <a:pt x="1218" y="5312"/>
                    </a:cubicBezTo>
                    <a:cubicBezTo>
                      <a:pt x="1218" y="5312"/>
                      <a:pt x="1218" y="3249"/>
                      <a:pt x="1218" y="3156"/>
                    </a:cubicBezTo>
                    <a:cubicBezTo>
                      <a:pt x="1218" y="3031"/>
                      <a:pt x="1250" y="3031"/>
                      <a:pt x="1375" y="3031"/>
                    </a:cubicBezTo>
                    <a:cubicBezTo>
                      <a:pt x="1406" y="3031"/>
                      <a:pt x="1531" y="3031"/>
                      <a:pt x="1531" y="3156"/>
                    </a:cubicBezTo>
                    <a:cubicBezTo>
                      <a:pt x="1531" y="3249"/>
                      <a:pt x="1531" y="5312"/>
                      <a:pt x="1531" y="5312"/>
                    </a:cubicBezTo>
                    <a:cubicBezTo>
                      <a:pt x="1531" y="5468"/>
                      <a:pt x="1562" y="5656"/>
                      <a:pt x="1781" y="5656"/>
                    </a:cubicBezTo>
                    <a:lnTo>
                      <a:pt x="1781" y="5656"/>
                    </a:lnTo>
                    <a:cubicBezTo>
                      <a:pt x="1937" y="5656"/>
                      <a:pt x="2093" y="5468"/>
                      <a:pt x="2093" y="5312"/>
                    </a:cubicBezTo>
                    <a:cubicBezTo>
                      <a:pt x="2093" y="3093"/>
                      <a:pt x="2093" y="3093"/>
                      <a:pt x="2093" y="3093"/>
                    </a:cubicBezTo>
                    <a:cubicBezTo>
                      <a:pt x="2093" y="2781"/>
                      <a:pt x="2093" y="2781"/>
                      <a:pt x="2093" y="2781"/>
                    </a:cubicBezTo>
                    <a:cubicBezTo>
                      <a:pt x="2093" y="2249"/>
                      <a:pt x="2093" y="1188"/>
                      <a:pt x="2093" y="1032"/>
                    </a:cubicBezTo>
                    <a:cubicBezTo>
                      <a:pt x="2093" y="938"/>
                      <a:pt x="2156" y="938"/>
                      <a:pt x="2218" y="938"/>
                    </a:cubicBezTo>
                    <a:cubicBezTo>
                      <a:pt x="2218" y="938"/>
                      <a:pt x="2250" y="938"/>
                      <a:pt x="2250" y="1032"/>
                    </a:cubicBezTo>
                    <a:cubicBezTo>
                      <a:pt x="2250" y="1188"/>
                      <a:pt x="2250" y="2499"/>
                      <a:pt x="2250" y="2499"/>
                    </a:cubicBezTo>
                    <a:cubicBezTo>
                      <a:pt x="2250" y="2624"/>
                      <a:pt x="2375" y="2718"/>
                      <a:pt x="2468" y="2718"/>
                    </a:cubicBezTo>
                    <a:cubicBezTo>
                      <a:pt x="2562" y="2718"/>
                      <a:pt x="2718" y="2624"/>
                      <a:pt x="2718" y="2499"/>
                    </a:cubicBezTo>
                    <a:cubicBezTo>
                      <a:pt x="2718" y="625"/>
                      <a:pt x="2718" y="625"/>
                      <a:pt x="2718" y="625"/>
                    </a:cubicBezTo>
                    <a:cubicBezTo>
                      <a:pt x="2718" y="188"/>
                      <a:pt x="2531" y="0"/>
                      <a:pt x="2093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b="1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69" name="Freeform 4"/>
              <p:cNvSpPr>
                <a:spLocks noChangeArrowheads="1"/>
              </p:cNvSpPr>
              <p:nvPr/>
            </p:nvSpPr>
            <p:spPr bwMode="auto">
              <a:xfrm>
                <a:off x="2626519" y="2203133"/>
                <a:ext cx="382587" cy="360362"/>
              </a:xfrm>
              <a:custGeom>
                <a:avLst/>
                <a:gdLst>
                  <a:gd name="T0" fmla="*/ 532 w 1064"/>
                  <a:gd name="T1" fmla="*/ 0 h 1001"/>
                  <a:gd name="T2" fmla="*/ 532 w 1064"/>
                  <a:gd name="T3" fmla="*/ 0 h 1001"/>
                  <a:gd name="T4" fmla="*/ 0 w 1064"/>
                  <a:gd name="T5" fmla="*/ 531 h 1001"/>
                  <a:gd name="T6" fmla="*/ 532 w 1064"/>
                  <a:gd name="T7" fmla="*/ 1000 h 1001"/>
                  <a:gd name="T8" fmla="*/ 1063 w 1064"/>
                  <a:gd name="T9" fmla="*/ 531 h 1001"/>
                  <a:gd name="T10" fmla="*/ 532 w 1064"/>
                  <a:gd name="T11" fmla="*/ 0 h 10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064" h="1001">
                    <a:moveTo>
                      <a:pt x="532" y="0"/>
                    </a:moveTo>
                    <a:lnTo>
                      <a:pt x="532" y="0"/>
                    </a:lnTo>
                    <a:cubicBezTo>
                      <a:pt x="219" y="0"/>
                      <a:pt x="0" y="219"/>
                      <a:pt x="0" y="531"/>
                    </a:cubicBezTo>
                    <a:cubicBezTo>
                      <a:pt x="0" y="812"/>
                      <a:pt x="219" y="1000"/>
                      <a:pt x="532" y="1000"/>
                    </a:cubicBezTo>
                    <a:cubicBezTo>
                      <a:pt x="782" y="1000"/>
                      <a:pt x="1063" y="812"/>
                      <a:pt x="1063" y="531"/>
                    </a:cubicBezTo>
                    <a:cubicBezTo>
                      <a:pt x="1063" y="219"/>
                      <a:pt x="782" y="0"/>
                      <a:pt x="532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b="1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</a:endParaRPr>
              </a:p>
            </p:txBody>
          </p:sp>
        </p:grpSp>
      </p:grpSp>
      <p:grpSp>
        <p:nvGrpSpPr>
          <p:cNvPr id="77" name="组合 76"/>
          <p:cNvGrpSpPr/>
          <p:nvPr/>
        </p:nvGrpSpPr>
        <p:grpSpPr>
          <a:xfrm>
            <a:off x="807541" y="2999580"/>
            <a:ext cx="1219200" cy="1219200"/>
            <a:chOff x="755650" y="4219575"/>
            <a:chExt cx="1219200" cy="1219200"/>
          </a:xfrm>
        </p:grpSpPr>
        <p:sp>
          <p:nvSpPr>
            <p:cNvPr id="72" name="Oval 25"/>
            <p:cNvSpPr/>
            <p:nvPr/>
          </p:nvSpPr>
          <p:spPr bwMode="auto">
            <a:xfrm>
              <a:off x="755650" y="4219575"/>
              <a:ext cx="1219200" cy="1219200"/>
            </a:xfrm>
            <a:prstGeom prst="ellipse">
              <a:avLst/>
            </a:prstGeom>
            <a:solidFill>
              <a:schemeClr val="accent2"/>
            </a:solidFill>
            <a:ln w="25400" cap="flat" cmpd="sng" algn="ctr">
              <a:noFill/>
              <a:prstDash val="soli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>
                <a:solidFill>
                  <a:sysClr val="window" lastClr="FFFFFF"/>
                </a:solidFill>
                <a:latin typeface="+mn-lt"/>
                <a:ea typeface="+mn-ea"/>
              </a:endParaRPr>
            </a:p>
          </p:txBody>
        </p:sp>
        <p:grpSp>
          <p:nvGrpSpPr>
            <p:cNvPr id="74" name="Group 169"/>
            <p:cNvGrpSpPr>
              <a:grpSpLocks noChangeAspect="1"/>
            </p:cNvGrpSpPr>
            <p:nvPr/>
          </p:nvGrpSpPr>
          <p:grpSpPr>
            <a:xfrm>
              <a:off x="1163370" y="4369183"/>
              <a:ext cx="403760" cy="919984"/>
              <a:chOff x="3672681" y="1899920"/>
              <a:chExt cx="1293813" cy="2947988"/>
            </a:xfrm>
            <a:solidFill>
              <a:schemeClr val="bg1"/>
            </a:solidFill>
          </p:grpSpPr>
          <p:sp>
            <p:nvSpPr>
              <p:cNvPr id="75" name="Freeform 1"/>
              <p:cNvSpPr>
                <a:spLocks noChangeArrowheads="1"/>
              </p:cNvSpPr>
              <p:nvPr/>
            </p:nvSpPr>
            <p:spPr bwMode="auto">
              <a:xfrm>
                <a:off x="3672681" y="2428558"/>
                <a:ext cx="1293813" cy="2419350"/>
              </a:xfrm>
              <a:custGeom>
                <a:avLst/>
                <a:gdLst>
                  <a:gd name="T0" fmla="*/ 3593 w 3594"/>
                  <a:gd name="T1" fmla="*/ 2874 h 6719"/>
                  <a:gd name="T2" fmla="*/ 3593 w 3594"/>
                  <a:gd name="T3" fmla="*/ 2874 h 6719"/>
                  <a:gd name="T4" fmla="*/ 3000 w 3594"/>
                  <a:gd name="T5" fmla="*/ 625 h 6719"/>
                  <a:gd name="T6" fmla="*/ 2250 w 3594"/>
                  <a:gd name="T7" fmla="*/ 0 h 6719"/>
                  <a:gd name="T8" fmla="*/ 1375 w 3594"/>
                  <a:gd name="T9" fmla="*/ 0 h 6719"/>
                  <a:gd name="T10" fmla="*/ 625 w 3594"/>
                  <a:gd name="T11" fmla="*/ 625 h 6719"/>
                  <a:gd name="T12" fmla="*/ 0 w 3594"/>
                  <a:gd name="T13" fmla="*/ 2874 h 6719"/>
                  <a:gd name="T14" fmla="*/ 125 w 3594"/>
                  <a:gd name="T15" fmla="*/ 3249 h 6719"/>
                  <a:gd name="T16" fmla="*/ 500 w 3594"/>
                  <a:gd name="T17" fmla="*/ 2999 h 6719"/>
                  <a:gd name="T18" fmla="*/ 1000 w 3594"/>
                  <a:gd name="T19" fmla="*/ 1000 h 6719"/>
                  <a:gd name="T20" fmla="*/ 1250 w 3594"/>
                  <a:gd name="T21" fmla="*/ 1000 h 6719"/>
                  <a:gd name="T22" fmla="*/ 375 w 3594"/>
                  <a:gd name="T23" fmla="*/ 4093 h 6719"/>
                  <a:gd name="T24" fmla="*/ 1125 w 3594"/>
                  <a:gd name="T25" fmla="*/ 4093 h 6719"/>
                  <a:gd name="T26" fmla="*/ 1125 w 3594"/>
                  <a:gd name="T27" fmla="*/ 6343 h 6719"/>
                  <a:gd name="T28" fmla="*/ 1375 w 3594"/>
                  <a:gd name="T29" fmla="*/ 6718 h 6719"/>
                  <a:gd name="T30" fmla="*/ 1750 w 3594"/>
                  <a:gd name="T31" fmla="*/ 6343 h 6719"/>
                  <a:gd name="T32" fmla="*/ 1750 w 3594"/>
                  <a:gd name="T33" fmla="*/ 4093 h 6719"/>
                  <a:gd name="T34" fmla="*/ 2000 w 3594"/>
                  <a:gd name="T35" fmla="*/ 4093 h 6719"/>
                  <a:gd name="T36" fmla="*/ 2000 w 3594"/>
                  <a:gd name="T37" fmla="*/ 6343 h 6719"/>
                  <a:gd name="T38" fmla="*/ 2250 w 3594"/>
                  <a:gd name="T39" fmla="*/ 6718 h 6719"/>
                  <a:gd name="T40" fmla="*/ 2500 w 3594"/>
                  <a:gd name="T41" fmla="*/ 6343 h 6719"/>
                  <a:gd name="T42" fmla="*/ 2500 w 3594"/>
                  <a:gd name="T43" fmla="*/ 4093 h 6719"/>
                  <a:gd name="T44" fmla="*/ 3218 w 3594"/>
                  <a:gd name="T45" fmla="*/ 4093 h 6719"/>
                  <a:gd name="T46" fmla="*/ 2375 w 3594"/>
                  <a:gd name="T47" fmla="*/ 1000 h 6719"/>
                  <a:gd name="T48" fmla="*/ 2625 w 3594"/>
                  <a:gd name="T49" fmla="*/ 1000 h 6719"/>
                  <a:gd name="T50" fmla="*/ 3093 w 3594"/>
                  <a:gd name="T51" fmla="*/ 2999 h 6719"/>
                  <a:gd name="T52" fmla="*/ 3468 w 3594"/>
                  <a:gd name="T53" fmla="*/ 3249 h 6719"/>
                  <a:gd name="T54" fmla="*/ 3593 w 3594"/>
                  <a:gd name="T55" fmla="*/ 2874 h 67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594" h="6719">
                    <a:moveTo>
                      <a:pt x="3593" y="2874"/>
                    </a:moveTo>
                    <a:lnTo>
                      <a:pt x="3593" y="2874"/>
                    </a:lnTo>
                    <a:cubicBezTo>
                      <a:pt x="3000" y="625"/>
                      <a:pt x="3000" y="625"/>
                      <a:pt x="3000" y="625"/>
                    </a:cubicBezTo>
                    <a:cubicBezTo>
                      <a:pt x="2875" y="250"/>
                      <a:pt x="2625" y="0"/>
                      <a:pt x="2250" y="0"/>
                    </a:cubicBezTo>
                    <a:cubicBezTo>
                      <a:pt x="1375" y="0"/>
                      <a:pt x="1375" y="0"/>
                      <a:pt x="1375" y="0"/>
                    </a:cubicBezTo>
                    <a:cubicBezTo>
                      <a:pt x="1000" y="0"/>
                      <a:pt x="750" y="250"/>
                      <a:pt x="625" y="625"/>
                    </a:cubicBezTo>
                    <a:cubicBezTo>
                      <a:pt x="0" y="2874"/>
                      <a:pt x="0" y="2874"/>
                      <a:pt x="0" y="2874"/>
                    </a:cubicBezTo>
                    <a:cubicBezTo>
                      <a:pt x="0" y="2999"/>
                      <a:pt x="0" y="3124"/>
                      <a:pt x="125" y="3249"/>
                    </a:cubicBezTo>
                    <a:cubicBezTo>
                      <a:pt x="250" y="3249"/>
                      <a:pt x="500" y="3124"/>
                      <a:pt x="500" y="2999"/>
                    </a:cubicBezTo>
                    <a:cubicBezTo>
                      <a:pt x="1000" y="1000"/>
                      <a:pt x="1000" y="1000"/>
                      <a:pt x="1000" y="1000"/>
                    </a:cubicBezTo>
                    <a:cubicBezTo>
                      <a:pt x="1250" y="1000"/>
                      <a:pt x="1250" y="1000"/>
                      <a:pt x="1250" y="1000"/>
                    </a:cubicBezTo>
                    <a:cubicBezTo>
                      <a:pt x="375" y="4093"/>
                      <a:pt x="375" y="4093"/>
                      <a:pt x="375" y="4093"/>
                    </a:cubicBezTo>
                    <a:cubicBezTo>
                      <a:pt x="1125" y="4093"/>
                      <a:pt x="1125" y="4093"/>
                      <a:pt x="1125" y="4093"/>
                    </a:cubicBezTo>
                    <a:cubicBezTo>
                      <a:pt x="1125" y="6343"/>
                      <a:pt x="1125" y="6343"/>
                      <a:pt x="1125" y="6343"/>
                    </a:cubicBezTo>
                    <a:cubicBezTo>
                      <a:pt x="1125" y="6468"/>
                      <a:pt x="1250" y="6718"/>
                      <a:pt x="1375" y="6718"/>
                    </a:cubicBezTo>
                    <a:cubicBezTo>
                      <a:pt x="1625" y="6718"/>
                      <a:pt x="1750" y="6468"/>
                      <a:pt x="1750" y="6343"/>
                    </a:cubicBezTo>
                    <a:cubicBezTo>
                      <a:pt x="1750" y="4093"/>
                      <a:pt x="1750" y="4093"/>
                      <a:pt x="1750" y="4093"/>
                    </a:cubicBezTo>
                    <a:cubicBezTo>
                      <a:pt x="2000" y="4093"/>
                      <a:pt x="2000" y="4093"/>
                      <a:pt x="2000" y="4093"/>
                    </a:cubicBezTo>
                    <a:cubicBezTo>
                      <a:pt x="2000" y="6343"/>
                      <a:pt x="2000" y="6343"/>
                      <a:pt x="2000" y="6343"/>
                    </a:cubicBezTo>
                    <a:cubicBezTo>
                      <a:pt x="2000" y="6468"/>
                      <a:pt x="2125" y="6718"/>
                      <a:pt x="2250" y="6718"/>
                    </a:cubicBezTo>
                    <a:cubicBezTo>
                      <a:pt x="2375" y="6718"/>
                      <a:pt x="2500" y="6468"/>
                      <a:pt x="2500" y="6343"/>
                    </a:cubicBezTo>
                    <a:cubicBezTo>
                      <a:pt x="2500" y="4093"/>
                      <a:pt x="2500" y="4093"/>
                      <a:pt x="2500" y="4093"/>
                    </a:cubicBezTo>
                    <a:cubicBezTo>
                      <a:pt x="3218" y="4093"/>
                      <a:pt x="3218" y="4093"/>
                      <a:pt x="3218" y="4093"/>
                    </a:cubicBezTo>
                    <a:cubicBezTo>
                      <a:pt x="2375" y="1000"/>
                      <a:pt x="2375" y="1000"/>
                      <a:pt x="2375" y="1000"/>
                    </a:cubicBezTo>
                    <a:cubicBezTo>
                      <a:pt x="2625" y="1000"/>
                      <a:pt x="2625" y="1000"/>
                      <a:pt x="2625" y="1000"/>
                    </a:cubicBezTo>
                    <a:cubicBezTo>
                      <a:pt x="3093" y="2999"/>
                      <a:pt x="3093" y="2999"/>
                      <a:pt x="3093" y="2999"/>
                    </a:cubicBezTo>
                    <a:cubicBezTo>
                      <a:pt x="3218" y="3124"/>
                      <a:pt x="3343" y="3249"/>
                      <a:pt x="3468" y="3249"/>
                    </a:cubicBezTo>
                    <a:cubicBezTo>
                      <a:pt x="3593" y="3124"/>
                      <a:pt x="3593" y="2999"/>
                      <a:pt x="3593" y="2874"/>
                    </a:cubicBezTo>
                  </a:path>
                </a:pathLst>
              </a:custGeom>
              <a:grpFill/>
              <a:ln>
                <a:noFill/>
              </a:ln>
              <a:effectLst/>
              <a:ex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b="1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76" name="Freeform 2"/>
              <p:cNvSpPr>
                <a:spLocks noChangeArrowheads="1"/>
              </p:cNvSpPr>
              <p:nvPr/>
            </p:nvSpPr>
            <p:spPr bwMode="auto">
              <a:xfrm>
                <a:off x="4077494" y="1899920"/>
                <a:ext cx="495300" cy="495300"/>
              </a:xfrm>
              <a:custGeom>
                <a:avLst/>
                <a:gdLst>
                  <a:gd name="T0" fmla="*/ 750 w 1376"/>
                  <a:gd name="T1" fmla="*/ 1375 h 1376"/>
                  <a:gd name="T2" fmla="*/ 750 w 1376"/>
                  <a:gd name="T3" fmla="*/ 1375 h 1376"/>
                  <a:gd name="T4" fmla="*/ 1375 w 1376"/>
                  <a:gd name="T5" fmla="*/ 625 h 1376"/>
                  <a:gd name="T6" fmla="*/ 750 w 1376"/>
                  <a:gd name="T7" fmla="*/ 0 h 1376"/>
                  <a:gd name="T8" fmla="*/ 0 w 1376"/>
                  <a:gd name="T9" fmla="*/ 625 h 1376"/>
                  <a:gd name="T10" fmla="*/ 750 w 1376"/>
                  <a:gd name="T11" fmla="*/ 1375 h 13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376" h="1376">
                    <a:moveTo>
                      <a:pt x="750" y="1375"/>
                    </a:moveTo>
                    <a:lnTo>
                      <a:pt x="750" y="1375"/>
                    </a:lnTo>
                    <a:cubicBezTo>
                      <a:pt x="1125" y="1375"/>
                      <a:pt x="1375" y="1125"/>
                      <a:pt x="1375" y="625"/>
                    </a:cubicBezTo>
                    <a:cubicBezTo>
                      <a:pt x="1375" y="250"/>
                      <a:pt x="1125" y="0"/>
                      <a:pt x="750" y="0"/>
                    </a:cubicBezTo>
                    <a:cubicBezTo>
                      <a:pt x="250" y="0"/>
                      <a:pt x="0" y="250"/>
                      <a:pt x="0" y="625"/>
                    </a:cubicBezTo>
                    <a:cubicBezTo>
                      <a:pt x="0" y="1125"/>
                      <a:pt x="250" y="1375"/>
                      <a:pt x="750" y="1375"/>
                    </a:cubicBezTo>
                  </a:path>
                </a:pathLst>
              </a:custGeom>
              <a:grpFill/>
              <a:ln>
                <a:noFill/>
              </a:ln>
              <a:effectLst/>
              <a:ex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b="1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</a:endParaRPr>
              </a:p>
            </p:txBody>
          </p:sp>
        </p:grpSp>
      </p:grpSp>
      <p:sp>
        <p:nvSpPr>
          <p:cNvPr id="133" name="TextBox 132"/>
          <p:cNvSpPr txBox="1"/>
          <p:nvPr/>
        </p:nvSpPr>
        <p:spPr>
          <a:xfrm>
            <a:off x="5129646" y="1805780"/>
            <a:ext cx="92365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80%</a:t>
            </a:r>
            <a:endParaRPr lang="zh-CN" altLang="en-US" sz="280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4" name="TextBox 133"/>
          <p:cNvSpPr txBox="1"/>
          <p:nvPr/>
        </p:nvSpPr>
        <p:spPr>
          <a:xfrm>
            <a:off x="5129646" y="3416682"/>
            <a:ext cx="92365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7</a:t>
            </a:r>
            <a:r>
              <a:rPr lang="en-US" altLang="zh-CN" sz="2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0%</a:t>
            </a:r>
            <a:endParaRPr lang="zh-CN" altLang="en-US" sz="280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576549217"/>
      </p:ext>
    </p:extLst>
  </p:cSld>
  <p:clrMapOvr>
    <a:masterClrMapping/>
  </p:clrMapOvr>
  <p:transition spd="slow" advClick="0" advTm="0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"/>
                            </p:stCondLst>
                            <p:childTnLst>
                              <p:par>
                                <p:cTn id="9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" dur="100" fill="hold"/>
                                        <p:tgtEl>
                                          <p:spTgt spid="7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"/>
                            </p:stCondLst>
                            <p:childTnLst>
                              <p:par>
                                <p:cTn id="12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3" dur="100" fill="hold"/>
                                        <p:tgtEl>
                                          <p:spTgt spid="70"/>
                                        </p:tgtEl>
                                      </p:cBhvr>
                                      <p:by x="95000" y="9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"/>
                            </p:stCondLst>
                            <p:childTnLst>
                              <p:par>
                                <p:cTn id="15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6" dur="100" fill="hold"/>
                                        <p:tgtEl>
                                          <p:spTgt spid="7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00"/>
                            </p:stCondLst>
                            <p:childTnLst>
                              <p:par>
                                <p:cTn id="18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9" dur="100" fill="hold"/>
                                        <p:tgtEl>
                                          <p:spTgt spid="70"/>
                                        </p:tgtEl>
                                      </p:cBhvr>
                                      <p:by x="95000" y="9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2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700"/>
                            </p:stCondLst>
                            <p:childTnLst>
                              <p:par>
                                <p:cTn id="2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3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3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"/>
                            </p:stCondLst>
                            <p:childTnLst>
                              <p:par>
                                <p:cTn id="3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3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300"/>
                            </p:stCondLst>
                            <p:childTnLst>
                              <p:par>
                                <p:cTn id="3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3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600"/>
                            </p:stCondLst>
                            <p:childTnLst>
                              <p:par>
                                <p:cTn id="3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3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900"/>
                            </p:stCondLst>
                            <p:childTnLst>
                              <p:par>
                                <p:cTn id="4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3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200"/>
                            </p:stCondLst>
                            <p:childTnLst>
                              <p:par>
                                <p:cTn id="4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3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500"/>
                            </p:stCondLst>
                            <p:childTnLst>
                              <p:par>
                                <p:cTn id="5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3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2800"/>
                            </p:stCondLst>
                            <p:childTnLst>
                              <p:par>
                                <p:cTn id="5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6" dur="3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3100"/>
                            </p:stCondLst>
                            <p:childTnLst>
                              <p:par>
                                <p:cTn id="5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3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3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3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3400"/>
                            </p:stCondLst>
                            <p:childTnLst>
                              <p:par>
                                <p:cTn id="6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3500"/>
                            </p:stCondLst>
                            <p:childTnLst>
                              <p:par>
                                <p:cTn id="68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9" dur="100" fill="hold"/>
                                        <p:tgtEl>
                                          <p:spTgt spid="7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3600"/>
                            </p:stCondLst>
                            <p:childTnLst>
                              <p:par>
                                <p:cTn id="71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72" dur="100" fill="hold"/>
                                        <p:tgtEl>
                                          <p:spTgt spid="77"/>
                                        </p:tgtEl>
                                      </p:cBhvr>
                                      <p:by x="95000" y="9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3700"/>
                            </p:stCondLst>
                            <p:childTnLst>
                              <p:par>
                                <p:cTn id="74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75" dur="100" fill="hold"/>
                                        <p:tgtEl>
                                          <p:spTgt spid="7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3800"/>
                            </p:stCondLst>
                            <p:childTnLst>
                              <p:par>
                                <p:cTn id="77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78" dur="100" fill="hold"/>
                                        <p:tgtEl>
                                          <p:spTgt spid="77"/>
                                        </p:tgtEl>
                                      </p:cBhvr>
                                      <p:by x="95000" y="9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3900"/>
                            </p:stCondLst>
                            <p:childTnLst>
                              <p:par>
                                <p:cTn id="8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2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4100"/>
                            </p:stCondLst>
                            <p:childTnLst>
                              <p:par>
                                <p:cTn id="84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3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3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4400"/>
                            </p:stCondLst>
                            <p:childTnLst>
                              <p:par>
                                <p:cTn id="8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3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4700"/>
                            </p:stCondLst>
                            <p:childTnLst>
                              <p:par>
                                <p:cTn id="9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3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5000"/>
                            </p:stCondLst>
                            <p:childTnLst>
                              <p:par>
                                <p:cTn id="9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3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5300"/>
                            </p:stCondLst>
                            <p:childTnLst>
                              <p:par>
                                <p:cTn id="10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3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5600"/>
                            </p:stCondLst>
                            <p:childTnLst>
                              <p:par>
                                <p:cTn id="10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3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5900"/>
                            </p:stCondLst>
                            <p:childTnLst>
                              <p:par>
                                <p:cTn id="10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3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6200"/>
                            </p:stCondLst>
                            <p:childTnLst>
                              <p:par>
                                <p:cTn id="1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5" dur="3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6500"/>
                            </p:stCondLst>
                            <p:childTnLst>
                              <p:par>
                                <p:cTn id="1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3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0" dur="3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3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6" grpId="0"/>
      <p:bldP spid="17" grpId="0" animBg="1"/>
      <p:bldP spid="20" grpId="0"/>
      <p:bldP spid="133" grpId="0"/>
      <p:bldP spid="13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354533" y="1474148"/>
            <a:ext cx="3035238" cy="2833237"/>
            <a:chOff x="1356184" y="1198174"/>
            <a:chExt cx="3035238" cy="2833237"/>
          </a:xfrm>
          <a:solidFill>
            <a:srgbClr val="414455"/>
          </a:solidFill>
        </p:grpSpPr>
        <p:grpSp>
          <p:nvGrpSpPr>
            <p:cNvPr id="3" name="组合 2"/>
            <p:cNvGrpSpPr/>
            <p:nvPr/>
          </p:nvGrpSpPr>
          <p:grpSpPr>
            <a:xfrm>
              <a:off x="1356184" y="1198174"/>
              <a:ext cx="3035238" cy="2833237"/>
              <a:chOff x="1356184" y="1198174"/>
              <a:chExt cx="3035238" cy="2833237"/>
            </a:xfrm>
            <a:grpFill/>
          </p:grpSpPr>
          <p:grpSp>
            <p:nvGrpSpPr>
              <p:cNvPr id="5" name="组合 4"/>
              <p:cNvGrpSpPr/>
              <p:nvPr/>
            </p:nvGrpSpPr>
            <p:grpSpPr>
              <a:xfrm>
                <a:off x="1356184" y="2251948"/>
                <a:ext cx="2361706" cy="1779463"/>
                <a:chOff x="1356184" y="2251948"/>
                <a:chExt cx="2361706" cy="1779463"/>
              </a:xfrm>
              <a:grpFill/>
            </p:grpSpPr>
            <p:sp>
              <p:nvSpPr>
                <p:cNvPr id="9" name="Freeform 5"/>
                <p:cNvSpPr>
                  <a:spLocks noEditPoints="1"/>
                </p:cNvSpPr>
                <p:nvPr/>
              </p:nvSpPr>
              <p:spPr bwMode="auto">
                <a:xfrm>
                  <a:off x="1356184" y="2251948"/>
                  <a:ext cx="1464389" cy="895164"/>
                </a:xfrm>
                <a:custGeom>
                  <a:avLst/>
                  <a:gdLst>
                    <a:gd name="T0" fmla="*/ 1069975 w 674"/>
                    <a:gd name="T1" fmla="*/ 654050 h 412"/>
                    <a:gd name="T2" fmla="*/ 1065213 w 674"/>
                    <a:gd name="T3" fmla="*/ 652463 h 412"/>
                    <a:gd name="T4" fmla="*/ 0 w 674"/>
                    <a:gd name="T5" fmla="*/ 522288 h 412"/>
                    <a:gd name="T6" fmla="*/ 4763 w 674"/>
                    <a:gd name="T7" fmla="*/ 519113 h 412"/>
                    <a:gd name="T8" fmla="*/ 641350 w 674"/>
                    <a:gd name="T9" fmla="*/ 0 h 412"/>
                    <a:gd name="T10" fmla="*/ 1069975 w 674"/>
                    <a:gd name="T11" fmla="*/ 654050 h 412"/>
                    <a:gd name="T12" fmla="*/ 7938 w 674"/>
                    <a:gd name="T13" fmla="*/ 519113 h 412"/>
                    <a:gd name="T14" fmla="*/ 1062038 w 674"/>
                    <a:gd name="T15" fmla="*/ 649288 h 412"/>
                    <a:gd name="T16" fmla="*/ 641350 w 674"/>
                    <a:gd name="T17" fmla="*/ 6350 h 412"/>
                    <a:gd name="T18" fmla="*/ 7938 w 674"/>
                    <a:gd name="T19" fmla="*/ 519113 h 412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0" t="0" r="r" b="b"/>
                  <a:pathLst>
                    <a:path w="674" h="412">
                      <a:moveTo>
                        <a:pt x="674" y="412"/>
                      </a:moveTo>
                      <a:lnTo>
                        <a:pt x="671" y="411"/>
                      </a:lnTo>
                      <a:lnTo>
                        <a:pt x="0" y="329"/>
                      </a:lnTo>
                      <a:lnTo>
                        <a:pt x="3" y="327"/>
                      </a:lnTo>
                      <a:lnTo>
                        <a:pt x="404" y="0"/>
                      </a:lnTo>
                      <a:lnTo>
                        <a:pt x="674" y="412"/>
                      </a:lnTo>
                      <a:close/>
                      <a:moveTo>
                        <a:pt x="5" y="327"/>
                      </a:moveTo>
                      <a:lnTo>
                        <a:pt x="669" y="409"/>
                      </a:lnTo>
                      <a:lnTo>
                        <a:pt x="404" y="4"/>
                      </a:lnTo>
                      <a:lnTo>
                        <a:pt x="5" y="327"/>
                      </a:lnTo>
                      <a:close/>
                    </a:path>
                  </a:pathLst>
                </a:custGeom>
                <a:grpFill/>
                <a:ln w="3175">
                  <a:noFill/>
                  <a:round/>
                  <a:headEnd/>
                  <a:tailEnd/>
                </a:ln>
                <a:extLst/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0" name="Freeform 6"/>
                <p:cNvSpPr>
                  <a:spLocks/>
                </p:cNvSpPr>
                <p:nvPr/>
              </p:nvSpPr>
              <p:spPr bwMode="auto">
                <a:xfrm>
                  <a:off x="1360529" y="2962429"/>
                  <a:ext cx="827793" cy="929927"/>
                </a:xfrm>
                <a:custGeom>
                  <a:avLst/>
                  <a:gdLst>
                    <a:gd name="T0" fmla="*/ 601663 w 381"/>
                    <a:gd name="T1" fmla="*/ 679450 h 428"/>
                    <a:gd name="T2" fmla="*/ 0 w 381"/>
                    <a:gd name="T3" fmla="*/ 3175 h 428"/>
                    <a:gd name="T4" fmla="*/ 1588 w 381"/>
                    <a:gd name="T5" fmla="*/ 0 h 428"/>
                    <a:gd name="T6" fmla="*/ 604838 w 381"/>
                    <a:gd name="T7" fmla="*/ 677863 h 428"/>
                    <a:gd name="T8" fmla="*/ 601663 w 381"/>
                    <a:gd name="T9" fmla="*/ 679450 h 42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381" h="428">
                      <a:moveTo>
                        <a:pt x="379" y="428"/>
                      </a:moveTo>
                      <a:lnTo>
                        <a:pt x="0" y="2"/>
                      </a:lnTo>
                      <a:lnTo>
                        <a:pt x="1" y="0"/>
                      </a:lnTo>
                      <a:lnTo>
                        <a:pt x="381" y="427"/>
                      </a:lnTo>
                      <a:lnTo>
                        <a:pt x="379" y="428"/>
                      </a:lnTo>
                      <a:close/>
                    </a:path>
                  </a:pathLst>
                </a:custGeom>
                <a:grpFill/>
                <a:ln w="3175">
                  <a:noFill/>
                  <a:round/>
                  <a:headEnd/>
                  <a:tailEnd/>
                </a:ln>
                <a:extLst/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1" name="Freeform 7"/>
                <p:cNvSpPr>
                  <a:spLocks noEditPoints="1"/>
                </p:cNvSpPr>
                <p:nvPr/>
              </p:nvSpPr>
              <p:spPr bwMode="auto">
                <a:xfrm>
                  <a:off x="2179630" y="3138420"/>
                  <a:ext cx="1538260" cy="892991"/>
                </a:xfrm>
                <a:custGeom>
                  <a:avLst/>
                  <a:gdLst>
                    <a:gd name="T0" fmla="*/ 1123950 w 708"/>
                    <a:gd name="T1" fmla="*/ 652463 h 411"/>
                    <a:gd name="T2" fmla="*/ 0 w 708"/>
                    <a:gd name="T3" fmla="*/ 552450 h 411"/>
                    <a:gd name="T4" fmla="*/ 463550 w 708"/>
                    <a:gd name="T5" fmla="*/ 0 h 411"/>
                    <a:gd name="T6" fmla="*/ 465138 w 708"/>
                    <a:gd name="T7" fmla="*/ 1588 h 411"/>
                    <a:gd name="T8" fmla="*/ 1123950 w 708"/>
                    <a:gd name="T9" fmla="*/ 652463 h 411"/>
                    <a:gd name="T10" fmla="*/ 7938 w 708"/>
                    <a:gd name="T11" fmla="*/ 547688 h 411"/>
                    <a:gd name="T12" fmla="*/ 1112838 w 708"/>
                    <a:gd name="T13" fmla="*/ 649288 h 411"/>
                    <a:gd name="T14" fmla="*/ 463550 w 708"/>
                    <a:gd name="T15" fmla="*/ 6350 h 411"/>
                    <a:gd name="T16" fmla="*/ 7938 w 708"/>
                    <a:gd name="T17" fmla="*/ 547688 h 411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0" t="0" r="r" b="b"/>
                  <a:pathLst>
                    <a:path w="708" h="411">
                      <a:moveTo>
                        <a:pt x="708" y="411"/>
                      </a:moveTo>
                      <a:lnTo>
                        <a:pt x="0" y="348"/>
                      </a:lnTo>
                      <a:lnTo>
                        <a:pt x="292" y="0"/>
                      </a:lnTo>
                      <a:lnTo>
                        <a:pt x="293" y="1"/>
                      </a:lnTo>
                      <a:lnTo>
                        <a:pt x="708" y="411"/>
                      </a:lnTo>
                      <a:close/>
                      <a:moveTo>
                        <a:pt x="5" y="345"/>
                      </a:moveTo>
                      <a:lnTo>
                        <a:pt x="701" y="409"/>
                      </a:lnTo>
                      <a:lnTo>
                        <a:pt x="292" y="4"/>
                      </a:lnTo>
                      <a:lnTo>
                        <a:pt x="5" y="345"/>
                      </a:lnTo>
                      <a:close/>
                    </a:path>
                  </a:pathLst>
                </a:custGeom>
                <a:grpFill/>
                <a:ln w="3175">
                  <a:noFill/>
                  <a:round/>
                  <a:headEnd/>
                  <a:tailEnd/>
                </a:ln>
                <a:extLst/>
              </p:spPr>
              <p:txBody>
                <a:bodyPr/>
                <a:lstStyle/>
                <a:p>
                  <a:endParaRPr lang="zh-CN" altLang="en-US"/>
                </a:p>
              </p:txBody>
            </p:sp>
          </p:grpSp>
          <p:grpSp>
            <p:nvGrpSpPr>
              <p:cNvPr id="6" name="组合 5"/>
              <p:cNvGrpSpPr/>
              <p:nvPr/>
            </p:nvGrpSpPr>
            <p:grpSpPr>
              <a:xfrm>
                <a:off x="2231774" y="1198174"/>
                <a:ext cx="2159648" cy="1948937"/>
                <a:chOff x="2231774" y="1198174"/>
                <a:chExt cx="2159648" cy="1948937"/>
              </a:xfrm>
              <a:grpFill/>
            </p:grpSpPr>
            <p:sp>
              <p:nvSpPr>
                <p:cNvPr id="7" name="Freeform 8"/>
                <p:cNvSpPr>
                  <a:spLocks noEditPoints="1"/>
                </p:cNvSpPr>
                <p:nvPr/>
              </p:nvSpPr>
              <p:spPr bwMode="auto">
                <a:xfrm>
                  <a:off x="2853162" y="1232938"/>
                  <a:ext cx="1538260" cy="1914173"/>
                </a:xfrm>
                <a:custGeom>
                  <a:avLst/>
                  <a:gdLst>
                    <a:gd name="T0" fmla="*/ 0 w 708"/>
                    <a:gd name="T1" fmla="*/ 1398588 h 881"/>
                    <a:gd name="T2" fmla="*/ 176213 w 708"/>
                    <a:gd name="T3" fmla="*/ 0 h 881"/>
                    <a:gd name="T4" fmla="*/ 179388 w 708"/>
                    <a:gd name="T5" fmla="*/ 4763 h 881"/>
                    <a:gd name="T6" fmla="*/ 1123950 w 708"/>
                    <a:gd name="T7" fmla="*/ 1160463 h 881"/>
                    <a:gd name="T8" fmla="*/ 1120775 w 708"/>
                    <a:gd name="T9" fmla="*/ 1162050 h 881"/>
                    <a:gd name="T10" fmla="*/ 0 w 708"/>
                    <a:gd name="T11" fmla="*/ 1398588 h 881"/>
                    <a:gd name="T12" fmla="*/ 179388 w 708"/>
                    <a:gd name="T13" fmla="*/ 11113 h 881"/>
                    <a:gd name="T14" fmla="*/ 4763 w 708"/>
                    <a:gd name="T15" fmla="*/ 1393825 h 881"/>
                    <a:gd name="T16" fmla="*/ 1117600 w 708"/>
                    <a:gd name="T17" fmla="*/ 1157288 h 881"/>
                    <a:gd name="T18" fmla="*/ 179388 w 708"/>
                    <a:gd name="T19" fmla="*/ 11113 h 881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0" t="0" r="r" b="b"/>
                  <a:pathLst>
                    <a:path w="708" h="881">
                      <a:moveTo>
                        <a:pt x="0" y="881"/>
                      </a:moveTo>
                      <a:lnTo>
                        <a:pt x="111" y="0"/>
                      </a:lnTo>
                      <a:lnTo>
                        <a:pt x="113" y="3"/>
                      </a:lnTo>
                      <a:lnTo>
                        <a:pt x="708" y="731"/>
                      </a:lnTo>
                      <a:lnTo>
                        <a:pt x="706" y="732"/>
                      </a:lnTo>
                      <a:lnTo>
                        <a:pt x="0" y="881"/>
                      </a:lnTo>
                      <a:close/>
                      <a:moveTo>
                        <a:pt x="113" y="7"/>
                      </a:moveTo>
                      <a:lnTo>
                        <a:pt x="3" y="878"/>
                      </a:lnTo>
                      <a:lnTo>
                        <a:pt x="704" y="729"/>
                      </a:lnTo>
                      <a:lnTo>
                        <a:pt x="113" y="7"/>
                      </a:lnTo>
                      <a:close/>
                    </a:path>
                  </a:pathLst>
                </a:custGeom>
                <a:grpFill/>
                <a:ln w="3175">
                  <a:noFill/>
                  <a:round/>
                  <a:headEnd/>
                  <a:tailEnd/>
                </a:ln>
                <a:extLst/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8" name="Freeform 9"/>
                <p:cNvSpPr>
                  <a:spLocks/>
                </p:cNvSpPr>
                <p:nvPr/>
              </p:nvSpPr>
              <p:spPr bwMode="auto">
                <a:xfrm>
                  <a:off x="2231774" y="1198174"/>
                  <a:ext cx="923391" cy="1060291"/>
                </a:xfrm>
                <a:custGeom>
                  <a:avLst/>
                  <a:gdLst>
                    <a:gd name="T0" fmla="*/ 3175 w 425"/>
                    <a:gd name="T1" fmla="*/ 774700 h 488"/>
                    <a:gd name="T2" fmla="*/ 0 w 425"/>
                    <a:gd name="T3" fmla="*/ 771525 h 488"/>
                    <a:gd name="T4" fmla="*/ 673100 w 425"/>
                    <a:gd name="T5" fmla="*/ 0 h 488"/>
                    <a:gd name="T6" fmla="*/ 674688 w 425"/>
                    <a:gd name="T7" fmla="*/ 1588 h 488"/>
                    <a:gd name="T8" fmla="*/ 3175 w 425"/>
                    <a:gd name="T9" fmla="*/ 774700 h 48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425" h="488">
                      <a:moveTo>
                        <a:pt x="2" y="488"/>
                      </a:moveTo>
                      <a:lnTo>
                        <a:pt x="0" y="486"/>
                      </a:lnTo>
                      <a:lnTo>
                        <a:pt x="424" y="0"/>
                      </a:lnTo>
                      <a:lnTo>
                        <a:pt x="425" y="1"/>
                      </a:lnTo>
                      <a:lnTo>
                        <a:pt x="2" y="488"/>
                      </a:lnTo>
                      <a:close/>
                    </a:path>
                  </a:pathLst>
                </a:custGeom>
                <a:grpFill/>
                <a:ln w="3175">
                  <a:noFill/>
                  <a:round/>
                  <a:headEnd/>
                  <a:tailEnd/>
                </a:ln>
                <a:extLst/>
              </p:spPr>
              <p:txBody>
                <a:bodyPr/>
                <a:lstStyle/>
                <a:p>
                  <a:endParaRPr lang="zh-CN" altLang="en-US"/>
                </a:p>
              </p:txBody>
            </p:sp>
          </p:grpSp>
        </p:grpSp>
        <p:sp>
          <p:nvSpPr>
            <p:cNvPr id="4" name="Freeform 10"/>
            <p:cNvSpPr>
              <a:spLocks/>
            </p:cNvSpPr>
            <p:nvPr/>
          </p:nvSpPr>
          <p:spPr bwMode="auto">
            <a:xfrm>
              <a:off x="3707027" y="2819029"/>
              <a:ext cx="682223" cy="1210210"/>
            </a:xfrm>
            <a:custGeom>
              <a:avLst/>
              <a:gdLst>
                <a:gd name="T0" fmla="*/ 3175 w 314"/>
                <a:gd name="T1" fmla="*/ 884238 h 557"/>
                <a:gd name="T2" fmla="*/ 0 w 314"/>
                <a:gd name="T3" fmla="*/ 884238 h 557"/>
                <a:gd name="T4" fmla="*/ 495300 w 314"/>
                <a:gd name="T5" fmla="*/ 0 h 557"/>
                <a:gd name="T6" fmla="*/ 498475 w 314"/>
                <a:gd name="T7" fmla="*/ 1588 h 557"/>
                <a:gd name="T8" fmla="*/ 3175 w 314"/>
                <a:gd name="T9" fmla="*/ 884238 h 55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14" h="557">
                  <a:moveTo>
                    <a:pt x="2" y="557"/>
                  </a:moveTo>
                  <a:lnTo>
                    <a:pt x="0" y="557"/>
                  </a:lnTo>
                  <a:lnTo>
                    <a:pt x="312" y="0"/>
                  </a:lnTo>
                  <a:lnTo>
                    <a:pt x="314" y="1"/>
                  </a:lnTo>
                  <a:lnTo>
                    <a:pt x="2" y="557"/>
                  </a:lnTo>
                  <a:close/>
                </a:path>
              </a:pathLst>
            </a:custGeom>
            <a:grpFill/>
            <a:ln w="3175">
              <a:noFill/>
              <a:round/>
              <a:headEnd/>
              <a:tailEnd/>
            </a:ln>
            <a:extLst/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2" name="Oval 951"/>
          <p:cNvSpPr>
            <a:spLocks noChangeArrowheads="1"/>
          </p:cNvSpPr>
          <p:nvPr/>
        </p:nvSpPr>
        <p:spPr bwMode="auto">
          <a:xfrm>
            <a:off x="2232297" y="2903803"/>
            <a:ext cx="1049407" cy="1045082"/>
          </a:xfrm>
          <a:prstGeom prst="ellipse">
            <a:avLst/>
          </a:prstGeom>
          <a:solidFill>
            <a:schemeClr val="accent1"/>
          </a:solidFill>
          <a:ln>
            <a:noFill/>
          </a:ln>
          <a:extLst/>
        </p:spPr>
        <p:txBody>
          <a:bodyPr/>
          <a:lstStyle/>
          <a:p>
            <a:endParaRPr lang="zh-CN" altLang="zh-CN"/>
          </a:p>
        </p:txBody>
      </p:sp>
      <p:sp>
        <p:nvSpPr>
          <p:cNvPr id="13" name="Oval 952"/>
          <p:cNvSpPr>
            <a:spLocks noChangeArrowheads="1"/>
          </p:cNvSpPr>
          <p:nvPr/>
        </p:nvSpPr>
        <p:spPr bwMode="auto">
          <a:xfrm>
            <a:off x="933032" y="2797338"/>
            <a:ext cx="775649" cy="775664"/>
          </a:xfrm>
          <a:prstGeom prst="ellipse">
            <a:avLst/>
          </a:prstGeom>
          <a:solidFill>
            <a:schemeClr val="accent4"/>
          </a:solidFill>
          <a:ln>
            <a:noFill/>
          </a:ln>
          <a:extLst/>
        </p:spPr>
        <p:txBody>
          <a:bodyPr/>
          <a:lstStyle/>
          <a:p>
            <a:endParaRPr lang="zh-CN" altLang="zh-CN"/>
          </a:p>
        </p:txBody>
      </p:sp>
      <p:sp>
        <p:nvSpPr>
          <p:cNvPr id="14" name="Oval 953"/>
          <p:cNvSpPr>
            <a:spLocks noChangeArrowheads="1"/>
          </p:cNvSpPr>
          <p:nvPr/>
        </p:nvSpPr>
        <p:spPr bwMode="auto">
          <a:xfrm>
            <a:off x="3401200" y="4046657"/>
            <a:ext cx="469300" cy="469309"/>
          </a:xfrm>
          <a:prstGeom prst="ellipse">
            <a:avLst/>
          </a:prstGeom>
          <a:solidFill>
            <a:schemeClr val="accent5"/>
          </a:solidFill>
          <a:ln>
            <a:noFill/>
          </a:ln>
          <a:extLst/>
        </p:spPr>
        <p:txBody>
          <a:bodyPr/>
          <a:lstStyle/>
          <a:p>
            <a:endParaRPr lang="zh-CN" altLang="zh-CN"/>
          </a:p>
        </p:txBody>
      </p:sp>
      <p:sp>
        <p:nvSpPr>
          <p:cNvPr id="15" name="Oval 954"/>
          <p:cNvSpPr>
            <a:spLocks noChangeArrowheads="1"/>
          </p:cNvSpPr>
          <p:nvPr/>
        </p:nvSpPr>
        <p:spPr bwMode="auto">
          <a:xfrm>
            <a:off x="2619034" y="1128684"/>
            <a:ext cx="921218" cy="919064"/>
          </a:xfrm>
          <a:prstGeom prst="ellipse">
            <a:avLst/>
          </a:prstGeom>
          <a:solidFill>
            <a:schemeClr val="accent3"/>
          </a:solidFill>
          <a:ln>
            <a:noFill/>
          </a:ln>
          <a:extLst/>
        </p:spPr>
        <p:txBody>
          <a:bodyPr/>
          <a:lstStyle/>
          <a:p>
            <a:endParaRPr lang="zh-CN" altLang="zh-CN"/>
          </a:p>
        </p:txBody>
      </p:sp>
      <p:sp>
        <p:nvSpPr>
          <p:cNvPr id="16" name="Oval 955"/>
          <p:cNvSpPr>
            <a:spLocks noChangeArrowheads="1"/>
          </p:cNvSpPr>
          <p:nvPr/>
        </p:nvSpPr>
        <p:spPr bwMode="auto">
          <a:xfrm>
            <a:off x="2054137" y="4037966"/>
            <a:ext cx="258550" cy="260727"/>
          </a:xfrm>
          <a:prstGeom prst="ellipse">
            <a:avLst/>
          </a:prstGeom>
          <a:solidFill>
            <a:schemeClr val="tx2"/>
          </a:solidFill>
          <a:ln>
            <a:noFill/>
          </a:ln>
          <a:extLst/>
        </p:spPr>
        <p:txBody>
          <a:bodyPr/>
          <a:lstStyle/>
          <a:p>
            <a:endParaRPr lang="zh-CN" altLang="zh-CN"/>
          </a:p>
        </p:txBody>
      </p:sp>
      <p:sp>
        <p:nvSpPr>
          <p:cNvPr id="17" name="Oval 956"/>
          <p:cNvSpPr>
            <a:spLocks noChangeArrowheads="1"/>
          </p:cNvSpPr>
          <p:nvPr/>
        </p:nvSpPr>
        <p:spPr bwMode="auto">
          <a:xfrm>
            <a:off x="3861809" y="2621348"/>
            <a:ext cx="919046" cy="916891"/>
          </a:xfrm>
          <a:prstGeom prst="ellipse">
            <a:avLst/>
          </a:prstGeom>
          <a:solidFill>
            <a:schemeClr val="accent2"/>
          </a:solidFill>
          <a:ln>
            <a:noFill/>
          </a:ln>
          <a:extLst/>
        </p:spPr>
        <p:txBody>
          <a:bodyPr/>
          <a:lstStyle/>
          <a:p>
            <a:endParaRPr lang="zh-CN" altLang="zh-CN"/>
          </a:p>
        </p:txBody>
      </p:sp>
      <p:sp>
        <p:nvSpPr>
          <p:cNvPr id="18" name="Oval 957"/>
          <p:cNvSpPr>
            <a:spLocks noChangeArrowheads="1"/>
          </p:cNvSpPr>
          <p:nvPr/>
        </p:nvSpPr>
        <p:spPr bwMode="auto">
          <a:xfrm>
            <a:off x="2023719" y="2323684"/>
            <a:ext cx="417155" cy="417164"/>
          </a:xfrm>
          <a:prstGeom prst="ellipse">
            <a:avLst/>
          </a:prstGeom>
          <a:solidFill>
            <a:schemeClr val="accent6"/>
          </a:solidFill>
          <a:ln>
            <a:noFill/>
          </a:ln>
          <a:extLst/>
        </p:spPr>
        <p:txBody>
          <a:bodyPr/>
          <a:lstStyle/>
          <a:p>
            <a:endParaRPr lang="zh-CN" altLang="zh-CN"/>
          </a:p>
        </p:txBody>
      </p:sp>
      <p:sp>
        <p:nvSpPr>
          <p:cNvPr id="19" name="Oval 952"/>
          <p:cNvSpPr>
            <a:spLocks noChangeArrowheads="1"/>
          </p:cNvSpPr>
          <p:nvPr/>
        </p:nvSpPr>
        <p:spPr bwMode="auto">
          <a:xfrm>
            <a:off x="5325520" y="2897515"/>
            <a:ext cx="279320" cy="279596"/>
          </a:xfrm>
          <a:prstGeom prst="ellipse">
            <a:avLst/>
          </a:prstGeom>
          <a:solidFill>
            <a:schemeClr val="accent1"/>
          </a:solidFill>
          <a:ln>
            <a:noFill/>
          </a:ln>
          <a:extLst/>
        </p:spPr>
        <p:txBody>
          <a:bodyPr/>
          <a:lstStyle/>
          <a:p>
            <a:endParaRPr lang="zh-CN" altLang="zh-CN"/>
          </a:p>
        </p:txBody>
      </p:sp>
      <p:sp>
        <p:nvSpPr>
          <p:cNvPr id="20" name="Oval 952"/>
          <p:cNvSpPr>
            <a:spLocks noChangeArrowheads="1"/>
          </p:cNvSpPr>
          <p:nvPr/>
        </p:nvSpPr>
        <p:spPr bwMode="auto">
          <a:xfrm>
            <a:off x="5325520" y="3305560"/>
            <a:ext cx="279320" cy="279596"/>
          </a:xfrm>
          <a:prstGeom prst="ellipse">
            <a:avLst/>
          </a:prstGeom>
          <a:solidFill>
            <a:schemeClr val="accent2"/>
          </a:solidFill>
          <a:ln>
            <a:noFill/>
          </a:ln>
          <a:extLst/>
        </p:spPr>
        <p:txBody>
          <a:bodyPr/>
          <a:lstStyle/>
          <a:p>
            <a:endParaRPr lang="zh-CN" altLang="zh-CN"/>
          </a:p>
        </p:txBody>
      </p:sp>
      <p:sp>
        <p:nvSpPr>
          <p:cNvPr id="21" name="Oval 952"/>
          <p:cNvSpPr>
            <a:spLocks noChangeArrowheads="1"/>
          </p:cNvSpPr>
          <p:nvPr/>
        </p:nvSpPr>
        <p:spPr bwMode="auto">
          <a:xfrm>
            <a:off x="5325520" y="3713605"/>
            <a:ext cx="279320" cy="279596"/>
          </a:xfrm>
          <a:prstGeom prst="ellipse">
            <a:avLst/>
          </a:prstGeom>
          <a:solidFill>
            <a:schemeClr val="accent3"/>
          </a:solidFill>
          <a:ln>
            <a:noFill/>
          </a:ln>
          <a:extLst/>
        </p:spPr>
        <p:txBody>
          <a:bodyPr/>
          <a:lstStyle/>
          <a:p>
            <a:endParaRPr lang="zh-CN" altLang="zh-CN"/>
          </a:p>
        </p:txBody>
      </p:sp>
      <p:sp>
        <p:nvSpPr>
          <p:cNvPr id="22" name="Oval 952"/>
          <p:cNvSpPr>
            <a:spLocks noChangeArrowheads="1"/>
          </p:cNvSpPr>
          <p:nvPr/>
        </p:nvSpPr>
        <p:spPr bwMode="auto">
          <a:xfrm>
            <a:off x="5325520" y="4121651"/>
            <a:ext cx="279320" cy="279596"/>
          </a:xfrm>
          <a:prstGeom prst="ellipse">
            <a:avLst/>
          </a:prstGeom>
          <a:solidFill>
            <a:schemeClr val="accent4"/>
          </a:solidFill>
          <a:ln>
            <a:noFill/>
          </a:ln>
          <a:extLst/>
        </p:spPr>
        <p:txBody>
          <a:bodyPr/>
          <a:lstStyle/>
          <a:p>
            <a:endParaRPr lang="zh-CN" altLang="zh-CN"/>
          </a:p>
        </p:txBody>
      </p:sp>
      <p:sp>
        <p:nvSpPr>
          <p:cNvPr id="23" name="Rectangle 971"/>
          <p:cNvSpPr/>
          <p:nvPr/>
        </p:nvSpPr>
        <p:spPr>
          <a:xfrm>
            <a:off x="4516485" y="987574"/>
            <a:ext cx="3545339" cy="491878"/>
          </a:xfrm>
          <a:prstGeom prst="rect">
            <a:avLst/>
          </a:prstGeom>
          <a:solidFill>
            <a:schemeClr val="accent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r">
              <a:spcBef>
                <a:spcPts val="600"/>
              </a:spcBef>
            </a:pPr>
            <a:endParaRPr lang="bg-BG" altLang="zh-CN" sz="4000" dirty="0">
              <a:solidFill>
                <a:schemeClr val="bg1"/>
              </a:solidFill>
            </a:endParaRPr>
          </a:p>
        </p:txBody>
      </p:sp>
      <p:sp>
        <p:nvSpPr>
          <p:cNvPr id="24" name="Rectangle 972"/>
          <p:cNvSpPr/>
          <p:nvPr/>
        </p:nvSpPr>
        <p:spPr>
          <a:xfrm>
            <a:off x="6289156" y="1553030"/>
            <a:ext cx="1727704" cy="418300"/>
          </a:xfrm>
          <a:prstGeom prst="rect">
            <a:avLst/>
          </a:prstGeom>
          <a:solidFill>
            <a:schemeClr val="accent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600"/>
              </a:spcBef>
            </a:pPr>
            <a:endParaRPr lang="bg-BG" altLang="zh-CN" sz="4000" i="1" dirty="0">
              <a:solidFill>
                <a:schemeClr val="bg1"/>
              </a:solidFill>
            </a:endParaRPr>
          </a:p>
        </p:txBody>
      </p:sp>
      <p:sp>
        <p:nvSpPr>
          <p:cNvPr id="25" name="TextBox 974"/>
          <p:cNvSpPr txBox="1">
            <a:spLocks noChangeArrowheads="1"/>
          </p:cNvSpPr>
          <p:nvPr/>
        </p:nvSpPr>
        <p:spPr bwMode="auto">
          <a:xfrm>
            <a:off x="2634851" y="1368492"/>
            <a:ext cx="906091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tabLst>
                <a:tab pos="1704975" algn="l"/>
                <a:tab pos="3314700" algn="l"/>
                <a:tab pos="4752975" algn="l"/>
                <a:tab pos="6372225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tabLst>
                <a:tab pos="1704975" algn="l"/>
                <a:tab pos="3314700" algn="l"/>
                <a:tab pos="4752975" algn="l"/>
                <a:tab pos="6372225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tabLst>
                <a:tab pos="1704975" algn="l"/>
                <a:tab pos="3314700" algn="l"/>
                <a:tab pos="4752975" algn="l"/>
                <a:tab pos="6372225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tabLst>
                <a:tab pos="1704975" algn="l"/>
                <a:tab pos="3314700" algn="l"/>
                <a:tab pos="4752975" algn="l"/>
                <a:tab pos="6372225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tabLst>
                <a:tab pos="1704975" algn="l"/>
                <a:tab pos="3314700" algn="l"/>
                <a:tab pos="4752975" algn="l"/>
                <a:tab pos="6372225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tabLst>
                <a:tab pos="1704975" algn="l"/>
                <a:tab pos="3314700" algn="l"/>
                <a:tab pos="4752975" algn="l"/>
                <a:tab pos="6372225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tabLst>
                <a:tab pos="1704975" algn="l"/>
                <a:tab pos="3314700" algn="l"/>
                <a:tab pos="4752975" algn="l"/>
                <a:tab pos="6372225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tabLst>
                <a:tab pos="1704975" algn="l"/>
                <a:tab pos="3314700" algn="l"/>
                <a:tab pos="4752975" algn="l"/>
                <a:tab pos="6372225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tabLst>
                <a:tab pos="1704975" algn="l"/>
                <a:tab pos="3314700" algn="l"/>
                <a:tab pos="4752975" algn="l"/>
                <a:tab pos="6372225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US" sz="2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Roboto Condensed" pitchFamily="2" charset="0"/>
              </a:rPr>
              <a:t>2014</a:t>
            </a:r>
            <a:endParaRPr lang="bg-BG" altLang="zh-CN" sz="20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cs typeface="Roboto Condensed" pitchFamily="2" charset="0"/>
            </a:endParaRPr>
          </a:p>
        </p:txBody>
      </p:sp>
      <p:sp>
        <p:nvSpPr>
          <p:cNvPr id="26" name="TextBox 975"/>
          <p:cNvSpPr txBox="1">
            <a:spLocks noChangeArrowheads="1"/>
          </p:cNvSpPr>
          <p:nvPr/>
        </p:nvSpPr>
        <p:spPr bwMode="auto">
          <a:xfrm>
            <a:off x="3895204" y="2879662"/>
            <a:ext cx="910179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tabLst>
                <a:tab pos="1704975" algn="l"/>
                <a:tab pos="3314700" algn="l"/>
                <a:tab pos="4752975" algn="l"/>
                <a:tab pos="6372225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tabLst>
                <a:tab pos="1704975" algn="l"/>
                <a:tab pos="3314700" algn="l"/>
                <a:tab pos="4752975" algn="l"/>
                <a:tab pos="6372225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tabLst>
                <a:tab pos="1704975" algn="l"/>
                <a:tab pos="3314700" algn="l"/>
                <a:tab pos="4752975" algn="l"/>
                <a:tab pos="6372225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tabLst>
                <a:tab pos="1704975" algn="l"/>
                <a:tab pos="3314700" algn="l"/>
                <a:tab pos="4752975" algn="l"/>
                <a:tab pos="6372225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tabLst>
                <a:tab pos="1704975" algn="l"/>
                <a:tab pos="3314700" algn="l"/>
                <a:tab pos="4752975" algn="l"/>
                <a:tab pos="6372225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tabLst>
                <a:tab pos="1704975" algn="l"/>
                <a:tab pos="3314700" algn="l"/>
                <a:tab pos="4752975" algn="l"/>
                <a:tab pos="6372225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tabLst>
                <a:tab pos="1704975" algn="l"/>
                <a:tab pos="3314700" algn="l"/>
                <a:tab pos="4752975" algn="l"/>
                <a:tab pos="6372225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tabLst>
                <a:tab pos="1704975" algn="l"/>
                <a:tab pos="3314700" algn="l"/>
                <a:tab pos="4752975" algn="l"/>
                <a:tab pos="6372225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tabLst>
                <a:tab pos="1704975" algn="l"/>
                <a:tab pos="3314700" algn="l"/>
                <a:tab pos="4752975" algn="l"/>
                <a:tab pos="6372225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 sz="2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Roboto Condensed" pitchFamily="2" charset="0"/>
              </a:rPr>
              <a:t>2015</a:t>
            </a:r>
            <a:endParaRPr lang="bg-BG" altLang="zh-CN" sz="20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cs typeface="Roboto Condensed" pitchFamily="2" charset="0"/>
            </a:endParaRPr>
          </a:p>
        </p:txBody>
      </p:sp>
      <p:sp>
        <p:nvSpPr>
          <p:cNvPr id="27" name="TextBox 976"/>
          <p:cNvSpPr txBox="1">
            <a:spLocks noChangeArrowheads="1"/>
          </p:cNvSpPr>
          <p:nvPr/>
        </p:nvSpPr>
        <p:spPr bwMode="auto">
          <a:xfrm>
            <a:off x="973910" y="3008993"/>
            <a:ext cx="753487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tabLst>
                <a:tab pos="1704975" algn="l"/>
                <a:tab pos="3314700" algn="l"/>
                <a:tab pos="4752975" algn="l"/>
                <a:tab pos="6372225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tabLst>
                <a:tab pos="1704975" algn="l"/>
                <a:tab pos="3314700" algn="l"/>
                <a:tab pos="4752975" algn="l"/>
                <a:tab pos="6372225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tabLst>
                <a:tab pos="1704975" algn="l"/>
                <a:tab pos="3314700" algn="l"/>
                <a:tab pos="4752975" algn="l"/>
                <a:tab pos="6372225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tabLst>
                <a:tab pos="1704975" algn="l"/>
                <a:tab pos="3314700" algn="l"/>
                <a:tab pos="4752975" algn="l"/>
                <a:tab pos="6372225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tabLst>
                <a:tab pos="1704975" algn="l"/>
                <a:tab pos="3314700" algn="l"/>
                <a:tab pos="4752975" algn="l"/>
                <a:tab pos="6372225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tabLst>
                <a:tab pos="1704975" algn="l"/>
                <a:tab pos="3314700" algn="l"/>
                <a:tab pos="4752975" algn="l"/>
                <a:tab pos="6372225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tabLst>
                <a:tab pos="1704975" algn="l"/>
                <a:tab pos="3314700" algn="l"/>
                <a:tab pos="4752975" algn="l"/>
                <a:tab pos="6372225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tabLst>
                <a:tab pos="1704975" algn="l"/>
                <a:tab pos="3314700" algn="l"/>
                <a:tab pos="4752975" algn="l"/>
                <a:tab pos="6372225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tabLst>
                <a:tab pos="1704975" algn="l"/>
                <a:tab pos="3314700" algn="l"/>
                <a:tab pos="4752975" algn="l"/>
                <a:tab pos="6372225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Roboto Condensed" pitchFamily="2" charset="0"/>
              </a:rPr>
              <a:t>2013</a:t>
            </a:r>
            <a:endParaRPr lang="bg-BG" altLang="zh-CN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cs typeface="Roboto Condensed" pitchFamily="2" charset="0"/>
            </a:endParaRPr>
          </a:p>
        </p:txBody>
      </p:sp>
      <p:sp>
        <p:nvSpPr>
          <p:cNvPr id="28" name="TextBox 977"/>
          <p:cNvSpPr txBox="1">
            <a:spLocks noChangeArrowheads="1"/>
          </p:cNvSpPr>
          <p:nvPr/>
        </p:nvSpPr>
        <p:spPr bwMode="auto">
          <a:xfrm>
            <a:off x="2266093" y="3203738"/>
            <a:ext cx="1050522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tabLst>
                <a:tab pos="1704975" algn="l"/>
                <a:tab pos="3314700" algn="l"/>
                <a:tab pos="4752975" algn="l"/>
                <a:tab pos="6372225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tabLst>
                <a:tab pos="1704975" algn="l"/>
                <a:tab pos="3314700" algn="l"/>
                <a:tab pos="4752975" algn="l"/>
                <a:tab pos="6372225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tabLst>
                <a:tab pos="1704975" algn="l"/>
                <a:tab pos="3314700" algn="l"/>
                <a:tab pos="4752975" algn="l"/>
                <a:tab pos="6372225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tabLst>
                <a:tab pos="1704975" algn="l"/>
                <a:tab pos="3314700" algn="l"/>
                <a:tab pos="4752975" algn="l"/>
                <a:tab pos="6372225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tabLst>
                <a:tab pos="1704975" algn="l"/>
                <a:tab pos="3314700" algn="l"/>
                <a:tab pos="4752975" algn="l"/>
                <a:tab pos="6372225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tabLst>
                <a:tab pos="1704975" algn="l"/>
                <a:tab pos="3314700" algn="l"/>
                <a:tab pos="4752975" algn="l"/>
                <a:tab pos="6372225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tabLst>
                <a:tab pos="1704975" algn="l"/>
                <a:tab pos="3314700" algn="l"/>
                <a:tab pos="4752975" algn="l"/>
                <a:tab pos="6372225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tabLst>
                <a:tab pos="1704975" algn="l"/>
                <a:tab pos="3314700" algn="l"/>
                <a:tab pos="4752975" algn="l"/>
                <a:tab pos="6372225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tabLst>
                <a:tab pos="1704975" algn="l"/>
                <a:tab pos="3314700" algn="l"/>
                <a:tab pos="4752975" algn="l"/>
                <a:tab pos="6372225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 sz="26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Roboto Condensed" pitchFamily="2" charset="0"/>
              </a:rPr>
              <a:t>2016</a:t>
            </a:r>
            <a:endParaRPr lang="bg-BG" altLang="zh-CN" sz="26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cs typeface="Roboto Condensed" pitchFamily="2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5604840" y="2859782"/>
            <a:ext cx="2512019" cy="373757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</a:t>
            </a:r>
            <a:r>
              <a:rPr lang="zh-CN" altLang="en-US" sz="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。</a:t>
            </a:r>
            <a:endParaRPr lang="zh-CN" altLang="en-US" sz="80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0" name="Text Placeholder 2"/>
          <p:cNvSpPr txBox="1">
            <a:spLocks/>
          </p:cNvSpPr>
          <p:nvPr/>
        </p:nvSpPr>
        <p:spPr bwMode="auto">
          <a:xfrm>
            <a:off x="6333632" y="1635646"/>
            <a:ext cx="1523692" cy="268421"/>
          </a:xfrm>
          <a:prstGeom prst="rect">
            <a:avLst/>
          </a:prstGeom>
          <a:noFill/>
          <a:ln>
            <a:noFill/>
          </a:ln>
          <a:extLst/>
        </p:spPr>
        <p:txBody>
          <a:bodyPr/>
          <a:lstStyle>
            <a:lvl1pPr>
              <a:defRPr>
                <a:solidFill>
                  <a:schemeClr val="tx1"/>
                </a:solidFill>
                <a:latin typeface="Open Sans" charset="0"/>
                <a:ea typeface="MS PGothic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charset="0"/>
                <a:ea typeface="MS PGothic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charset="0"/>
                <a:ea typeface="MS PGothic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charset="0"/>
                <a:ea typeface="MS PGothic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charset="0"/>
                <a:ea typeface="MS PGothic" pitchFamily="34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charset="0"/>
                <a:ea typeface="MS PGothic" pitchFamily="34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charset="0"/>
                <a:ea typeface="MS PGothic" pitchFamily="34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charset="0"/>
                <a:ea typeface="MS PGothic" pitchFamily="34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charset="0"/>
                <a:ea typeface="MS PGothic" pitchFamily="34" charset="-128"/>
              </a:defRPr>
            </a:lvl9pPr>
          </a:lstStyle>
          <a:p>
            <a:pPr algn="ctr">
              <a:buClr>
                <a:schemeClr val="accent1"/>
              </a:buClr>
              <a:buSzPct val="80000"/>
              <a:buFont typeface="Corbel" pitchFamily="34" charset="0"/>
              <a:buNone/>
            </a:pPr>
            <a:r>
              <a:rPr lang="zh-CN" altLang="en-US" sz="15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添加会议副标题</a:t>
            </a:r>
            <a:endParaRPr lang="en-AU" sz="15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5604840" y="3267827"/>
            <a:ext cx="2512019" cy="373757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</a:t>
            </a:r>
            <a:r>
              <a:rPr lang="zh-CN" altLang="en-US" sz="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。</a:t>
            </a:r>
            <a:endParaRPr lang="zh-CN" altLang="en-US" sz="80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5604840" y="3675872"/>
            <a:ext cx="2512019" cy="373757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</a:t>
            </a:r>
            <a:r>
              <a:rPr lang="zh-CN" altLang="en-US" sz="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。</a:t>
            </a:r>
            <a:endParaRPr lang="zh-CN" altLang="en-US" sz="80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5604840" y="4083918"/>
            <a:ext cx="2512019" cy="373757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</a:t>
            </a:r>
            <a:r>
              <a:rPr lang="zh-CN" altLang="en-US" sz="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。</a:t>
            </a:r>
            <a:endParaRPr lang="zh-CN" altLang="en-US" sz="80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4" name="Text Placeholder 2"/>
          <p:cNvSpPr txBox="1">
            <a:spLocks/>
          </p:cNvSpPr>
          <p:nvPr/>
        </p:nvSpPr>
        <p:spPr bwMode="auto">
          <a:xfrm>
            <a:off x="5037488" y="1079193"/>
            <a:ext cx="3278928" cy="268421"/>
          </a:xfrm>
          <a:prstGeom prst="rect">
            <a:avLst/>
          </a:prstGeom>
          <a:noFill/>
          <a:ln>
            <a:noFill/>
          </a:ln>
          <a:extLst/>
        </p:spPr>
        <p:txBody>
          <a:bodyPr/>
          <a:lstStyle>
            <a:lvl1pPr>
              <a:defRPr>
                <a:solidFill>
                  <a:schemeClr val="tx1"/>
                </a:solidFill>
                <a:latin typeface="Open Sans" charset="0"/>
                <a:ea typeface="MS PGothic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charset="0"/>
                <a:ea typeface="MS PGothic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charset="0"/>
                <a:ea typeface="MS PGothic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charset="0"/>
                <a:ea typeface="MS PGothic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charset="0"/>
                <a:ea typeface="MS PGothic" pitchFamily="34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charset="0"/>
                <a:ea typeface="MS PGothic" pitchFamily="34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charset="0"/>
                <a:ea typeface="MS PGothic" pitchFamily="34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charset="0"/>
                <a:ea typeface="MS PGothic" pitchFamily="34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charset="0"/>
                <a:ea typeface="MS PGothic" pitchFamily="34" charset="-128"/>
              </a:defRPr>
            </a:lvl9pPr>
          </a:lstStyle>
          <a:p>
            <a:pPr algn="ctr">
              <a:buClr>
                <a:schemeClr val="accent1"/>
              </a:buClr>
              <a:buSzPct val="80000"/>
              <a:buFont typeface="Corbel" pitchFamily="34" charset="0"/>
              <a:buNone/>
            </a:pPr>
            <a:r>
              <a:rPr lang="en-US" altLang="zh-CN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2015</a:t>
            </a:r>
            <a:r>
              <a:rPr lang="zh-CN" altLang="en-US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年度利润对比表</a:t>
            </a:r>
            <a:endParaRPr lang="en-AU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11739883"/>
      </p:ext>
    </p:extLst>
  </p:cSld>
  <p:clrMapOvr>
    <a:masterClrMapping/>
  </p:clrMapOvr>
  <p:transition spd="slow" advClick="0" advTm="0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23" presetClass="entr" presetSubtype="528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3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3" presetClass="entr" presetSubtype="52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3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3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3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3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3" presetClass="entr" presetSubtype="52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3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3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3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3" presetClass="entr" presetSubtype="528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3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3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3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3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3" presetClass="entr" presetSubtype="52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3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3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3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3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3" presetClass="entr" presetSubtype="52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3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3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3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3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900"/>
                            </p:stCondLst>
                            <p:childTnLst>
                              <p:par>
                                <p:cTn id="48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400"/>
                            </p:stCondLst>
                            <p:childTnLst>
                              <p:par>
                                <p:cTn id="52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2" presetClass="entr" presetSubtype="4" fill="hold" grpId="0" nodeType="withEffect">
                                  <p:stCondLst>
                                    <p:cond delay="20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2" presetClass="entr" presetSubtype="4" fill="hold" grpId="0" nodeType="withEffect">
                                  <p:stCondLst>
                                    <p:cond delay="20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2" presetClass="entr" presetSubtype="4" fill="hold" grpId="0" nodeType="withEffect">
                                  <p:stCondLst>
                                    <p:cond delay="20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2550"/>
                            </p:stCondLst>
                            <p:childTnLst>
                              <p:par>
                                <p:cTn id="69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55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3750"/>
                            </p:stCondLst>
                            <p:childTnLst>
                              <p:par>
                                <p:cTn id="80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4750"/>
                            </p:stCondLst>
                            <p:childTnLst>
                              <p:par>
                                <p:cTn id="86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5550"/>
                            </p:stCondLst>
                            <p:childTnLst>
                              <p:par>
                                <p:cTn id="92" presetID="2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8" presetID="23" presetClass="entr" presetSubtype="52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4" presetID="23" presetClass="entr" presetSubtype="528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0" presetID="23" presetClass="entr" presetSubtype="52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6650"/>
                            </p:stCondLst>
                            <p:childTnLst>
                              <p:par>
                                <p:cTn id="117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19" dur="1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bg1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bg1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20" dur="1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1" dur="1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2" presetID="27" presetClass="entr" presetSubtype="0" fill="hold" grpId="0" nodeType="withEffect">
                                  <p:stCondLst>
                                    <p:cond delay="30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4" dur="1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bg1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bg1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25" dur="1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6" dur="1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7" presetID="27" presetClass="entr" presetSubtype="0" fill="hold" grpId="0" nodeType="withEffect">
                                  <p:stCondLst>
                                    <p:cond delay="60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9" dur="1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bg1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bg1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0" dur="1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1" dur="1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2" presetID="27" presetClass="entr" presetSubtype="0" fill="hold" grpId="0" nodeType="withEffect">
                                  <p:stCondLst>
                                    <p:cond delay="90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4" dur="1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bg1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bg1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5" dur="1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6" dur="1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/>
      <p:bldP spid="26" grpId="0"/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4" name="组合 63"/>
          <p:cNvGrpSpPr>
            <a:grpSpLocks/>
          </p:cNvGrpSpPr>
          <p:nvPr/>
        </p:nvGrpSpPr>
        <p:grpSpPr bwMode="auto">
          <a:xfrm>
            <a:off x="915988" y="1471712"/>
            <a:ext cx="1352550" cy="1354137"/>
            <a:chOff x="1003844" y="1472285"/>
            <a:chExt cx="1352926" cy="1352926"/>
          </a:xfrm>
        </p:grpSpPr>
        <p:sp>
          <p:nvSpPr>
            <p:cNvPr id="65" name="泪滴形 24"/>
            <p:cNvSpPr>
              <a:spLocks/>
            </p:cNvSpPr>
            <p:nvPr/>
          </p:nvSpPr>
          <p:spPr bwMode="auto">
            <a:xfrm rot="10800000" flipH="1">
              <a:off x="1003844" y="1472285"/>
              <a:ext cx="1352926" cy="1352926"/>
            </a:xfrm>
            <a:custGeom>
              <a:avLst/>
              <a:gdLst>
                <a:gd name="T0" fmla="*/ 679134 w 1680168"/>
                <a:gd name="T1" fmla="*/ 1503514 h 1680168"/>
                <a:gd name="T2" fmla="*/ 176653 w 1680168"/>
                <a:gd name="T3" fmla="*/ 1001034 h 1680168"/>
                <a:gd name="T4" fmla="*/ 679134 w 1680168"/>
                <a:gd name="T5" fmla="*/ 498554 h 1680168"/>
                <a:gd name="T6" fmla="*/ 1181615 w 1680168"/>
                <a:gd name="T7" fmla="*/ 1001034 h 1680168"/>
                <a:gd name="T8" fmla="*/ 679134 w 1680168"/>
                <a:gd name="T9" fmla="*/ 1503514 h 1680168"/>
                <a:gd name="T10" fmla="*/ 840084 w 1680168"/>
                <a:gd name="T11" fmla="*/ 1680168 h 1680168"/>
                <a:gd name="T12" fmla="*/ 1680168 w 1680168"/>
                <a:gd name="T13" fmla="*/ 840084 h 1680168"/>
                <a:gd name="T14" fmla="*/ 1680168 w 1680168"/>
                <a:gd name="T15" fmla="*/ 0 h 1680168"/>
                <a:gd name="T16" fmla="*/ 840084 w 1680168"/>
                <a:gd name="T17" fmla="*/ 0 h 1680168"/>
                <a:gd name="T18" fmla="*/ 0 w 1680168"/>
                <a:gd name="T19" fmla="*/ 840084 h 1680168"/>
                <a:gd name="T20" fmla="*/ 840084 w 1680168"/>
                <a:gd name="T21" fmla="*/ 1680168 h 1680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680168" h="1680168">
                  <a:moveTo>
                    <a:pt x="679134" y="1503514"/>
                  </a:moveTo>
                  <a:cubicBezTo>
                    <a:pt x="401621" y="1503514"/>
                    <a:pt x="176653" y="1278546"/>
                    <a:pt x="176653" y="1001034"/>
                  </a:cubicBezTo>
                  <a:cubicBezTo>
                    <a:pt x="176653" y="723522"/>
                    <a:pt x="401621" y="498554"/>
                    <a:pt x="679134" y="498554"/>
                  </a:cubicBezTo>
                  <a:cubicBezTo>
                    <a:pt x="956647" y="498554"/>
                    <a:pt x="1181615" y="723522"/>
                    <a:pt x="1181615" y="1001034"/>
                  </a:cubicBezTo>
                  <a:cubicBezTo>
                    <a:pt x="1181615" y="1278546"/>
                    <a:pt x="956647" y="1503514"/>
                    <a:pt x="679134" y="1503514"/>
                  </a:cubicBezTo>
                  <a:close/>
                  <a:moveTo>
                    <a:pt x="840084" y="1680168"/>
                  </a:moveTo>
                  <a:cubicBezTo>
                    <a:pt x="1304050" y="1680168"/>
                    <a:pt x="1680168" y="1304050"/>
                    <a:pt x="1680168" y="840084"/>
                  </a:cubicBezTo>
                  <a:lnTo>
                    <a:pt x="1680168" y="0"/>
                  </a:lnTo>
                  <a:lnTo>
                    <a:pt x="840084" y="0"/>
                  </a:lnTo>
                  <a:cubicBezTo>
                    <a:pt x="376118" y="0"/>
                    <a:pt x="0" y="376118"/>
                    <a:pt x="0" y="840084"/>
                  </a:cubicBezTo>
                  <a:cubicBezTo>
                    <a:pt x="0" y="1304050"/>
                    <a:pt x="376118" y="1680168"/>
                    <a:pt x="840084" y="168016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  <p:sp>
          <p:nvSpPr>
            <p:cNvPr id="66" name="TextBox 65"/>
            <p:cNvSpPr txBox="1"/>
            <p:nvPr/>
          </p:nvSpPr>
          <p:spPr>
            <a:xfrm>
              <a:off x="1202335" y="1840226"/>
              <a:ext cx="713855" cy="399752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2000" kern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35%</a:t>
              </a:r>
              <a:endParaRPr lang="zh-CN" altLang="en-US" sz="20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71" name="组合 70"/>
          <p:cNvGrpSpPr>
            <a:grpSpLocks/>
          </p:cNvGrpSpPr>
          <p:nvPr/>
        </p:nvGrpSpPr>
        <p:grpSpPr bwMode="auto">
          <a:xfrm>
            <a:off x="755650" y="2860774"/>
            <a:ext cx="1512888" cy="1514475"/>
            <a:chOff x="827584" y="2860726"/>
            <a:chExt cx="1512620" cy="1513898"/>
          </a:xfrm>
        </p:grpSpPr>
        <p:sp>
          <p:nvSpPr>
            <p:cNvPr id="73" name="泪滴形 38"/>
            <p:cNvSpPr>
              <a:spLocks/>
            </p:cNvSpPr>
            <p:nvPr/>
          </p:nvSpPr>
          <p:spPr bwMode="auto">
            <a:xfrm>
              <a:off x="827584" y="2860726"/>
              <a:ext cx="1512620" cy="1513898"/>
            </a:xfrm>
            <a:custGeom>
              <a:avLst/>
              <a:gdLst>
                <a:gd name="T0" fmla="*/ 811275 w 1879944"/>
                <a:gd name="T1" fmla="*/ 455670 h 1880638"/>
                <a:gd name="T2" fmla="*/ 198108 w 1879944"/>
                <a:gd name="T3" fmla="*/ 1069063 h 1880638"/>
                <a:gd name="T4" fmla="*/ 811275 w 1879944"/>
                <a:gd name="T5" fmla="*/ 1682456 h 1880638"/>
                <a:gd name="T6" fmla="*/ 1424442 w 1879944"/>
                <a:gd name="T7" fmla="*/ 1069063 h 1880638"/>
                <a:gd name="T8" fmla="*/ 811275 w 1879944"/>
                <a:gd name="T9" fmla="*/ 455670 h 1880638"/>
                <a:gd name="T10" fmla="*/ 939973 w 1879944"/>
                <a:gd name="T11" fmla="*/ 0 h 1880638"/>
                <a:gd name="T12" fmla="*/ 1879944 w 1879944"/>
                <a:gd name="T13" fmla="*/ 0 h 1880638"/>
                <a:gd name="T14" fmla="*/ 1879944 w 1879944"/>
                <a:gd name="T15" fmla="*/ 940319 h 1880638"/>
                <a:gd name="T16" fmla="*/ 939972 w 1879944"/>
                <a:gd name="T17" fmla="*/ 1880638 h 1880638"/>
                <a:gd name="T18" fmla="*/ 0 w 1879944"/>
                <a:gd name="T19" fmla="*/ 940319 h 1880638"/>
                <a:gd name="T20" fmla="*/ 1 w 1879944"/>
                <a:gd name="T21" fmla="*/ 940319 h 1880638"/>
                <a:gd name="T22" fmla="*/ 939973 w 1879944"/>
                <a:gd name="T23" fmla="*/ 0 h 18806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879944" h="1880638">
                  <a:moveTo>
                    <a:pt x="811275" y="455670"/>
                  </a:moveTo>
                  <a:cubicBezTo>
                    <a:pt x="472632" y="455670"/>
                    <a:pt x="198108" y="730295"/>
                    <a:pt x="198108" y="1069063"/>
                  </a:cubicBezTo>
                  <a:cubicBezTo>
                    <a:pt x="198108" y="1407831"/>
                    <a:pt x="472632" y="1682456"/>
                    <a:pt x="811275" y="1682456"/>
                  </a:cubicBezTo>
                  <a:cubicBezTo>
                    <a:pt x="1149918" y="1682456"/>
                    <a:pt x="1424442" y="1407831"/>
                    <a:pt x="1424442" y="1069063"/>
                  </a:cubicBezTo>
                  <a:cubicBezTo>
                    <a:pt x="1424442" y="730295"/>
                    <a:pt x="1149918" y="455670"/>
                    <a:pt x="811275" y="455670"/>
                  </a:cubicBezTo>
                  <a:close/>
                  <a:moveTo>
                    <a:pt x="939973" y="0"/>
                  </a:moveTo>
                  <a:lnTo>
                    <a:pt x="1879944" y="0"/>
                  </a:lnTo>
                  <a:lnTo>
                    <a:pt x="1879944" y="940319"/>
                  </a:lnTo>
                  <a:cubicBezTo>
                    <a:pt x="1879944" y="1459643"/>
                    <a:pt x="1459104" y="1880638"/>
                    <a:pt x="939972" y="1880638"/>
                  </a:cubicBezTo>
                  <a:cubicBezTo>
                    <a:pt x="420840" y="1880638"/>
                    <a:pt x="0" y="1459643"/>
                    <a:pt x="0" y="940319"/>
                  </a:cubicBezTo>
                  <a:lnTo>
                    <a:pt x="1" y="940319"/>
                  </a:lnTo>
                  <a:cubicBezTo>
                    <a:pt x="1" y="420995"/>
                    <a:pt x="420841" y="0"/>
                    <a:pt x="939973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  <p:sp>
          <p:nvSpPr>
            <p:cNvPr id="78" name="TextBox 77"/>
            <p:cNvSpPr txBox="1"/>
            <p:nvPr/>
          </p:nvSpPr>
          <p:spPr>
            <a:xfrm>
              <a:off x="1114871" y="3544678"/>
              <a:ext cx="740777" cy="399958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2000" kern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50%</a:t>
              </a:r>
              <a:endParaRPr lang="zh-CN" altLang="en-US" sz="20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79" name="组合 78"/>
          <p:cNvGrpSpPr>
            <a:grpSpLocks/>
          </p:cNvGrpSpPr>
          <p:nvPr/>
        </p:nvGrpSpPr>
        <p:grpSpPr bwMode="auto">
          <a:xfrm>
            <a:off x="2303463" y="1258987"/>
            <a:ext cx="1566862" cy="1566862"/>
            <a:chOff x="2375123" y="1258934"/>
            <a:chExt cx="1567555" cy="1566277"/>
          </a:xfrm>
          <a:solidFill>
            <a:schemeClr val="accent3"/>
          </a:solidFill>
        </p:grpSpPr>
        <p:sp>
          <p:nvSpPr>
            <p:cNvPr id="80" name="泪滴形 34"/>
            <p:cNvSpPr>
              <a:spLocks/>
            </p:cNvSpPr>
            <p:nvPr/>
          </p:nvSpPr>
          <p:spPr bwMode="auto">
            <a:xfrm rot="16200000" flipH="1">
              <a:off x="2375762" y="1258295"/>
              <a:ext cx="1566277" cy="1567555"/>
            </a:xfrm>
            <a:custGeom>
              <a:avLst/>
              <a:gdLst>
                <a:gd name="T0" fmla="*/ 205247 w 1947680"/>
                <a:gd name="T1" fmla="*/ 1146936 h 1946960"/>
                <a:gd name="T2" fmla="*/ 800320 w 1947680"/>
                <a:gd name="T3" fmla="*/ 552082 h 1946960"/>
                <a:gd name="T4" fmla="*/ 1395393 w 1947680"/>
                <a:gd name="T5" fmla="*/ 1146936 h 1946960"/>
                <a:gd name="T6" fmla="*/ 800320 w 1947680"/>
                <a:gd name="T7" fmla="*/ 1741790 h 1946960"/>
                <a:gd name="T8" fmla="*/ 205247 w 1947680"/>
                <a:gd name="T9" fmla="*/ 1146936 h 1946960"/>
                <a:gd name="T10" fmla="*/ 0 w 1947680"/>
                <a:gd name="T11" fmla="*/ 973480 h 1946960"/>
                <a:gd name="T12" fmla="*/ 973840 w 1947680"/>
                <a:gd name="T13" fmla="*/ 1946960 h 1946960"/>
                <a:gd name="T14" fmla="*/ 1947680 w 1947680"/>
                <a:gd name="T15" fmla="*/ 973480 h 1946960"/>
                <a:gd name="T16" fmla="*/ 1947680 w 1947680"/>
                <a:gd name="T17" fmla="*/ 0 h 1946960"/>
                <a:gd name="T18" fmla="*/ 973841 w 1947680"/>
                <a:gd name="T19" fmla="*/ 0 h 1946960"/>
                <a:gd name="T20" fmla="*/ 1 w 1947680"/>
                <a:gd name="T21" fmla="*/ 973480 h 1946960"/>
                <a:gd name="T22" fmla="*/ 0 w 1947680"/>
                <a:gd name="T23" fmla="*/ 973480 h 19469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947680" h="1946960">
                  <a:moveTo>
                    <a:pt x="205247" y="1146936"/>
                  </a:moveTo>
                  <a:cubicBezTo>
                    <a:pt x="205247" y="818407"/>
                    <a:pt x="471670" y="552082"/>
                    <a:pt x="800320" y="552082"/>
                  </a:cubicBezTo>
                  <a:cubicBezTo>
                    <a:pt x="1128970" y="552082"/>
                    <a:pt x="1395393" y="818407"/>
                    <a:pt x="1395393" y="1146936"/>
                  </a:cubicBezTo>
                  <a:cubicBezTo>
                    <a:pt x="1395393" y="1475465"/>
                    <a:pt x="1128970" y="1741790"/>
                    <a:pt x="800320" y="1741790"/>
                  </a:cubicBezTo>
                  <a:cubicBezTo>
                    <a:pt x="471670" y="1741790"/>
                    <a:pt x="205247" y="1475465"/>
                    <a:pt x="205247" y="1146936"/>
                  </a:cubicBezTo>
                  <a:close/>
                  <a:moveTo>
                    <a:pt x="0" y="973480"/>
                  </a:moveTo>
                  <a:cubicBezTo>
                    <a:pt x="0" y="1511118"/>
                    <a:pt x="436003" y="1946960"/>
                    <a:pt x="973840" y="1946960"/>
                  </a:cubicBezTo>
                  <a:cubicBezTo>
                    <a:pt x="1511677" y="1946960"/>
                    <a:pt x="1947680" y="1511118"/>
                    <a:pt x="1947680" y="973480"/>
                  </a:cubicBezTo>
                  <a:lnTo>
                    <a:pt x="1947680" y="0"/>
                  </a:lnTo>
                  <a:lnTo>
                    <a:pt x="973841" y="0"/>
                  </a:lnTo>
                  <a:cubicBezTo>
                    <a:pt x="436004" y="0"/>
                    <a:pt x="1" y="435842"/>
                    <a:pt x="1" y="973480"/>
                  </a:cubicBezTo>
                  <a:lnTo>
                    <a:pt x="0" y="97348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  <p:sp>
          <p:nvSpPr>
            <p:cNvPr id="81" name="TextBox 80"/>
            <p:cNvSpPr txBox="1"/>
            <p:nvPr/>
          </p:nvSpPr>
          <p:spPr>
            <a:xfrm>
              <a:off x="2931391" y="1735799"/>
              <a:ext cx="741236" cy="399961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2000" kern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50%</a:t>
              </a:r>
              <a:endParaRPr lang="zh-CN" altLang="en-US" sz="20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82" name="组合 81"/>
          <p:cNvGrpSpPr>
            <a:grpSpLocks/>
          </p:cNvGrpSpPr>
          <p:nvPr/>
        </p:nvGrpSpPr>
        <p:grpSpPr bwMode="auto">
          <a:xfrm>
            <a:off x="2303463" y="2860774"/>
            <a:ext cx="1727200" cy="1727200"/>
            <a:chOff x="2376067" y="2860726"/>
            <a:chExt cx="1727248" cy="1727248"/>
          </a:xfrm>
        </p:grpSpPr>
        <p:sp>
          <p:nvSpPr>
            <p:cNvPr id="83" name="泪滴形 36"/>
            <p:cNvSpPr>
              <a:spLocks/>
            </p:cNvSpPr>
            <p:nvPr/>
          </p:nvSpPr>
          <p:spPr bwMode="auto">
            <a:xfrm flipH="1">
              <a:off x="2376067" y="2860726"/>
              <a:ext cx="1727248" cy="1727248"/>
            </a:xfrm>
            <a:custGeom>
              <a:avLst/>
              <a:gdLst>
                <a:gd name="T0" fmla="*/ 875297 w 2146050"/>
                <a:gd name="T1" fmla="*/ 621837 h 2146844"/>
                <a:gd name="T2" fmla="*/ 1524443 w 2146050"/>
                <a:gd name="T3" fmla="*/ 1271223 h 2146844"/>
                <a:gd name="T4" fmla="*/ 875297 w 2146050"/>
                <a:gd name="T5" fmla="*/ 1920609 h 2146844"/>
                <a:gd name="T6" fmla="*/ 226151 w 2146050"/>
                <a:gd name="T7" fmla="*/ 1271223 h 2146844"/>
                <a:gd name="T8" fmla="*/ 875297 w 2146050"/>
                <a:gd name="T9" fmla="*/ 621837 h 2146844"/>
                <a:gd name="T10" fmla="*/ 2146050 w 2146050"/>
                <a:gd name="T11" fmla="*/ 0 h 2146844"/>
                <a:gd name="T12" fmla="*/ 1073025 w 2146050"/>
                <a:gd name="T13" fmla="*/ 0 h 2146844"/>
                <a:gd name="T14" fmla="*/ 0 w 2146050"/>
                <a:gd name="T15" fmla="*/ 1073422 h 2146844"/>
                <a:gd name="T16" fmla="*/ 1073025 w 2146050"/>
                <a:gd name="T17" fmla="*/ 2146844 h 2146844"/>
                <a:gd name="T18" fmla="*/ 2146050 w 2146050"/>
                <a:gd name="T19" fmla="*/ 1073422 h 2146844"/>
                <a:gd name="T20" fmla="*/ 2146050 w 2146050"/>
                <a:gd name="T21" fmla="*/ 0 h 21468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146050" h="2146844">
                  <a:moveTo>
                    <a:pt x="875297" y="621837"/>
                  </a:moveTo>
                  <a:cubicBezTo>
                    <a:pt x="1233810" y="621837"/>
                    <a:pt x="1524443" y="912577"/>
                    <a:pt x="1524443" y="1271223"/>
                  </a:cubicBezTo>
                  <a:cubicBezTo>
                    <a:pt x="1524443" y="1629869"/>
                    <a:pt x="1233810" y="1920609"/>
                    <a:pt x="875297" y="1920609"/>
                  </a:cubicBezTo>
                  <a:cubicBezTo>
                    <a:pt x="516784" y="1920609"/>
                    <a:pt x="226151" y="1629869"/>
                    <a:pt x="226151" y="1271223"/>
                  </a:cubicBezTo>
                  <a:cubicBezTo>
                    <a:pt x="226151" y="912577"/>
                    <a:pt x="516784" y="621837"/>
                    <a:pt x="875297" y="621837"/>
                  </a:cubicBezTo>
                  <a:close/>
                  <a:moveTo>
                    <a:pt x="2146050" y="0"/>
                  </a:moveTo>
                  <a:lnTo>
                    <a:pt x="1073025" y="0"/>
                  </a:lnTo>
                  <a:cubicBezTo>
                    <a:pt x="480410" y="0"/>
                    <a:pt x="0" y="480587"/>
                    <a:pt x="0" y="1073422"/>
                  </a:cubicBezTo>
                  <a:cubicBezTo>
                    <a:pt x="0" y="1666257"/>
                    <a:pt x="480410" y="2146844"/>
                    <a:pt x="1073025" y="2146844"/>
                  </a:cubicBezTo>
                  <a:cubicBezTo>
                    <a:pt x="1665640" y="2146844"/>
                    <a:pt x="2146050" y="1666257"/>
                    <a:pt x="2146050" y="1073422"/>
                  </a:cubicBezTo>
                  <a:lnTo>
                    <a:pt x="214605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  <p:sp>
          <p:nvSpPr>
            <p:cNvPr id="84" name="TextBox 83"/>
            <p:cNvSpPr txBox="1"/>
            <p:nvPr/>
          </p:nvSpPr>
          <p:spPr>
            <a:xfrm>
              <a:off x="3038072" y="3683044"/>
              <a:ext cx="740929" cy="400121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2000" kern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80%</a:t>
              </a:r>
              <a:endParaRPr lang="zh-CN" altLang="en-US" sz="20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85" name="组合 84"/>
          <p:cNvGrpSpPr>
            <a:grpSpLocks/>
          </p:cNvGrpSpPr>
          <p:nvPr/>
        </p:nvGrpSpPr>
        <p:grpSpPr bwMode="auto">
          <a:xfrm>
            <a:off x="4576762" y="1561281"/>
            <a:ext cx="501650" cy="506413"/>
            <a:chOff x="4929188" y="1303338"/>
            <a:chExt cx="501650" cy="506412"/>
          </a:xfrm>
        </p:grpSpPr>
        <p:sp>
          <p:nvSpPr>
            <p:cNvPr id="86" name="Freeform 6"/>
            <p:cNvSpPr>
              <a:spLocks/>
            </p:cNvSpPr>
            <p:nvPr/>
          </p:nvSpPr>
          <p:spPr bwMode="auto">
            <a:xfrm>
              <a:off x="4929188" y="1303338"/>
              <a:ext cx="501650" cy="506412"/>
            </a:xfrm>
            <a:custGeom>
              <a:avLst/>
              <a:gdLst>
                <a:gd name="T0" fmla="*/ 134 w 134"/>
                <a:gd name="T1" fmla="*/ 36 h 135"/>
                <a:gd name="T2" fmla="*/ 134 w 134"/>
                <a:gd name="T3" fmla="*/ 98 h 135"/>
                <a:gd name="T4" fmla="*/ 98 w 134"/>
                <a:gd name="T5" fmla="*/ 135 h 135"/>
                <a:gd name="T6" fmla="*/ 36 w 134"/>
                <a:gd name="T7" fmla="*/ 135 h 135"/>
                <a:gd name="T8" fmla="*/ 0 w 134"/>
                <a:gd name="T9" fmla="*/ 98 h 135"/>
                <a:gd name="T10" fmla="*/ 0 w 134"/>
                <a:gd name="T11" fmla="*/ 36 h 135"/>
                <a:gd name="T12" fmla="*/ 36 w 134"/>
                <a:gd name="T13" fmla="*/ 0 h 135"/>
                <a:gd name="T14" fmla="*/ 134 w 134"/>
                <a:gd name="T15" fmla="*/ 0 h 135"/>
                <a:gd name="T16" fmla="*/ 134 w 134"/>
                <a:gd name="T17" fmla="*/ 36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4" h="135">
                  <a:moveTo>
                    <a:pt x="134" y="36"/>
                  </a:moveTo>
                  <a:cubicBezTo>
                    <a:pt x="134" y="98"/>
                    <a:pt x="134" y="98"/>
                    <a:pt x="134" y="98"/>
                  </a:cubicBezTo>
                  <a:cubicBezTo>
                    <a:pt x="134" y="118"/>
                    <a:pt x="118" y="135"/>
                    <a:pt x="98" y="135"/>
                  </a:cubicBezTo>
                  <a:cubicBezTo>
                    <a:pt x="36" y="135"/>
                    <a:pt x="36" y="135"/>
                    <a:pt x="36" y="135"/>
                  </a:cubicBezTo>
                  <a:cubicBezTo>
                    <a:pt x="16" y="135"/>
                    <a:pt x="0" y="118"/>
                    <a:pt x="0" y="98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0" y="16"/>
                    <a:pt x="16" y="0"/>
                    <a:pt x="36" y="0"/>
                  </a:cubicBezTo>
                  <a:cubicBezTo>
                    <a:pt x="134" y="0"/>
                    <a:pt x="134" y="0"/>
                    <a:pt x="134" y="0"/>
                  </a:cubicBezTo>
                  <a:lnTo>
                    <a:pt x="134" y="3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  <p:sp>
          <p:nvSpPr>
            <p:cNvPr id="87" name="Freeform 7"/>
            <p:cNvSpPr>
              <a:spLocks/>
            </p:cNvSpPr>
            <p:nvPr/>
          </p:nvSpPr>
          <p:spPr bwMode="auto">
            <a:xfrm>
              <a:off x="4995863" y="1358901"/>
              <a:ext cx="371475" cy="206375"/>
            </a:xfrm>
            <a:custGeom>
              <a:avLst/>
              <a:gdLst>
                <a:gd name="T0" fmla="*/ 97 w 99"/>
                <a:gd name="T1" fmla="*/ 44 h 55"/>
                <a:gd name="T2" fmla="*/ 50 w 99"/>
                <a:gd name="T3" fmla="*/ 0 h 55"/>
                <a:gd name="T4" fmla="*/ 3 w 99"/>
                <a:gd name="T5" fmla="*/ 44 h 55"/>
                <a:gd name="T6" fmla="*/ 3 w 99"/>
                <a:gd name="T7" fmla="*/ 53 h 55"/>
                <a:gd name="T8" fmla="*/ 8 w 99"/>
                <a:gd name="T9" fmla="*/ 55 h 55"/>
                <a:gd name="T10" fmla="*/ 12 w 99"/>
                <a:gd name="T11" fmla="*/ 53 h 55"/>
                <a:gd name="T12" fmla="*/ 50 w 99"/>
                <a:gd name="T13" fmla="*/ 18 h 55"/>
                <a:gd name="T14" fmla="*/ 87 w 99"/>
                <a:gd name="T15" fmla="*/ 53 h 55"/>
                <a:gd name="T16" fmla="*/ 92 w 99"/>
                <a:gd name="T17" fmla="*/ 55 h 55"/>
                <a:gd name="T18" fmla="*/ 97 w 99"/>
                <a:gd name="T19" fmla="*/ 53 h 55"/>
                <a:gd name="T20" fmla="*/ 97 w 99"/>
                <a:gd name="T21" fmla="*/ 44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9" h="55">
                  <a:moveTo>
                    <a:pt x="97" y="44"/>
                  </a:moveTo>
                  <a:cubicBezTo>
                    <a:pt x="50" y="0"/>
                    <a:pt x="50" y="0"/>
                    <a:pt x="50" y="0"/>
                  </a:cubicBezTo>
                  <a:cubicBezTo>
                    <a:pt x="3" y="44"/>
                    <a:pt x="3" y="44"/>
                    <a:pt x="3" y="44"/>
                  </a:cubicBezTo>
                  <a:cubicBezTo>
                    <a:pt x="1" y="46"/>
                    <a:pt x="0" y="50"/>
                    <a:pt x="3" y="53"/>
                  </a:cubicBezTo>
                  <a:cubicBezTo>
                    <a:pt x="4" y="54"/>
                    <a:pt x="6" y="55"/>
                    <a:pt x="8" y="55"/>
                  </a:cubicBezTo>
                  <a:cubicBezTo>
                    <a:pt x="9" y="55"/>
                    <a:pt x="11" y="54"/>
                    <a:pt x="12" y="53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87" y="53"/>
                    <a:pt x="87" y="53"/>
                    <a:pt x="87" y="53"/>
                  </a:cubicBezTo>
                  <a:cubicBezTo>
                    <a:pt x="89" y="54"/>
                    <a:pt x="90" y="55"/>
                    <a:pt x="92" y="55"/>
                  </a:cubicBezTo>
                  <a:cubicBezTo>
                    <a:pt x="94" y="55"/>
                    <a:pt x="96" y="54"/>
                    <a:pt x="97" y="53"/>
                  </a:cubicBezTo>
                  <a:cubicBezTo>
                    <a:pt x="99" y="50"/>
                    <a:pt x="99" y="46"/>
                    <a:pt x="97" y="44"/>
                  </a:cubicBezTo>
                  <a:close/>
                </a:path>
              </a:pathLst>
            </a:custGeom>
            <a:solidFill>
              <a:srgbClr val="ECECEB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  <p:sp>
          <p:nvSpPr>
            <p:cNvPr id="88" name="Freeform 8"/>
            <p:cNvSpPr>
              <a:spLocks/>
            </p:cNvSpPr>
            <p:nvPr/>
          </p:nvSpPr>
          <p:spPr bwMode="auto">
            <a:xfrm>
              <a:off x="5056188" y="1446213"/>
              <a:ext cx="255588" cy="265112"/>
            </a:xfrm>
            <a:custGeom>
              <a:avLst/>
              <a:gdLst>
                <a:gd name="T0" fmla="*/ 0 w 68"/>
                <a:gd name="T1" fmla="*/ 32 h 71"/>
                <a:gd name="T2" fmla="*/ 0 w 68"/>
                <a:gd name="T3" fmla="*/ 68 h 71"/>
                <a:gd name="T4" fmla="*/ 5 w 68"/>
                <a:gd name="T5" fmla="*/ 71 h 71"/>
                <a:gd name="T6" fmla="*/ 22 w 68"/>
                <a:gd name="T7" fmla="*/ 71 h 71"/>
                <a:gd name="T8" fmla="*/ 22 w 68"/>
                <a:gd name="T9" fmla="*/ 44 h 71"/>
                <a:gd name="T10" fmla="*/ 46 w 68"/>
                <a:gd name="T11" fmla="*/ 44 h 71"/>
                <a:gd name="T12" fmla="*/ 46 w 68"/>
                <a:gd name="T13" fmla="*/ 71 h 71"/>
                <a:gd name="T14" fmla="*/ 63 w 68"/>
                <a:gd name="T15" fmla="*/ 71 h 71"/>
                <a:gd name="T16" fmla="*/ 68 w 68"/>
                <a:gd name="T17" fmla="*/ 68 h 71"/>
                <a:gd name="T18" fmla="*/ 68 w 68"/>
                <a:gd name="T19" fmla="*/ 32 h 71"/>
                <a:gd name="T20" fmla="*/ 34 w 68"/>
                <a:gd name="T21" fmla="*/ 0 h 71"/>
                <a:gd name="T22" fmla="*/ 0 w 68"/>
                <a:gd name="T23" fmla="*/ 32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8" h="71">
                  <a:moveTo>
                    <a:pt x="0" y="32"/>
                  </a:moveTo>
                  <a:cubicBezTo>
                    <a:pt x="0" y="68"/>
                    <a:pt x="0" y="68"/>
                    <a:pt x="0" y="68"/>
                  </a:cubicBezTo>
                  <a:cubicBezTo>
                    <a:pt x="0" y="70"/>
                    <a:pt x="2" y="71"/>
                    <a:pt x="5" y="71"/>
                  </a:cubicBezTo>
                  <a:cubicBezTo>
                    <a:pt x="22" y="71"/>
                    <a:pt x="22" y="71"/>
                    <a:pt x="22" y="71"/>
                  </a:cubicBezTo>
                  <a:cubicBezTo>
                    <a:pt x="22" y="44"/>
                    <a:pt x="22" y="44"/>
                    <a:pt x="22" y="44"/>
                  </a:cubicBezTo>
                  <a:cubicBezTo>
                    <a:pt x="46" y="44"/>
                    <a:pt x="46" y="44"/>
                    <a:pt x="46" y="44"/>
                  </a:cubicBezTo>
                  <a:cubicBezTo>
                    <a:pt x="46" y="71"/>
                    <a:pt x="46" y="71"/>
                    <a:pt x="46" y="71"/>
                  </a:cubicBezTo>
                  <a:cubicBezTo>
                    <a:pt x="63" y="71"/>
                    <a:pt x="63" y="71"/>
                    <a:pt x="63" y="71"/>
                  </a:cubicBezTo>
                  <a:cubicBezTo>
                    <a:pt x="66" y="71"/>
                    <a:pt x="68" y="70"/>
                    <a:pt x="68" y="68"/>
                  </a:cubicBezTo>
                  <a:cubicBezTo>
                    <a:pt x="68" y="32"/>
                    <a:pt x="68" y="32"/>
                    <a:pt x="68" y="32"/>
                  </a:cubicBezTo>
                  <a:cubicBezTo>
                    <a:pt x="34" y="0"/>
                    <a:pt x="34" y="0"/>
                    <a:pt x="34" y="0"/>
                  </a:cubicBezTo>
                  <a:lnTo>
                    <a:pt x="0" y="32"/>
                  </a:lnTo>
                  <a:close/>
                </a:path>
              </a:pathLst>
            </a:custGeom>
            <a:solidFill>
              <a:srgbClr val="ECECEB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89" name="组合 88"/>
          <p:cNvGrpSpPr>
            <a:grpSpLocks/>
          </p:cNvGrpSpPr>
          <p:nvPr/>
        </p:nvGrpSpPr>
        <p:grpSpPr bwMode="auto">
          <a:xfrm>
            <a:off x="4572000" y="2286000"/>
            <a:ext cx="506412" cy="506413"/>
            <a:chOff x="1339850" y="2163763"/>
            <a:chExt cx="506413" cy="506412"/>
          </a:xfrm>
        </p:grpSpPr>
        <p:sp>
          <p:nvSpPr>
            <p:cNvPr id="90" name="Freeform 13"/>
            <p:cNvSpPr>
              <a:spLocks/>
            </p:cNvSpPr>
            <p:nvPr/>
          </p:nvSpPr>
          <p:spPr bwMode="auto">
            <a:xfrm>
              <a:off x="1339850" y="2163763"/>
              <a:ext cx="506413" cy="506412"/>
            </a:xfrm>
            <a:custGeom>
              <a:avLst/>
              <a:gdLst>
                <a:gd name="T0" fmla="*/ 135 w 135"/>
                <a:gd name="T1" fmla="*/ 36 h 135"/>
                <a:gd name="T2" fmla="*/ 135 w 135"/>
                <a:gd name="T3" fmla="*/ 98 h 135"/>
                <a:gd name="T4" fmla="*/ 98 w 135"/>
                <a:gd name="T5" fmla="*/ 135 h 135"/>
                <a:gd name="T6" fmla="*/ 37 w 135"/>
                <a:gd name="T7" fmla="*/ 135 h 135"/>
                <a:gd name="T8" fmla="*/ 0 w 135"/>
                <a:gd name="T9" fmla="*/ 98 h 135"/>
                <a:gd name="T10" fmla="*/ 0 w 135"/>
                <a:gd name="T11" fmla="*/ 36 h 135"/>
                <a:gd name="T12" fmla="*/ 37 w 135"/>
                <a:gd name="T13" fmla="*/ 0 h 135"/>
                <a:gd name="T14" fmla="*/ 135 w 135"/>
                <a:gd name="T15" fmla="*/ 0 h 135"/>
                <a:gd name="T16" fmla="*/ 135 w 135"/>
                <a:gd name="T17" fmla="*/ 36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5" h="135">
                  <a:moveTo>
                    <a:pt x="135" y="36"/>
                  </a:moveTo>
                  <a:cubicBezTo>
                    <a:pt x="135" y="98"/>
                    <a:pt x="135" y="98"/>
                    <a:pt x="135" y="98"/>
                  </a:cubicBezTo>
                  <a:cubicBezTo>
                    <a:pt x="135" y="118"/>
                    <a:pt x="118" y="135"/>
                    <a:pt x="98" y="135"/>
                  </a:cubicBezTo>
                  <a:cubicBezTo>
                    <a:pt x="37" y="135"/>
                    <a:pt x="37" y="135"/>
                    <a:pt x="37" y="135"/>
                  </a:cubicBezTo>
                  <a:cubicBezTo>
                    <a:pt x="16" y="135"/>
                    <a:pt x="0" y="118"/>
                    <a:pt x="0" y="98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0" y="16"/>
                    <a:pt x="16" y="0"/>
                    <a:pt x="37" y="0"/>
                  </a:cubicBezTo>
                  <a:cubicBezTo>
                    <a:pt x="135" y="0"/>
                    <a:pt x="135" y="0"/>
                    <a:pt x="135" y="0"/>
                  </a:cubicBezTo>
                  <a:lnTo>
                    <a:pt x="135" y="36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  <p:sp>
          <p:nvSpPr>
            <p:cNvPr id="91" name="Freeform 14"/>
            <p:cNvSpPr>
              <a:spLocks/>
            </p:cNvSpPr>
            <p:nvPr/>
          </p:nvSpPr>
          <p:spPr bwMode="auto">
            <a:xfrm>
              <a:off x="1500187" y="2276476"/>
              <a:ext cx="176213" cy="104775"/>
            </a:xfrm>
            <a:custGeom>
              <a:avLst/>
              <a:gdLst>
                <a:gd name="T0" fmla="*/ 111 w 111"/>
                <a:gd name="T1" fmla="*/ 0 h 66"/>
                <a:gd name="T2" fmla="*/ 55 w 111"/>
                <a:gd name="T3" fmla="*/ 0 h 66"/>
                <a:gd name="T4" fmla="*/ 55 w 111"/>
                <a:gd name="T5" fmla="*/ 54 h 66"/>
                <a:gd name="T6" fmla="*/ 14 w 111"/>
                <a:gd name="T7" fmla="*/ 54 h 66"/>
                <a:gd name="T8" fmla="*/ 14 w 111"/>
                <a:gd name="T9" fmla="*/ 0 h 66"/>
                <a:gd name="T10" fmla="*/ 0 w 111"/>
                <a:gd name="T11" fmla="*/ 0 h 66"/>
                <a:gd name="T12" fmla="*/ 0 w 111"/>
                <a:gd name="T13" fmla="*/ 66 h 66"/>
                <a:gd name="T14" fmla="*/ 111 w 111"/>
                <a:gd name="T15" fmla="*/ 66 h 66"/>
                <a:gd name="T16" fmla="*/ 111 w 111"/>
                <a:gd name="T17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1" h="66">
                  <a:moveTo>
                    <a:pt x="111" y="0"/>
                  </a:moveTo>
                  <a:lnTo>
                    <a:pt x="55" y="0"/>
                  </a:lnTo>
                  <a:lnTo>
                    <a:pt x="55" y="54"/>
                  </a:lnTo>
                  <a:lnTo>
                    <a:pt x="14" y="54"/>
                  </a:lnTo>
                  <a:lnTo>
                    <a:pt x="14" y="0"/>
                  </a:lnTo>
                  <a:lnTo>
                    <a:pt x="0" y="0"/>
                  </a:lnTo>
                  <a:lnTo>
                    <a:pt x="0" y="66"/>
                  </a:lnTo>
                  <a:lnTo>
                    <a:pt x="111" y="66"/>
                  </a:lnTo>
                  <a:lnTo>
                    <a:pt x="111" y="0"/>
                  </a:lnTo>
                  <a:close/>
                </a:path>
              </a:pathLst>
            </a:custGeom>
            <a:solidFill>
              <a:srgbClr val="ECECEB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  <p:sp>
          <p:nvSpPr>
            <p:cNvPr id="92" name="Freeform 15"/>
            <p:cNvSpPr>
              <a:spLocks noEditPoints="1"/>
            </p:cNvSpPr>
            <p:nvPr/>
          </p:nvSpPr>
          <p:spPr bwMode="auto">
            <a:xfrm>
              <a:off x="1447800" y="2276476"/>
              <a:ext cx="288926" cy="277811"/>
            </a:xfrm>
            <a:custGeom>
              <a:avLst/>
              <a:gdLst>
                <a:gd name="T0" fmla="*/ 72 w 77"/>
                <a:gd name="T1" fmla="*/ 0 h 74"/>
                <a:gd name="T2" fmla="*/ 64 w 77"/>
                <a:gd name="T3" fmla="*/ 0 h 74"/>
                <a:gd name="T4" fmla="*/ 64 w 77"/>
                <a:gd name="T5" fmla="*/ 31 h 74"/>
                <a:gd name="T6" fmla="*/ 10 w 77"/>
                <a:gd name="T7" fmla="*/ 31 h 74"/>
                <a:gd name="T8" fmla="*/ 10 w 77"/>
                <a:gd name="T9" fmla="*/ 0 h 74"/>
                <a:gd name="T10" fmla="*/ 5 w 77"/>
                <a:gd name="T11" fmla="*/ 0 h 74"/>
                <a:gd name="T12" fmla="*/ 0 w 77"/>
                <a:gd name="T13" fmla="*/ 6 h 74"/>
                <a:gd name="T14" fmla="*/ 0 w 77"/>
                <a:gd name="T15" fmla="*/ 68 h 74"/>
                <a:gd name="T16" fmla="*/ 5 w 77"/>
                <a:gd name="T17" fmla="*/ 74 h 74"/>
                <a:gd name="T18" fmla="*/ 72 w 77"/>
                <a:gd name="T19" fmla="*/ 74 h 74"/>
                <a:gd name="T20" fmla="*/ 77 w 77"/>
                <a:gd name="T21" fmla="*/ 68 h 74"/>
                <a:gd name="T22" fmla="*/ 77 w 77"/>
                <a:gd name="T23" fmla="*/ 6 h 74"/>
                <a:gd name="T24" fmla="*/ 72 w 77"/>
                <a:gd name="T25" fmla="*/ 0 h 74"/>
                <a:gd name="T26" fmla="*/ 38 w 77"/>
                <a:gd name="T27" fmla="*/ 65 h 74"/>
                <a:gd name="T28" fmla="*/ 22 w 77"/>
                <a:gd name="T29" fmla="*/ 49 h 74"/>
                <a:gd name="T30" fmla="*/ 38 w 77"/>
                <a:gd name="T31" fmla="*/ 33 h 74"/>
                <a:gd name="T32" fmla="*/ 54 w 77"/>
                <a:gd name="T33" fmla="*/ 49 h 74"/>
                <a:gd name="T34" fmla="*/ 38 w 77"/>
                <a:gd name="T35" fmla="*/ 65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77" h="74">
                  <a:moveTo>
                    <a:pt x="72" y="0"/>
                  </a:moveTo>
                  <a:cubicBezTo>
                    <a:pt x="64" y="0"/>
                    <a:pt x="64" y="0"/>
                    <a:pt x="64" y="0"/>
                  </a:cubicBezTo>
                  <a:cubicBezTo>
                    <a:pt x="64" y="31"/>
                    <a:pt x="64" y="31"/>
                    <a:pt x="64" y="31"/>
                  </a:cubicBezTo>
                  <a:cubicBezTo>
                    <a:pt x="10" y="31"/>
                    <a:pt x="10" y="31"/>
                    <a:pt x="10" y="31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3"/>
                    <a:pt x="0" y="6"/>
                  </a:cubicBezTo>
                  <a:cubicBezTo>
                    <a:pt x="0" y="68"/>
                    <a:pt x="0" y="68"/>
                    <a:pt x="0" y="68"/>
                  </a:cubicBezTo>
                  <a:cubicBezTo>
                    <a:pt x="0" y="72"/>
                    <a:pt x="2" y="74"/>
                    <a:pt x="5" y="74"/>
                  </a:cubicBezTo>
                  <a:cubicBezTo>
                    <a:pt x="72" y="74"/>
                    <a:pt x="72" y="74"/>
                    <a:pt x="72" y="74"/>
                  </a:cubicBezTo>
                  <a:cubicBezTo>
                    <a:pt x="75" y="74"/>
                    <a:pt x="77" y="72"/>
                    <a:pt x="77" y="68"/>
                  </a:cubicBezTo>
                  <a:cubicBezTo>
                    <a:pt x="77" y="6"/>
                    <a:pt x="77" y="6"/>
                    <a:pt x="77" y="6"/>
                  </a:cubicBezTo>
                  <a:cubicBezTo>
                    <a:pt x="77" y="3"/>
                    <a:pt x="75" y="0"/>
                    <a:pt x="72" y="0"/>
                  </a:cubicBezTo>
                  <a:close/>
                  <a:moveTo>
                    <a:pt x="38" y="65"/>
                  </a:moveTo>
                  <a:cubicBezTo>
                    <a:pt x="29" y="65"/>
                    <a:pt x="22" y="58"/>
                    <a:pt x="22" y="49"/>
                  </a:cubicBezTo>
                  <a:cubicBezTo>
                    <a:pt x="22" y="40"/>
                    <a:pt x="29" y="33"/>
                    <a:pt x="38" y="33"/>
                  </a:cubicBezTo>
                  <a:cubicBezTo>
                    <a:pt x="46" y="33"/>
                    <a:pt x="54" y="40"/>
                    <a:pt x="54" y="49"/>
                  </a:cubicBezTo>
                  <a:cubicBezTo>
                    <a:pt x="54" y="58"/>
                    <a:pt x="46" y="65"/>
                    <a:pt x="38" y="65"/>
                  </a:cubicBezTo>
                  <a:close/>
                </a:path>
              </a:pathLst>
            </a:custGeom>
            <a:solidFill>
              <a:srgbClr val="ECECEB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  <p:sp>
          <p:nvSpPr>
            <p:cNvPr id="93" name="Oval 16"/>
            <p:cNvSpPr>
              <a:spLocks noChangeArrowheads="1"/>
            </p:cNvSpPr>
            <p:nvPr/>
          </p:nvSpPr>
          <p:spPr bwMode="auto">
            <a:xfrm>
              <a:off x="1549400" y="2419350"/>
              <a:ext cx="82550" cy="82550"/>
            </a:xfrm>
            <a:prstGeom prst="ellipse">
              <a:avLst/>
            </a:prstGeom>
            <a:solidFill>
              <a:srgbClr val="ECECEB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94" name="组合 93"/>
          <p:cNvGrpSpPr>
            <a:grpSpLocks/>
          </p:cNvGrpSpPr>
          <p:nvPr/>
        </p:nvGrpSpPr>
        <p:grpSpPr bwMode="auto">
          <a:xfrm>
            <a:off x="4576762" y="3013323"/>
            <a:ext cx="501650" cy="506413"/>
            <a:chOff x="5093055" y="2766720"/>
            <a:chExt cx="501650" cy="506413"/>
          </a:xfrm>
        </p:grpSpPr>
        <p:sp>
          <p:nvSpPr>
            <p:cNvPr id="95" name="Freeform 21"/>
            <p:cNvSpPr>
              <a:spLocks/>
            </p:cNvSpPr>
            <p:nvPr/>
          </p:nvSpPr>
          <p:spPr bwMode="auto">
            <a:xfrm>
              <a:off x="5093055" y="2766720"/>
              <a:ext cx="501650" cy="506413"/>
            </a:xfrm>
            <a:custGeom>
              <a:avLst/>
              <a:gdLst>
                <a:gd name="T0" fmla="*/ 134 w 134"/>
                <a:gd name="T1" fmla="*/ 37 h 135"/>
                <a:gd name="T2" fmla="*/ 134 w 134"/>
                <a:gd name="T3" fmla="*/ 98 h 135"/>
                <a:gd name="T4" fmla="*/ 98 w 134"/>
                <a:gd name="T5" fmla="*/ 135 h 135"/>
                <a:gd name="T6" fmla="*/ 36 w 134"/>
                <a:gd name="T7" fmla="*/ 135 h 135"/>
                <a:gd name="T8" fmla="*/ 0 w 134"/>
                <a:gd name="T9" fmla="*/ 98 h 135"/>
                <a:gd name="T10" fmla="*/ 0 w 134"/>
                <a:gd name="T11" fmla="*/ 37 h 135"/>
                <a:gd name="T12" fmla="*/ 36 w 134"/>
                <a:gd name="T13" fmla="*/ 0 h 135"/>
                <a:gd name="T14" fmla="*/ 134 w 134"/>
                <a:gd name="T15" fmla="*/ 0 h 135"/>
                <a:gd name="T16" fmla="*/ 134 w 134"/>
                <a:gd name="T17" fmla="*/ 37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4" h="135">
                  <a:moveTo>
                    <a:pt x="134" y="37"/>
                  </a:moveTo>
                  <a:cubicBezTo>
                    <a:pt x="134" y="98"/>
                    <a:pt x="134" y="98"/>
                    <a:pt x="134" y="98"/>
                  </a:cubicBezTo>
                  <a:cubicBezTo>
                    <a:pt x="134" y="118"/>
                    <a:pt x="118" y="135"/>
                    <a:pt x="98" y="135"/>
                  </a:cubicBezTo>
                  <a:cubicBezTo>
                    <a:pt x="36" y="135"/>
                    <a:pt x="36" y="135"/>
                    <a:pt x="36" y="135"/>
                  </a:cubicBezTo>
                  <a:cubicBezTo>
                    <a:pt x="16" y="135"/>
                    <a:pt x="0" y="118"/>
                    <a:pt x="0" y="98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0" y="16"/>
                    <a:pt x="16" y="0"/>
                    <a:pt x="36" y="0"/>
                  </a:cubicBezTo>
                  <a:cubicBezTo>
                    <a:pt x="134" y="0"/>
                    <a:pt x="134" y="0"/>
                    <a:pt x="134" y="0"/>
                  </a:cubicBezTo>
                  <a:lnTo>
                    <a:pt x="134" y="37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  <p:sp>
          <p:nvSpPr>
            <p:cNvPr id="96" name="Oval 22"/>
            <p:cNvSpPr>
              <a:spLocks noChangeArrowheads="1"/>
            </p:cNvSpPr>
            <p:nvPr/>
          </p:nvSpPr>
          <p:spPr bwMode="auto">
            <a:xfrm>
              <a:off x="5201005" y="3069933"/>
              <a:ext cx="98425" cy="98425"/>
            </a:xfrm>
            <a:prstGeom prst="ellipse">
              <a:avLst/>
            </a:prstGeom>
            <a:solidFill>
              <a:srgbClr val="ECECEB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  <p:sp>
          <p:nvSpPr>
            <p:cNvPr id="97" name="Freeform 23"/>
            <p:cNvSpPr>
              <a:spLocks/>
            </p:cNvSpPr>
            <p:nvPr/>
          </p:nvSpPr>
          <p:spPr bwMode="auto">
            <a:xfrm>
              <a:off x="5212118" y="2969920"/>
              <a:ext cx="180975" cy="179388"/>
            </a:xfrm>
            <a:custGeom>
              <a:avLst/>
              <a:gdLst>
                <a:gd name="T0" fmla="*/ 6 w 48"/>
                <a:gd name="T1" fmla="*/ 0 h 48"/>
                <a:gd name="T2" fmla="*/ 0 w 48"/>
                <a:gd name="T3" fmla="*/ 7 h 48"/>
                <a:gd name="T4" fmla="*/ 6 w 48"/>
                <a:gd name="T5" fmla="*/ 13 h 48"/>
                <a:gd name="T6" fmla="*/ 35 w 48"/>
                <a:gd name="T7" fmla="*/ 42 h 48"/>
                <a:gd name="T8" fmla="*/ 42 w 48"/>
                <a:gd name="T9" fmla="*/ 48 h 48"/>
                <a:gd name="T10" fmla="*/ 48 w 48"/>
                <a:gd name="T11" fmla="*/ 42 h 48"/>
                <a:gd name="T12" fmla="*/ 6 w 48"/>
                <a:gd name="T13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8" h="48">
                  <a:moveTo>
                    <a:pt x="6" y="0"/>
                  </a:moveTo>
                  <a:cubicBezTo>
                    <a:pt x="3" y="0"/>
                    <a:pt x="0" y="3"/>
                    <a:pt x="0" y="7"/>
                  </a:cubicBezTo>
                  <a:cubicBezTo>
                    <a:pt x="0" y="10"/>
                    <a:pt x="3" y="13"/>
                    <a:pt x="6" y="13"/>
                  </a:cubicBezTo>
                  <a:cubicBezTo>
                    <a:pt x="22" y="13"/>
                    <a:pt x="35" y="26"/>
                    <a:pt x="35" y="42"/>
                  </a:cubicBezTo>
                  <a:cubicBezTo>
                    <a:pt x="35" y="45"/>
                    <a:pt x="38" y="48"/>
                    <a:pt x="42" y="48"/>
                  </a:cubicBezTo>
                  <a:cubicBezTo>
                    <a:pt x="45" y="48"/>
                    <a:pt x="48" y="45"/>
                    <a:pt x="48" y="42"/>
                  </a:cubicBezTo>
                  <a:cubicBezTo>
                    <a:pt x="48" y="19"/>
                    <a:pt x="29" y="0"/>
                    <a:pt x="6" y="0"/>
                  </a:cubicBezTo>
                  <a:close/>
                </a:path>
              </a:pathLst>
            </a:custGeom>
            <a:solidFill>
              <a:srgbClr val="ECECEB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  <p:sp>
          <p:nvSpPr>
            <p:cNvPr id="98" name="Freeform 24"/>
            <p:cNvSpPr>
              <a:spLocks/>
            </p:cNvSpPr>
            <p:nvPr/>
          </p:nvSpPr>
          <p:spPr bwMode="auto">
            <a:xfrm>
              <a:off x="5212118" y="2871495"/>
              <a:ext cx="277812" cy="277813"/>
            </a:xfrm>
            <a:custGeom>
              <a:avLst/>
              <a:gdLst>
                <a:gd name="T0" fmla="*/ 6 w 74"/>
                <a:gd name="T1" fmla="*/ 0 h 74"/>
                <a:gd name="T2" fmla="*/ 0 w 74"/>
                <a:gd name="T3" fmla="*/ 7 h 74"/>
                <a:gd name="T4" fmla="*/ 6 w 74"/>
                <a:gd name="T5" fmla="*/ 13 h 74"/>
                <a:gd name="T6" fmla="*/ 61 w 74"/>
                <a:gd name="T7" fmla="*/ 68 h 74"/>
                <a:gd name="T8" fmla="*/ 68 w 74"/>
                <a:gd name="T9" fmla="*/ 74 h 74"/>
                <a:gd name="T10" fmla="*/ 74 w 74"/>
                <a:gd name="T11" fmla="*/ 68 h 74"/>
                <a:gd name="T12" fmla="*/ 6 w 74"/>
                <a:gd name="T13" fmla="*/ 0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4" h="74">
                  <a:moveTo>
                    <a:pt x="6" y="0"/>
                  </a:moveTo>
                  <a:cubicBezTo>
                    <a:pt x="3" y="0"/>
                    <a:pt x="0" y="3"/>
                    <a:pt x="0" y="7"/>
                  </a:cubicBezTo>
                  <a:cubicBezTo>
                    <a:pt x="0" y="10"/>
                    <a:pt x="3" y="13"/>
                    <a:pt x="6" y="13"/>
                  </a:cubicBezTo>
                  <a:cubicBezTo>
                    <a:pt x="37" y="13"/>
                    <a:pt x="61" y="38"/>
                    <a:pt x="61" y="68"/>
                  </a:cubicBezTo>
                  <a:cubicBezTo>
                    <a:pt x="61" y="71"/>
                    <a:pt x="64" y="74"/>
                    <a:pt x="68" y="74"/>
                  </a:cubicBezTo>
                  <a:cubicBezTo>
                    <a:pt x="71" y="74"/>
                    <a:pt x="74" y="71"/>
                    <a:pt x="74" y="68"/>
                  </a:cubicBezTo>
                  <a:cubicBezTo>
                    <a:pt x="74" y="30"/>
                    <a:pt x="44" y="0"/>
                    <a:pt x="6" y="0"/>
                  </a:cubicBezTo>
                  <a:close/>
                </a:path>
              </a:pathLst>
            </a:custGeom>
            <a:solidFill>
              <a:srgbClr val="ECECEB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99" name="组合 98"/>
          <p:cNvGrpSpPr>
            <a:grpSpLocks/>
          </p:cNvGrpSpPr>
          <p:nvPr/>
        </p:nvGrpSpPr>
        <p:grpSpPr bwMode="auto">
          <a:xfrm>
            <a:off x="4572000" y="3723878"/>
            <a:ext cx="506412" cy="506413"/>
            <a:chOff x="6137274" y="1900165"/>
            <a:chExt cx="506413" cy="506412"/>
          </a:xfrm>
        </p:grpSpPr>
        <p:sp>
          <p:nvSpPr>
            <p:cNvPr id="100" name="Freeform 29"/>
            <p:cNvSpPr>
              <a:spLocks/>
            </p:cNvSpPr>
            <p:nvPr/>
          </p:nvSpPr>
          <p:spPr bwMode="auto">
            <a:xfrm>
              <a:off x="6137274" y="1900165"/>
              <a:ext cx="506413" cy="506412"/>
            </a:xfrm>
            <a:custGeom>
              <a:avLst/>
              <a:gdLst>
                <a:gd name="T0" fmla="*/ 135 w 135"/>
                <a:gd name="T1" fmla="*/ 36 h 135"/>
                <a:gd name="T2" fmla="*/ 135 w 135"/>
                <a:gd name="T3" fmla="*/ 98 h 135"/>
                <a:gd name="T4" fmla="*/ 98 w 135"/>
                <a:gd name="T5" fmla="*/ 135 h 135"/>
                <a:gd name="T6" fmla="*/ 36 w 135"/>
                <a:gd name="T7" fmla="*/ 135 h 135"/>
                <a:gd name="T8" fmla="*/ 0 w 135"/>
                <a:gd name="T9" fmla="*/ 98 h 135"/>
                <a:gd name="T10" fmla="*/ 0 w 135"/>
                <a:gd name="T11" fmla="*/ 36 h 135"/>
                <a:gd name="T12" fmla="*/ 36 w 135"/>
                <a:gd name="T13" fmla="*/ 0 h 135"/>
                <a:gd name="T14" fmla="*/ 135 w 135"/>
                <a:gd name="T15" fmla="*/ 0 h 135"/>
                <a:gd name="T16" fmla="*/ 135 w 135"/>
                <a:gd name="T17" fmla="*/ 36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5" h="135">
                  <a:moveTo>
                    <a:pt x="135" y="36"/>
                  </a:moveTo>
                  <a:cubicBezTo>
                    <a:pt x="135" y="98"/>
                    <a:pt x="135" y="98"/>
                    <a:pt x="135" y="98"/>
                  </a:cubicBezTo>
                  <a:cubicBezTo>
                    <a:pt x="135" y="118"/>
                    <a:pt x="118" y="135"/>
                    <a:pt x="98" y="135"/>
                  </a:cubicBezTo>
                  <a:cubicBezTo>
                    <a:pt x="36" y="135"/>
                    <a:pt x="36" y="135"/>
                    <a:pt x="36" y="135"/>
                  </a:cubicBezTo>
                  <a:cubicBezTo>
                    <a:pt x="16" y="135"/>
                    <a:pt x="0" y="118"/>
                    <a:pt x="0" y="98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0" y="16"/>
                    <a:pt x="16" y="0"/>
                    <a:pt x="36" y="0"/>
                  </a:cubicBezTo>
                  <a:cubicBezTo>
                    <a:pt x="135" y="0"/>
                    <a:pt x="135" y="0"/>
                    <a:pt x="135" y="0"/>
                  </a:cubicBezTo>
                  <a:lnTo>
                    <a:pt x="135" y="36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  <p:sp>
          <p:nvSpPr>
            <p:cNvPr id="101" name="Freeform 30"/>
            <p:cNvSpPr>
              <a:spLocks noEditPoints="1"/>
            </p:cNvSpPr>
            <p:nvPr/>
          </p:nvSpPr>
          <p:spPr bwMode="auto">
            <a:xfrm>
              <a:off x="6208711" y="1979540"/>
              <a:ext cx="327026" cy="325437"/>
            </a:xfrm>
            <a:custGeom>
              <a:avLst/>
              <a:gdLst>
                <a:gd name="T0" fmla="*/ 64 w 87"/>
                <a:gd name="T1" fmla="*/ 14 h 87"/>
                <a:gd name="T2" fmla="*/ 14 w 87"/>
                <a:gd name="T3" fmla="*/ 14 h 87"/>
                <a:gd name="T4" fmla="*/ 14 w 87"/>
                <a:gd name="T5" fmla="*/ 64 h 87"/>
                <a:gd name="T6" fmla="*/ 59 w 87"/>
                <a:gd name="T7" fmla="*/ 69 h 87"/>
                <a:gd name="T8" fmla="*/ 74 w 87"/>
                <a:gd name="T9" fmla="*/ 84 h 87"/>
                <a:gd name="T10" fmla="*/ 83 w 87"/>
                <a:gd name="T11" fmla="*/ 84 h 87"/>
                <a:gd name="T12" fmla="*/ 84 w 87"/>
                <a:gd name="T13" fmla="*/ 83 h 87"/>
                <a:gd name="T14" fmla="*/ 84 w 87"/>
                <a:gd name="T15" fmla="*/ 74 h 87"/>
                <a:gd name="T16" fmla="*/ 69 w 87"/>
                <a:gd name="T17" fmla="*/ 59 h 87"/>
                <a:gd name="T18" fmla="*/ 64 w 87"/>
                <a:gd name="T19" fmla="*/ 14 h 87"/>
                <a:gd name="T20" fmla="*/ 58 w 87"/>
                <a:gd name="T21" fmla="*/ 58 h 87"/>
                <a:gd name="T22" fmla="*/ 20 w 87"/>
                <a:gd name="T23" fmla="*/ 58 h 87"/>
                <a:gd name="T24" fmla="*/ 20 w 87"/>
                <a:gd name="T25" fmla="*/ 21 h 87"/>
                <a:gd name="T26" fmla="*/ 58 w 87"/>
                <a:gd name="T27" fmla="*/ 21 h 87"/>
                <a:gd name="T28" fmla="*/ 58 w 87"/>
                <a:gd name="T29" fmla="*/ 58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87" h="87">
                  <a:moveTo>
                    <a:pt x="64" y="14"/>
                  </a:moveTo>
                  <a:cubicBezTo>
                    <a:pt x="50" y="0"/>
                    <a:pt x="28" y="0"/>
                    <a:pt x="14" y="14"/>
                  </a:cubicBezTo>
                  <a:cubicBezTo>
                    <a:pt x="0" y="28"/>
                    <a:pt x="0" y="51"/>
                    <a:pt x="14" y="64"/>
                  </a:cubicBezTo>
                  <a:cubicBezTo>
                    <a:pt x="26" y="77"/>
                    <a:pt x="45" y="78"/>
                    <a:pt x="59" y="69"/>
                  </a:cubicBezTo>
                  <a:cubicBezTo>
                    <a:pt x="74" y="84"/>
                    <a:pt x="74" y="84"/>
                    <a:pt x="74" y="84"/>
                  </a:cubicBezTo>
                  <a:cubicBezTo>
                    <a:pt x="76" y="87"/>
                    <a:pt x="80" y="87"/>
                    <a:pt x="83" y="84"/>
                  </a:cubicBezTo>
                  <a:cubicBezTo>
                    <a:pt x="84" y="83"/>
                    <a:pt x="84" y="83"/>
                    <a:pt x="84" y="83"/>
                  </a:cubicBezTo>
                  <a:cubicBezTo>
                    <a:pt x="87" y="81"/>
                    <a:pt x="87" y="77"/>
                    <a:pt x="84" y="74"/>
                  </a:cubicBezTo>
                  <a:cubicBezTo>
                    <a:pt x="69" y="59"/>
                    <a:pt x="69" y="59"/>
                    <a:pt x="69" y="59"/>
                  </a:cubicBezTo>
                  <a:cubicBezTo>
                    <a:pt x="78" y="45"/>
                    <a:pt x="76" y="26"/>
                    <a:pt x="64" y="14"/>
                  </a:cubicBezTo>
                  <a:close/>
                  <a:moveTo>
                    <a:pt x="58" y="58"/>
                  </a:moveTo>
                  <a:cubicBezTo>
                    <a:pt x="47" y="68"/>
                    <a:pt x="31" y="68"/>
                    <a:pt x="20" y="58"/>
                  </a:cubicBezTo>
                  <a:cubicBezTo>
                    <a:pt x="10" y="48"/>
                    <a:pt x="10" y="31"/>
                    <a:pt x="20" y="21"/>
                  </a:cubicBezTo>
                  <a:cubicBezTo>
                    <a:pt x="31" y="10"/>
                    <a:pt x="47" y="10"/>
                    <a:pt x="58" y="21"/>
                  </a:cubicBezTo>
                  <a:cubicBezTo>
                    <a:pt x="68" y="31"/>
                    <a:pt x="68" y="48"/>
                    <a:pt x="58" y="58"/>
                  </a:cubicBezTo>
                  <a:close/>
                </a:path>
              </a:pathLst>
            </a:custGeom>
            <a:solidFill>
              <a:srgbClr val="ECECEB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</p:grpSp>
      <p:sp>
        <p:nvSpPr>
          <p:cNvPr id="102" name="Text Box 11"/>
          <p:cNvSpPr txBox="1">
            <a:spLocks noChangeArrowheads="1"/>
          </p:cNvSpPr>
          <p:nvPr/>
        </p:nvSpPr>
        <p:spPr bwMode="auto">
          <a:xfrm>
            <a:off x="5222875" y="1486669"/>
            <a:ext cx="3148012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您的内容打在这里，或者通过复制您的文本后，在此框中选择粘贴，并选择只保留文字。您的内容打在这里，或者通过复制您的文本</a:t>
            </a:r>
            <a:r>
              <a:rPr lang="zh-CN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后。</a:t>
            </a:r>
            <a:endParaRPr lang="en-US" altLang="zh-CN" sz="100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3" name="Text Box 11"/>
          <p:cNvSpPr txBox="1">
            <a:spLocks noChangeArrowheads="1"/>
          </p:cNvSpPr>
          <p:nvPr/>
        </p:nvSpPr>
        <p:spPr bwMode="auto">
          <a:xfrm>
            <a:off x="5222875" y="2244725"/>
            <a:ext cx="3148012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您的内容打在这里，或者通过复制您的文本后，在此框中选择粘贴，并选择只保留文字。您的内容打在这里，或者通过复制您的文本后。</a:t>
            </a:r>
            <a:endParaRPr lang="en-US" altLang="zh-CN" sz="100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4" name="Text Box 11"/>
          <p:cNvSpPr txBox="1">
            <a:spLocks noChangeArrowheads="1"/>
          </p:cNvSpPr>
          <p:nvPr/>
        </p:nvSpPr>
        <p:spPr bwMode="auto">
          <a:xfrm>
            <a:off x="5222875" y="3003798"/>
            <a:ext cx="3148012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您的内容打在这里，或者通过复制您的文本后，在此框中选择粘贴，并选择只保留文字。您的内容打在这里，或者通过复制您的文本后。</a:t>
            </a:r>
            <a:endParaRPr lang="en-US" altLang="zh-CN" sz="100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5" name="Text Box 11"/>
          <p:cNvSpPr txBox="1">
            <a:spLocks noChangeArrowheads="1"/>
          </p:cNvSpPr>
          <p:nvPr/>
        </p:nvSpPr>
        <p:spPr bwMode="auto">
          <a:xfrm>
            <a:off x="5222875" y="3747691"/>
            <a:ext cx="3148012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您的内容打在这里，或者通过复制您的文本后，在此框中选择粘贴，并选择只保留文字。您的内容打在这里，或者通过复制您的文本后。</a:t>
            </a:r>
            <a:endParaRPr lang="en-US" altLang="zh-CN" sz="100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247301331"/>
      </p:ext>
    </p:extLst>
  </p:cSld>
  <p:clrMapOvr>
    <a:masterClrMapping/>
  </p:clrMapOvr>
  <p:transition spd="slow" advClick="0" advTm="0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decel="6666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300"/>
                            </p:stCondLst>
                            <p:childTnLst>
                              <p:par>
                                <p:cTn id="10" presetID="2" presetClass="entr" presetSubtype="12" decel="6666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3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3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00"/>
                            </p:stCondLst>
                            <p:childTnLst>
                              <p:par>
                                <p:cTn id="15" presetID="2" presetClass="entr" presetSubtype="3" decel="6666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3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3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900"/>
                            </p:stCondLst>
                            <p:childTnLst>
                              <p:par>
                                <p:cTn id="20" presetID="2" presetClass="entr" presetSubtype="6" decel="6666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3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3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200"/>
                            </p:stCondLst>
                            <p:childTnLst>
                              <p:par>
                                <p:cTn id="2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700"/>
                            </p:stCondLst>
                            <p:childTnLst>
                              <p:par>
                                <p:cTn id="4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3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3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2000"/>
                            </p:stCondLst>
                            <p:childTnLst>
                              <p:par>
                                <p:cTn id="5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3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3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2300"/>
                            </p:stCondLst>
                            <p:childTnLst>
                              <p:par>
                                <p:cTn id="5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3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3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2600"/>
                            </p:stCondLst>
                            <p:childTnLst>
                              <p:par>
                                <p:cTn id="6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3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3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" grpId="0"/>
      <p:bldP spid="103" grpId="0"/>
      <p:bldP spid="104" grpId="0"/>
      <p:bldP spid="10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箭头3"/>
          <p:cNvSpPr>
            <a:spLocks/>
          </p:cNvSpPr>
          <p:nvPr/>
        </p:nvSpPr>
        <p:spPr bwMode="gray">
          <a:xfrm flipV="1">
            <a:off x="1870669" y="2679737"/>
            <a:ext cx="1206386" cy="1406993"/>
          </a:xfrm>
          <a:custGeom>
            <a:avLst/>
            <a:gdLst>
              <a:gd name="T0" fmla="*/ 118 w 933"/>
              <a:gd name="T1" fmla="*/ 1044 h 1182"/>
              <a:gd name="T2" fmla="*/ 128 w 933"/>
              <a:gd name="T3" fmla="*/ 340 h 1182"/>
              <a:gd name="T4" fmla="*/ 264 w 933"/>
              <a:gd name="T5" fmla="*/ 210 h 1182"/>
              <a:gd name="T6" fmla="*/ 720 w 933"/>
              <a:gd name="T7" fmla="*/ 202 h 1182"/>
              <a:gd name="T8" fmla="*/ 720 w 933"/>
              <a:gd name="T9" fmla="*/ 320 h 1182"/>
              <a:gd name="T10" fmla="*/ 933 w 933"/>
              <a:gd name="T11" fmla="*/ 153 h 1182"/>
              <a:gd name="T12" fmla="*/ 712 w 933"/>
              <a:gd name="T13" fmla="*/ 0 h 1182"/>
              <a:gd name="T14" fmla="*/ 714 w 933"/>
              <a:gd name="T15" fmla="*/ 92 h 1182"/>
              <a:gd name="T16" fmla="*/ 234 w 933"/>
              <a:gd name="T17" fmla="*/ 94 h 1182"/>
              <a:gd name="T18" fmla="*/ 0 w 933"/>
              <a:gd name="T19" fmla="*/ 298 h 1182"/>
              <a:gd name="T20" fmla="*/ 0 w 933"/>
              <a:gd name="T21" fmla="*/ 1058 h 1182"/>
              <a:gd name="T22" fmla="*/ 118 w 933"/>
              <a:gd name="T23" fmla="*/ 1044 h 1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933" h="1182">
                <a:moveTo>
                  <a:pt x="118" y="1044"/>
                </a:moveTo>
                <a:lnTo>
                  <a:pt x="128" y="340"/>
                </a:lnTo>
                <a:cubicBezTo>
                  <a:pt x="134" y="214"/>
                  <a:pt x="182" y="212"/>
                  <a:pt x="264" y="210"/>
                </a:cubicBezTo>
                <a:lnTo>
                  <a:pt x="720" y="202"/>
                </a:lnTo>
                <a:lnTo>
                  <a:pt x="720" y="320"/>
                </a:lnTo>
                <a:lnTo>
                  <a:pt x="933" y="153"/>
                </a:lnTo>
                <a:lnTo>
                  <a:pt x="712" y="0"/>
                </a:lnTo>
                <a:lnTo>
                  <a:pt x="714" y="92"/>
                </a:lnTo>
                <a:cubicBezTo>
                  <a:pt x="714" y="92"/>
                  <a:pt x="406" y="94"/>
                  <a:pt x="234" y="94"/>
                </a:cubicBezTo>
                <a:cubicBezTo>
                  <a:pt x="60" y="96"/>
                  <a:pt x="2" y="156"/>
                  <a:pt x="0" y="298"/>
                </a:cubicBezTo>
                <a:lnTo>
                  <a:pt x="0" y="1058"/>
                </a:lnTo>
                <a:cubicBezTo>
                  <a:pt x="20" y="1182"/>
                  <a:pt x="93" y="1170"/>
                  <a:pt x="118" y="1044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  <a:effectLst/>
          <a:extLst/>
        </p:spPr>
        <p:txBody>
          <a:bodyPr wrap="none" lIns="68571" tIns="34285" rIns="68571" bIns="34285" anchor="ctr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685800">
              <a:defRPr/>
            </a:pPr>
            <a:endParaRPr lang="zh-CN" altLang="en-US" sz="1400">
              <a:solidFill>
                <a:sysClr val="windowText" lastClr="000000"/>
              </a:solidFill>
              <a:latin typeface="Calibri"/>
              <a:ea typeface="宋体"/>
            </a:endParaRPr>
          </a:p>
        </p:txBody>
      </p:sp>
      <p:sp>
        <p:nvSpPr>
          <p:cNvPr id="3" name="箭头2"/>
          <p:cNvSpPr>
            <a:spLocks/>
          </p:cNvSpPr>
          <p:nvPr/>
        </p:nvSpPr>
        <p:spPr bwMode="gray">
          <a:xfrm rot="16200000">
            <a:off x="2188686" y="2161566"/>
            <a:ext cx="358296" cy="1433956"/>
          </a:xfrm>
          <a:custGeom>
            <a:avLst/>
            <a:gdLst>
              <a:gd name="T0" fmla="*/ 37 w 142"/>
              <a:gd name="T1" fmla="*/ 1 h 604"/>
              <a:gd name="T2" fmla="*/ 45 w 142"/>
              <a:gd name="T3" fmla="*/ 472 h 604"/>
              <a:gd name="T4" fmla="*/ 0 w 142"/>
              <a:gd name="T5" fmla="*/ 474 h 604"/>
              <a:gd name="T6" fmla="*/ 72 w 142"/>
              <a:gd name="T7" fmla="*/ 604 h 604"/>
              <a:gd name="T8" fmla="*/ 142 w 142"/>
              <a:gd name="T9" fmla="*/ 474 h 604"/>
              <a:gd name="T10" fmla="*/ 100 w 142"/>
              <a:gd name="T11" fmla="*/ 474 h 604"/>
              <a:gd name="T12" fmla="*/ 99 w 142"/>
              <a:gd name="T13" fmla="*/ 0 h 604"/>
              <a:gd name="T14" fmla="*/ 37 w 142"/>
              <a:gd name="T15" fmla="*/ 1 h 6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42" h="604">
                <a:moveTo>
                  <a:pt x="37" y="1"/>
                </a:moveTo>
                <a:lnTo>
                  <a:pt x="45" y="472"/>
                </a:lnTo>
                <a:lnTo>
                  <a:pt x="0" y="474"/>
                </a:lnTo>
                <a:lnTo>
                  <a:pt x="72" y="604"/>
                </a:lnTo>
                <a:lnTo>
                  <a:pt x="142" y="474"/>
                </a:lnTo>
                <a:lnTo>
                  <a:pt x="100" y="474"/>
                </a:lnTo>
                <a:lnTo>
                  <a:pt x="99" y="0"/>
                </a:lnTo>
                <a:lnTo>
                  <a:pt x="37" y="1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  <a:effectLst/>
          <a:extLst/>
        </p:spPr>
        <p:txBody>
          <a:bodyPr wrap="none" lIns="68571" tIns="34285" rIns="68571" bIns="34285" anchor="ctr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685800">
              <a:defRPr/>
            </a:pPr>
            <a:endParaRPr lang="zh-CN" altLang="en-US" sz="1400">
              <a:solidFill>
                <a:sysClr val="windowText" lastClr="000000"/>
              </a:solidFill>
              <a:latin typeface="Calibri"/>
              <a:ea typeface="宋体"/>
            </a:endParaRPr>
          </a:p>
        </p:txBody>
      </p:sp>
      <p:sp>
        <p:nvSpPr>
          <p:cNvPr id="4" name="箭头1"/>
          <p:cNvSpPr>
            <a:spLocks/>
          </p:cNvSpPr>
          <p:nvPr/>
        </p:nvSpPr>
        <p:spPr bwMode="gray">
          <a:xfrm>
            <a:off x="1862911" y="1596705"/>
            <a:ext cx="1206386" cy="1406993"/>
          </a:xfrm>
          <a:custGeom>
            <a:avLst/>
            <a:gdLst>
              <a:gd name="T0" fmla="*/ 118 w 933"/>
              <a:gd name="T1" fmla="*/ 1044 h 1182"/>
              <a:gd name="T2" fmla="*/ 128 w 933"/>
              <a:gd name="T3" fmla="*/ 340 h 1182"/>
              <a:gd name="T4" fmla="*/ 264 w 933"/>
              <a:gd name="T5" fmla="*/ 210 h 1182"/>
              <a:gd name="T6" fmla="*/ 720 w 933"/>
              <a:gd name="T7" fmla="*/ 202 h 1182"/>
              <a:gd name="T8" fmla="*/ 720 w 933"/>
              <a:gd name="T9" fmla="*/ 320 h 1182"/>
              <a:gd name="T10" fmla="*/ 933 w 933"/>
              <a:gd name="T11" fmla="*/ 153 h 1182"/>
              <a:gd name="T12" fmla="*/ 712 w 933"/>
              <a:gd name="T13" fmla="*/ 0 h 1182"/>
              <a:gd name="T14" fmla="*/ 714 w 933"/>
              <a:gd name="T15" fmla="*/ 92 h 1182"/>
              <a:gd name="T16" fmla="*/ 234 w 933"/>
              <a:gd name="T17" fmla="*/ 94 h 1182"/>
              <a:gd name="T18" fmla="*/ 0 w 933"/>
              <a:gd name="T19" fmla="*/ 298 h 1182"/>
              <a:gd name="T20" fmla="*/ 0 w 933"/>
              <a:gd name="T21" fmla="*/ 1058 h 1182"/>
              <a:gd name="T22" fmla="*/ 118 w 933"/>
              <a:gd name="T23" fmla="*/ 1044 h 1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933" h="1182">
                <a:moveTo>
                  <a:pt x="118" y="1044"/>
                </a:moveTo>
                <a:lnTo>
                  <a:pt x="128" y="340"/>
                </a:lnTo>
                <a:cubicBezTo>
                  <a:pt x="134" y="214"/>
                  <a:pt x="182" y="212"/>
                  <a:pt x="264" y="210"/>
                </a:cubicBezTo>
                <a:lnTo>
                  <a:pt x="720" y="202"/>
                </a:lnTo>
                <a:lnTo>
                  <a:pt x="720" y="320"/>
                </a:lnTo>
                <a:lnTo>
                  <a:pt x="933" y="153"/>
                </a:lnTo>
                <a:lnTo>
                  <a:pt x="712" y="0"/>
                </a:lnTo>
                <a:lnTo>
                  <a:pt x="714" y="92"/>
                </a:lnTo>
                <a:cubicBezTo>
                  <a:pt x="714" y="92"/>
                  <a:pt x="406" y="94"/>
                  <a:pt x="234" y="94"/>
                </a:cubicBezTo>
                <a:cubicBezTo>
                  <a:pt x="60" y="96"/>
                  <a:pt x="2" y="156"/>
                  <a:pt x="0" y="298"/>
                </a:cubicBezTo>
                <a:lnTo>
                  <a:pt x="0" y="1058"/>
                </a:lnTo>
                <a:cubicBezTo>
                  <a:pt x="20" y="1182"/>
                  <a:pt x="93" y="1170"/>
                  <a:pt x="118" y="1044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  <a:effectLst/>
          <a:extLst/>
        </p:spPr>
        <p:txBody>
          <a:bodyPr wrap="none" lIns="68571" tIns="34285" rIns="68571" bIns="34285" anchor="ctr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685800">
              <a:defRPr/>
            </a:pPr>
            <a:endParaRPr lang="zh-CN" altLang="en-US" sz="1400">
              <a:solidFill>
                <a:sysClr val="windowText" lastClr="000000"/>
              </a:solidFill>
              <a:latin typeface="Calibri"/>
              <a:ea typeface="宋体"/>
            </a:endParaRPr>
          </a:p>
        </p:txBody>
      </p:sp>
      <p:sp>
        <p:nvSpPr>
          <p:cNvPr id="5" name="标题1"/>
          <p:cNvSpPr>
            <a:spLocks noChangeArrowheads="1"/>
          </p:cNvSpPr>
          <p:nvPr/>
        </p:nvSpPr>
        <p:spPr bwMode="gray">
          <a:xfrm>
            <a:off x="3152643" y="1329899"/>
            <a:ext cx="1993390" cy="866499"/>
          </a:xfrm>
          <a:prstGeom prst="roundRect">
            <a:avLst>
              <a:gd name="adj" fmla="val 11921"/>
            </a:avLst>
          </a:prstGeom>
          <a:solidFill>
            <a:schemeClr val="accent2"/>
          </a:solidFill>
          <a:ln w="25400" cap="flat" cmpd="sng" algn="ctr">
            <a:noFill/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68571" tIns="34285" rIns="68571" bIns="34285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200" b="1" dirty="0">
                <a:solidFill>
                  <a:sysClr val="window" lastClr="FFFFFF">
                    <a:lumMod val="95000"/>
                  </a:sysClr>
                </a:solidFill>
                <a:latin typeface="微软雅黑" pitchFamily="34" charset="-122"/>
                <a:ea typeface="微软雅黑" pitchFamily="34" charset="-122"/>
              </a:rPr>
              <a:t>          点击添加文本</a:t>
            </a:r>
            <a:endParaRPr lang="zh-CN" altLang="zh-CN" sz="1200" b="1" dirty="0">
              <a:solidFill>
                <a:sysClr val="window" lastClr="FFFFFF">
                  <a:lumMod val="95000"/>
                </a:sys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" name="标题2"/>
          <p:cNvSpPr>
            <a:spLocks noChangeArrowheads="1"/>
          </p:cNvSpPr>
          <p:nvPr/>
        </p:nvSpPr>
        <p:spPr bwMode="gray">
          <a:xfrm>
            <a:off x="3162164" y="2407166"/>
            <a:ext cx="1983869" cy="866499"/>
          </a:xfrm>
          <a:prstGeom prst="roundRect">
            <a:avLst>
              <a:gd name="adj" fmla="val 11921"/>
            </a:avLst>
          </a:prstGeom>
          <a:solidFill>
            <a:schemeClr val="accent3"/>
          </a:solidFill>
          <a:ln w="25400" cap="flat" cmpd="sng" algn="ctr">
            <a:noFill/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68571" tIns="34285" rIns="68571" bIns="34285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200" b="1" dirty="0">
                <a:solidFill>
                  <a:sysClr val="window" lastClr="FFFFFF">
                    <a:lumMod val="95000"/>
                  </a:sysClr>
                </a:solidFill>
                <a:latin typeface="微软雅黑" pitchFamily="34" charset="-122"/>
                <a:ea typeface="微软雅黑" pitchFamily="34" charset="-122"/>
              </a:rPr>
              <a:t>点击添加文本</a:t>
            </a:r>
            <a:endParaRPr lang="zh-CN" altLang="zh-CN" sz="1200" b="1" dirty="0">
              <a:solidFill>
                <a:sysClr val="window" lastClr="FFFFFF">
                  <a:lumMod val="95000"/>
                </a:sys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标题3"/>
          <p:cNvSpPr>
            <a:spLocks noChangeArrowheads="1"/>
          </p:cNvSpPr>
          <p:nvPr/>
        </p:nvSpPr>
        <p:spPr bwMode="gray">
          <a:xfrm>
            <a:off x="3147883" y="3487817"/>
            <a:ext cx="1998150" cy="865719"/>
          </a:xfrm>
          <a:prstGeom prst="roundRect">
            <a:avLst>
              <a:gd name="adj" fmla="val 11921"/>
            </a:avLst>
          </a:prstGeom>
          <a:solidFill>
            <a:schemeClr val="accent4"/>
          </a:solidFill>
          <a:ln w="25400" cap="flat" cmpd="sng" algn="ctr">
            <a:noFill/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68571" tIns="34285" rIns="68571" bIns="34285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200" b="1" dirty="0">
                <a:solidFill>
                  <a:sysClr val="window" lastClr="FFFFFF">
                    <a:lumMod val="95000"/>
                  </a:sysClr>
                </a:solidFill>
                <a:latin typeface="微软雅黑" pitchFamily="34" charset="-122"/>
                <a:ea typeface="微软雅黑" pitchFamily="34" charset="-122"/>
              </a:rPr>
              <a:t>点击添加文本</a:t>
            </a:r>
            <a:endParaRPr lang="zh-CN" altLang="zh-CN" sz="1200" b="1" dirty="0">
              <a:solidFill>
                <a:sysClr val="window" lastClr="FFFFFF">
                  <a:lumMod val="95000"/>
                </a:sys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Oval 19"/>
          <p:cNvSpPr>
            <a:spLocks noChangeArrowheads="1"/>
          </p:cNvSpPr>
          <p:nvPr/>
        </p:nvSpPr>
        <p:spPr bwMode="auto">
          <a:xfrm>
            <a:off x="1475656" y="2301902"/>
            <a:ext cx="1079438" cy="1079750"/>
          </a:xfrm>
          <a:prstGeom prst="roundRect">
            <a:avLst/>
          </a:prstGeom>
          <a:solidFill>
            <a:schemeClr val="accent1"/>
          </a:solidFill>
          <a:ln w="3175" cap="flat" cmpd="sng" algn="ctr">
            <a:noFill/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94487" tIns="34285" rIns="94487" bIns="134982" anchor="ctr"/>
          <a:lstStyle/>
          <a:p>
            <a:pPr algn="ctr">
              <a:lnSpc>
                <a:spcPct val="120000"/>
              </a:lnSpc>
            </a:pPr>
            <a:r>
              <a:rPr lang="zh-CN" altLang="en-US" sz="1500" b="1" kern="0" dirty="0">
                <a:solidFill>
                  <a:srgbClr val="F9F9F9"/>
                </a:solidFill>
                <a:latin typeface="微软雅黑" pitchFamily="34" charset="-122"/>
                <a:ea typeface="微软雅黑" pitchFamily="34" charset="-122"/>
              </a:rPr>
              <a:t>添加内容</a:t>
            </a:r>
          </a:p>
        </p:txBody>
      </p:sp>
      <p:sp>
        <p:nvSpPr>
          <p:cNvPr id="9" name="文本1"/>
          <p:cNvSpPr>
            <a:spLocks noChangeArrowheads="1"/>
          </p:cNvSpPr>
          <p:nvPr/>
        </p:nvSpPr>
        <p:spPr bwMode="gray">
          <a:xfrm>
            <a:off x="5146033" y="1329899"/>
            <a:ext cx="2534581" cy="866499"/>
          </a:xfrm>
          <a:prstGeom prst="roundRect">
            <a:avLst>
              <a:gd name="adj" fmla="val 11505"/>
            </a:avLst>
          </a:prstGeom>
          <a:gradFill>
            <a:gsLst>
              <a:gs pos="33000">
                <a:srgbClr val="F9F9F9"/>
              </a:gs>
              <a:gs pos="100000">
                <a:srgbClr val="D7D7D7"/>
              </a:gs>
            </a:gsLst>
            <a:lin ang="5400000" scaled="0"/>
          </a:gradFill>
          <a:ln w="25400" cap="flat" cmpd="sng" algn="ctr">
            <a:noFill/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1240B29-F687-4F45-9708-019B960494DF}">
              <a14:hiddenLine xmlns:a14="http://schemas.microsoft.com/office/drawing/2010/main" w="6350" algn="ctr">
                <a:solidFill>
                  <a:schemeClr val="tx1"/>
                </a:solidFill>
                <a:prstDash val="sysDot"/>
                <a:round/>
                <a:headEnd/>
                <a:tailEnd/>
              </a14:hiddenLine>
            </a:ext>
          </a:extLst>
        </p:spPr>
        <p:txBody>
          <a:bodyPr lIns="68571" tIns="34285" rIns="68571" bIns="34285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    点击添加文字，点击添加文字</a:t>
            </a:r>
            <a:endParaRPr lang="zh-CN" altLang="zh-CN" sz="120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文本2"/>
          <p:cNvSpPr>
            <a:spLocks noChangeArrowheads="1"/>
          </p:cNvSpPr>
          <p:nvPr/>
        </p:nvSpPr>
        <p:spPr bwMode="gray">
          <a:xfrm>
            <a:off x="5146033" y="2407166"/>
            <a:ext cx="2534581" cy="866499"/>
          </a:xfrm>
          <a:prstGeom prst="roundRect">
            <a:avLst>
              <a:gd name="adj" fmla="val 11505"/>
            </a:avLst>
          </a:prstGeom>
          <a:gradFill>
            <a:gsLst>
              <a:gs pos="33000">
                <a:srgbClr val="F9F9F9"/>
              </a:gs>
              <a:gs pos="100000">
                <a:srgbClr val="D7D7D7"/>
              </a:gs>
            </a:gsLst>
            <a:lin ang="5400000" scaled="0"/>
          </a:gradFill>
          <a:ln w="25400" cap="flat" cmpd="sng" algn="ctr">
            <a:noFill/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1240B29-F687-4F45-9708-019B960494DF}">
              <a14:hiddenLine xmlns:a14="http://schemas.microsoft.com/office/drawing/2010/main" w="6350" algn="ctr">
                <a:solidFill>
                  <a:schemeClr val="tx1"/>
                </a:solidFill>
                <a:prstDash val="sysDot"/>
                <a:round/>
                <a:headEnd/>
                <a:tailEnd/>
              </a14:hiddenLine>
            </a:ext>
          </a:extLst>
        </p:spPr>
        <p:txBody>
          <a:bodyPr lIns="68571" tIns="34285" rIns="68571" bIns="34285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/>
            </a:pPr>
            <a:endParaRPr lang="en-US" altLang="zh-CN" sz="120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    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点击添加文字，点击添加文字</a:t>
            </a:r>
            <a:endParaRPr lang="zh-CN" altLang="zh-CN" sz="120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lvl="0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/>
            </a:pPr>
            <a:endParaRPr lang="zh-CN" altLang="zh-CN" sz="120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1" name="文本3"/>
          <p:cNvSpPr>
            <a:spLocks noChangeArrowheads="1"/>
          </p:cNvSpPr>
          <p:nvPr/>
        </p:nvSpPr>
        <p:spPr bwMode="ltGray">
          <a:xfrm>
            <a:off x="5146032" y="3494959"/>
            <a:ext cx="2536961" cy="858577"/>
          </a:xfrm>
          <a:prstGeom prst="roundRect">
            <a:avLst>
              <a:gd name="adj" fmla="val 11505"/>
            </a:avLst>
          </a:prstGeom>
          <a:gradFill>
            <a:gsLst>
              <a:gs pos="33000">
                <a:srgbClr val="F9F9F9"/>
              </a:gs>
              <a:gs pos="100000">
                <a:srgbClr val="D7D7D7"/>
              </a:gs>
            </a:gsLst>
            <a:lin ang="5400000" scaled="0"/>
          </a:gradFill>
          <a:ln w="25400" cap="flat" cmpd="sng" algn="ctr">
            <a:noFill/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1240B29-F687-4F45-9708-019B960494DF}">
              <a14:hiddenLine xmlns:a14="http://schemas.microsoft.com/office/drawing/2010/main" w="6350" algn="ctr">
                <a:solidFill>
                  <a:schemeClr val="tx1"/>
                </a:solidFill>
                <a:prstDash val="sysDot"/>
                <a:round/>
                <a:headEnd/>
                <a:tailEnd/>
              </a14:hiddenLine>
            </a:ext>
          </a:extLst>
        </p:spPr>
        <p:txBody>
          <a:bodyPr lIns="68571" tIns="34285" rIns="68571" bIns="34285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    点击添加文字，点击添加文字</a:t>
            </a:r>
            <a:endParaRPr lang="zh-CN" altLang="zh-CN" sz="120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344458822"/>
      </p:ext>
    </p:extLst>
  </p:cSld>
  <p:clrMapOvr>
    <a:masterClrMapping/>
  </p:clrMapOvr>
  <p:transition spd="slow" advClick="0" advTm="0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2680864" y="1021854"/>
            <a:ext cx="4771456" cy="1081843"/>
          </a:xfrm>
          <a:prstGeom prst="rect">
            <a:avLst/>
          </a:prstGeom>
          <a:solidFill>
            <a:srgbClr val="E8E8E6"/>
          </a:solidFill>
          <a:ln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95" tIns="34297" rIns="68595" bIns="34297"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3304832" y="861557"/>
            <a:ext cx="3515183" cy="34766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95" tIns="34297" rIns="68595" bIns="34297" rtlCol="0" anchor="ctr"/>
          <a:lstStyle/>
          <a:p>
            <a:pPr algn="ctr"/>
            <a:r>
              <a:rPr lang="zh-CN" altLang="en-US" smtClean="0">
                <a:latin typeface="微软雅黑" pitchFamily="34" charset="-122"/>
                <a:ea typeface="微软雅黑" pitchFamily="34" charset="-122"/>
              </a:rPr>
              <a:t>点击添加标题</a:t>
            </a:r>
            <a:endParaRPr lang="zh-CN" altLang="en-US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" name="六边形 3"/>
          <p:cNvSpPr/>
          <p:nvPr/>
        </p:nvSpPr>
        <p:spPr>
          <a:xfrm>
            <a:off x="796843" y="2211708"/>
            <a:ext cx="1190447" cy="1026114"/>
          </a:xfrm>
          <a:prstGeom prst="hexagon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95" tIns="34297" rIns="68595" bIns="34297" rtlCol="0" anchor="ctr"/>
          <a:lstStyle/>
          <a:p>
            <a:pPr algn="ctr"/>
            <a:r>
              <a:rPr lang="zh-CN" altLang="en-US" sz="2400" dirty="0">
                <a:latin typeface="微软雅黑" pitchFamily="34" charset="-122"/>
                <a:ea typeface="微软雅黑" pitchFamily="34" charset="-122"/>
              </a:rPr>
              <a:t>工作概述</a:t>
            </a:r>
          </a:p>
        </p:txBody>
      </p:sp>
      <p:cxnSp>
        <p:nvCxnSpPr>
          <p:cNvPr id="5" name="直接箭头连接符 4"/>
          <p:cNvCxnSpPr>
            <a:stCxn id="4" idx="5"/>
          </p:cNvCxnSpPr>
          <p:nvPr/>
        </p:nvCxnSpPr>
        <p:spPr>
          <a:xfrm flipV="1">
            <a:off x="1730728" y="1509630"/>
            <a:ext cx="930645" cy="702078"/>
          </a:xfrm>
          <a:prstGeom prst="straightConnector1">
            <a:avLst/>
          </a:prstGeom>
          <a:ln>
            <a:solidFill>
              <a:srgbClr val="414455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箭头连接符 5"/>
          <p:cNvCxnSpPr>
            <a:stCxn id="4" idx="0"/>
          </p:cNvCxnSpPr>
          <p:nvPr/>
        </p:nvCxnSpPr>
        <p:spPr>
          <a:xfrm>
            <a:off x="1987290" y="2724764"/>
            <a:ext cx="674083" cy="0"/>
          </a:xfrm>
          <a:prstGeom prst="straightConnector1">
            <a:avLst/>
          </a:prstGeom>
          <a:ln>
            <a:solidFill>
              <a:srgbClr val="414455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箭头连接符 6"/>
          <p:cNvCxnSpPr>
            <a:stCxn id="4" idx="1"/>
          </p:cNvCxnSpPr>
          <p:nvPr/>
        </p:nvCxnSpPr>
        <p:spPr>
          <a:xfrm>
            <a:off x="1730728" y="3237822"/>
            <a:ext cx="930645" cy="702078"/>
          </a:xfrm>
          <a:prstGeom prst="straightConnector1">
            <a:avLst/>
          </a:prstGeom>
          <a:ln>
            <a:solidFill>
              <a:srgbClr val="414455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2842903" y="1239599"/>
            <a:ext cx="4537095" cy="789461"/>
          </a:xfrm>
          <a:prstGeom prst="rect">
            <a:avLst/>
          </a:prstGeom>
          <a:noFill/>
        </p:spPr>
        <p:txBody>
          <a:bodyPr wrap="square" lIns="68595" tIns="34297" rIns="68595" bIns="34297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您的内容打在这里，或者通过复制您的文本后，在此框中选择粘贴，并选择只保留文字。您的内容打在这里，或者通过复制您的文本后您的内容打在这里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。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2680864" y="2372005"/>
            <a:ext cx="4771456" cy="1081843"/>
          </a:xfrm>
          <a:prstGeom prst="rect">
            <a:avLst/>
          </a:prstGeom>
          <a:solidFill>
            <a:srgbClr val="E8E8E6"/>
          </a:solidFill>
          <a:ln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95" tIns="34297" rIns="68595" bIns="34297"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3304832" y="2211707"/>
            <a:ext cx="3515183" cy="347663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95" tIns="34297" rIns="68595" bIns="34297" rtlCol="0" anchor="ctr"/>
          <a:lstStyle/>
          <a:p>
            <a:pPr algn="ctr"/>
            <a:r>
              <a:rPr lang="zh-CN" altLang="en-US" smtClean="0">
                <a:latin typeface="微软雅黑" pitchFamily="34" charset="-122"/>
                <a:ea typeface="微软雅黑" pitchFamily="34" charset="-122"/>
              </a:rPr>
              <a:t>点击添加标题</a:t>
            </a:r>
            <a:endParaRPr lang="zh-CN" altLang="en-US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842903" y="2589750"/>
            <a:ext cx="4537095" cy="789447"/>
          </a:xfrm>
          <a:prstGeom prst="rect">
            <a:avLst/>
          </a:prstGeom>
          <a:noFill/>
        </p:spPr>
        <p:txBody>
          <a:bodyPr wrap="square" lIns="68595" tIns="34297" rIns="68595" bIns="34297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您的内容打在这里，或者通过复制您的文本后，在此框中选择粘贴，并选择只保留文字。您的内容打在这里，或者通过复制您的文本后您的内容打在这里。</a:t>
            </a:r>
          </a:p>
        </p:txBody>
      </p:sp>
      <p:sp>
        <p:nvSpPr>
          <p:cNvPr id="12" name="矩形 11"/>
          <p:cNvSpPr/>
          <p:nvPr/>
        </p:nvSpPr>
        <p:spPr>
          <a:xfrm>
            <a:off x="2680864" y="3722155"/>
            <a:ext cx="4771456" cy="1081843"/>
          </a:xfrm>
          <a:prstGeom prst="rect">
            <a:avLst/>
          </a:prstGeom>
          <a:solidFill>
            <a:srgbClr val="E8E8E6"/>
          </a:solidFill>
          <a:ln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95" tIns="34297" rIns="68595" bIns="34297" rtlCol="0" anchor="ctr"/>
          <a:lstStyle/>
          <a:p>
            <a:pPr algn="ctr"/>
            <a:endParaRPr lang="zh-CN" altLang="en-US"/>
          </a:p>
        </p:txBody>
      </p:sp>
      <p:sp>
        <p:nvSpPr>
          <p:cNvPr id="13" name="矩形 12"/>
          <p:cNvSpPr/>
          <p:nvPr/>
        </p:nvSpPr>
        <p:spPr>
          <a:xfrm>
            <a:off x="3304832" y="3561857"/>
            <a:ext cx="3515183" cy="347663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95" tIns="34297" rIns="68595" bIns="34297" rtlCol="0" anchor="ctr"/>
          <a:lstStyle/>
          <a:p>
            <a:pPr algn="ctr"/>
            <a:r>
              <a:rPr lang="zh-CN" altLang="en-US" smtClean="0">
                <a:latin typeface="微软雅黑" pitchFamily="34" charset="-122"/>
                <a:ea typeface="微软雅黑" pitchFamily="34" charset="-122"/>
              </a:rPr>
              <a:t>点击添加标题</a:t>
            </a:r>
            <a:endParaRPr lang="zh-CN" altLang="en-US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842903" y="3939900"/>
            <a:ext cx="4537095" cy="789447"/>
          </a:xfrm>
          <a:prstGeom prst="rect">
            <a:avLst/>
          </a:prstGeom>
          <a:noFill/>
        </p:spPr>
        <p:txBody>
          <a:bodyPr wrap="square" lIns="68595" tIns="34297" rIns="68595" bIns="34297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您的内容打在这里，或者通过复制您的文本后，在此框中选择粘贴，并选择只保留文字。您的内容打在这里，或者通过复制您的文本后您的内容打在这里。</a:t>
            </a:r>
          </a:p>
        </p:txBody>
      </p:sp>
    </p:spTree>
    <p:extLst>
      <p:ext uri="{BB962C8B-B14F-4D97-AF65-F5344CB8AC3E}">
        <p14:creationId xmlns:p14="http://schemas.microsoft.com/office/powerpoint/2010/main" val="2047041736"/>
      </p:ext>
    </p:extLst>
  </p:cSld>
  <p:clrMapOvr>
    <a:masterClrMapping/>
  </p:clrMapOvr>
  <p:transition spd="slow" advClick="0" advTm="0">
    <p:cover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4" presetClass="entr" presetSubtype="1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7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4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7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9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21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3" presetID="2" presetClass="entr" presetSubtype="1" fill="hold" grpId="0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5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6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8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0" dur="1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36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animScale>
                                          <p:cBhvr>
                                            <p:cTn id="32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</p:cBhvr>
                                          <p:to x="80000" y="100000"/>
                                        </p:animScale>
                                        <p:anim by="(#ppt_w*0.10)" calcmode="lin" valueType="num">
                                          <p:cBhvr>
                                            <p:cTn id="33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by="(-#ppt_w*0.10)" calcmode="lin" valueType="num">
                                          <p:cBhvr>
                                            <p:cTn id="34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-480000">
                                          <p:cBhvr>
                                            <p:cTn id="35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6" fill="hold">
                                <p:stCondLst>
                                  <p:cond delay="4110"/>
                                </p:stCondLst>
                                <p:childTnLst>
                                  <p:par>
                                    <p:cTn id="37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39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4610"/>
                                </p:stCondLst>
                                <p:childTnLst>
                                  <p:par>
                                    <p:cTn id="41" presetID="2" presetClass="entr" presetSubtype="1" fill="hold" grpId="0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3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4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5110"/>
                                </p:stCondLst>
                                <p:childTnLst>
                                  <p:par>
                                    <p:cTn id="46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8" dur="1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36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animScale>
                                          <p:cBhvr>
                                            <p:cTn id="50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</p:cBhvr>
                                          <p:to x="80000" y="100000"/>
                                        </p:animScale>
                                        <p:anim by="(#ppt_w*0.10)" calcmode="lin" valueType="num">
                                          <p:cBhvr>
                                            <p:cTn id="51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by="(-#ppt_w*0.10)" calcmode="lin" valueType="num">
                                          <p:cBhvr>
                                            <p:cTn id="52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-480000">
                                          <p:cBhvr>
                                            <p:cTn id="53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4" fill="hold">
                                <p:stCondLst>
                                  <p:cond delay="7220"/>
                                </p:stCondLst>
                                <p:childTnLst>
                                  <p:par>
                                    <p:cTn id="55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57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8" fill="hold">
                                <p:stCondLst>
                                  <p:cond delay="7720"/>
                                </p:stCondLst>
                                <p:childTnLst>
                                  <p:par>
                                    <p:cTn id="59" presetID="2" presetClass="entr" presetSubtype="1" fill="hold" grpId="0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1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2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3" fill="hold">
                                <p:stCondLst>
                                  <p:cond delay="8220"/>
                                </p:stCondLst>
                                <p:childTnLst>
                                  <p:par>
                                    <p:cTn id="64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6" dur="1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36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animScale>
                                          <p:cBhvr>
                                            <p:cTn id="68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</p:cBhvr>
                                          <p:to x="80000" y="100000"/>
                                        </p:animScale>
                                        <p:anim by="(#ppt_w*0.10)" calcmode="lin" valueType="num">
                                          <p:cBhvr>
                                            <p:cTn id="69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by="(-#ppt_w*0.10)" calcmode="lin" valueType="num">
                                          <p:cBhvr>
                                            <p:cTn id="70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-480000">
                                          <p:cBhvr>
                                            <p:cTn id="71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4" grpId="0" animBg="1"/>
          <p:bldP spid="8" grpId="0"/>
          <p:bldP spid="8" grpId="1"/>
          <p:bldP spid="9" grpId="0" animBg="1"/>
          <p:bldP spid="10" grpId="0" animBg="1"/>
          <p:bldP spid="11" grpId="0"/>
          <p:bldP spid="11" grpId="1"/>
          <p:bldP spid="12" grpId="0" animBg="1"/>
          <p:bldP spid="13" grpId="0" animBg="1"/>
          <p:bldP spid="14" grpId="0"/>
          <p:bldP spid="14" grpId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4" presetClass="entr" presetSubtype="1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7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4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7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9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21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3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8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0" dur="1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36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animScale>
                                          <p:cBhvr>
                                            <p:cTn id="32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</p:cBhvr>
                                          <p:to x="80000" y="100000"/>
                                        </p:animScale>
                                        <p:anim by="(#ppt_w*0.10)" calcmode="lin" valueType="num">
                                          <p:cBhvr>
                                            <p:cTn id="33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by="(-#ppt_w*0.10)" calcmode="lin" valueType="num">
                                          <p:cBhvr>
                                            <p:cTn id="34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-480000">
                                          <p:cBhvr>
                                            <p:cTn id="35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6" fill="hold">
                                <p:stCondLst>
                                  <p:cond delay="4110"/>
                                </p:stCondLst>
                                <p:childTnLst>
                                  <p:par>
                                    <p:cTn id="37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39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4610"/>
                                </p:stCondLst>
                                <p:childTnLst>
                                  <p:par>
                                    <p:cTn id="41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5110"/>
                                </p:stCondLst>
                                <p:childTnLst>
                                  <p:par>
                                    <p:cTn id="46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8" dur="1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36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animScale>
                                          <p:cBhvr>
                                            <p:cTn id="50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</p:cBhvr>
                                          <p:to x="80000" y="100000"/>
                                        </p:animScale>
                                        <p:anim by="(#ppt_w*0.10)" calcmode="lin" valueType="num">
                                          <p:cBhvr>
                                            <p:cTn id="51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by="(-#ppt_w*0.10)" calcmode="lin" valueType="num">
                                          <p:cBhvr>
                                            <p:cTn id="52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-480000">
                                          <p:cBhvr>
                                            <p:cTn id="53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4" fill="hold">
                                <p:stCondLst>
                                  <p:cond delay="7220"/>
                                </p:stCondLst>
                                <p:childTnLst>
                                  <p:par>
                                    <p:cTn id="55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57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8" fill="hold">
                                <p:stCondLst>
                                  <p:cond delay="7720"/>
                                </p:stCondLst>
                                <p:childTnLst>
                                  <p:par>
                                    <p:cTn id="59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1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2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3" fill="hold">
                                <p:stCondLst>
                                  <p:cond delay="8220"/>
                                </p:stCondLst>
                                <p:childTnLst>
                                  <p:par>
                                    <p:cTn id="64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6" dur="1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36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animScale>
                                          <p:cBhvr>
                                            <p:cTn id="68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</p:cBhvr>
                                          <p:to x="80000" y="100000"/>
                                        </p:animScale>
                                        <p:anim by="(#ppt_w*0.10)" calcmode="lin" valueType="num">
                                          <p:cBhvr>
                                            <p:cTn id="69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by="(-#ppt_w*0.10)" calcmode="lin" valueType="num">
                                          <p:cBhvr>
                                            <p:cTn id="70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-480000">
                                          <p:cBhvr>
                                            <p:cTn id="71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4" grpId="0" animBg="1"/>
          <p:bldP spid="8" grpId="0"/>
          <p:bldP spid="8" grpId="1"/>
          <p:bldP spid="9" grpId="0" animBg="1"/>
          <p:bldP spid="10" grpId="0" animBg="1"/>
          <p:bldP spid="11" grpId="0"/>
          <p:bldP spid="11" grpId="1"/>
          <p:bldP spid="12" grpId="0" animBg="1"/>
          <p:bldP spid="13" grpId="0" animBg="1"/>
          <p:bldP spid="14" grpId="0"/>
          <p:bldP spid="14" grpId="1"/>
        </p:bldLst>
      </p:timing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3" name="组合 72"/>
          <p:cNvGrpSpPr/>
          <p:nvPr/>
        </p:nvGrpSpPr>
        <p:grpSpPr>
          <a:xfrm>
            <a:off x="0" y="0"/>
            <a:ext cx="9144000" cy="5143500"/>
            <a:chOff x="0" y="0"/>
            <a:chExt cx="9144000" cy="5143500"/>
          </a:xfrm>
        </p:grpSpPr>
        <p:pic>
          <p:nvPicPr>
            <p:cNvPr id="8" name="图片 7"/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0"/>
              <a:ext cx="9144000" cy="5143500"/>
            </a:xfrm>
            <a:prstGeom prst="rect">
              <a:avLst/>
            </a:prstGeom>
          </p:spPr>
        </p:pic>
        <p:pic>
          <p:nvPicPr>
            <p:cNvPr id="6" name="图片 5"/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4668450" y="3120571"/>
              <a:ext cx="4461036" cy="2022928"/>
            </a:xfrm>
            <a:prstGeom prst="rect">
              <a:avLst/>
            </a:prstGeom>
          </p:spPr>
        </p:pic>
        <p:pic>
          <p:nvPicPr>
            <p:cNvPr id="9" name="图片 8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703295" y="3294743"/>
              <a:ext cx="3370330" cy="1551141"/>
            </a:xfrm>
            <a:prstGeom prst="rect">
              <a:avLst/>
            </a:prstGeom>
          </p:spPr>
        </p:pic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4208380"/>
              <a:ext cx="9144000" cy="935120"/>
            </a:xfrm>
            <a:prstGeom prst="rect">
              <a:avLst/>
            </a:prstGeom>
          </p:spPr>
        </p:pic>
        <p:pic>
          <p:nvPicPr>
            <p:cNvPr id="5" name="图片 4"/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78332" y="3476098"/>
              <a:ext cx="1730138" cy="1369786"/>
            </a:xfrm>
            <a:prstGeom prst="rect">
              <a:avLst/>
            </a:prstGeom>
          </p:spPr>
        </p:pic>
      </p:grpSp>
      <p:grpSp>
        <p:nvGrpSpPr>
          <p:cNvPr id="36" name="目录"/>
          <p:cNvGrpSpPr>
            <a:grpSpLocks/>
          </p:cNvGrpSpPr>
          <p:nvPr/>
        </p:nvGrpSpPr>
        <p:grpSpPr bwMode="auto">
          <a:xfrm>
            <a:off x="3754279" y="860478"/>
            <a:ext cx="1804428" cy="1288589"/>
            <a:chOff x="3050349" y="1844085"/>
            <a:chExt cx="944784" cy="678092"/>
          </a:xfrm>
        </p:grpSpPr>
        <p:sp>
          <p:nvSpPr>
            <p:cNvPr id="37" name="任意多边形 36"/>
            <p:cNvSpPr/>
            <p:nvPr/>
          </p:nvSpPr>
          <p:spPr>
            <a:xfrm rot="8100000" flipV="1">
              <a:off x="3050349" y="1844085"/>
              <a:ext cx="833779" cy="678092"/>
            </a:xfrm>
            <a:custGeom>
              <a:avLst/>
              <a:gdLst>
                <a:gd name="connsiteX0" fmla="*/ 122096 w 833718"/>
                <a:gd name="connsiteY0" fmla="*/ 556342 h 678436"/>
                <a:gd name="connsiteX1" fmla="*/ 68679 w 833718"/>
                <a:gd name="connsiteY1" fmla="*/ 32208 h 678436"/>
                <a:gd name="connsiteX2" fmla="*/ 94988 w 833718"/>
                <a:gd name="connsiteY2" fmla="*/ 0 h 678436"/>
                <a:gd name="connsiteX3" fmla="*/ 738731 w 833718"/>
                <a:gd name="connsiteY3" fmla="*/ 0 h 678436"/>
                <a:gd name="connsiteX4" fmla="*/ 765040 w 833718"/>
                <a:gd name="connsiteY4" fmla="*/ 32208 h 678436"/>
                <a:gd name="connsiteX5" fmla="*/ 711623 w 833718"/>
                <a:gd name="connsiteY5" fmla="*/ 556342 h 678436"/>
                <a:gd name="connsiteX6" fmla="*/ 122096 w 833718"/>
                <a:gd name="connsiteY6" fmla="*/ 556342 h 6784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33718" h="678436">
                  <a:moveTo>
                    <a:pt x="122096" y="556342"/>
                  </a:moveTo>
                  <a:cubicBezTo>
                    <a:pt x="-20349" y="413897"/>
                    <a:pt x="-38155" y="194012"/>
                    <a:pt x="68679" y="32208"/>
                  </a:cubicBezTo>
                  <a:lnTo>
                    <a:pt x="94988" y="0"/>
                  </a:lnTo>
                  <a:lnTo>
                    <a:pt x="738731" y="0"/>
                  </a:lnTo>
                  <a:lnTo>
                    <a:pt x="765040" y="32208"/>
                  </a:lnTo>
                  <a:cubicBezTo>
                    <a:pt x="871873" y="194012"/>
                    <a:pt x="854068" y="413897"/>
                    <a:pt x="711623" y="556342"/>
                  </a:cubicBezTo>
                  <a:cubicBezTo>
                    <a:pt x="548830" y="719135"/>
                    <a:pt x="284889" y="719135"/>
                    <a:pt x="122096" y="556342"/>
                  </a:cubicBezTo>
                  <a:close/>
                </a:path>
              </a:pathLst>
            </a:custGeom>
            <a:solidFill>
              <a:srgbClr val="C00000"/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816337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8" name="文本框 6"/>
            <p:cNvSpPr txBox="1">
              <a:spLocks noChangeArrowheads="1"/>
            </p:cNvSpPr>
            <p:nvPr/>
          </p:nvSpPr>
          <p:spPr bwMode="auto">
            <a:xfrm>
              <a:off x="3163385" y="1898860"/>
              <a:ext cx="831748" cy="58305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marL="0" marR="0" lvl="0" indent="0" defTabSz="816337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66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Impact" pitchFamily="34" charset="0"/>
                  <a:ea typeface="宋体" panose="02010600030101010101" pitchFamily="2" charset="-122"/>
                </a:rPr>
                <a:t>03</a:t>
              </a:r>
              <a:endParaRPr kumimoji="0" lang="zh-CN" altLang="en-US" sz="6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Impact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39" name="目录"/>
          <p:cNvGrpSpPr/>
          <p:nvPr/>
        </p:nvGrpSpPr>
        <p:grpSpPr>
          <a:xfrm>
            <a:off x="2080630" y="2446689"/>
            <a:ext cx="5056770" cy="841434"/>
            <a:chOff x="4220679" y="1029467"/>
            <a:chExt cx="2583569" cy="351085"/>
          </a:xfrm>
        </p:grpSpPr>
        <p:sp>
          <p:nvSpPr>
            <p:cNvPr id="40" name="圆角矩形 39"/>
            <p:cNvSpPr/>
            <p:nvPr/>
          </p:nvSpPr>
          <p:spPr>
            <a:xfrm>
              <a:off x="4234903" y="1029467"/>
              <a:ext cx="2569345" cy="351085"/>
            </a:xfrm>
            <a:prstGeom prst="roundRect">
              <a:avLst/>
            </a:prstGeom>
            <a:solidFill>
              <a:srgbClr val="C00000"/>
            </a:solidFill>
            <a:ln w="25400" cap="flat" cmpd="sng" algn="ctr">
              <a:noFill/>
              <a:prstDash val="solid"/>
            </a:ln>
            <a:effectLst/>
          </p:spPr>
          <p:txBody>
            <a:bodyPr lIns="121960" tIns="60980" rIns="121960" bIns="60980" anchor="ctr"/>
            <a:lstStyle/>
            <a:p>
              <a:pPr marL="0" marR="0" lvl="0" indent="0" algn="ctr" defTabSz="816337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7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  <p:sp>
          <p:nvSpPr>
            <p:cNvPr id="41" name="矩形 40"/>
            <p:cNvSpPr/>
            <p:nvPr/>
          </p:nvSpPr>
          <p:spPr>
            <a:xfrm>
              <a:off x="4220679" y="1092011"/>
              <a:ext cx="2583569" cy="231170"/>
            </a:xfrm>
            <a:prstGeom prst="rect">
              <a:avLst/>
            </a:prstGeom>
          </p:spPr>
          <p:txBody>
            <a:bodyPr wrap="square" lIns="121960" tIns="60980" rIns="121960" bIns="60980">
              <a:spAutoFit/>
            </a:bodyPr>
            <a:lstStyle/>
            <a:p>
              <a:pPr marL="0" marR="0" lvl="0" indent="0" algn="ctr" defTabSz="816337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800" b="1" i="0" u="none" strike="noStrike" kern="10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rPr>
                <a:t>第一部分</a:t>
              </a:r>
              <a:r>
                <a:rPr lang="zh-CN" altLang="en-US" sz="2800" b="1" kern="100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rPr>
                <a:t>：</a:t>
              </a:r>
              <a:r>
                <a:rPr lang="zh-CN" altLang="en-US" sz="2800" b="1" kern="100" dirty="0" smtClean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rPr>
                <a:t>单击添加文字标题</a:t>
              </a:r>
              <a:endParaRPr kumimoji="0" lang="zh-CN" altLang="zh-CN" sz="2800" b="1" i="0" u="none" strike="noStrike" kern="1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29082723"/>
      </p:ext>
    </p:extLst>
  </p:cSld>
  <p:clrMapOvr>
    <a:masterClrMapping/>
  </p:clrMapOvr>
  <p:transition spd="slow" advClick="0" advTm="0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144211" y="1642330"/>
            <a:ext cx="3238673" cy="107987"/>
            <a:chOff x="1507396" y="1628800"/>
            <a:chExt cx="4320480" cy="144016"/>
          </a:xfrm>
        </p:grpSpPr>
        <p:cxnSp>
          <p:nvCxnSpPr>
            <p:cNvPr id="3" name="直接连接符 2"/>
            <p:cNvCxnSpPr/>
            <p:nvPr/>
          </p:nvCxnSpPr>
          <p:spPr>
            <a:xfrm>
              <a:off x="1507396" y="1700808"/>
              <a:ext cx="4320480" cy="0"/>
            </a:xfrm>
            <a:prstGeom prst="line">
              <a:avLst/>
            </a:prstGeom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" name="直接连接符 3"/>
            <p:cNvCxnSpPr/>
            <p:nvPr/>
          </p:nvCxnSpPr>
          <p:spPr>
            <a:xfrm flipV="1">
              <a:off x="1507396" y="1628800"/>
              <a:ext cx="0" cy="144016"/>
            </a:xfrm>
            <a:prstGeom prst="line">
              <a:avLst/>
            </a:prstGeom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直接连接符 4"/>
            <p:cNvCxnSpPr/>
            <p:nvPr/>
          </p:nvCxnSpPr>
          <p:spPr>
            <a:xfrm flipV="1">
              <a:off x="1987449" y="1628800"/>
              <a:ext cx="0" cy="144016"/>
            </a:xfrm>
            <a:prstGeom prst="line">
              <a:avLst/>
            </a:prstGeom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直接连接符 5"/>
            <p:cNvCxnSpPr/>
            <p:nvPr/>
          </p:nvCxnSpPr>
          <p:spPr>
            <a:xfrm flipV="1">
              <a:off x="2467502" y="1628800"/>
              <a:ext cx="0" cy="144016"/>
            </a:xfrm>
            <a:prstGeom prst="line">
              <a:avLst/>
            </a:prstGeom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直接连接符 6"/>
            <p:cNvCxnSpPr/>
            <p:nvPr/>
          </p:nvCxnSpPr>
          <p:spPr>
            <a:xfrm flipV="1">
              <a:off x="2947555" y="1628800"/>
              <a:ext cx="0" cy="144016"/>
            </a:xfrm>
            <a:prstGeom prst="line">
              <a:avLst/>
            </a:prstGeom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直接连接符 7"/>
            <p:cNvCxnSpPr/>
            <p:nvPr/>
          </p:nvCxnSpPr>
          <p:spPr>
            <a:xfrm flipV="1">
              <a:off x="3427608" y="1628800"/>
              <a:ext cx="0" cy="144016"/>
            </a:xfrm>
            <a:prstGeom prst="line">
              <a:avLst/>
            </a:prstGeom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直接连接符 8"/>
            <p:cNvCxnSpPr/>
            <p:nvPr/>
          </p:nvCxnSpPr>
          <p:spPr>
            <a:xfrm flipV="1">
              <a:off x="3907661" y="1628800"/>
              <a:ext cx="0" cy="144016"/>
            </a:xfrm>
            <a:prstGeom prst="line">
              <a:avLst/>
            </a:prstGeom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直接连接符 9"/>
            <p:cNvCxnSpPr/>
            <p:nvPr/>
          </p:nvCxnSpPr>
          <p:spPr>
            <a:xfrm flipV="1">
              <a:off x="4387714" y="1628800"/>
              <a:ext cx="0" cy="144016"/>
            </a:xfrm>
            <a:prstGeom prst="line">
              <a:avLst/>
            </a:prstGeom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直接连接符 10"/>
            <p:cNvCxnSpPr/>
            <p:nvPr/>
          </p:nvCxnSpPr>
          <p:spPr>
            <a:xfrm flipV="1">
              <a:off x="4867767" y="1628800"/>
              <a:ext cx="0" cy="144016"/>
            </a:xfrm>
            <a:prstGeom prst="line">
              <a:avLst/>
            </a:prstGeom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接连接符 11"/>
            <p:cNvCxnSpPr/>
            <p:nvPr/>
          </p:nvCxnSpPr>
          <p:spPr>
            <a:xfrm flipV="1">
              <a:off x="5347820" y="1628800"/>
              <a:ext cx="0" cy="144016"/>
            </a:xfrm>
            <a:prstGeom prst="line">
              <a:avLst/>
            </a:prstGeom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直接连接符 12"/>
            <p:cNvCxnSpPr/>
            <p:nvPr/>
          </p:nvCxnSpPr>
          <p:spPr>
            <a:xfrm flipV="1">
              <a:off x="5827876" y="1628800"/>
              <a:ext cx="0" cy="144016"/>
            </a:xfrm>
            <a:prstGeom prst="line">
              <a:avLst/>
            </a:prstGeom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" name="组合 13"/>
          <p:cNvGrpSpPr/>
          <p:nvPr/>
        </p:nvGrpSpPr>
        <p:grpSpPr>
          <a:xfrm>
            <a:off x="4799189" y="1642330"/>
            <a:ext cx="3238673" cy="107987"/>
            <a:chOff x="1507396" y="1628800"/>
            <a:chExt cx="4320480" cy="144016"/>
          </a:xfrm>
        </p:grpSpPr>
        <p:cxnSp>
          <p:nvCxnSpPr>
            <p:cNvPr id="15" name="直接连接符 14"/>
            <p:cNvCxnSpPr/>
            <p:nvPr/>
          </p:nvCxnSpPr>
          <p:spPr>
            <a:xfrm>
              <a:off x="1507396" y="1700808"/>
              <a:ext cx="4320480" cy="0"/>
            </a:xfrm>
            <a:prstGeom prst="line">
              <a:avLst/>
            </a:prstGeom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直接连接符 15"/>
            <p:cNvCxnSpPr/>
            <p:nvPr/>
          </p:nvCxnSpPr>
          <p:spPr>
            <a:xfrm flipV="1">
              <a:off x="1507396" y="1628800"/>
              <a:ext cx="0" cy="144016"/>
            </a:xfrm>
            <a:prstGeom prst="line">
              <a:avLst/>
            </a:prstGeom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直接连接符 16"/>
            <p:cNvCxnSpPr/>
            <p:nvPr/>
          </p:nvCxnSpPr>
          <p:spPr>
            <a:xfrm flipV="1">
              <a:off x="1987449" y="1628800"/>
              <a:ext cx="0" cy="144016"/>
            </a:xfrm>
            <a:prstGeom prst="line">
              <a:avLst/>
            </a:prstGeom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直接连接符 17"/>
            <p:cNvCxnSpPr/>
            <p:nvPr/>
          </p:nvCxnSpPr>
          <p:spPr>
            <a:xfrm flipV="1">
              <a:off x="2467502" y="1628800"/>
              <a:ext cx="0" cy="144016"/>
            </a:xfrm>
            <a:prstGeom prst="line">
              <a:avLst/>
            </a:prstGeom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直接连接符 18"/>
            <p:cNvCxnSpPr/>
            <p:nvPr/>
          </p:nvCxnSpPr>
          <p:spPr>
            <a:xfrm flipV="1">
              <a:off x="2947555" y="1628800"/>
              <a:ext cx="0" cy="144016"/>
            </a:xfrm>
            <a:prstGeom prst="line">
              <a:avLst/>
            </a:prstGeom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接连接符 19"/>
            <p:cNvCxnSpPr/>
            <p:nvPr/>
          </p:nvCxnSpPr>
          <p:spPr>
            <a:xfrm flipV="1">
              <a:off x="3427608" y="1628800"/>
              <a:ext cx="0" cy="144016"/>
            </a:xfrm>
            <a:prstGeom prst="line">
              <a:avLst/>
            </a:prstGeom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直接连接符 20"/>
            <p:cNvCxnSpPr/>
            <p:nvPr/>
          </p:nvCxnSpPr>
          <p:spPr>
            <a:xfrm flipV="1">
              <a:off x="3907661" y="1628800"/>
              <a:ext cx="0" cy="144016"/>
            </a:xfrm>
            <a:prstGeom prst="line">
              <a:avLst/>
            </a:prstGeom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直接连接符 21"/>
            <p:cNvCxnSpPr/>
            <p:nvPr/>
          </p:nvCxnSpPr>
          <p:spPr>
            <a:xfrm flipV="1">
              <a:off x="4387714" y="1628800"/>
              <a:ext cx="0" cy="144016"/>
            </a:xfrm>
            <a:prstGeom prst="line">
              <a:avLst/>
            </a:prstGeom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直接连接符 22"/>
            <p:cNvCxnSpPr/>
            <p:nvPr/>
          </p:nvCxnSpPr>
          <p:spPr>
            <a:xfrm flipV="1">
              <a:off x="4867767" y="1628800"/>
              <a:ext cx="0" cy="144016"/>
            </a:xfrm>
            <a:prstGeom prst="line">
              <a:avLst/>
            </a:prstGeom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/>
          </p:nvCxnSpPr>
          <p:spPr>
            <a:xfrm flipV="1">
              <a:off x="5347820" y="1628800"/>
              <a:ext cx="0" cy="144016"/>
            </a:xfrm>
            <a:prstGeom prst="line">
              <a:avLst/>
            </a:prstGeom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直接连接符 24"/>
            <p:cNvCxnSpPr/>
            <p:nvPr/>
          </p:nvCxnSpPr>
          <p:spPr>
            <a:xfrm flipV="1">
              <a:off x="5827876" y="1628800"/>
              <a:ext cx="0" cy="144016"/>
            </a:xfrm>
            <a:prstGeom prst="line">
              <a:avLst/>
            </a:prstGeom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6" name="TextBox 25"/>
          <p:cNvSpPr txBox="1"/>
          <p:nvPr/>
        </p:nvSpPr>
        <p:spPr>
          <a:xfrm>
            <a:off x="4240667" y="1418519"/>
            <a:ext cx="318671" cy="253857"/>
          </a:xfrm>
          <a:prstGeom prst="rect">
            <a:avLst/>
          </a:prstGeom>
          <a:noFill/>
        </p:spPr>
        <p:txBody>
          <a:bodyPr wrap="none" lIns="68571" tIns="34285" rIns="68571" bIns="34285" rtlCol="0">
            <a:spAutoFit/>
          </a:bodyPr>
          <a:lstStyle/>
          <a:p>
            <a:r>
              <a:rPr lang="en-US" altLang="zh-CN" sz="12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10</a:t>
            </a:r>
            <a:endParaRPr lang="zh-CN" altLang="en-US" sz="120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3886524" y="1418519"/>
            <a:ext cx="318671" cy="253857"/>
          </a:xfrm>
          <a:prstGeom prst="rect">
            <a:avLst/>
          </a:prstGeom>
          <a:noFill/>
        </p:spPr>
        <p:txBody>
          <a:bodyPr wrap="none" lIns="68571" tIns="34285" rIns="68571" bIns="34285" rtlCol="0">
            <a:spAutoFit/>
          </a:bodyPr>
          <a:lstStyle/>
          <a:p>
            <a:r>
              <a:rPr lang="en-US" altLang="zh-CN" sz="12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20</a:t>
            </a:r>
            <a:endParaRPr lang="zh-CN" altLang="en-US" sz="120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3526673" y="1418519"/>
            <a:ext cx="318671" cy="253857"/>
          </a:xfrm>
          <a:prstGeom prst="rect">
            <a:avLst/>
          </a:prstGeom>
          <a:noFill/>
        </p:spPr>
        <p:txBody>
          <a:bodyPr wrap="none" lIns="68571" tIns="34285" rIns="68571" bIns="34285" rtlCol="0">
            <a:spAutoFit/>
          </a:bodyPr>
          <a:lstStyle/>
          <a:p>
            <a:r>
              <a:rPr lang="en-US" altLang="zh-CN" sz="12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30</a:t>
            </a:r>
            <a:endParaRPr lang="zh-CN" altLang="en-US" sz="120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3166820" y="1418519"/>
            <a:ext cx="318671" cy="253857"/>
          </a:xfrm>
          <a:prstGeom prst="rect">
            <a:avLst/>
          </a:prstGeom>
          <a:noFill/>
        </p:spPr>
        <p:txBody>
          <a:bodyPr wrap="none" lIns="68571" tIns="34285" rIns="68571" bIns="34285" rtlCol="0">
            <a:spAutoFit/>
          </a:bodyPr>
          <a:lstStyle/>
          <a:p>
            <a:r>
              <a:rPr lang="en-US" altLang="zh-CN" sz="12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40</a:t>
            </a:r>
            <a:endParaRPr lang="zh-CN" altLang="en-US" sz="120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2806967" y="1418519"/>
            <a:ext cx="318671" cy="253857"/>
          </a:xfrm>
          <a:prstGeom prst="rect">
            <a:avLst/>
          </a:prstGeom>
          <a:noFill/>
        </p:spPr>
        <p:txBody>
          <a:bodyPr wrap="none" lIns="68571" tIns="34285" rIns="68571" bIns="34285" rtlCol="0">
            <a:spAutoFit/>
          </a:bodyPr>
          <a:lstStyle/>
          <a:p>
            <a:r>
              <a:rPr lang="en-US" altLang="zh-CN" sz="12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50</a:t>
            </a:r>
            <a:endParaRPr lang="zh-CN" altLang="en-US" sz="120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2447116" y="1418519"/>
            <a:ext cx="318671" cy="253857"/>
          </a:xfrm>
          <a:prstGeom prst="rect">
            <a:avLst/>
          </a:prstGeom>
          <a:noFill/>
        </p:spPr>
        <p:txBody>
          <a:bodyPr wrap="none" lIns="68571" tIns="34285" rIns="68571" bIns="34285" rtlCol="0">
            <a:spAutoFit/>
          </a:bodyPr>
          <a:lstStyle/>
          <a:p>
            <a:r>
              <a:rPr lang="en-US" altLang="zh-CN" sz="12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60</a:t>
            </a:r>
            <a:endParaRPr lang="zh-CN" altLang="en-US" sz="120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2087263" y="1418519"/>
            <a:ext cx="318671" cy="253857"/>
          </a:xfrm>
          <a:prstGeom prst="rect">
            <a:avLst/>
          </a:prstGeom>
          <a:noFill/>
        </p:spPr>
        <p:txBody>
          <a:bodyPr wrap="none" lIns="68571" tIns="34285" rIns="68571" bIns="34285" rtlCol="0">
            <a:spAutoFit/>
          </a:bodyPr>
          <a:lstStyle/>
          <a:p>
            <a:r>
              <a:rPr lang="en-US" altLang="zh-CN" sz="12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70</a:t>
            </a:r>
            <a:endParaRPr lang="zh-CN" altLang="en-US" sz="120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1727411" y="1418519"/>
            <a:ext cx="318671" cy="253857"/>
          </a:xfrm>
          <a:prstGeom prst="rect">
            <a:avLst/>
          </a:prstGeom>
          <a:noFill/>
        </p:spPr>
        <p:txBody>
          <a:bodyPr wrap="none" lIns="68571" tIns="34285" rIns="68571" bIns="34285" rtlCol="0">
            <a:spAutoFit/>
          </a:bodyPr>
          <a:lstStyle/>
          <a:p>
            <a:r>
              <a:rPr lang="en-US" altLang="zh-CN" sz="12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80</a:t>
            </a:r>
            <a:endParaRPr lang="zh-CN" altLang="en-US" sz="120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1367559" y="1418519"/>
            <a:ext cx="318671" cy="253857"/>
          </a:xfrm>
          <a:prstGeom prst="rect">
            <a:avLst/>
          </a:prstGeom>
          <a:noFill/>
        </p:spPr>
        <p:txBody>
          <a:bodyPr wrap="none" lIns="68571" tIns="34285" rIns="68571" bIns="34285" rtlCol="0">
            <a:spAutoFit/>
          </a:bodyPr>
          <a:lstStyle/>
          <a:p>
            <a:r>
              <a:rPr lang="en-US" altLang="zh-CN" sz="12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90</a:t>
            </a:r>
            <a:endParaRPr lang="zh-CN" altLang="en-US" sz="120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974061" y="1418519"/>
            <a:ext cx="408793" cy="253857"/>
          </a:xfrm>
          <a:prstGeom prst="rect">
            <a:avLst/>
          </a:prstGeom>
          <a:noFill/>
        </p:spPr>
        <p:txBody>
          <a:bodyPr wrap="none" lIns="68571" tIns="34285" rIns="68571" bIns="34285" rtlCol="0">
            <a:spAutoFit/>
          </a:bodyPr>
          <a:lstStyle/>
          <a:p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100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4664279" y="1418519"/>
            <a:ext cx="318671" cy="253857"/>
          </a:xfrm>
          <a:prstGeom prst="rect">
            <a:avLst/>
          </a:prstGeom>
          <a:noFill/>
        </p:spPr>
        <p:txBody>
          <a:bodyPr wrap="none" lIns="68571" tIns="34285" rIns="68571" bIns="34285" rtlCol="0">
            <a:spAutoFit/>
          </a:bodyPr>
          <a:lstStyle/>
          <a:p>
            <a:r>
              <a:rPr lang="en-US" altLang="zh-CN" sz="12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10</a:t>
            </a:r>
            <a:endParaRPr lang="zh-CN" altLang="en-US" sz="120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5022536" y="1418519"/>
            <a:ext cx="318671" cy="253857"/>
          </a:xfrm>
          <a:prstGeom prst="rect">
            <a:avLst/>
          </a:prstGeom>
          <a:noFill/>
        </p:spPr>
        <p:txBody>
          <a:bodyPr wrap="none" lIns="68571" tIns="34285" rIns="68571" bIns="34285" rtlCol="0">
            <a:spAutoFit/>
          </a:bodyPr>
          <a:lstStyle/>
          <a:p>
            <a:r>
              <a:rPr lang="en-US" altLang="zh-CN" sz="12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20</a:t>
            </a:r>
            <a:endParaRPr lang="zh-CN" altLang="en-US" sz="120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5382389" y="1418519"/>
            <a:ext cx="318671" cy="253857"/>
          </a:xfrm>
          <a:prstGeom prst="rect">
            <a:avLst/>
          </a:prstGeom>
          <a:noFill/>
        </p:spPr>
        <p:txBody>
          <a:bodyPr wrap="none" lIns="68571" tIns="34285" rIns="68571" bIns="34285" rtlCol="0">
            <a:spAutoFit/>
          </a:bodyPr>
          <a:lstStyle/>
          <a:p>
            <a:r>
              <a:rPr lang="en-US" altLang="zh-CN" sz="12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30</a:t>
            </a:r>
            <a:endParaRPr lang="zh-CN" altLang="en-US" sz="120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5742241" y="1418519"/>
            <a:ext cx="318671" cy="253857"/>
          </a:xfrm>
          <a:prstGeom prst="rect">
            <a:avLst/>
          </a:prstGeom>
          <a:noFill/>
        </p:spPr>
        <p:txBody>
          <a:bodyPr wrap="none" lIns="68571" tIns="34285" rIns="68571" bIns="34285" rtlCol="0">
            <a:spAutoFit/>
          </a:bodyPr>
          <a:lstStyle/>
          <a:p>
            <a:r>
              <a:rPr lang="en-US" altLang="zh-CN" sz="12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40</a:t>
            </a:r>
            <a:endParaRPr lang="zh-CN" altLang="en-US" sz="120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6102093" y="1418519"/>
            <a:ext cx="318671" cy="253857"/>
          </a:xfrm>
          <a:prstGeom prst="rect">
            <a:avLst/>
          </a:prstGeom>
          <a:noFill/>
        </p:spPr>
        <p:txBody>
          <a:bodyPr wrap="none" lIns="68571" tIns="34285" rIns="68571" bIns="34285" rtlCol="0">
            <a:spAutoFit/>
          </a:bodyPr>
          <a:lstStyle/>
          <a:p>
            <a:r>
              <a:rPr lang="en-US" altLang="zh-CN" sz="12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50</a:t>
            </a:r>
            <a:endParaRPr lang="zh-CN" altLang="en-US" sz="120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6461946" y="1418519"/>
            <a:ext cx="318671" cy="253857"/>
          </a:xfrm>
          <a:prstGeom prst="rect">
            <a:avLst/>
          </a:prstGeom>
          <a:noFill/>
        </p:spPr>
        <p:txBody>
          <a:bodyPr wrap="none" lIns="68571" tIns="34285" rIns="68571" bIns="34285" rtlCol="0">
            <a:spAutoFit/>
          </a:bodyPr>
          <a:lstStyle/>
          <a:p>
            <a:r>
              <a:rPr lang="en-US" altLang="zh-CN" sz="12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60</a:t>
            </a:r>
            <a:endParaRPr lang="zh-CN" altLang="en-US" sz="120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6821798" y="1418519"/>
            <a:ext cx="318671" cy="253857"/>
          </a:xfrm>
          <a:prstGeom prst="rect">
            <a:avLst/>
          </a:prstGeom>
          <a:noFill/>
        </p:spPr>
        <p:txBody>
          <a:bodyPr wrap="none" lIns="68571" tIns="34285" rIns="68571" bIns="34285" rtlCol="0">
            <a:spAutoFit/>
          </a:bodyPr>
          <a:lstStyle/>
          <a:p>
            <a:r>
              <a:rPr lang="en-US" altLang="zh-CN" sz="12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70</a:t>
            </a:r>
            <a:endParaRPr lang="zh-CN" altLang="en-US" sz="120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7181650" y="1418519"/>
            <a:ext cx="318671" cy="253857"/>
          </a:xfrm>
          <a:prstGeom prst="rect">
            <a:avLst/>
          </a:prstGeom>
          <a:noFill/>
        </p:spPr>
        <p:txBody>
          <a:bodyPr wrap="none" lIns="68571" tIns="34285" rIns="68571" bIns="34285" rtlCol="0">
            <a:spAutoFit/>
          </a:bodyPr>
          <a:lstStyle/>
          <a:p>
            <a:r>
              <a:rPr lang="en-US" altLang="zh-CN" sz="12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80</a:t>
            </a:r>
            <a:endParaRPr lang="zh-CN" altLang="en-US" sz="120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7541503" y="1418519"/>
            <a:ext cx="318671" cy="253857"/>
          </a:xfrm>
          <a:prstGeom prst="rect">
            <a:avLst/>
          </a:prstGeom>
          <a:noFill/>
        </p:spPr>
        <p:txBody>
          <a:bodyPr wrap="none" lIns="68571" tIns="34285" rIns="68571" bIns="34285" rtlCol="0">
            <a:spAutoFit/>
          </a:bodyPr>
          <a:lstStyle/>
          <a:p>
            <a:r>
              <a:rPr lang="en-US" altLang="zh-CN" sz="12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90</a:t>
            </a:r>
            <a:endParaRPr lang="zh-CN" altLang="en-US" sz="120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7867712" y="1418519"/>
            <a:ext cx="408793" cy="253857"/>
          </a:xfrm>
          <a:prstGeom prst="rect">
            <a:avLst/>
          </a:prstGeom>
          <a:noFill/>
        </p:spPr>
        <p:txBody>
          <a:bodyPr wrap="none" lIns="68571" tIns="34285" rIns="68571" bIns="34285" rtlCol="0">
            <a:spAutoFit/>
          </a:bodyPr>
          <a:lstStyle/>
          <a:p>
            <a:r>
              <a:rPr lang="en-US" altLang="zh-CN" sz="12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100</a:t>
            </a:r>
            <a:endParaRPr lang="zh-CN" altLang="en-US" sz="120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6" name="五边形 45"/>
          <p:cNvSpPr/>
          <p:nvPr/>
        </p:nvSpPr>
        <p:spPr>
          <a:xfrm flipH="1">
            <a:off x="2000420" y="2048819"/>
            <a:ext cx="2382464" cy="242944"/>
          </a:xfrm>
          <a:prstGeom prst="homePlat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1" tIns="34285" rIns="68571" bIns="34285" rtlCol="0" anchor="ctr"/>
          <a:lstStyle/>
          <a:p>
            <a:pPr algn="ctr"/>
            <a:endParaRPr lang="zh-CN" altLang="en-US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7" name="五边形 46"/>
          <p:cNvSpPr/>
          <p:nvPr/>
        </p:nvSpPr>
        <p:spPr>
          <a:xfrm flipH="1">
            <a:off x="2917672" y="2462769"/>
            <a:ext cx="1465211" cy="242944"/>
          </a:xfrm>
          <a:prstGeom prst="homePlat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1" tIns="34285" rIns="68571" bIns="34285" rtlCol="0" anchor="ctr"/>
          <a:lstStyle/>
          <a:p>
            <a:pPr algn="ctr"/>
            <a:endParaRPr lang="zh-CN" altLang="en-US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8" name="五边形 47"/>
          <p:cNvSpPr/>
          <p:nvPr/>
        </p:nvSpPr>
        <p:spPr>
          <a:xfrm flipH="1">
            <a:off x="2360272" y="2876719"/>
            <a:ext cx="2022611" cy="242944"/>
          </a:xfrm>
          <a:prstGeom prst="homePlat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1" tIns="34285" rIns="68571" bIns="34285" rtlCol="0" anchor="ctr"/>
          <a:lstStyle/>
          <a:p>
            <a:pPr algn="ctr"/>
            <a:endParaRPr lang="zh-CN" altLang="en-US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9" name="五边形 48"/>
          <p:cNvSpPr/>
          <p:nvPr/>
        </p:nvSpPr>
        <p:spPr>
          <a:xfrm flipH="1">
            <a:off x="1167488" y="3290669"/>
            <a:ext cx="3215396" cy="242944"/>
          </a:xfrm>
          <a:prstGeom prst="homePlat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1" tIns="34285" rIns="68571" bIns="34285" rtlCol="0" anchor="ctr"/>
          <a:lstStyle/>
          <a:p>
            <a:pPr algn="ctr"/>
            <a:endParaRPr lang="zh-CN" altLang="en-US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0" name="五边形 49"/>
          <p:cNvSpPr/>
          <p:nvPr/>
        </p:nvSpPr>
        <p:spPr>
          <a:xfrm flipH="1">
            <a:off x="1727411" y="3704619"/>
            <a:ext cx="2655473" cy="242944"/>
          </a:xfrm>
          <a:prstGeom prst="homePlat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1" tIns="34285" rIns="68571" bIns="34285" rtlCol="0" anchor="ctr"/>
          <a:lstStyle/>
          <a:p>
            <a:pPr algn="ctr"/>
            <a:endParaRPr lang="zh-CN" altLang="en-US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1" name="五边形 50"/>
          <p:cNvSpPr/>
          <p:nvPr/>
        </p:nvSpPr>
        <p:spPr>
          <a:xfrm flipH="1">
            <a:off x="2583620" y="4118568"/>
            <a:ext cx="1799264" cy="242944"/>
          </a:xfrm>
          <a:prstGeom prst="homePlat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1" tIns="34285" rIns="68571" bIns="34285" rtlCol="0" anchor="ctr"/>
          <a:lstStyle/>
          <a:p>
            <a:pPr algn="ctr"/>
            <a:endParaRPr lang="zh-CN" altLang="en-US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2" name="五边形 51"/>
          <p:cNvSpPr/>
          <p:nvPr/>
        </p:nvSpPr>
        <p:spPr>
          <a:xfrm flipH="1">
            <a:off x="3303325" y="4532873"/>
            <a:ext cx="1079559" cy="242944"/>
          </a:xfrm>
          <a:prstGeom prst="homePlat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1" tIns="34285" rIns="68571" bIns="34285" rtlCol="0" anchor="ctr"/>
          <a:lstStyle/>
          <a:p>
            <a:pPr algn="ctr"/>
            <a:endParaRPr lang="zh-CN" altLang="en-US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1261282" y="2046436"/>
            <a:ext cx="753660" cy="253857"/>
          </a:xfrm>
          <a:prstGeom prst="rect">
            <a:avLst/>
          </a:prstGeom>
          <a:noFill/>
        </p:spPr>
        <p:txBody>
          <a:bodyPr wrap="none" lIns="68571" tIns="34285" rIns="68571" bIns="34285" rtlCol="0">
            <a:spAutoFit/>
          </a:bodyPr>
          <a:lstStyle/>
          <a:p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输入文字</a:t>
            </a:r>
          </a:p>
        </p:txBody>
      </p:sp>
      <p:sp>
        <p:nvSpPr>
          <p:cNvPr id="54" name="TextBox 53"/>
          <p:cNvSpPr txBox="1"/>
          <p:nvPr/>
        </p:nvSpPr>
        <p:spPr>
          <a:xfrm>
            <a:off x="2160620" y="2460855"/>
            <a:ext cx="753660" cy="253857"/>
          </a:xfrm>
          <a:prstGeom prst="rect">
            <a:avLst/>
          </a:prstGeom>
          <a:noFill/>
        </p:spPr>
        <p:txBody>
          <a:bodyPr wrap="none" lIns="68571" tIns="34285" rIns="68571" bIns="34285" rtlCol="0">
            <a:spAutoFit/>
          </a:bodyPr>
          <a:lstStyle/>
          <a:p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输入文字</a:t>
            </a:r>
          </a:p>
        </p:txBody>
      </p:sp>
      <p:sp>
        <p:nvSpPr>
          <p:cNvPr id="55" name="TextBox 54"/>
          <p:cNvSpPr txBox="1"/>
          <p:nvPr/>
        </p:nvSpPr>
        <p:spPr>
          <a:xfrm>
            <a:off x="1624160" y="2874513"/>
            <a:ext cx="753660" cy="253857"/>
          </a:xfrm>
          <a:prstGeom prst="rect">
            <a:avLst/>
          </a:prstGeom>
          <a:noFill/>
        </p:spPr>
        <p:txBody>
          <a:bodyPr wrap="none" lIns="68571" tIns="34285" rIns="68571" bIns="34285" rtlCol="0">
            <a:spAutoFit/>
          </a:bodyPr>
          <a:lstStyle/>
          <a:p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输入文字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474286" y="3282204"/>
            <a:ext cx="753660" cy="253857"/>
          </a:xfrm>
          <a:prstGeom prst="rect">
            <a:avLst/>
          </a:prstGeom>
          <a:noFill/>
        </p:spPr>
        <p:txBody>
          <a:bodyPr wrap="none" lIns="68571" tIns="34285" rIns="68571" bIns="34285" rtlCol="0">
            <a:spAutoFit/>
          </a:bodyPr>
          <a:lstStyle/>
          <a:p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输入文字</a:t>
            </a:r>
          </a:p>
        </p:txBody>
      </p:sp>
      <p:sp>
        <p:nvSpPr>
          <p:cNvPr id="57" name="TextBox 56"/>
          <p:cNvSpPr txBox="1"/>
          <p:nvPr/>
        </p:nvSpPr>
        <p:spPr>
          <a:xfrm>
            <a:off x="1037763" y="3702236"/>
            <a:ext cx="753660" cy="253857"/>
          </a:xfrm>
          <a:prstGeom prst="rect">
            <a:avLst/>
          </a:prstGeom>
          <a:noFill/>
        </p:spPr>
        <p:txBody>
          <a:bodyPr wrap="none" lIns="68571" tIns="34285" rIns="68571" bIns="34285" rtlCol="0">
            <a:spAutoFit/>
          </a:bodyPr>
          <a:lstStyle/>
          <a:p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输入文字</a:t>
            </a:r>
          </a:p>
        </p:txBody>
      </p:sp>
      <p:sp>
        <p:nvSpPr>
          <p:cNvPr id="58" name="TextBox 57"/>
          <p:cNvSpPr txBox="1"/>
          <p:nvPr/>
        </p:nvSpPr>
        <p:spPr>
          <a:xfrm>
            <a:off x="1824931" y="4116654"/>
            <a:ext cx="753660" cy="253857"/>
          </a:xfrm>
          <a:prstGeom prst="rect">
            <a:avLst/>
          </a:prstGeom>
          <a:noFill/>
        </p:spPr>
        <p:txBody>
          <a:bodyPr wrap="none" lIns="68571" tIns="34285" rIns="68571" bIns="34285" rtlCol="0">
            <a:spAutoFit/>
          </a:bodyPr>
          <a:lstStyle/>
          <a:p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输入文字</a:t>
            </a:r>
          </a:p>
        </p:txBody>
      </p:sp>
      <p:sp>
        <p:nvSpPr>
          <p:cNvPr id="59" name="TextBox 58"/>
          <p:cNvSpPr txBox="1"/>
          <p:nvPr/>
        </p:nvSpPr>
        <p:spPr>
          <a:xfrm>
            <a:off x="2538592" y="4530312"/>
            <a:ext cx="753660" cy="253857"/>
          </a:xfrm>
          <a:prstGeom prst="rect">
            <a:avLst/>
          </a:prstGeom>
          <a:noFill/>
        </p:spPr>
        <p:txBody>
          <a:bodyPr wrap="none" lIns="68571" tIns="34285" rIns="68571" bIns="34285" rtlCol="0">
            <a:spAutoFit/>
          </a:bodyPr>
          <a:lstStyle/>
          <a:p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输入文字</a:t>
            </a:r>
          </a:p>
        </p:txBody>
      </p:sp>
      <p:sp>
        <p:nvSpPr>
          <p:cNvPr id="60" name="五边形 59"/>
          <p:cNvSpPr/>
          <p:nvPr/>
        </p:nvSpPr>
        <p:spPr>
          <a:xfrm>
            <a:off x="4799188" y="2048819"/>
            <a:ext cx="1216061" cy="242944"/>
          </a:xfrm>
          <a:prstGeom prst="homePlat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1" tIns="34285" rIns="68571" bIns="34285" rtlCol="0" anchor="ctr"/>
          <a:lstStyle/>
          <a:p>
            <a:pPr algn="ctr"/>
            <a:endParaRPr lang="zh-CN" altLang="en-US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1" name="五边形 60"/>
          <p:cNvSpPr/>
          <p:nvPr/>
        </p:nvSpPr>
        <p:spPr>
          <a:xfrm>
            <a:off x="4799189" y="2462769"/>
            <a:ext cx="2295618" cy="242944"/>
          </a:xfrm>
          <a:prstGeom prst="homePlat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1" tIns="34285" rIns="68571" bIns="34285" rtlCol="0" anchor="ctr"/>
          <a:lstStyle/>
          <a:p>
            <a:pPr algn="ctr"/>
            <a:endParaRPr lang="zh-CN" altLang="en-US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2" name="五边形 61"/>
          <p:cNvSpPr/>
          <p:nvPr/>
        </p:nvSpPr>
        <p:spPr>
          <a:xfrm>
            <a:off x="4799188" y="2876719"/>
            <a:ext cx="1439410" cy="242944"/>
          </a:xfrm>
          <a:prstGeom prst="homePlat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1" tIns="34285" rIns="68571" bIns="34285" rtlCol="0" anchor="ctr"/>
          <a:lstStyle/>
          <a:p>
            <a:pPr algn="ctr"/>
            <a:endParaRPr lang="zh-CN" altLang="en-US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3" name="五边形 62"/>
          <p:cNvSpPr/>
          <p:nvPr/>
        </p:nvSpPr>
        <p:spPr>
          <a:xfrm>
            <a:off x="4799188" y="3290669"/>
            <a:ext cx="3068523" cy="242944"/>
          </a:xfrm>
          <a:prstGeom prst="homePlat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1" tIns="34285" rIns="68571" bIns="34285" rtlCol="0" anchor="ctr"/>
          <a:lstStyle/>
          <a:p>
            <a:pPr algn="ctr"/>
            <a:endParaRPr lang="zh-CN" altLang="en-US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4" name="五边形 63"/>
          <p:cNvSpPr/>
          <p:nvPr/>
        </p:nvSpPr>
        <p:spPr>
          <a:xfrm>
            <a:off x="4799188" y="3704619"/>
            <a:ext cx="2518967" cy="242944"/>
          </a:xfrm>
          <a:prstGeom prst="homePlat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1" tIns="34285" rIns="68571" bIns="34285" rtlCol="0" anchor="ctr"/>
          <a:lstStyle/>
          <a:p>
            <a:pPr algn="ctr"/>
            <a:endParaRPr lang="zh-CN" altLang="en-US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5" name="五边形 64"/>
          <p:cNvSpPr/>
          <p:nvPr/>
        </p:nvSpPr>
        <p:spPr>
          <a:xfrm>
            <a:off x="4799189" y="4118568"/>
            <a:ext cx="2742314" cy="242944"/>
          </a:xfrm>
          <a:prstGeom prst="homePlat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1" tIns="34285" rIns="68571" bIns="34285" rtlCol="0" anchor="ctr"/>
          <a:lstStyle/>
          <a:p>
            <a:pPr algn="ctr"/>
            <a:endParaRPr lang="zh-CN" altLang="en-US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6" name="五边形 65"/>
          <p:cNvSpPr/>
          <p:nvPr/>
        </p:nvSpPr>
        <p:spPr>
          <a:xfrm>
            <a:off x="4799188" y="4532873"/>
            <a:ext cx="2159114" cy="242944"/>
          </a:xfrm>
          <a:prstGeom prst="homePlat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1" tIns="34285" rIns="68571" bIns="34285" rtlCol="0" anchor="ctr"/>
          <a:lstStyle/>
          <a:p>
            <a:pPr algn="ctr"/>
            <a:endParaRPr lang="zh-CN" altLang="en-US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6061592" y="2046436"/>
            <a:ext cx="753660" cy="253857"/>
          </a:xfrm>
          <a:prstGeom prst="rect">
            <a:avLst/>
          </a:prstGeom>
          <a:noFill/>
        </p:spPr>
        <p:txBody>
          <a:bodyPr wrap="none" lIns="68571" tIns="34285" rIns="68571" bIns="34285" rtlCol="0">
            <a:spAutoFit/>
          </a:bodyPr>
          <a:lstStyle/>
          <a:p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输入文字</a:t>
            </a:r>
          </a:p>
        </p:txBody>
      </p:sp>
      <p:sp>
        <p:nvSpPr>
          <p:cNvPr id="68" name="TextBox 67"/>
          <p:cNvSpPr txBox="1"/>
          <p:nvPr/>
        </p:nvSpPr>
        <p:spPr>
          <a:xfrm>
            <a:off x="7152228" y="2469321"/>
            <a:ext cx="420610" cy="238517"/>
          </a:xfrm>
          <a:prstGeom prst="rect">
            <a:avLst/>
          </a:prstGeom>
          <a:noFill/>
        </p:spPr>
        <p:txBody>
          <a:bodyPr wrap="none" lIns="68571" tIns="34285" rIns="68571" bIns="34285" rtlCol="0">
            <a:spAutoFit/>
          </a:bodyPr>
          <a:lstStyle/>
          <a:p>
            <a:r>
              <a:rPr lang="zh-CN" altLang="en-US" sz="11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文字</a:t>
            </a:r>
          </a:p>
        </p:txBody>
      </p:sp>
      <p:sp>
        <p:nvSpPr>
          <p:cNvPr id="69" name="TextBox 68"/>
          <p:cNvSpPr txBox="1"/>
          <p:nvPr/>
        </p:nvSpPr>
        <p:spPr>
          <a:xfrm>
            <a:off x="6271657" y="2874513"/>
            <a:ext cx="753660" cy="253857"/>
          </a:xfrm>
          <a:prstGeom prst="rect">
            <a:avLst/>
          </a:prstGeom>
          <a:noFill/>
        </p:spPr>
        <p:txBody>
          <a:bodyPr wrap="none" lIns="68571" tIns="34285" rIns="68571" bIns="34285" rtlCol="0">
            <a:spAutoFit/>
          </a:bodyPr>
          <a:lstStyle/>
          <a:p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输入文字</a:t>
            </a:r>
          </a:p>
        </p:txBody>
      </p:sp>
      <p:sp>
        <p:nvSpPr>
          <p:cNvPr id="70" name="TextBox 69"/>
          <p:cNvSpPr txBox="1"/>
          <p:nvPr/>
        </p:nvSpPr>
        <p:spPr>
          <a:xfrm>
            <a:off x="7850788" y="3282204"/>
            <a:ext cx="753660" cy="253857"/>
          </a:xfrm>
          <a:prstGeom prst="rect">
            <a:avLst/>
          </a:prstGeom>
          <a:noFill/>
        </p:spPr>
        <p:txBody>
          <a:bodyPr wrap="none" lIns="68571" tIns="34285" rIns="68571" bIns="34285" rtlCol="0">
            <a:spAutoFit/>
          </a:bodyPr>
          <a:lstStyle/>
          <a:p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输入文字</a:t>
            </a:r>
          </a:p>
        </p:txBody>
      </p:sp>
      <p:sp>
        <p:nvSpPr>
          <p:cNvPr id="71" name="TextBox 70"/>
          <p:cNvSpPr txBox="1"/>
          <p:nvPr/>
        </p:nvSpPr>
        <p:spPr>
          <a:xfrm>
            <a:off x="7356328" y="3702236"/>
            <a:ext cx="753660" cy="253857"/>
          </a:xfrm>
          <a:prstGeom prst="rect">
            <a:avLst/>
          </a:prstGeom>
          <a:noFill/>
        </p:spPr>
        <p:txBody>
          <a:bodyPr wrap="none" lIns="68571" tIns="34285" rIns="68571" bIns="34285" rtlCol="0">
            <a:spAutoFit/>
          </a:bodyPr>
          <a:lstStyle/>
          <a:p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输入文字</a:t>
            </a:r>
          </a:p>
        </p:txBody>
      </p:sp>
      <p:sp>
        <p:nvSpPr>
          <p:cNvPr id="72" name="TextBox 71"/>
          <p:cNvSpPr txBox="1"/>
          <p:nvPr/>
        </p:nvSpPr>
        <p:spPr>
          <a:xfrm>
            <a:off x="7555103" y="4116654"/>
            <a:ext cx="753660" cy="253857"/>
          </a:xfrm>
          <a:prstGeom prst="rect">
            <a:avLst/>
          </a:prstGeom>
          <a:noFill/>
        </p:spPr>
        <p:txBody>
          <a:bodyPr wrap="none" lIns="68571" tIns="34285" rIns="68571" bIns="34285" rtlCol="0">
            <a:spAutoFit/>
          </a:bodyPr>
          <a:lstStyle/>
          <a:p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输入文字</a:t>
            </a:r>
          </a:p>
        </p:txBody>
      </p:sp>
      <p:sp>
        <p:nvSpPr>
          <p:cNvPr id="73" name="TextBox 72"/>
          <p:cNvSpPr txBox="1"/>
          <p:nvPr/>
        </p:nvSpPr>
        <p:spPr>
          <a:xfrm>
            <a:off x="7030143" y="4530312"/>
            <a:ext cx="753660" cy="253857"/>
          </a:xfrm>
          <a:prstGeom prst="rect">
            <a:avLst/>
          </a:prstGeom>
          <a:noFill/>
        </p:spPr>
        <p:txBody>
          <a:bodyPr wrap="none" lIns="68571" tIns="34285" rIns="68571" bIns="34285" rtlCol="0">
            <a:spAutoFit/>
          </a:bodyPr>
          <a:lstStyle/>
          <a:p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输入文字</a:t>
            </a:r>
          </a:p>
        </p:txBody>
      </p:sp>
      <p:sp>
        <p:nvSpPr>
          <p:cNvPr id="74" name="TextBox 73"/>
          <p:cNvSpPr txBox="1"/>
          <p:nvPr/>
        </p:nvSpPr>
        <p:spPr>
          <a:xfrm>
            <a:off x="4453930" y="2020284"/>
            <a:ext cx="274212" cy="300013"/>
          </a:xfrm>
          <a:prstGeom prst="rect">
            <a:avLst/>
          </a:prstGeom>
          <a:noFill/>
        </p:spPr>
        <p:txBody>
          <a:bodyPr wrap="none" lIns="68571" tIns="34285" rIns="68571" bIns="34285" rtlCol="0">
            <a:spAutoFit/>
          </a:bodyPr>
          <a:lstStyle/>
          <a:p>
            <a:r>
              <a:rPr lang="en-US" altLang="zh-CN" sz="15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A</a:t>
            </a:r>
            <a:endParaRPr lang="zh-CN" altLang="en-US" sz="150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4453930" y="2434234"/>
            <a:ext cx="258590" cy="300013"/>
          </a:xfrm>
          <a:prstGeom prst="rect">
            <a:avLst/>
          </a:prstGeom>
          <a:noFill/>
        </p:spPr>
        <p:txBody>
          <a:bodyPr wrap="none" lIns="68571" tIns="34285" rIns="68571" bIns="34285" rtlCol="0">
            <a:spAutoFit/>
          </a:bodyPr>
          <a:lstStyle/>
          <a:p>
            <a:r>
              <a:rPr lang="en-US" altLang="zh-CN" sz="15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B</a:t>
            </a:r>
            <a:endParaRPr lang="zh-CN" altLang="en-US" sz="150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4453930" y="2848184"/>
            <a:ext cx="267002" cy="300013"/>
          </a:xfrm>
          <a:prstGeom prst="rect">
            <a:avLst/>
          </a:prstGeom>
          <a:noFill/>
        </p:spPr>
        <p:txBody>
          <a:bodyPr wrap="none" lIns="68571" tIns="34285" rIns="68571" bIns="34285" rtlCol="0">
            <a:spAutoFit/>
          </a:bodyPr>
          <a:lstStyle/>
          <a:p>
            <a:r>
              <a:rPr lang="en-US" altLang="zh-CN" sz="15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C</a:t>
            </a:r>
            <a:endParaRPr lang="zh-CN" altLang="en-US" sz="150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4453930" y="3262134"/>
            <a:ext cx="285026" cy="300013"/>
          </a:xfrm>
          <a:prstGeom prst="rect">
            <a:avLst/>
          </a:prstGeom>
          <a:noFill/>
        </p:spPr>
        <p:txBody>
          <a:bodyPr wrap="none" lIns="68571" tIns="34285" rIns="68571" bIns="34285" rtlCol="0">
            <a:spAutoFit/>
          </a:bodyPr>
          <a:lstStyle/>
          <a:p>
            <a:r>
              <a:rPr lang="en-US" altLang="zh-CN" sz="15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D</a:t>
            </a:r>
            <a:endParaRPr lang="zh-CN" altLang="en-US" sz="150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4453930" y="3676084"/>
            <a:ext cx="244170" cy="300013"/>
          </a:xfrm>
          <a:prstGeom prst="rect">
            <a:avLst/>
          </a:prstGeom>
          <a:noFill/>
        </p:spPr>
        <p:txBody>
          <a:bodyPr wrap="none" lIns="68571" tIns="34285" rIns="68571" bIns="34285" rtlCol="0">
            <a:spAutoFit/>
          </a:bodyPr>
          <a:lstStyle/>
          <a:p>
            <a:r>
              <a:rPr lang="en-US" altLang="zh-CN" sz="15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E</a:t>
            </a:r>
            <a:endParaRPr lang="zh-CN" altLang="en-US" sz="150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4453931" y="4090034"/>
            <a:ext cx="240566" cy="300013"/>
          </a:xfrm>
          <a:prstGeom prst="rect">
            <a:avLst/>
          </a:prstGeom>
          <a:noFill/>
        </p:spPr>
        <p:txBody>
          <a:bodyPr wrap="none" lIns="68571" tIns="34285" rIns="68571" bIns="34285" rtlCol="0">
            <a:spAutoFit/>
          </a:bodyPr>
          <a:lstStyle/>
          <a:p>
            <a:r>
              <a:rPr lang="en-US" altLang="zh-CN" sz="15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F</a:t>
            </a:r>
            <a:endParaRPr lang="zh-CN" altLang="en-US" sz="150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4453930" y="4503985"/>
            <a:ext cx="281422" cy="300013"/>
          </a:xfrm>
          <a:prstGeom prst="rect">
            <a:avLst/>
          </a:prstGeom>
          <a:noFill/>
        </p:spPr>
        <p:txBody>
          <a:bodyPr wrap="none" lIns="68571" tIns="34285" rIns="68571" bIns="34285" rtlCol="0">
            <a:spAutoFit/>
          </a:bodyPr>
          <a:lstStyle/>
          <a:p>
            <a:r>
              <a:rPr lang="en-US" altLang="zh-CN" sz="15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G</a:t>
            </a:r>
            <a:endParaRPr lang="zh-CN" altLang="en-US" sz="150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1" name="矩形 80"/>
          <p:cNvSpPr/>
          <p:nvPr/>
        </p:nvSpPr>
        <p:spPr>
          <a:xfrm>
            <a:off x="3131850" y="808480"/>
            <a:ext cx="2880301" cy="34766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95" tIns="34297" rIns="68595" bIns="34297" rtlCol="0" anchor="ctr"/>
          <a:lstStyle/>
          <a:p>
            <a:pPr algn="ctr"/>
            <a:r>
              <a:rPr lang="zh-CN" altLang="en-US" dirty="0" smtClean="0">
                <a:latin typeface="微软雅黑" pitchFamily="34" charset="-122"/>
                <a:ea typeface="微软雅黑" pitchFamily="34" charset="-122"/>
              </a:rPr>
              <a:t>点击添加小标题</a:t>
            </a:r>
            <a:endParaRPr lang="zh-CN" altLang="en-US" dirty="0"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23601548"/>
      </p:ext>
    </p:extLst>
  </p:cSld>
  <p:clrMapOvr>
    <a:masterClrMapping/>
  </p:clrMapOvr>
  <p:transition spd="slow" advClick="0" advTm="0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7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7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7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7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7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7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7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7" presetClass="entr" presetSubtype="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47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47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47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47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4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47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47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0" presetID="47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47" presetClass="entr" presetSubtype="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3400"/>
                            </p:stCondLst>
                            <p:childTnLst>
                              <p:par>
                                <p:cTn id="121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3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4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9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1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2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3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5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6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7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9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0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1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3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4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5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7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8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9" fill="hold">
                            <p:stCondLst>
                              <p:cond delay="3900"/>
                            </p:stCondLst>
                            <p:childTnLst>
                              <p:par>
                                <p:cTn id="15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2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3" presetID="22" presetClass="entr" presetSubtype="8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5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6" presetID="22" presetClass="entr" presetSubtype="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8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9" presetID="22" presetClass="entr" presetSubtype="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1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2" presetID="22" presetClass="entr" presetSubtype="8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4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5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7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8" presetID="22" presetClass="entr" presetSubtype="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0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1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4" presetID="22" presetClass="entr" presetSubtype="2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6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7" presetID="22" presetClass="entr" presetSubtype="2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0" presetID="22" presetClass="entr" presetSubtype="2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8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3" presetID="22" presetClass="entr" presetSubtype="2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85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6" presetID="2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88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9" presetID="22" presetClass="entr" presetSubtype="2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1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2" fill="hold">
                            <p:stCondLst>
                              <p:cond delay="5000"/>
                            </p:stCondLst>
                            <p:childTnLst>
                              <p:par>
                                <p:cTn id="19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5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8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1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4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7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0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3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4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16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7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19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0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22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3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25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6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28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9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1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2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4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  <p:bldP spid="35" grpId="0"/>
      <p:bldP spid="36" grpId="0"/>
      <p:bldP spid="37" grpId="0"/>
      <p:bldP spid="38" grpId="0"/>
      <p:bldP spid="39" grpId="0"/>
      <p:bldP spid="40" grpId="0"/>
      <p:bldP spid="41" grpId="0"/>
      <p:bldP spid="42" grpId="0"/>
      <p:bldP spid="43" grpId="0"/>
      <p:bldP spid="44" grpId="0"/>
      <p:bldP spid="45" grpId="0"/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/>
      <p:bldP spid="54" grpId="0"/>
      <p:bldP spid="55" grpId="0"/>
      <p:bldP spid="56" grpId="0"/>
      <p:bldP spid="57" grpId="0"/>
      <p:bldP spid="58" grpId="0"/>
      <p:bldP spid="59" grpId="0"/>
      <p:bldP spid="60" grpId="0" animBg="1"/>
      <p:bldP spid="61" grpId="0" animBg="1"/>
      <p:bldP spid="62" grpId="0" animBg="1"/>
      <p:bldP spid="63" grpId="0" animBg="1"/>
      <p:bldP spid="64" grpId="0" animBg="1"/>
      <p:bldP spid="65" grpId="0" animBg="1"/>
      <p:bldP spid="66" grpId="0" animBg="1"/>
      <p:bldP spid="67" grpId="0"/>
      <p:bldP spid="68" grpId="0"/>
      <p:bldP spid="69" grpId="0"/>
      <p:bldP spid="70" grpId="0"/>
      <p:bldP spid="71" grpId="0"/>
      <p:bldP spid="72" grpId="0"/>
      <p:bldP spid="73" grpId="0"/>
      <p:bldP spid="74" grpId="0"/>
      <p:bldP spid="75" grpId="0"/>
      <p:bldP spid="76" grpId="0"/>
      <p:bldP spid="77" grpId="0"/>
      <p:bldP spid="78" grpId="0"/>
      <p:bldP spid="79" grpId="0"/>
      <p:bldP spid="80" grpId="0"/>
      <p:bldP spid="81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7"/>
          <p:cNvSpPr>
            <a:spLocks/>
          </p:cNvSpPr>
          <p:nvPr/>
        </p:nvSpPr>
        <p:spPr bwMode="auto">
          <a:xfrm rot="18900000">
            <a:off x="5426366" y="1363471"/>
            <a:ext cx="1309559" cy="1309938"/>
          </a:xfrm>
          <a:custGeom>
            <a:avLst/>
            <a:gdLst>
              <a:gd name="T0" fmla="*/ 720 w 720"/>
              <a:gd name="T1" fmla="*/ 275 h 720"/>
              <a:gd name="T2" fmla="*/ 643 w 720"/>
              <a:gd name="T3" fmla="*/ 352 h 720"/>
              <a:gd name="T4" fmla="*/ 643 w 720"/>
              <a:gd name="T5" fmla="*/ 352 h 720"/>
              <a:gd name="T6" fmla="*/ 603 w 720"/>
              <a:gd name="T7" fmla="*/ 336 h 720"/>
              <a:gd name="T8" fmla="*/ 569 w 720"/>
              <a:gd name="T9" fmla="*/ 313 h 720"/>
              <a:gd name="T10" fmla="*/ 543 w 720"/>
              <a:gd name="T11" fmla="*/ 356 h 720"/>
              <a:gd name="T12" fmla="*/ 542 w 720"/>
              <a:gd name="T13" fmla="*/ 365 h 720"/>
              <a:gd name="T14" fmla="*/ 542 w 720"/>
              <a:gd name="T15" fmla="*/ 542 h 720"/>
              <a:gd name="T16" fmla="*/ 542 w 720"/>
              <a:gd name="T17" fmla="*/ 542 h 720"/>
              <a:gd name="T18" fmla="*/ 356 w 720"/>
              <a:gd name="T19" fmla="*/ 542 h 720"/>
              <a:gd name="T20" fmla="*/ 345 w 720"/>
              <a:gd name="T21" fmla="*/ 543 h 720"/>
              <a:gd name="T22" fmla="*/ 296 w 720"/>
              <a:gd name="T23" fmla="*/ 572 h 720"/>
              <a:gd name="T24" fmla="*/ 314 w 720"/>
              <a:gd name="T25" fmla="*/ 610 h 720"/>
              <a:gd name="T26" fmla="*/ 320 w 720"/>
              <a:gd name="T27" fmla="*/ 617 h 720"/>
              <a:gd name="T28" fmla="*/ 335 w 720"/>
              <a:gd name="T29" fmla="*/ 652 h 720"/>
              <a:gd name="T30" fmla="*/ 266 w 720"/>
              <a:gd name="T31" fmla="*/ 720 h 720"/>
              <a:gd name="T32" fmla="*/ 198 w 720"/>
              <a:gd name="T33" fmla="*/ 652 h 720"/>
              <a:gd name="T34" fmla="*/ 198 w 720"/>
              <a:gd name="T35" fmla="*/ 652 h 720"/>
              <a:gd name="T36" fmla="*/ 212 w 720"/>
              <a:gd name="T37" fmla="*/ 617 h 720"/>
              <a:gd name="T38" fmla="*/ 219 w 720"/>
              <a:gd name="T39" fmla="*/ 610 h 720"/>
              <a:gd name="T40" fmla="*/ 237 w 720"/>
              <a:gd name="T41" fmla="*/ 572 h 720"/>
              <a:gd name="T42" fmla="*/ 187 w 720"/>
              <a:gd name="T43" fmla="*/ 543 h 720"/>
              <a:gd name="T44" fmla="*/ 177 w 720"/>
              <a:gd name="T45" fmla="*/ 542 h 720"/>
              <a:gd name="T46" fmla="*/ 0 w 720"/>
              <a:gd name="T47" fmla="*/ 542 h 720"/>
              <a:gd name="T48" fmla="*/ 0 w 720"/>
              <a:gd name="T49" fmla="*/ 365 h 720"/>
              <a:gd name="T50" fmla="*/ 1 w 720"/>
              <a:gd name="T51" fmla="*/ 358 h 720"/>
              <a:gd name="T52" fmla="*/ 19 w 720"/>
              <a:gd name="T53" fmla="*/ 321 h 720"/>
              <a:gd name="T54" fmla="*/ 40 w 720"/>
              <a:gd name="T55" fmla="*/ 335 h 720"/>
              <a:gd name="T56" fmla="*/ 47 w 720"/>
              <a:gd name="T57" fmla="*/ 342 h 720"/>
              <a:gd name="T58" fmla="*/ 92 w 720"/>
              <a:gd name="T59" fmla="*/ 360 h 720"/>
              <a:gd name="T60" fmla="*/ 93 w 720"/>
              <a:gd name="T61" fmla="*/ 360 h 720"/>
              <a:gd name="T62" fmla="*/ 178 w 720"/>
              <a:gd name="T63" fmla="*/ 275 h 720"/>
              <a:gd name="T64" fmla="*/ 93 w 720"/>
              <a:gd name="T65" fmla="*/ 190 h 720"/>
              <a:gd name="T66" fmla="*/ 92 w 720"/>
              <a:gd name="T67" fmla="*/ 190 h 720"/>
              <a:gd name="T68" fmla="*/ 47 w 720"/>
              <a:gd name="T69" fmla="*/ 209 h 720"/>
              <a:gd name="T70" fmla="*/ 40 w 720"/>
              <a:gd name="T71" fmla="*/ 215 h 720"/>
              <a:gd name="T72" fmla="*/ 19 w 720"/>
              <a:gd name="T73" fmla="*/ 230 h 720"/>
              <a:gd name="T74" fmla="*/ 1 w 720"/>
              <a:gd name="T75" fmla="*/ 193 h 720"/>
              <a:gd name="T76" fmla="*/ 0 w 720"/>
              <a:gd name="T77" fmla="*/ 186 h 720"/>
              <a:gd name="T78" fmla="*/ 0 w 720"/>
              <a:gd name="T79" fmla="*/ 0 h 720"/>
              <a:gd name="T80" fmla="*/ 177 w 720"/>
              <a:gd name="T81" fmla="*/ 0 h 720"/>
              <a:gd name="T82" fmla="*/ 186 w 720"/>
              <a:gd name="T83" fmla="*/ 1 h 720"/>
              <a:gd name="T84" fmla="*/ 206 w 720"/>
              <a:gd name="T85" fmla="*/ 61 h 720"/>
              <a:gd name="T86" fmla="*/ 190 w 720"/>
              <a:gd name="T87" fmla="*/ 102 h 720"/>
              <a:gd name="T88" fmla="*/ 266 w 720"/>
              <a:gd name="T89" fmla="*/ 179 h 720"/>
              <a:gd name="T90" fmla="*/ 343 w 720"/>
              <a:gd name="T91" fmla="*/ 102 h 720"/>
              <a:gd name="T92" fmla="*/ 327 w 720"/>
              <a:gd name="T93" fmla="*/ 61 h 720"/>
              <a:gd name="T94" fmla="*/ 347 w 720"/>
              <a:gd name="T95" fmla="*/ 1 h 720"/>
              <a:gd name="T96" fmla="*/ 356 w 720"/>
              <a:gd name="T97" fmla="*/ 0 h 720"/>
              <a:gd name="T98" fmla="*/ 542 w 720"/>
              <a:gd name="T99" fmla="*/ 0 h 720"/>
              <a:gd name="T100" fmla="*/ 542 w 720"/>
              <a:gd name="T101" fmla="*/ 186 h 720"/>
              <a:gd name="T102" fmla="*/ 543 w 720"/>
              <a:gd name="T103" fmla="*/ 194 h 720"/>
              <a:gd name="T104" fmla="*/ 569 w 720"/>
              <a:gd name="T105" fmla="*/ 238 h 720"/>
              <a:gd name="T106" fmla="*/ 603 w 720"/>
              <a:gd name="T107" fmla="*/ 215 h 720"/>
              <a:gd name="T108" fmla="*/ 642 w 720"/>
              <a:gd name="T109" fmla="*/ 199 h 720"/>
              <a:gd name="T110" fmla="*/ 643 w 720"/>
              <a:gd name="T111" fmla="*/ 199 h 720"/>
              <a:gd name="T112" fmla="*/ 720 w 720"/>
              <a:gd name="T113" fmla="*/ 275 h 7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720" h="720">
                <a:moveTo>
                  <a:pt x="720" y="275"/>
                </a:moveTo>
                <a:cubicBezTo>
                  <a:pt x="720" y="318"/>
                  <a:pt x="686" y="352"/>
                  <a:pt x="643" y="352"/>
                </a:cubicBezTo>
                <a:cubicBezTo>
                  <a:pt x="643" y="352"/>
                  <a:pt x="643" y="352"/>
                  <a:pt x="643" y="352"/>
                </a:cubicBezTo>
                <a:cubicBezTo>
                  <a:pt x="639" y="352"/>
                  <a:pt x="621" y="351"/>
                  <a:pt x="603" y="336"/>
                </a:cubicBezTo>
                <a:cubicBezTo>
                  <a:pt x="592" y="327"/>
                  <a:pt x="580" y="313"/>
                  <a:pt x="569" y="313"/>
                </a:cubicBezTo>
                <a:cubicBezTo>
                  <a:pt x="559" y="313"/>
                  <a:pt x="550" y="323"/>
                  <a:pt x="543" y="356"/>
                </a:cubicBezTo>
                <a:cubicBezTo>
                  <a:pt x="542" y="359"/>
                  <a:pt x="542" y="362"/>
                  <a:pt x="542" y="365"/>
                </a:cubicBezTo>
                <a:cubicBezTo>
                  <a:pt x="542" y="542"/>
                  <a:pt x="542" y="542"/>
                  <a:pt x="542" y="542"/>
                </a:cubicBezTo>
                <a:cubicBezTo>
                  <a:pt x="542" y="542"/>
                  <a:pt x="542" y="542"/>
                  <a:pt x="542" y="542"/>
                </a:cubicBezTo>
                <a:cubicBezTo>
                  <a:pt x="356" y="542"/>
                  <a:pt x="356" y="542"/>
                  <a:pt x="356" y="542"/>
                </a:cubicBezTo>
                <a:cubicBezTo>
                  <a:pt x="352" y="542"/>
                  <a:pt x="349" y="543"/>
                  <a:pt x="345" y="543"/>
                </a:cubicBezTo>
                <a:cubicBezTo>
                  <a:pt x="315" y="550"/>
                  <a:pt x="300" y="559"/>
                  <a:pt x="296" y="572"/>
                </a:cubicBezTo>
                <a:cubicBezTo>
                  <a:pt x="292" y="586"/>
                  <a:pt x="304" y="599"/>
                  <a:pt x="314" y="610"/>
                </a:cubicBezTo>
                <a:cubicBezTo>
                  <a:pt x="316" y="613"/>
                  <a:pt x="318" y="615"/>
                  <a:pt x="320" y="617"/>
                </a:cubicBezTo>
                <a:cubicBezTo>
                  <a:pt x="335" y="634"/>
                  <a:pt x="335" y="651"/>
                  <a:pt x="335" y="652"/>
                </a:cubicBezTo>
                <a:cubicBezTo>
                  <a:pt x="335" y="690"/>
                  <a:pt x="304" y="720"/>
                  <a:pt x="266" y="720"/>
                </a:cubicBezTo>
                <a:cubicBezTo>
                  <a:pt x="229" y="720"/>
                  <a:pt x="198" y="690"/>
                  <a:pt x="198" y="652"/>
                </a:cubicBezTo>
                <a:cubicBezTo>
                  <a:pt x="198" y="652"/>
                  <a:pt x="198" y="652"/>
                  <a:pt x="198" y="652"/>
                </a:cubicBezTo>
                <a:cubicBezTo>
                  <a:pt x="198" y="651"/>
                  <a:pt x="197" y="634"/>
                  <a:pt x="212" y="617"/>
                </a:cubicBezTo>
                <a:cubicBezTo>
                  <a:pt x="214" y="615"/>
                  <a:pt x="216" y="613"/>
                  <a:pt x="219" y="610"/>
                </a:cubicBezTo>
                <a:cubicBezTo>
                  <a:pt x="229" y="599"/>
                  <a:pt x="241" y="586"/>
                  <a:pt x="237" y="572"/>
                </a:cubicBezTo>
                <a:cubicBezTo>
                  <a:pt x="233" y="559"/>
                  <a:pt x="217" y="550"/>
                  <a:pt x="187" y="543"/>
                </a:cubicBezTo>
                <a:cubicBezTo>
                  <a:pt x="184" y="543"/>
                  <a:pt x="180" y="542"/>
                  <a:pt x="177" y="542"/>
                </a:cubicBezTo>
                <a:cubicBezTo>
                  <a:pt x="0" y="542"/>
                  <a:pt x="0" y="542"/>
                  <a:pt x="0" y="542"/>
                </a:cubicBezTo>
                <a:cubicBezTo>
                  <a:pt x="0" y="365"/>
                  <a:pt x="0" y="365"/>
                  <a:pt x="0" y="365"/>
                </a:cubicBezTo>
                <a:cubicBezTo>
                  <a:pt x="0" y="363"/>
                  <a:pt x="0" y="360"/>
                  <a:pt x="1" y="358"/>
                </a:cubicBezTo>
                <a:cubicBezTo>
                  <a:pt x="8" y="324"/>
                  <a:pt x="17" y="321"/>
                  <a:pt x="19" y="321"/>
                </a:cubicBezTo>
                <a:cubicBezTo>
                  <a:pt x="24" y="321"/>
                  <a:pt x="33" y="329"/>
                  <a:pt x="40" y="335"/>
                </a:cubicBezTo>
                <a:cubicBezTo>
                  <a:pt x="42" y="338"/>
                  <a:pt x="45" y="340"/>
                  <a:pt x="47" y="342"/>
                </a:cubicBezTo>
                <a:cubicBezTo>
                  <a:pt x="67" y="359"/>
                  <a:pt x="87" y="360"/>
                  <a:pt x="92" y="360"/>
                </a:cubicBezTo>
                <a:cubicBezTo>
                  <a:pt x="93" y="360"/>
                  <a:pt x="93" y="360"/>
                  <a:pt x="93" y="360"/>
                </a:cubicBezTo>
                <a:cubicBezTo>
                  <a:pt x="140" y="360"/>
                  <a:pt x="178" y="322"/>
                  <a:pt x="178" y="275"/>
                </a:cubicBezTo>
                <a:cubicBezTo>
                  <a:pt x="178" y="229"/>
                  <a:pt x="140" y="190"/>
                  <a:pt x="93" y="190"/>
                </a:cubicBezTo>
                <a:cubicBezTo>
                  <a:pt x="92" y="190"/>
                  <a:pt x="92" y="190"/>
                  <a:pt x="92" y="190"/>
                </a:cubicBezTo>
                <a:cubicBezTo>
                  <a:pt x="87" y="190"/>
                  <a:pt x="67" y="192"/>
                  <a:pt x="47" y="209"/>
                </a:cubicBezTo>
                <a:cubicBezTo>
                  <a:pt x="45" y="211"/>
                  <a:pt x="42" y="213"/>
                  <a:pt x="40" y="215"/>
                </a:cubicBezTo>
                <a:cubicBezTo>
                  <a:pt x="33" y="222"/>
                  <a:pt x="24" y="230"/>
                  <a:pt x="19" y="230"/>
                </a:cubicBezTo>
                <a:cubicBezTo>
                  <a:pt x="17" y="230"/>
                  <a:pt x="8" y="227"/>
                  <a:pt x="1" y="193"/>
                </a:cubicBezTo>
                <a:cubicBezTo>
                  <a:pt x="0" y="190"/>
                  <a:pt x="0" y="188"/>
                  <a:pt x="0" y="186"/>
                </a:cubicBezTo>
                <a:cubicBezTo>
                  <a:pt x="0" y="0"/>
                  <a:pt x="0" y="0"/>
                  <a:pt x="0" y="0"/>
                </a:cubicBezTo>
                <a:cubicBezTo>
                  <a:pt x="177" y="0"/>
                  <a:pt x="177" y="0"/>
                  <a:pt x="177" y="0"/>
                </a:cubicBezTo>
                <a:cubicBezTo>
                  <a:pt x="180" y="0"/>
                  <a:pt x="183" y="1"/>
                  <a:pt x="186" y="1"/>
                </a:cubicBezTo>
                <a:cubicBezTo>
                  <a:pt x="257" y="18"/>
                  <a:pt x="223" y="42"/>
                  <a:pt x="206" y="61"/>
                </a:cubicBezTo>
                <a:cubicBezTo>
                  <a:pt x="189" y="82"/>
                  <a:pt x="190" y="102"/>
                  <a:pt x="190" y="102"/>
                </a:cubicBezTo>
                <a:cubicBezTo>
                  <a:pt x="190" y="144"/>
                  <a:pt x="224" y="179"/>
                  <a:pt x="266" y="179"/>
                </a:cubicBezTo>
                <a:cubicBezTo>
                  <a:pt x="309" y="179"/>
                  <a:pt x="343" y="144"/>
                  <a:pt x="343" y="102"/>
                </a:cubicBezTo>
                <a:cubicBezTo>
                  <a:pt x="343" y="102"/>
                  <a:pt x="344" y="82"/>
                  <a:pt x="327" y="61"/>
                </a:cubicBezTo>
                <a:cubicBezTo>
                  <a:pt x="310" y="42"/>
                  <a:pt x="276" y="18"/>
                  <a:pt x="347" y="1"/>
                </a:cubicBezTo>
                <a:cubicBezTo>
                  <a:pt x="350" y="1"/>
                  <a:pt x="353" y="0"/>
                  <a:pt x="356" y="0"/>
                </a:cubicBezTo>
                <a:cubicBezTo>
                  <a:pt x="542" y="0"/>
                  <a:pt x="542" y="0"/>
                  <a:pt x="542" y="0"/>
                </a:cubicBezTo>
                <a:cubicBezTo>
                  <a:pt x="542" y="186"/>
                  <a:pt x="542" y="186"/>
                  <a:pt x="542" y="186"/>
                </a:cubicBezTo>
                <a:cubicBezTo>
                  <a:pt x="542" y="189"/>
                  <a:pt x="542" y="192"/>
                  <a:pt x="543" y="194"/>
                </a:cubicBezTo>
                <a:cubicBezTo>
                  <a:pt x="550" y="228"/>
                  <a:pt x="559" y="238"/>
                  <a:pt x="569" y="238"/>
                </a:cubicBezTo>
                <a:cubicBezTo>
                  <a:pt x="580" y="238"/>
                  <a:pt x="592" y="224"/>
                  <a:pt x="603" y="215"/>
                </a:cubicBezTo>
                <a:cubicBezTo>
                  <a:pt x="620" y="200"/>
                  <a:pt x="638" y="199"/>
                  <a:pt x="642" y="199"/>
                </a:cubicBezTo>
                <a:cubicBezTo>
                  <a:pt x="643" y="199"/>
                  <a:pt x="643" y="199"/>
                  <a:pt x="643" y="199"/>
                </a:cubicBezTo>
                <a:cubicBezTo>
                  <a:pt x="686" y="199"/>
                  <a:pt x="720" y="233"/>
                  <a:pt x="720" y="275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71" tIns="34285" rIns="68571" bIns="34285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itchFamily="34" charset="-122"/>
              <a:ea typeface="맑은 고딕" panose="020B0503020000020004" pitchFamily="34" charset="-127"/>
              <a:cs typeface="+mn-cs"/>
            </a:endParaRPr>
          </a:p>
        </p:txBody>
      </p:sp>
      <p:sp>
        <p:nvSpPr>
          <p:cNvPr id="3" name="Freeform 6"/>
          <p:cNvSpPr>
            <a:spLocks/>
          </p:cNvSpPr>
          <p:nvPr/>
        </p:nvSpPr>
        <p:spPr bwMode="auto">
          <a:xfrm rot="18900000">
            <a:off x="5914609" y="2312025"/>
            <a:ext cx="1311892" cy="1309938"/>
          </a:xfrm>
          <a:custGeom>
            <a:avLst/>
            <a:gdLst>
              <a:gd name="T0" fmla="*/ 720 w 721"/>
              <a:gd name="T1" fmla="*/ 356 h 720"/>
              <a:gd name="T2" fmla="*/ 721 w 721"/>
              <a:gd name="T3" fmla="*/ 542 h 720"/>
              <a:gd name="T4" fmla="*/ 535 w 721"/>
              <a:gd name="T5" fmla="*/ 542 h 720"/>
              <a:gd name="T6" fmla="*/ 526 w 721"/>
              <a:gd name="T7" fmla="*/ 543 h 720"/>
              <a:gd name="T8" fmla="*/ 506 w 721"/>
              <a:gd name="T9" fmla="*/ 603 h 720"/>
              <a:gd name="T10" fmla="*/ 522 w 721"/>
              <a:gd name="T11" fmla="*/ 643 h 720"/>
              <a:gd name="T12" fmla="*/ 445 w 721"/>
              <a:gd name="T13" fmla="*/ 720 h 720"/>
              <a:gd name="T14" fmla="*/ 369 w 721"/>
              <a:gd name="T15" fmla="*/ 643 h 720"/>
              <a:gd name="T16" fmla="*/ 385 w 721"/>
              <a:gd name="T17" fmla="*/ 603 h 720"/>
              <a:gd name="T18" fmla="*/ 365 w 721"/>
              <a:gd name="T19" fmla="*/ 543 h 720"/>
              <a:gd name="T20" fmla="*/ 356 w 721"/>
              <a:gd name="T21" fmla="*/ 542 h 720"/>
              <a:gd name="T22" fmla="*/ 179 w 721"/>
              <a:gd name="T23" fmla="*/ 542 h 720"/>
              <a:gd name="T24" fmla="*/ 179 w 721"/>
              <a:gd name="T25" fmla="*/ 356 h 720"/>
              <a:gd name="T26" fmla="*/ 177 w 721"/>
              <a:gd name="T27" fmla="*/ 346 h 720"/>
              <a:gd name="T28" fmla="*/ 143 w 721"/>
              <a:gd name="T29" fmla="*/ 296 h 720"/>
              <a:gd name="T30" fmla="*/ 110 w 721"/>
              <a:gd name="T31" fmla="*/ 314 h 720"/>
              <a:gd name="T32" fmla="*/ 104 w 721"/>
              <a:gd name="T33" fmla="*/ 321 h 720"/>
              <a:gd name="T34" fmla="*/ 69 w 721"/>
              <a:gd name="T35" fmla="*/ 335 h 720"/>
              <a:gd name="T36" fmla="*/ 68 w 721"/>
              <a:gd name="T37" fmla="*/ 335 h 720"/>
              <a:gd name="T38" fmla="*/ 0 w 721"/>
              <a:gd name="T39" fmla="*/ 267 h 720"/>
              <a:gd name="T40" fmla="*/ 68 w 721"/>
              <a:gd name="T41" fmla="*/ 198 h 720"/>
              <a:gd name="T42" fmla="*/ 69 w 721"/>
              <a:gd name="T43" fmla="*/ 198 h 720"/>
              <a:gd name="T44" fmla="*/ 82 w 721"/>
              <a:gd name="T45" fmla="*/ 200 h 720"/>
              <a:gd name="T46" fmla="*/ 104 w 721"/>
              <a:gd name="T47" fmla="*/ 213 h 720"/>
              <a:gd name="T48" fmla="*/ 110 w 721"/>
              <a:gd name="T49" fmla="*/ 219 h 720"/>
              <a:gd name="T50" fmla="*/ 143 w 721"/>
              <a:gd name="T51" fmla="*/ 238 h 720"/>
              <a:gd name="T52" fmla="*/ 177 w 721"/>
              <a:gd name="T53" fmla="*/ 188 h 720"/>
              <a:gd name="T54" fmla="*/ 179 w 721"/>
              <a:gd name="T55" fmla="*/ 177 h 720"/>
              <a:gd name="T56" fmla="*/ 179 w 721"/>
              <a:gd name="T57" fmla="*/ 0 h 720"/>
              <a:gd name="T58" fmla="*/ 179 w 721"/>
              <a:gd name="T59" fmla="*/ 0 h 720"/>
              <a:gd name="T60" fmla="*/ 179 w 721"/>
              <a:gd name="T61" fmla="*/ 0 h 720"/>
              <a:gd name="T62" fmla="*/ 356 w 721"/>
              <a:gd name="T63" fmla="*/ 0 h 720"/>
              <a:gd name="T64" fmla="*/ 363 w 721"/>
              <a:gd name="T65" fmla="*/ 1 h 720"/>
              <a:gd name="T66" fmla="*/ 400 w 721"/>
              <a:gd name="T67" fmla="*/ 18 h 720"/>
              <a:gd name="T68" fmla="*/ 386 w 721"/>
              <a:gd name="T69" fmla="*/ 40 h 720"/>
              <a:gd name="T70" fmla="*/ 379 w 721"/>
              <a:gd name="T71" fmla="*/ 47 h 720"/>
              <a:gd name="T72" fmla="*/ 360 w 721"/>
              <a:gd name="T73" fmla="*/ 93 h 720"/>
              <a:gd name="T74" fmla="*/ 445 w 721"/>
              <a:gd name="T75" fmla="*/ 178 h 720"/>
              <a:gd name="T76" fmla="*/ 530 w 721"/>
              <a:gd name="T77" fmla="*/ 93 h 720"/>
              <a:gd name="T78" fmla="*/ 512 w 721"/>
              <a:gd name="T79" fmla="*/ 47 h 720"/>
              <a:gd name="T80" fmla="*/ 505 w 721"/>
              <a:gd name="T81" fmla="*/ 40 h 720"/>
              <a:gd name="T82" fmla="*/ 491 w 721"/>
              <a:gd name="T83" fmla="*/ 18 h 720"/>
              <a:gd name="T84" fmla="*/ 528 w 721"/>
              <a:gd name="T85" fmla="*/ 1 h 720"/>
              <a:gd name="T86" fmla="*/ 535 w 721"/>
              <a:gd name="T87" fmla="*/ 0 h 720"/>
              <a:gd name="T88" fmla="*/ 721 w 721"/>
              <a:gd name="T89" fmla="*/ 0 h 720"/>
              <a:gd name="T90" fmla="*/ 720 w 721"/>
              <a:gd name="T91" fmla="*/ 177 h 720"/>
              <a:gd name="T92" fmla="*/ 719 w 721"/>
              <a:gd name="T93" fmla="*/ 186 h 720"/>
              <a:gd name="T94" fmla="*/ 693 w 721"/>
              <a:gd name="T95" fmla="*/ 229 h 720"/>
              <a:gd name="T96" fmla="*/ 659 w 721"/>
              <a:gd name="T97" fmla="*/ 206 h 720"/>
              <a:gd name="T98" fmla="*/ 620 w 721"/>
              <a:gd name="T99" fmla="*/ 190 h 720"/>
              <a:gd name="T100" fmla="*/ 619 w 721"/>
              <a:gd name="T101" fmla="*/ 190 h 720"/>
              <a:gd name="T102" fmla="*/ 542 w 721"/>
              <a:gd name="T103" fmla="*/ 267 h 720"/>
              <a:gd name="T104" fmla="*/ 619 w 721"/>
              <a:gd name="T105" fmla="*/ 343 h 720"/>
              <a:gd name="T106" fmla="*/ 620 w 721"/>
              <a:gd name="T107" fmla="*/ 343 h 720"/>
              <a:gd name="T108" fmla="*/ 659 w 721"/>
              <a:gd name="T109" fmla="*/ 327 h 720"/>
              <a:gd name="T110" fmla="*/ 693 w 721"/>
              <a:gd name="T111" fmla="*/ 304 h 720"/>
              <a:gd name="T112" fmla="*/ 719 w 721"/>
              <a:gd name="T113" fmla="*/ 348 h 720"/>
              <a:gd name="T114" fmla="*/ 720 w 721"/>
              <a:gd name="T115" fmla="*/ 356 h 7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721" h="720">
                <a:moveTo>
                  <a:pt x="720" y="356"/>
                </a:moveTo>
                <a:cubicBezTo>
                  <a:pt x="721" y="542"/>
                  <a:pt x="721" y="542"/>
                  <a:pt x="721" y="542"/>
                </a:cubicBezTo>
                <a:cubicBezTo>
                  <a:pt x="535" y="542"/>
                  <a:pt x="535" y="542"/>
                  <a:pt x="535" y="542"/>
                </a:cubicBezTo>
                <a:cubicBezTo>
                  <a:pt x="532" y="542"/>
                  <a:pt x="529" y="542"/>
                  <a:pt x="526" y="543"/>
                </a:cubicBezTo>
                <a:cubicBezTo>
                  <a:pt x="455" y="559"/>
                  <a:pt x="489" y="583"/>
                  <a:pt x="506" y="603"/>
                </a:cubicBezTo>
                <a:cubicBezTo>
                  <a:pt x="523" y="623"/>
                  <a:pt x="522" y="643"/>
                  <a:pt x="522" y="643"/>
                </a:cubicBezTo>
                <a:cubicBezTo>
                  <a:pt x="522" y="686"/>
                  <a:pt x="488" y="720"/>
                  <a:pt x="445" y="720"/>
                </a:cubicBezTo>
                <a:cubicBezTo>
                  <a:pt x="403" y="720"/>
                  <a:pt x="369" y="686"/>
                  <a:pt x="369" y="643"/>
                </a:cubicBezTo>
                <a:cubicBezTo>
                  <a:pt x="369" y="643"/>
                  <a:pt x="368" y="623"/>
                  <a:pt x="385" y="603"/>
                </a:cubicBezTo>
                <a:cubicBezTo>
                  <a:pt x="402" y="583"/>
                  <a:pt x="436" y="559"/>
                  <a:pt x="365" y="543"/>
                </a:cubicBezTo>
                <a:cubicBezTo>
                  <a:pt x="362" y="542"/>
                  <a:pt x="359" y="542"/>
                  <a:pt x="356" y="542"/>
                </a:cubicBezTo>
                <a:cubicBezTo>
                  <a:pt x="179" y="542"/>
                  <a:pt x="179" y="542"/>
                  <a:pt x="179" y="542"/>
                </a:cubicBezTo>
                <a:cubicBezTo>
                  <a:pt x="179" y="356"/>
                  <a:pt x="179" y="356"/>
                  <a:pt x="179" y="356"/>
                </a:cubicBezTo>
                <a:cubicBezTo>
                  <a:pt x="179" y="353"/>
                  <a:pt x="178" y="349"/>
                  <a:pt x="177" y="346"/>
                </a:cubicBezTo>
                <a:cubicBezTo>
                  <a:pt x="172" y="322"/>
                  <a:pt x="163" y="296"/>
                  <a:pt x="143" y="296"/>
                </a:cubicBezTo>
                <a:cubicBezTo>
                  <a:pt x="131" y="296"/>
                  <a:pt x="120" y="305"/>
                  <a:pt x="110" y="314"/>
                </a:cubicBezTo>
                <a:cubicBezTo>
                  <a:pt x="108" y="317"/>
                  <a:pt x="106" y="319"/>
                  <a:pt x="104" y="321"/>
                </a:cubicBezTo>
                <a:cubicBezTo>
                  <a:pt x="88" y="334"/>
                  <a:pt x="72" y="335"/>
                  <a:pt x="69" y="335"/>
                </a:cubicBezTo>
                <a:cubicBezTo>
                  <a:pt x="68" y="335"/>
                  <a:pt x="68" y="335"/>
                  <a:pt x="68" y="335"/>
                </a:cubicBezTo>
                <a:cubicBezTo>
                  <a:pt x="31" y="335"/>
                  <a:pt x="0" y="304"/>
                  <a:pt x="0" y="267"/>
                </a:cubicBezTo>
                <a:cubicBezTo>
                  <a:pt x="0" y="229"/>
                  <a:pt x="31" y="198"/>
                  <a:pt x="68" y="198"/>
                </a:cubicBezTo>
                <a:cubicBezTo>
                  <a:pt x="69" y="198"/>
                  <a:pt x="69" y="198"/>
                  <a:pt x="69" y="198"/>
                </a:cubicBezTo>
                <a:cubicBezTo>
                  <a:pt x="71" y="198"/>
                  <a:pt x="75" y="199"/>
                  <a:pt x="82" y="200"/>
                </a:cubicBezTo>
                <a:cubicBezTo>
                  <a:pt x="88" y="202"/>
                  <a:pt x="96" y="206"/>
                  <a:pt x="104" y="213"/>
                </a:cubicBezTo>
                <a:cubicBezTo>
                  <a:pt x="106" y="215"/>
                  <a:pt x="108" y="217"/>
                  <a:pt x="110" y="219"/>
                </a:cubicBezTo>
                <a:cubicBezTo>
                  <a:pt x="120" y="228"/>
                  <a:pt x="131" y="238"/>
                  <a:pt x="143" y="238"/>
                </a:cubicBezTo>
                <a:cubicBezTo>
                  <a:pt x="163" y="238"/>
                  <a:pt x="172" y="211"/>
                  <a:pt x="177" y="188"/>
                </a:cubicBezTo>
                <a:cubicBezTo>
                  <a:pt x="178" y="184"/>
                  <a:pt x="179" y="181"/>
                  <a:pt x="179" y="177"/>
                </a:cubicBezTo>
                <a:cubicBezTo>
                  <a:pt x="179" y="0"/>
                  <a:pt x="179" y="0"/>
                  <a:pt x="179" y="0"/>
                </a:cubicBezTo>
                <a:cubicBezTo>
                  <a:pt x="179" y="0"/>
                  <a:pt x="179" y="0"/>
                  <a:pt x="179" y="0"/>
                </a:cubicBezTo>
                <a:cubicBezTo>
                  <a:pt x="179" y="0"/>
                  <a:pt x="179" y="0"/>
                  <a:pt x="179" y="0"/>
                </a:cubicBezTo>
                <a:cubicBezTo>
                  <a:pt x="356" y="0"/>
                  <a:pt x="356" y="0"/>
                  <a:pt x="356" y="0"/>
                </a:cubicBezTo>
                <a:cubicBezTo>
                  <a:pt x="358" y="0"/>
                  <a:pt x="360" y="0"/>
                  <a:pt x="363" y="1"/>
                </a:cubicBezTo>
                <a:cubicBezTo>
                  <a:pt x="394" y="8"/>
                  <a:pt x="399" y="16"/>
                  <a:pt x="400" y="18"/>
                </a:cubicBezTo>
                <a:cubicBezTo>
                  <a:pt x="401" y="23"/>
                  <a:pt x="392" y="33"/>
                  <a:pt x="386" y="40"/>
                </a:cubicBezTo>
                <a:cubicBezTo>
                  <a:pt x="383" y="42"/>
                  <a:pt x="381" y="45"/>
                  <a:pt x="379" y="47"/>
                </a:cubicBezTo>
                <a:cubicBezTo>
                  <a:pt x="360" y="69"/>
                  <a:pt x="360" y="90"/>
                  <a:pt x="360" y="93"/>
                </a:cubicBezTo>
                <a:cubicBezTo>
                  <a:pt x="360" y="140"/>
                  <a:pt x="399" y="178"/>
                  <a:pt x="445" y="178"/>
                </a:cubicBezTo>
                <a:cubicBezTo>
                  <a:pt x="492" y="178"/>
                  <a:pt x="530" y="140"/>
                  <a:pt x="530" y="93"/>
                </a:cubicBezTo>
                <a:cubicBezTo>
                  <a:pt x="530" y="90"/>
                  <a:pt x="531" y="68"/>
                  <a:pt x="512" y="47"/>
                </a:cubicBezTo>
                <a:cubicBezTo>
                  <a:pt x="510" y="45"/>
                  <a:pt x="508" y="42"/>
                  <a:pt x="505" y="40"/>
                </a:cubicBezTo>
                <a:cubicBezTo>
                  <a:pt x="499" y="33"/>
                  <a:pt x="490" y="23"/>
                  <a:pt x="491" y="18"/>
                </a:cubicBezTo>
                <a:cubicBezTo>
                  <a:pt x="492" y="16"/>
                  <a:pt x="497" y="8"/>
                  <a:pt x="528" y="1"/>
                </a:cubicBezTo>
                <a:cubicBezTo>
                  <a:pt x="530" y="0"/>
                  <a:pt x="533" y="0"/>
                  <a:pt x="535" y="0"/>
                </a:cubicBezTo>
                <a:cubicBezTo>
                  <a:pt x="721" y="0"/>
                  <a:pt x="721" y="0"/>
                  <a:pt x="721" y="0"/>
                </a:cubicBezTo>
                <a:cubicBezTo>
                  <a:pt x="720" y="177"/>
                  <a:pt x="720" y="177"/>
                  <a:pt x="720" y="177"/>
                </a:cubicBezTo>
                <a:cubicBezTo>
                  <a:pt x="720" y="180"/>
                  <a:pt x="720" y="183"/>
                  <a:pt x="719" y="186"/>
                </a:cubicBezTo>
                <a:cubicBezTo>
                  <a:pt x="712" y="219"/>
                  <a:pt x="703" y="229"/>
                  <a:pt x="693" y="229"/>
                </a:cubicBezTo>
                <a:cubicBezTo>
                  <a:pt x="682" y="229"/>
                  <a:pt x="670" y="215"/>
                  <a:pt x="659" y="206"/>
                </a:cubicBezTo>
                <a:cubicBezTo>
                  <a:pt x="642" y="191"/>
                  <a:pt x="624" y="190"/>
                  <a:pt x="620" y="190"/>
                </a:cubicBezTo>
                <a:cubicBezTo>
                  <a:pt x="619" y="190"/>
                  <a:pt x="619" y="190"/>
                  <a:pt x="619" y="190"/>
                </a:cubicBezTo>
                <a:cubicBezTo>
                  <a:pt x="576" y="190"/>
                  <a:pt x="542" y="224"/>
                  <a:pt x="542" y="267"/>
                </a:cubicBezTo>
                <a:cubicBezTo>
                  <a:pt x="542" y="309"/>
                  <a:pt x="576" y="343"/>
                  <a:pt x="619" y="343"/>
                </a:cubicBezTo>
                <a:cubicBezTo>
                  <a:pt x="619" y="343"/>
                  <a:pt x="619" y="343"/>
                  <a:pt x="620" y="343"/>
                </a:cubicBezTo>
                <a:cubicBezTo>
                  <a:pt x="623" y="343"/>
                  <a:pt x="641" y="342"/>
                  <a:pt x="659" y="327"/>
                </a:cubicBezTo>
                <a:cubicBezTo>
                  <a:pt x="670" y="318"/>
                  <a:pt x="682" y="304"/>
                  <a:pt x="693" y="304"/>
                </a:cubicBezTo>
                <a:cubicBezTo>
                  <a:pt x="703" y="304"/>
                  <a:pt x="712" y="314"/>
                  <a:pt x="719" y="348"/>
                </a:cubicBezTo>
                <a:cubicBezTo>
                  <a:pt x="720" y="350"/>
                  <a:pt x="720" y="353"/>
                  <a:pt x="720" y="356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71" tIns="34285" rIns="68571" bIns="34285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itchFamily="34" charset="-122"/>
              <a:ea typeface="맑은 고딕" panose="020B0503020000020004" pitchFamily="34" charset="-127"/>
              <a:cs typeface="+mn-cs"/>
            </a:endParaRPr>
          </a:p>
        </p:txBody>
      </p:sp>
      <p:sp>
        <p:nvSpPr>
          <p:cNvPr id="4" name="Freeform 5"/>
          <p:cNvSpPr>
            <a:spLocks/>
          </p:cNvSpPr>
          <p:nvPr/>
        </p:nvSpPr>
        <p:spPr bwMode="auto">
          <a:xfrm rot="18900000">
            <a:off x="4968320" y="2802402"/>
            <a:ext cx="1309559" cy="1309938"/>
          </a:xfrm>
          <a:custGeom>
            <a:avLst/>
            <a:gdLst>
              <a:gd name="T0" fmla="*/ 720 w 720"/>
              <a:gd name="T1" fmla="*/ 534 h 720"/>
              <a:gd name="T2" fmla="*/ 720 w 720"/>
              <a:gd name="T3" fmla="*/ 720 h 720"/>
              <a:gd name="T4" fmla="*/ 720 w 720"/>
              <a:gd name="T5" fmla="*/ 720 h 720"/>
              <a:gd name="T6" fmla="*/ 543 w 720"/>
              <a:gd name="T7" fmla="*/ 720 h 720"/>
              <a:gd name="T8" fmla="*/ 534 w 720"/>
              <a:gd name="T9" fmla="*/ 719 h 720"/>
              <a:gd name="T10" fmla="*/ 513 w 720"/>
              <a:gd name="T11" fmla="*/ 659 h 720"/>
              <a:gd name="T12" fmla="*/ 530 w 720"/>
              <a:gd name="T13" fmla="*/ 618 h 720"/>
              <a:gd name="T14" fmla="*/ 453 w 720"/>
              <a:gd name="T15" fmla="*/ 541 h 720"/>
              <a:gd name="T16" fmla="*/ 376 w 720"/>
              <a:gd name="T17" fmla="*/ 618 h 720"/>
              <a:gd name="T18" fmla="*/ 393 w 720"/>
              <a:gd name="T19" fmla="*/ 659 h 720"/>
              <a:gd name="T20" fmla="*/ 372 w 720"/>
              <a:gd name="T21" fmla="*/ 719 h 720"/>
              <a:gd name="T22" fmla="*/ 363 w 720"/>
              <a:gd name="T23" fmla="*/ 720 h 720"/>
              <a:gd name="T24" fmla="*/ 178 w 720"/>
              <a:gd name="T25" fmla="*/ 720 h 720"/>
              <a:gd name="T26" fmla="*/ 178 w 720"/>
              <a:gd name="T27" fmla="*/ 534 h 720"/>
              <a:gd name="T28" fmla="*/ 177 w 720"/>
              <a:gd name="T29" fmla="*/ 526 h 720"/>
              <a:gd name="T30" fmla="*/ 150 w 720"/>
              <a:gd name="T31" fmla="*/ 482 h 720"/>
              <a:gd name="T32" fmla="*/ 117 w 720"/>
              <a:gd name="T33" fmla="*/ 505 h 720"/>
              <a:gd name="T34" fmla="*/ 77 w 720"/>
              <a:gd name="T35" fmla="*/ 521 h 720"/>
              <a:gd name="T36" fmla="*/ 76 w 720"/>
              <a:gd name="T37" fmla="*/ 521 h 720"/>
              <a:gd name="T38" fmla="*/ 0 w 720"/>
              <a:gd name="T39" fmla="*/ 445 h 720"/>
              <a:gd name="T40" fmla="*/ 76 w 720"/>
              <a:gd name="T41" fmla="*/ 368 h 720"/>
              <a:gd name="T42" fmla="*/ 77 w 720"/>
              <a:gd name="T43" fmla="*/ 368 h 720"/>
              <a:gd name="T44" fmla="*/ 117 w 720"/>
              <a:gd name="T45" fmla="*/ 384 h 720"/>
              <a:gd name="T46" fmla="*/ 150 w 720"/>
              <a:gd name="T47" fmla="*/ 407 h 720"/>
              <a:gd name="T48" fmla="*/ 177 w 720"/>
              <a:gd name="T49" fmla="*/ 364 h 720"/>
              <a:gd name="T50" fmla="*/ 178 w 720"/>
              <a:gd name="T51" fmla="*/ 355 h 720"/>
              <a:gd name="T52" fmla="*/ 178 w 720"/>
              <a:gd name="T53" fmla="*/ 178 h 720"/>
              <a:gd name="T54" fmla="*/ 363 w 720"/>
              <a:gd name="T55" fmla="*/ 178 h 720"/>
              <a:gd name="T56" fmla="*/ 374 w 720"/>
              <a:gd name="T57" fmla="*/ 177 h 720"/>
              <a:gd name="T58" fmla="*/ 423 w 720"/>
              <a:gd name="T59" fmla="*/ 148 h 720"/>
              <a:gd name="T60" fmla="*/ 405 w 720"/>
              <a:gd name="T61" fmla="*/ 110 h 720"/>
              <a:gd name="T62" fmla="*/ 399 w 720"/>
              <a:gd name="T63" fmla="*/ 103 h 720"/>
              <a:gd name="T64" fmla="*/ 385 w 720"/>
              <a:gd name="T65" fmla="*/ 68 h 720"/>
              <a:gd name="T66" fmla="*/ 453 w 720"/>
              <a:gd name="T67" fmla="*/ 0 h 720"/>
              <a:gd name="T68" fmla="*/ 521 w 720"/>
              <a:gd name="T69" fmla="*/ 68 h 720"/>
              <a:gd name="T70" fmla="*/ 521 w 720"/>
              <a:gd name="T71" fmla="*/ 68 h 720"/>
              <a:gd name="T72" fmla="*/ 507 w 720"/>
              <a:gd name="T73" fmla="*/ 103 h 720"/>
              <a:gd name="T74" fmla="*/ 501 w 720"/>
              <a:gd name="T75" fmla="*/ 110 h 720"/>
              <a:gd name="T76" fmla="*/ 483 w 720"/>
              <a:gd name="T77" fmla="*/ 148 h 720"/>
              <a:gd name="T78" fmla="*/ 532 w 720"/>
              <a:gd name="T79" fmla="*/ 177 h 720"/>
              <a:gd name="T80" fmla="*/ 543 w 720"/>
              <a:gd name="T81" fmla="*/ 178 h 720"/>
              <a:gd name="T82" fmla="*/ 720 w 720"/>
              <a:gd name="T83" fmla="*/ 178 h 720"/>
              <a:gd name="T84" fmla="*/ 720 w 720"/>
              <a:gd name="T85" fmla="*/ 355 h 720"/>
              <a:gd name="T86" fmla="*/ 719 w 720"/>
              <a:gd name="T87" fmla="*/ 362 h 720"/>
              <a:gd name="T88" fmla="*/ 701 w 720"/>
              <a:gd name="T89" fmla="*/ 399 h 720"/>
              <a:gd name="T90" fmla="*/ 680 w 720"/>
              <a:gd name="T91" fmla="*/ 385 h 720"/>
              <a:gd name="T92" fmla="*/ 672 w 720"/>
              <a:gd name="T93" fmla="*/ 378 h 720"/>
              <a:gd name="T94" fmla="*/ 627 w 720"/>
              <a:gd name="T95" fmla="*/ 360 h 720"/>
              <a:gd name="T96" fmla="*/ 626 w 720"/>
              <a:gd name="T97" fmla="*/ 360 h 720"/>
              <a:gd name="T98" fmla="*/ 541 w 720"/>
              <a:gd name="T99" fmla="*/ 445 h 720"/>
              <a:gd name="T100" fmla="*/ 626 w 720"/>
              <a:gd name="T101" fmla="*/ 530 h 720"/>
              <a:gd name="T102" fmla="*/ 627 w 720"/>
              <a:gd name="T103" fmla="*/ 530 h 720"/>
              <a:gd name="T104" fmla="*/ 673 w 720"/>
              <a:gd name="T105" fmla="*/ 511 h 720"/>
              <a:gd name="T106" fmla="*/ 680 w 720"/>
              <a:gd name="T107" fmla="*/ 505 h 720"/>
              <a:gd name="T108" fmla="*/ 701 w 720"/>
              <a:gd name="T109" fmla="*/ 490 h 720"/>
              <a:gd name="T110" fmla="*/ 719 w 720"/>
              <a:gd name="T111" fmla="*/ 527 h 720"/>
              <a:gd name="T112" fmla="*/ 720 w 720"/>
              <a:gd name="T113" fmla="*/ 534 h 7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720" h="720">
                <a:moveTo>
                  <a:pt x="720" y="534"/>
                </a:moveTo>
                <a:cubicBezTo>
                  <a:pt x="720" y="720"/>
                  <a:pt x="720" y="720"/>
                  <a:pt x="720" y="720"/>
                </a:cubicBezTo>
                <a:cubicBezTo>
                  <a:pt x="720" y="720"/>
                  <a:pt x="720" y="720"/>
                  <a:pt x="720" y="720"/>
                </a:cubicBezTo>
                <a:cubicBezTo>
                  <a:pt x="543" y="720"/>
                  <a:pt x="543" y="720"/>
                  <a:pt x="543" y="720"/>
                </a:cubicBezTo>
                <a:cubicBezTo>
                  <a:pt x="540" y="720"/>
                  <a:pt x="537" y="719"/>
                  <a:pt x="534" y="719"/>
                </a:cubicBezTo>
                <a:cubicBezTo>
                  <a:pt x="463" y="702"/>
                  <a:pt x="496" y="678"/>
                  <a:pt x="513" y="659"/>
                </a:cubicBezTo>
                <a:cubicBezTo>
                  <a:pt x="531" y="639"/>
                  <a:pt x="530" y="618"/>
                  <a:pt x="530" y="618"/>
                </a:cubicBezTo>
                <a:cubicBezTo>
                  <a:pt x="530" y="576"/>
                  <a:pt x="495" y="541"/>
                  <a:pt x="453" y="541"/>
                </a:cubicBezTo>
                <a:cubicBezTo>
                  <a:pt x="411" y="541"/>
                  <a:pt x="376" y="576"/>
                  <a:pt x="376" y="618"/>
                </a:cubicBezTo>
                <a:cubicBezTo>
                  <a:pt x="376" y="618"/>
                  <a:pt x="375" y="639"/>
                  <a:pt x="393" y="659"/>
                </a:cubicBezTo>
                <a:cubicBezTo>
                  <a:pt x="410" y="678"/>
                  <a:pt x="444" y="702"/>
                  <a:pt x="372" y="719"/>
                </a:cubicBezTo>
                <a:cubicBezTo>
                  <a:pt x="369" y="719"/>
                  <a:pt x="366" y="720"/>
                  <a:pt x="363" y="720"/>
                </a:cubicBezTo>
                <a:cubicBezTo>
                  <a:pt x="178" y="720"/>
                  <a:pt x="178" y="720"/>
                  <a:pt x="178" y="720"/>
                </a:cubicBezTo>
                <a:cubicBezTo>
                  <a:pt x="178" y="534"/>
                  <a:pt x="178" y="534"/>
                  <a:pt x="178" y="534"/>
                </a:cubicBezTo>
                <a:cubicBezTo>
                  <a:pt x="178" y="531"/>
                  <a:pt x="178" y="528"/>
                  <a:pt x="177" y="526"/>
                </a:cubicBezTo>
                <a:cubicBezTo>
                  <a:pt x="169" y="492"/>
                  <a:pt x="160" y="482"/>
                  <a:pt x="150" y="482"/>
                </a:cubicBezTo>
                <a:cubicBezTo>
                  <a:pt x="139" y="482"/>
                  <a:pt x="127" y="496"/>
                  <a:pt x="117" y="505"/>
                </a:cubicBezTo>
                <a:cubicBezTo>
                  <a:pt x="99" y="520"/>
                  <a:pt x="81" y="521"/>
                  <a:pt x="77" y="521"/>
                </a:cubicBezTo>
                <a:cubicBezTo>
                  <a:pt x="77" y="521"/>
                  <a:pt x="76" y="521"/>
                  <a:pt x="76" y="521"/>
                </a:cubicBezTo>
                <a:cubicBezTo>
                  <a:pt x="34" y="521"/>
                  <a:pt x="0" y="487"/>
                  <a:pt x="0" y="445"/>
                </a:cubicBezTo>
                <a:cubicBezTo>
                  <a:pt x="0" y="402"/>
                  <a:pt x="34" y="368"/>
                  <a:pt x="76" y="368"/>
                </a:cubicBezTo>
                <a:cubicBezTo>
                  <a:pt x="76" y="368"/>
                  <a:pt x="76" y="368"/>
                  <a:pt x="77" y="368"/>
                </a:cubicBezTo>
                <a:cubicBezTo>
                  <a:pt x="81" y="368"/>
                  <a:pt x="99" y="369"/>
                  <a:pt x="117" y="384"/>
                </a:cubicBezTo>
                <a:cubicBezTo>
                  <a:pt x="127" y="393"/>
                  <a:pt x="139" y="407"/>
                  <a:pt x="150" y="407"/>
                </a:cubicBezTo>
                <a:cubicBezTo>
                  <a:pt x="160" y="407"/>
                  <a:pt x="169" y="397"/>
                  <a:pt x="177" y="364"/>
                </a:cubicBezTo>
                <a:cubicBezTo>
                  <a:pt x="178" y="361"/>
                  <a:pt x="178" y="358"/>
                  <a:pt x="178" y="355"/>
                </a:cubicBezTo>
                <a:cubicBezTo>
                  <a:pt x="178" y="178"/>
                  <a:pt x="178" y="178"/>
                  <a:pt x="178" y="178"/>
                </a:cubicBezTo>
                <a:cubicBezTo>
                  <a:pt x="363" y="178"/>
                  <a:pt x="363" y="178"/>
                  <a:pt x="363" y="178"/>
                </a:cubicBezTo>
                <a:cubicBezTo>
                  <a:pt x="367" y="178"/>
                  <a:pt x="371" y="177"/>
                  <a:pt x="374" y="177"/>
                </a:cubicBezTo>
                <a:cubicBezTo>
                  <a:pt x="404" y="170"/>
                  <a:pt x="419" y="161"/>
                  <a:pt x="423" y="148"/>
                </a:cubicBezTo>
                <a:cubicBezTo>
                  <a:pt x="428" y="134"/>
                  <a:pt x="416" y="121"/>
                  <a:pt x="405" y="110"/>
                </a:cubicBezTo>
                <a:cubicBezTo>
                  <a:pt x="403" y="107"/>
                  <a:pt x="401" y="105"/>
                  <a:pt x="399" y="103"/>
                </a:cubicBezTo>
                <a:cubicBezTo>
                  <a:pt x="384" y="86"/>
                  <a:pt x="385" y="69"/>
                  <a:pt x="385" y="68"/>
                </a:cubicBezTo>
                <a:cubicBezTo>
                  <a:pt x="385" y="30"/>
                  <a:pt x="415" y="0"/>
                  <a:pt x="453" y="0"/>
                </a:cubicBezTo>
                <a:cubicBezTo>
                  <a:pt x="491" y="0"/>
                  <a:pt x="521" y="30"/>
                  <a:pt x="521" y="68"/>
                </a:cubicBezTo>
                <a:cubicBezTo>
                  <a:pt x="521" y="68"/>
                  <a:pt x="521" y="68"/>
                  <a:pt x="521" y="68"/>
                </a:cubicBezTo>
                <a:cubicBezTo>
                  <a:pt x="521" y="69"/>
                  <a:pt x="522" y="86"/>
                  <a:pt x="507" y="103"/>
                </a:cubicBezTo>
                <a:cubicBezTo>
                  <a:pt x="505" y="105"/>
                  <a:pt x="503" y="107"/>
                  <a:pt x="501" y="110"/>
                </a:cubicBezTo>
                <a:cubicBezTo>
                  <a:pt x="490" y="121"/>
                  <a:pt x="479" y="134"/>
                  <a:pt x="483" y="148"/>
                </a:cubicBezTo>
                <a:cubicBezTo>
                  <a:pt x="487" y="161"/>
                  <a:pt x="502" y="170"/>
                  <a:pt x="532" y="177"/>
                </a:cubicBezTo>
                <a:cubicBezTo>
                  <a:pt x="536" y="177"/>
                  <a:pt x="539" y="178"/>
                  <a:pt x="543" y="178"/>
                </a:cubicBezTo>
                <a:cubicBezTo>
                  <a:pt x="720" y="178"/>
                  <a:pt x="720" y="178"/>
                  <a:pt x="720" y="178"/>
                </a:cubicBezTo>
                <a:cubicBezTo>
                  <a:pt x="720" y="355"/>
                  <a:pt x="720" y="355"/>
                  <a:pt x="720" y="355"/>
                </a:cubicBezTo>
                <a:cubicBezTo>
                  <a:pt x="720" y="357"/>
                  <a:pt x="720" y="360"/>
                  <a:pt x="719" y="362"/>
                </a:cubicBezTo>
                <a:cubicBezTo>
                  <a:pt x="711" y="396"/>
                  <a:pt x="703" y="399"/>
                  <a:pt x="701" y="399"/>
                </a:cubicBezTo>
                <a:cubicBezTo>
                  <a:pt x="695" y="399"/>
                  <a:pt x="687" y="391"/>
                  <a:pt x="680" y="385"/>
                </a:cubicBezTo>
                <a:cubicBezTo>
                  <a:pt x="677" y="382"/>
                  <a:pt x="675" y="380"/>
                  <a:pt x="672" y="378"/>
                </a:cubicBezTo>
                <a:cubicBezTo>
                  <a:pt x="653" y="361"/>
                  <a:pt x="633" y="360"/>
                  <a:pt x="627" y="360"/>
                </a:cubicBezTo>
                <a:cubicBezTo>
                  <a:pt x="626" y="360"/>
                  <a:pt x="626" y="360"/>
                  <a:pt x="626" y="360"/>
                </a:cubicBezTo>
                <a:cubicBezTo>
                  <a:pt x="580" y="360"/>
                  <a:pt x="541" y="398"/>
                  <a:pt x="541" y="445"/>
                </a:cubicBezTo>
                <a:cubicBezTo>
                  <a:pt x="541" y="491"/>
                  <a:pt x="580" y="530"/>
                  <a:pt x="626" y="530"/>
                </a:cubicBezTo>
                <a:cubicBezTo>
                  <a:pt x="627" y="530"/>
                  <a:pt x="627" y="530"/>
                  <a:pt x="627" y="530"/>
                </a:cubicBezTo>
                <a:cubicBezTo>
                  <a:pt x="633" y="530"/>
                  <a:pt x="653" y="528"/>
                  <a:pt x="673" y="511"/>
                </a:cubicBezTo>
                <a:cubicBezTo>
                  <a:pt x="675" y="509"/>
                  <a:pt x="677" y="507"/>
                  <a:pt x="680" y="505"/>
                </a:cubicBezTo>
                <a:cubicBezTo>
                  <a:pt x="687" y="498"/>
                  <a:pt x="695" y="490"/>
                  <a:pt x="701" y="490"/>
                </a:cubicBezTo>
                <a:cubicBezTo>
                  <a:pt x="703" y="490"/>
                  <a:pt x="711" y="493"/>
                  <a:pt x="719" y="527"/>
                </a:cubicBezTo>
                <a:cubicBezTo>
                  <a:pt x="720" y="530"/>
                  <a:pt x="720" y="532"/>
                  <a:pt x="720" y="534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71" tIns="34285" rIns="68571" bIns="34285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itchFamily="34" charset="-122"/>
              <a:ea typeface="맑은 고딕" panose="020B0503020000020004" pitchFamily="34" charset="-127"/>
              <a:cs typeface="+mn-cs"/>
            </a:endParaRPr>
          </a:p>
        </p:txBody>
      </p:sp>
      <p:sp>
        <p:nvSpPr>
          <p:cNvPr id="5" name="Freeform 8"/>
          <p:cNvSpPr>
            <a:spLocks/>
          </p:cNvSpPr>
          <p:nvPr/>
        </p:nvSpPr>
        <p:spPr bwMode="auto">
          <a:xfrm rot="18900000">
            <a:off x="4478911" y="1853845"/>
            <a:ext cx="1309559" cy="1309938"/>
          </a:xfrm>
          <a:custGeom>
            <a:avLst/>
            <a:gdLst>
              <a:gd name="T0" fmla="*/ 720 w 720"/>
              <a:gd name="T1" fmla="*/ 453 h 720"/>
              <a:gd name="T2" fmla="*/ 652 w 720"/>
              <a:gd name="T3" fmla="*/ 522 h 720"/>
              <a:gd name="T4" fmla="*/ 652 w 720"/>
              <a:gd name="T5" fmla="*/ 522 h 720"/>
              <a:gd name="T6" fmla="*/ 639 w 720"/>
              <a:gd name="T7" fmla="*/ 520 h 720"/>
              <a:gd name="T8" fmla="*/ 617 w 720"/>
              <a:gd name="T9" fmla="*/ 507 h 720"/>
              <a:gd name="T10" fmla="*/ 610 w 720"/>
              <a:gd name="T11" fmla="*/ 501 h 720"/>
              <a:gd name="T12" fmla="*/ 578 w 720"/>
              <a:gd name="T13" fmla="*/ 482 h 720"/>
              <a:gd name="T14" fmla="*/ 543 w 720"/>
              <a:gd name="T15" fmla="*/ 532 h 720"/>
              <a:gd name="T16" fmla="*/ 542 w 720"/>
              <a:gd name="T17" fmla="*/ 543 h 720"/>
              <a:gd name="T18" fmla="*/ 542 w 720"/>
              <a:gd name="T19" fmla="*/ 720 h 720"/>
              <a:gd name="T20" fmla="*/ 542 w 720"/>
              <a:gd name="T21" fmla="*/ 720 h 720"/>
              <a:gd name="T22" fmla="*/ 542 w 720"/>
              <a:gd name="T23" fmla="*/ 720 h 720"/>
              <a:gd name="T24" fmla="*/ 365 w 720"/>
              <a:gd name="T25" fmla="*/ 720 h 720"/>
              <a:gd name="T26" fmla="*/ 358 w 720"/>
              <a:gd name="T27" fmla="*/ 719 h 720"/>
              <a:gd name="T28" fmla="*/ 321 w 720"/>
              <a:gd name="T29" fmla="*/ 702 h 720"/>
              <a:gd name="T30" fmla="*/ 335 w 720"/>
              <a:gd name="T31" fmla="*/ 680 h 720"/>
              <a:gd name="T32" fmla="*/ 342 w 720"/>
              <a:gd name="T33" fmla="*/ 673 h 720"/>
              <a:gd name="T34" fmla="*/ 360 w 720"/>
              <a:gd name="T35" fmla="*/ 627 h 720"/>
              <a:gd name="T36" fmla="*/ 275 w 720"/>
              <a:gd name="T37" fmla="*/ 542 h 720"/>
              <a:gd name="T38" fmla="*/ 190 w 720"/>
              <a:gd name="T39" fmla="*/ 627 h 720"/>
              <a:gd name="T40" fmla="*/ 208 w 720"/>
              <a:gd name="T41" fmla="*/ 673 h 720"/>
              <a:gd name="T42" fmla="*/ 215 w 720"/>
              <a:gd name="T43" fmla="*/ 680 h 720"/>
              <a:gd name="T44" fmla="*/ 229 w 720"/>
              <a:gd name="T45" fmla="*/ 702 h 720"/>
              <a:gd name="T46" fmla="*/ 192 w 720"/>
              <a:gd name="T47" fmla="*/ 719 h 720"/>
              <a:gd name="T48" fmla="*/ 185 w 720"/>
              <a:gd name="T49" fmla="*/ 720 h 720"/>
              <a:gd name="T50" fmla="*/ 0 w 720"/>
              <a:gd name="T51" fmla="*/ 720 h 720"/>
              <a:gd name="T52" fmla="*/ 0 w 720"/>
              <a:gd name="T53" fmla="*/ 543 h 720"/>
              <a:gd name="T54" fmla="*/ 1 w 720"/>
              <a:gd name="T55" fmla="*/ 534 h 720"/>
              <a:gd name="T56" fmla="*/ 28 w 720"/>
              <a:gd name="T57" fmla="*/ 491 h 720"/>
              <a:gd name="T58" fmla="*/ 61 w 720"/>
              <a:gd name="T59" fmla="*/ 514 h 720"/>
              <a:gd name="T60" fmla="*/ 101 w 720"/>
              <a:gd name="T61" fmla="*/ 530 h 720"/>
              <a:gd name="T62" fmla="*/ 102 w 720"/>
              <a:gd name="T63" fmla="*/ 530 h 720"/>
              <a:gd name="T64" fmla="*/ 178 w 720"/>
              <a:gd name="T65" fmla="*/ 453 h 720"/>
              <a:gd name="T66" fmla="*/ 102 w 720"/>
              <a:gd name="T67" fmla="*/ 377 h 720"/>
              <a:gd name="T68" fmla="*/ 101 w 720"/>
              <a:gd name="T69" fmla="*/ 377 h 720"/>
              <a:gd name="T70" fmla="*/ 61 w 720"/>
              <a:gd name="T71" fmla="*/ 393 h 720"/>
              <a:gd name="T72" fmla="*/ 28 w 720"/>
              <a:gd name="T73" fmla="*/ 416 h 720"/>
              <a:gd name="T74" fmla="*/ 1 w 720"/>
              <a:gd name="T75" fmla="*/ 373 h 720"/>
              <a:gd name="T76" fmla="*/ 0 w 720"/>
              <a:gd name="T77" fmla="*/ 364 h 720"/>
              <a:gd name="T78" fmla="*/ 0 w 720"/>
              <a:gd name="T79" fmla="*/ 178 h 720"/>
              <a:gd name="T80" fmla="*/ 185 w 720"/>
              <a:gd name="T81" fmla="*/ 178 h 720"/>
              <a:gd name="T82" fmla="*/ 194 w 720"/>
              <a:gd name="T83" fmla="*/ 177 h 720"/>
              <a:gd name="T84" fmla="*/ 215 w 720"/>
              <a:gd name="T85" fmla="*/ 117 h 720"/>
              <a:gd name="T86" fmla="*/ 198 w 720"/>
              <a:gd name="T87" fmla="*/ 77 h 720"/>
              <a:gd name="T88" fmla="*/ 275 w 720"/>
              <a:gd name="T89" fmla="*/ 0 h 720"/>
              <a:gd name="T90" fmla="*/ 352 w 720"/>
              <a:gd name="T91" fmla="*/ 77 h 720"/>
              <a:gd name="T92" fmla="*/ 335 w 720"/>
              <a:gd name="T93" fmla="*/ 117 h 720"/>
              <a:gd name="T94" fmla="*/ 356 w 720"/>
              <a:gd name="T95" fmla="*/ 177 h 720"/>
              <a:gd name="T96" fmla="*/ 365 w 720"/>
              <a:gd name="T97" fmla="*/ 178 h 720"/>
              <a:gd name="T98" fmla="*/ 542 w 720"/>
              <a:gd name="T99" fmla="*/ 178 h 720"/>
              <a:gd name="T100" fmla="*/ 542 w 720"/>
              <a:gd name="T101" fmla="*/ 364 h 720"/>
              <a:gd name="T102" fmla="*/ 543 w 720"/>
              <a:gd name="T103" fmla="*/ 374 h 720"/>
              <a:gd name="T104" fmla="*/ 578 w 720"/>
              <a:gd name="T105" fmla="*/ 424 h 720"/>
              <a:gd name="T106" fmla="*/ 610 w 720"/>
              <a:gd name="T107" fmla="*/ 406 h 720"/>
              <a:gd name="T108" fmla="*/ 617 w 720"/>
              <a:gd name="T109" fmla="*/ 399 h 720"/>
              <a:gd name="T110" fmla="*/ 651 w 720"/>
              <a:gd name="T111" fmla="*/ 385 h 720"/>
              <a:gd name="T112" fmla="*/ 652 w 720"/>
              <a:gd name="T113" fmla="*/ 385 h 720"/>
              <a:gd name="T114" fmla="*/ 720 w 720"/>
              <a:gd name="T115" fmla="*/ 453 h 7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720" h="720">
                <a:moveTo>
                  <a:pt x="720" y="453"/>
                </a:moveTo>
                <a:cubicBezTo>
                  <a:pt x="720" y="491"/>
                  <a:pt x="690" y="522"/>
                  <a:pt x="652" y="522"/>
                </a:cubicBezTo>
                <a:cubicBezTo>
                  <a:pt x="652" y="522"/>
                  <a:pt x="652" y="522"/>
                  <a:pt x="652" y="522"/>
                </a:cubicBezTo>
                <a:cubicBezTo>
                  <a:pt x="650" y="522"/>
                  <a:pt x="645" y="522"/>
                  <a:pt x="639" y="520"/>
                </a:cubicBezTo>
                <a:cubicBezTo>
                  <a:pt x="633" y="518"/>
                  <a:pt x="625" y="514"/>
                  <a:pt x="617" y="507"/>
                </a:cubicBezTo>
                <a:cubicBezTo>
                  <a:pt x="615" y="505"/>
                  <a:pt x="612" y="503"/>
                  <a:pt x="610" y="501"/>
                </a:cubicBezTo>
                <a:cubicBezTo>
                  <a:pt x="600" y="492"/>
                  <a:pt x="590" y="482"/>
                  <a:pt x="578" y="482"/>
                </a:cubicBezTo>
                <a:cubicBezTo>
                  <a:pt x="557" y="482"/>
                  <a:pt x="549" y="509"/>
                  <a:pt x="543" y="532"/>
                </a:cubicBezTo>
                <a:cubicBezTo>
                  <a:pt x="542" y="536"/>
                  <a:pt x="542" y="539"/>
                  <a:pt x="542" y="543"/>
                </a:cubicBezTo>
                <a:cubicBezTo>
                  <a:pt x="542" y="720"/>
                  <a:pt x="542" y="720"/>
                  <a:pt x="542" y="720"/>
                </a:cubicBezTo>
                <a:cubicBezTo>
                  <a:pt x="542" y="720"/>
                  <a:pt x="542" y="720"/>
                  <a:pt x="542" y="720"/>
                </a:cubicBezTo>
                <a:cubicBezTo>
                  <a:pt x="542" y="720"/>
                  <a:pt x="542" y="720"/>
                  <a:pt x="542" y="720"/>
                </a:cubicBezTo>
                <a:cubicBezTo>
                  <a:pt x="365" y="720"/>
                  <a:pt x="365" y="720"/>
                  <a:pt x="365" y="720"/>
                </a:cubicBezTo>
                <a:cubicBezTo>
                  <a:pt x="362" y="720"/>
                  <a:pt x="360" y="720"/>
                  <a:pt x="358" y="719"/>
                </a:cubicBezTo>
                <a:cubicBezTo>
                  <a:pt x="326" y="712"/>
                  <a:pt x="322" y="704"/>
                  <a:pt x="321" y="702"/>
                </a:cubicBezTo>
                <a:cubicBezTo>
                  <a:pt x="319" y="697"/>
                  <a:pt x="328" y="687"/>
                  <a:pt x="335" y="680"/>
                </a:cubicBezTo>
                <a:cubicBezTo>
                  <a:pt x="337" y="678"/>
                  <a:pt x="340" y="675"/>
                  <a:pt x="342" y="673"/>
                </a:cubicBezTo>
                <a:cubicBezTo>
                  <a:pt x="360" y="652"/>
                  <a:pt x="360" y="630"/>
                  <a:pt x="360" y="627"/>
                </a:cubicBezTo>
                <a:cubicBezTo>
                  <a:pt x="360" y="580"/>
                  <a:pt x="322" y="542"/>
                  <a:pt x="275" y="542"/>
                </a:cubicBezTo>
                <a:cubicBezTo>
                  <a:pt x="228" y="542"/>
                  <a:pt x="190" y="580"/>
                  <a:pt x="190" y="627"/>
                </a:cubicBezTo>
                <a:cubicBezTo>
                  <a:pt x="190" y="630"/>
                  <a:pt x="190" y="652"/>
                  <a:pt x="208" y="673"/>
                </a:cubicBezTo>
                <a:cubicBezTo>
                  <a:pt x="210" y="675"/>
                  <a:pt x="213" y="678"/>
                  <a:pt x="215" y="680"/>
                </a:cubicBezTo>
                <a:cubicBezTo>
                  <a:pt x="222" y="687"/>
                  <a:pt x="231" y="697"/>
                  <a:pt x="229" y="702"/>
                </a:cubicBezTo>
                <a:cubicBezTo>
                  <a:pt x="229" y="704"/>
                  <a:pt x="224" y="712"/>
                  <a:pt x="192" y="719"/>
                </a:cubicBezTo>
                <a:cubicBezTo>
                  <a:pt x="190" y="720"/>
                  <a:pt x="188" y="720"/>
                  <a:pt x="185" y="720"/>
                </a:cubicBezTo>
                <a:cubicBezTo>
                  <a:pt x="0" y="720"/>
                  <a:pt x="0" y="720"/>
                  <a:pt x="0" y="720"/>
                </a:cubicBezTo>
                <a:cubicBezTo>
                  <a:pt x="0" y="543"/>
                  <a:pt x="0" y="543"/>
                  <a:pt x="0" y="543"/>
                </a:cubicBezTo>
                <a:cubicBezTo>
                  <a:pt x="0" y="540"/>
                  <a:pt x="0" y="537"/>
                  <a:pt x="1" y="534"/>
                </a:cubicBezTo>
                <a:cubicBezTo>
                  <a:pt x="9" y="501"/>
                  <a:pt x="18" y="491"/>
                  <a:pt x="28" y="491"/>
                </a:cubicBezTo>
                <a:cubicBezTo>
                  <a:pt x="39" y="491"/>
                  <a:pt x="51" y="505"/>
                  <a:pt x="61" y="514"/>
                </a:cubicBezTo>
                <a:cubicBezTo>
                  <a:pt x="79" y="529"/>
                  <a:pt x="97" y="530"/>
                  <a:pt x="101" y="530"/>
                </a:cubicBezTo>
                <a:cubicBezTo>
                  <a:pt x="101" y="530"/>
                  <a:pt x="102" y="530"/>
                  <a:pt x="102" y="530"/>
                </a:cubicBezTo>
                <a:cubicBezTo>
                  <a:pt x="144" y="530"/>
                  <a:pt x="178" y="496"/>
                  <a:pt x="178" y="453"/>
                </a:cubicBezTo>
                <a:cubicBezTo>
                  <a:pt x="178" y="411"/>
                  <a:pt x="144" y="377"/>
                  <a:pt x="102" y="377"/>
                </a:cubicBezTo>
                <a:cubicBezTo>
                  <a:pt x="102" y="377"/>
                  <a:pt x="101" y="377"/>
                  <a:pt x="101" y="377"/>
                </a:cubicBezTo>
                <a:cubicBezTo>
                  <a:pt x="97" y="377"/>
                  <a:pt x="79" y="378"/>
                  <a:pt x="61" y="393"/>
                </a:cubicBezTo>
                <a:cubicBezTo>
                  <a:pt x="51" y="402"/>
                  <a:pt x="39" y="416"/>
                  <a:pt x="28" y="416"/>
                </a:cubicBezTo>
                <a:cubicBezTo>
                  <a:pt x="18" y="416"/>
                  <a:pt x="9" y="406"/>
                  <a:pt x="1" y="373"/>
                </a:cubicBezTo>
                <a:cubicBezTo>
                  <a:pt x="0" y="370"/>
                  <a:pt x="0" y="367"/>
                  <a:pt x="0" y="364"/>
                </a:cubicBezTo>
                <a:cubicBezTo>
                  <a:pt x="0" y="178"/>
                  <a:pt x="0" y="178"/>
                  <a:pt x="0" y="178"/>
                </a:cubicBezTo>
                <a:cubicBezTo>
                  <a:pt x="185" y="178"/>
                  <a:pt x="185" y="178"/>
                  <a:pt x="185" y="178"/>
                </a:cubicBezTo>
                <a:cubicBezTo>
                  <a:pt x="188" y="178"/>
                  <a:pt x="191" y="178"/>
                  <a:pt x="194" y="177"/>
                </a:cubicBezTo>
                <a:cubicBezTo>
                  <a:pt x="266" y="161"/>
                  <a:pt x="232" y="137"/>
                  <a:pt x="215" y="117"/>
                </a:cubicBezTo>
                <a:cubicBezTo>
                  <a:pt x="197" y="97"/>
                  <a:pt x="198" y="77"/>
                  <a:pt x="198" y="77"/>
                </a:cubicBezTo>
                <a:cubicBezTo>
                  <a:pt x="198" y="34"/>
                  <a:pt x="233" y="0"/>
                  <a:pt x="275" y="0"/>
                </a:cubicBezTo>
                <a:cubicBezTo>
                  <a:pt x="317" y="0"/>
                  <a:pt x="352" y="34"/>
                  <a:pt x="352" y="77"/>
                </a:cubicBezTo>
                <a:cubicBezTo>
                  <a:pt x="352" y="77"/>
                  <a:pt x="353" y="97"/>
                  <a:pt x="335" y="117"/>
                </a:cubicBezTo>
                <a:cubicBezTo>
                  <a:pt x="318" y="137"/>
                  <a:pt x="285" y="161"/>
                  <a:pt x="356" y="177"/>
                </a:cubicBezTo>
                <a:cubicBezTo>
                  <a:pt x="359" y="178"/>
                  <a:pt x="362" y="178"/>
                  <a:pt x="365" y="178"/>
                </a:cubicBezTo>
                <a:cubicBezTo>
                  <a:pt x="542" y="178"/>
                  <a:pt x="542" y="178"/>
                  <a:pt x="542" y="178"/>
                </a:cubicBezTo>
                <a:cubicBezTo>
                  <a:pt x="542" y="364"/>
                  <a:pt x="542" y="364"/>
                  <a:pt x="542" y="364"/>
                </a:cubicBezTo>
                <a:cubicBezTo>
                  <a:pt x="542" y="367"/>
                  <a:pt x="542" y="371"/>
                  <a:pt x="543" y="374"/>
                </a:cubicBezTo>
                <a:cubicBezTo>
                  <a:pt x="549" y="398"/>
                  <a:pt x="557" y="424"/>
                  <a:pt x="578" y="424"/>
                </a:cubicBezTo>
                <a:cubicBezTo>
                  <a:pt x="590" y="424"/>
                  <a:pt x="600" y="415"/>
                  <a:pt x="610" y="406"/>
                </a:cubicBezTo>
                <a:cubicBezTo>
                  <a:pt x="612" y="403"/>
                  <a:pt x="615" y="401"/>
                  <a:pt x="617" y="399"/>
                </a:cubicBezTo>
                <a:cubicBezTo>
                  <a:pt x="633" y="386"/>
                  <a:pt x="648" y="385"/>
                  <a:pt x="651" y="385"/>
                </a:cubicBezTo>
                <a:cubicBezTo>
                  <a:pt x="652" y="385"/>
                  <a:pt x="652" y="385"/>
                  <a:pt x="652" y="385"/>
                </a:cubicBezTo>
                <a:cubicBezTo>
                  <a:pt x="690" y="385"/>
                  <a:pt x="720" y="416"/>
                  <a:pt x="720" y="453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71" tIns="34285" rIns="68571" bIns="34285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itchFamily="34" charset="-122"/>
              <a:ea typeface="맑은 고딕" panose="020B0503020000020004" pitchFamily="34" charset="-127"/>
              <a:cs typeface="+mn-cs"/>
            </a:endParaRPr>
          </a:p>
        </p:txBody>
      </p:sp>
      <p:cxnSp>
        <p:nvCxnSpPr>
          <p:cNvPr id="6" name="직선 연결선 250"/>
          <p:cNvCxnSpPr/>
          <p:nvPr/>
        </p:nvCxnSpPr>
        <p:spPr>
          <a:xfrm>
            <a:off x="4207691" y="2259094"/>
            <a:ext cx="244704" cy="0"/>
          </a:xfrm>
          <a:prstGeom prst="line">
            <a:avLst/>
          </a:prstGeom>
          <a:ln w="6350">
            <a:solidFill>
              <a:schemeClr val="tx1">
                <a:lumMod val="65000"/>
                <a:lumOff val="35000"/>
              </a:schemeClr>
            </a:solidFill>
            <a:prstDash val="dash"/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직선 연결선 250"/>
          <p:cNvCxnSpPr/>
          <p:nvPr/>
        </p:nvCxnSpPr>
        <p:spPr>
          <a:xfrm>
            <a:off x="4261348" y="3959818"/>
            <a:ext cx="893799" cy="0"/>
          </a:xfrm>
          <a:prstGeom prst="line">
            <a:avLst/>
          </a:prstGeom>
          <a:ln w="6350">
            <a:solidFill>
              <a:schemeClr val="tx1">
                <a:lumMod val="65000"/>
                <a:lumOff val="35000"/>
              </a:schemeClr>
            </a:solidFill>
            <a:prstDash val="dash"/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직선 연결선 250"/>
          <p:cNvCxnSpPr/>
          <p:nvPr/>
        </p:nvCxnSpPr>
        <p:spPr>
          <a:xfrm flipH="1">
            <a:off x="6512287" y="1532117"/>
            <a:ext cx="1069515" cy="0"/>
          </a:xfrm>
          <a:prstGeom prst="line">
            <a:avLst/>
          </a:prstGeom>
          <a:ln w="6350">
            <a:solidFill>
              <a:schemeClr val="tx1">
                <a:lumMod val="65000"/>
                <a:lumOff val="35000"/>
              </a:schemeClr>
            </a:solidFill>
            <a:prstDash val="dash"/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직선 연결선 250"/>
          <p:cNvCxnSpPr/>
          <p:nvPr/>
        </p:nvCxnSpPr>
        <p:spPr>
          <a:xfrm flipH="1">
            <a:off x="7241756" y="3235319"/>
            <a:ext cx="340046" cy="0"/>
          </a:xfrm>
          <a:prstGeom prst="line">
            <a:avLst/>
          </a:prstGeom>
          <a:ln w="6350">
            <a:solidFill>
              <a:schemeClr val="tx1">
                <a:lumMod val="65000"/>
                <a:lumOff val="35000"/>
              </a:schemeClr>
            </a:solidFill>
            <a:prstDash val="dash"/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 Placeholder 8"/>
          <p:cNvSpPr txBox="1">
            <a:spLocks/>
          </p:cNvSpPr>
          <p:nvPr/>
        </p:nvSpPr>
        <p:spPr>
          <a:xfrm>
            <a:off x="518600" y="1836580"/>
            <a:ext cx="2325208" cy="2553834"/>
          </a:xfrm>
          <a:prstGeom prst="rect">
            <a:avLst/>
          </a:prstGeom>
        </p:spPr>
        <p:txBody>
          <a:bodyPr vert="horz" lIns="68571" tIns="34285" rIns="68571" bIns="34285"/>
          <a:lstStyle>
            <a:lvl1pPr marL="0" indent="0" algn="l" defTabSz="457200" rtl="0" eaLnBrk="1" latinLnBrk="0" hangingPunct="1">
              <a:lnSpc>
                <a:spcPct val="120000"/>
              </a:lnSpc>
              <a:spcBef>
                <a:spcPct val="20000"/>
              </a:spcBef>
              <a:buFont typeface="Arial"/>
              <a:buNone/>
              <a:defRPr sz="800" kern="1200" baseline="0">
                <a:solidFill>
                  <a:schemeClr val="bg1">
                    <a:lumMod val="50000"/>
                  </a:schemeClr>
                </a:solidFill>
                <a:latin typeface="Roboto condensed"/>
                <a:ea typeface="+mn-ea"/>
                <a:cs typeface="Roboto condensed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3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点击输入简要文字内容，文字内容需概括精炼，不用多余的文字修饰。点击输入简要文字内容，文字内容需概括精炼，不用多余的文字修饰。</a:t>
            </a: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  <a:p>
            <a:pPr marL="0" marR="0" lvl="0" indent="0" algn="l" defTabSz="457200" rtl="0" eaLnBrk="1" fontAlgn="auto" latinLnBrk="0" hangingPunct="1">
              <a:lnSpc>
                <a:spcPct val="13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       点击输入简要文字内容，文字内容需概括精炼，不用多余的文字修饰。点击输入简要文字内容，文字内容需概括精炼，不用多余的文字修饰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。</a:t>
            </a:r>
            <a:endParaRPr kumimoji="0" lang="zh-CN" altLang="en-US" sz="12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11" name="Straight Connector 59"/>
          <p:cNvCxnSpPr/>
          <p:nvPr/>
        </p:nvCxnSpPr>
        <p:spPr>
          <a:xfrm flipV="1">
            <a:off x="3059832" y="1298198"/>
            <a:ext cx="0" cy="3361784"/>
          </a:xfrm>
          <a:prstGeom prst="line">
            <a:avLst/>
          </a:prstGeom>
          <a:ln w="3175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2" name="矩形 10"/>
          <p:cNvSpPr>
            <a:spLocks noChangeArrowheads="1"/>
          </p:cNvSpPr>
          <p:nvPr/>
        </p:nvSpPr>
        <p:spPr bwMode="auto">
          <a:xfrm>
            <a:off x="3237720" y="2077421"/>
            <a:ext cx="856627" cy="500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68571" tIns="34285" rIns="68571" bIns="34285">
            <a:spAutoFit/>
          </a:bodyPr>
          <a:lstStyle/>
          <a:p>
            <a:pPr marL="0" marR="0" lvl="0" indent="0" algn="l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点击此处</a:t>
            </a:r>
            <a:endParaRPr kumimoji="0" lang="en-US" altLang="zh-CN" sz="14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  <a:p>
            <a:pPr marL="0" marR="0" lvl="0" indent="0" algn="l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添加内容</a:t>
            </a:r>
          </a:p>
        </p:txBody>
      </p:sp>
      <p:sp>
        <p:nvSpPr>
          <p:cNvPr id="13" name="矩形 10"/>
          <p:cNvSpPr>
            <a:spLocks noChangeArrowheads="1"/>
          </p:cNvSpPr>
          <p:nvPr/>
        </p:nvSpPr>
        <p:spPr bwMode="auto">
          <a:xfrm>
            <a:off x="7697039" y="1340231"/>
            <a:ext cx="856627" cy="500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68571" tIns="34285" rIns="68571" bIns="34285">
            <a:spAutoFit/>
          </a:bodyPr>
          <a:lstStyle/>
          <a:p>
            <a:pPr marL="0" marR="0" lvl="0" indent="0" algn="l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点击此处</a:t>
            </a:r>
            <a:endParaRPr kumimoji="0" lang="en-US" altLang="zh-CN" sz="14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  <a:p>
            <a:pPr marL="0" marR="0" lvl="0" indent="0" algn="l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添加内容</a:t>
            </a:r>
          </a:p>
        </p:txBody>
      </p:sp>
      <p:sp>
        <p:nvSpPr>
          <p:cNvPr id="14" name="矩形 10"/>
          <p:cNvSpPr>
            <a:spLocks noChangeArrowheads="1"/>
          </p:cNvSpPr>
          <p:nvPr/>
        </p:nvSpPr>
        <p:spPr bwMode="auto">
          <a:xfrm>
            <a:off x="3295202" y="3686002"/>
            <a:ext cx="856627" cy="500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68571" tIns="34285" rIns="68571" bIns="34285">
            <a:spAutoFit/>
          </a:bodyPr>
          <a:lstStyle/>
          <a:p>
            <a:pPr marL="0" marR="0" lvl="0" indent="0" algn="l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点击此处</a:t>
            </a:r>
            <a:endParaRPr kumimoji="0" lang="en-US" altLang="zh-CN" sz="14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  <a:p>
            <a:pPr marL="0" marR="0" lvl="0" indent="0" algn="l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添加内容</a:t>
            </a:r>
          </a:p>
        </p:txBody>
      </p:sp>
      <p:sp>
        <p:nvSpPr>
          <p:cNvPr id="15" name="矩形 10"/>
          <p:cNvSpPr>
            <a:spLocks noChangeArrowheads="1"/>
          </p:cNvSpPr>
          <p:nvPr/>
        </p:nvSpPr>
        <p:spPr bwMode="auto">
          <a:xfrm>
            <a:off x="7747821" y="3041574"/>
            <a:ext cx="856627" cy="500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68571" tIns="34285" rIns="68571" bIns="34285">
            <a:spAutoFit/>
          </a:bodyPr>
          <a:lstStyle/>
          <a:p>
            <a:pPr marL="0" marR="0" lvl="0" indent="0" algn="l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点击此处</a:t>
            </a:r>
            <a:endParaRPr kumimoji="0" lang="en-US" altLang="zh-CN" sz="14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  <a:p>
            <a:pPr marL="0" marR="0" lvl="0" indent="0" algn="l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添加内容</a:t>
            </a:r>
          </a:p>
        </p:txBody>
      </p:sp>
      <p:sp>
        <p:nvSpPr>
          <p:cNvPr id="16" name="Text Placeholder 2"/>
          <p:cNvSpPr txBox="1">
            <a:spLocks/>
          </p:cNvSpPr>
          <p:nvPr/>
        </p:nvSpPr>
        <p:spPr bwMode="auto">
          <a:xfrm>
            <a:off x="395536" y="1582102"/>
            <a:ext cx="1523692" cy="268421"/>
          </a:xfrm>
          <a:prstGeom prst="rect">
            <a:avLst/>
          </a:prstGeom>
          <a:noFill/>
          <a:ln>
            <a:noFill/>
          </a:ln>
          <a:extLst/>
        </p:spPr>
        <p:txBody>
          <a:bodyPr/>
          <a:lstStyle>
            <a:lvl1pPr>
              <a:defRPr>
                <a:solidFill>
                  <a:schemeClr val="tx1"/>
                </a:solidFill>
                <a:latin typeface="Open Sans" charset="0"/>
                <a:ea typeface="MS PGothic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charset="0"/>
                <a:ea typeface="MS PGothic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charset="0"/>
                <a:ea typeface="MS PGothic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charset="0"/>
                <a:ea typeface="MS PGothic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charset="0"/>
                <a:ea typeface="MS PGothic" pitchFamily="34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charset="0"/>
                <a:ea typeface="MS PGothic" pitchFamily="34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charset="0"/>
                <a:ea typeface="MS PGothic" pitchFamily="34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charset="0"/>
                <a:ea typeface="MS PGothic" pitchFamily="34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charset="0"/>
                <a:ea typeface="MS PGothic" pitchFamily="34" charset="-128"/>
              </a:defRPr>
            </a:lvl9pPr>
          </a:lstStyle>
          <a:p>
            <a:pPr marL="0" marR="0" lvl="0" indent="0" algn="ctr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ct val="80000"/>
              <a:buFont typeface="Corbel" pitchFamily="34" charset="0"/>
              <a:buNone/>
              <a:tabLst/>
              <a:defRPr/>
            </a:pPr>
            <a:r>
              <a:rPr kumimoji="0" lang="zh-CN" altLang="en-US" sz="15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添加会议主题</a:t>
            </a:r>
            <a:endParaRPr kumimoji="0" lang="en-AU" sz="15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73767127"/>
      </p:ext>
    </p:extLst>
  </p:cSld>
  <p:clrMapOvr>
    <a:masterClrMapping/>
  </p:clrMapOvr>
  <p:transition spd="slow" advClick="0" advTm="0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500"/>
                            </p:stCondLst>
                            <p:childTnLst>
                              <p:par>
                                <p:cTn id="42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000"/>
                            </p:stCondLst>
                            <p:childTnLst>
                              <p:par>
                                <p:cTn id="4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0"/>
                            </p:stCondLst>
                            <p:childTnLst>
                              <p:par>
                                <p:cTn id="5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500"/>
                            </p:stCondLst>
                            <p:childTnLst>
                              <p:par>
                                <p:cTn id="6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000"/>
                            </p:stCondLst>
                            <p:childTnLst>
                              <p:par>
                                <p:cTn id="6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500"/>
                            </p:stCondLst>
                            <p:childTnLst>
                              <p:par>
                                <p:cTn id="6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7000"/>
                            </p:stCondLst>
                            <p:childTnLst>
                              <p:par>
                                <p:cTn id="7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10" grpId="0"/>
      <p:bldP spid="12" grpId="0"/>
      <p:bldP spid="13" grpId="0"/>
      <p:bldP spid="14" grpId="0"/>
      <p:bldP spid="15" grpId="0"/>
      <p:bldP spid="1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66"/>
          <p:cNvGrpSpPr>
            <a:grpSpLocks/>
          </p:cNvGrpSpPr>
          <p:nvPr/>
        </p:nvGrpSpPr>
        <p:grpSpPr bwMode="auto">
          <a:xfrm>
            <a:off x="395642" y="951945"/>
            <a:ext cx="4453516" cy="3745706"/>
            <a:chOff x="720" y="839"/>
            <a:chExt cx="3740" cy="3146"/>
          </a:xfrm>
          <a:solidFill>
            <a:srgbClr val="E8E8E6"/>
          </a:solidFill>
        </p:grpSpPr>
        <p:sp>
          <p:nvSpPr>
            <p:cNvPr id="3" name="Freeform 67"/>
            <p:cNvSpPr>
              <a:spLocks/>
            </p:cNvSpPr>
            <p:nvPr/>
          </p:nvSpPr>
          <p:spPr bwMode="gray">
            <a:xfrm>
              <a:off x="720" y="1296"/>
              <a:ext cx="1495" cy="1136"/>
            </a:xfrm>
            <a:custGeom>
              <a:avLst/>
              <a:gdLst>
                <a:gd name="T0" fmla="*/ 3 w 2990"/>
                <a:gd name="T1" fmla="*/ 357 h 2273"/>
                <a:gd name="T2" fmla="*/ 23 w 2990"/>
                <a:gd name="T3" fmla="*/ 365 h 2273"/>
                <a:gd name="T4" fmla="*/ 29 w 2990"/>
                <a:gd name="T5" fmla="*/ 390 h 2273"/>
                <a:gd name="T6" fmla="*/ 28 w 2990"/>
                <a:gd name="T7" fmla="*/ 419 h 2273"/>
                <a:gd name="T8" fmla="*/ 18 w 2990"/>
                <a:gd name="T9" fmla="*/ 419 h 2273"/>
                <a:gd name="T10" fmla="*/ 0 w 2990"/>
                <a:gd name="T11" fmla="*/ 429 h 2273"/>
                <a:gd name="T12" fmla="*/ 31 w 2990"/>
                <a:gd name="T13" fmla="*/ 438 h 2273"/>
                <a:gd name="T14" fmla="*/ 47 w 2990"/>
                <a:gd name="T15" fmla="*/ 456 h 2273"/>
                <a:gd name="T16" fmla="*/ 49 w 2990"/>
                <a:gd name="T17" fmla="*/ 490 h 2273"/>
                <a:gd name="T18" fmla="*/ 71 w 2990"/>
                <a:gd name="T19" fmla="*/ 507 h 2273"/>
                <a:gd name="T20" fmla="*/ 109 w 2990"/>
                <a:gd name="T21" fmla="*/ 521 h 2273"/>
                <a:gd name="T22" fmla="*/ 152 w 2990"/>
                <a:gd name="T23" fmla="*/ 516 h 2273"/>
                <a:gd name="T24" fmla="*/ 185 w 2990"/>
                <a:gd name="T25" fmla="*/ 542 h 2273"/>
                <a:gd name="T26" fmla="*/ 259 w 2990"/>
                <a:gd name="T27" fmla="*/ 549 h 2273"/>
                <a:gd name="T28" fmla="*/ 414 w 2990"/>
                <a:gd name="T29" fmla="*/ 546 h 2273"/>
                <a:gd name="T30" fmla="*/ 539 w 2990"/>
                <a:gd name="T31" fmla="*/ 549 h 2273"/>
                <a:gd name="T32" fmla="*/ 585 w 2990"/>
                <a:gd name="T33" fmla="*/ 458 h 2273"/>
                <a:gd name="T34" fmla="*/ 714 w 2990"/>
                <a:gd name="T35" fmla="*/ 339 h 2273"/>
                <a:gd name="T36" fmla="*/ 743 w 2990"/>
                <a:gd name="T37" fmla="*/ 295 h 2273"/>
                <a:gd name="T38" fmla="*/ 727 w 2990"/>
                <a:gd name="T39" fmla="*/ 263 h 2273"/>
                <a:gd name="T40" fmla="*/ 716 w 2990"/>
                <a:gd name="T41" fmla="*/ 233 h 2273"/>
                <a:gd name="T42" fmla="*/ 678 w 2990"/>
                <a:gd name="T43" fmla="*/ 213 h 2273"/>
                <a:gd name="T44" fmla="*/ 631 w 2990"/>
                <a:gd name="T45" fmla="*/ 198 h 2273"/>
                <a:gd name="T46" fmla="*/ 592 w 2990"/>
                <a:gd name="T47" fmla="*/ 185 h 2273"/>
                <a:gd name="T48" fmla="*/ 578 w 2990"/>
                <a:gd name="T49" fmla="*/ 170 h 2273"/>
                <a:gd name="T50" fmla="*/ 594 w 2990"/>
                <a:gd name="T51" fmla="*/ 148 h 2273"/>
                <a:gd name="T52" fmla="*/ 598 w 2990"/>
                <a:gd name="T53" fmla="*/ 114 h 2273"/>
                <a:gd name="T54" fmla="*/ 580 w 2990"/>
                <a:gd name="T55" fmla="*/ 75 h 2273"/>
                <a:gd name="T56" fmla="*/ 562 w 2990"/>
                <a:gd name="T57" fmla="*/ 63 h 2273"/>
                <a:gd name="T58" fmla="*/ 540 w 2990"/>
                <a:gd name="T59" fmla="*/ 55 h 2273"/>
                <a:gd name="T60" fmla="*/ 520 w 2990"/>
                <a:gd name="T61" fmla="*/ 29 h 2273"/>
                <a:gd name="T62" fmla="*/ 517 w 2990"/>
                <a:gd name="T63" fmla="*/ 8 h 2273"/>
                <a:gd name="T64" fmla="*/ 492 w 2990"/>
                <a:gd name="T65" fmla="*/ 0 h 2273"/>
                <a:gd name="T66" fmla="*/ 479 w 2990"/>
                <a:gd name="T67" fmla="*/ 21 h 2273"/>
                <a:gd name="T68" fmla="*/ 449 w 2990"/>
                <a:gd name="T69" fmla="*/ 35 h 2273"/>
                <a:gd name="T70" fmla="*/ 438 w 2990"/>
                <a:gd name="T71" fmla="*/ 79 h 2273"/>
                <a:gd name="T72" fmla="*/ 411 w 2990"/>
                <a:gd name="T73" fmla="*/ 85 h 2273"/>
                <a:gd name="T74" fmla="*/ 384 w 2990"/>
                <a:gd name="T75" fmla="*/ 75 h 2273"/>
                <a:gd name="T76" fmla="*/ 363 w 2990"/>
                <a:gd name="T77" fmla="*/ 71 h 2273"/>
                <a:gd name="T78" fmla="*/ 334 w 2990"/>
                <a:gd name="T79" fmla="*/ 122 h 2273"/>
                <a:gd name="T80" fmla="*/ 344 w 2990"/>
                <a:gd name="T81" fmla="*/ 140 h 2273"/>
                <a:gd name="T82" fmla="*/ 322 w 2990"/>
                <a:gd name="T83" fmla="*/ 144 h 2273"/>
                <a:gd name="T84" fmla="*/ 295 w 2990"/>
                <a:gd name="T85" fmla="*/ 136 h 2273"/>
                <a:gd name="T86" fmla="*/ 257 w 2990"/>
                <a:gd name="T87" fmla="*/ 138 h 2273"/>
                <a:gd name="T88" fmla="*/ 266 w 2990"/>
                <a:gd name="T89" fmla="*/ 148 h 2273"/>
                <a:gd name="T90" fmla="*/ 262 w 2990"/>
                <a:gd name="T91" fmla="*/ 173 h 2273"/>
                <a:gd name="T92" fmla="*/ 263 w 2990"/>
                <a:gd name="T93" fmla="*/ 220 h 2273"/>
                <a:gd name="T94" fmla="*/ 241 w 2990"/>
                <a:gd name="T95" fmla="*/ 242 h 2273"/>
                <a:gd name="T96" fmla="*/ 230 w 2990"/>
                <a:gd name="T97" fmla="*/ 267 h 2273"/>
                <a:gd name="T98" fmla="*/ 177 w 2990"/>
                <a:gd name="T99" fmla="*/ 281 h 2273"/>
                <a:gd name="T100" fmla="*/ 147 w 2990"/>
                <a:gd name="T101" fmla="*/ 286 h 2273"/>
                <a:gd name="T102" fmla="*/ 114 w 2990"/>
                <a:gd name="T103" fmla="*/ 294 h 2273"/>
                <a:gd name="T104" fmla="*/ 80 w 2990"/>
                <a:gd name="T105" fmla="*/ 302 h 2273"/>
                <a:gd name="T106" fmla="*/ 80 w 2990"/>
                <a:gd name="T107" fmla="*/ 289 h 2273"/>
                <a:gd name="T108" fmla="*/ 55 w 2990"/>
                <a:gd name="T109" fmla="*/ 291 h 2273"/>
                <a:gd name="T110" fmla="*/ 29 w 2990"/>
                <a:gd name="T111" fmla="*/ 297 h 2273"/>
                <a:gd name="T112" fmla="*/ 10 w 2990"/>
                <a:gd name="T113" fmla="*/ 318 h 2273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2990"/>
                <a:gd name="T172" fmla="*/ 0 h 2273"/>
                <a:gd name="T173" fmla="*/ 2990 w 2990"/>
                <a:gd name="T174" fmla="*/ 2273 h 2273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2990" h="2273">
                  <a:moveTo>
                    <a:pt x="29" y="1289"/>
                  </a:moveTo>
                  <a:lnTo>
                    <a:pt x="4" y="1329"/>
                  </a:lnTo>
                  <a:lnTo>
                    <a:pt x="12" y="1378"/>
                  </a:lnTo>
                  <a:lnTo>
                    <a:pt x="12" y="1382"/>
                  </a:lnTo>
                  <a:lnTo>
                    <a:pt x="10" y="1395"/>
                  </a:lnTo>
                  <a:lnTo>
                    <a:pt x="10" y="1411"/>
                  </a:lnTo>
                  <a:lnTo>
                    <a:pt x="10" y="1429"/>
                  </a:lnTo>
                  <a:lnTo>
                    <a:pt x="14" y="1443"/>
                  </a:lnTo>
                  <a:lnTo>
                    <a:pt x="20" y="1451"/>
                  </a:lnTo>
                  <a:lnTo>
                    <a:pt x="31" y="1453"/>
                  </a:lnTo>
                  <a:lnTo>
                    <a:pt x="43" y="1451"/>
                  </a:lnTo>
                  <a:lnTo>
                    <a:pt x="55" y="1449"/>
                  </a:lnTo>
                  <a:lnTo>
                    <a:pt x="73" y="1451"/>
                  </a:lnTo>
                  <a:lnTo>
                    <a:pt x="94" y="1462"/>
                  </a:lnTo>
                  <a:lnTo>
                    <a:pt x="116" y="1480"/>
                  </a:lnTo>
                  <a:lnTo>
                    <a:pt x="132" y="1502"/>
                  </a:lnTo>
                  <a:lnTo>
                    <a:pt x="136" y="1514"/>
                  </a:lnTo>
                  <a:lnTo>
                    <a:pt x="132" y="1525"/>
                  </a:lnTo>
                  <a:lnTo>
                    <a:pt x="126" y="1537"/>
                  </a:lnTo>
                  <a:lnTo>
                    <a:pt x="120" y="1549"/>
                  </a:lnTo>
                  <a:lnTo>
                    <a:pt x="116" y="1561"/>
                  </a:lnTo>
                  <a:lnTo>
                    <a:pt x="116" y="1577"/>
                  </a:lnTo>
                  <a:lnTo>
                    <a:pt x="114" y="1596"/>
                  </a:lnTo>
                  <a:lnTo>
                    <a:pt x="110" y="1618"/>
                  </a:lnTo>
                  <a:lnTo>
                    <a:pt x="108" y="1640"/>
                  </a:lnTo>
                  <a:lnTo>
                    <a:pt x="108" y="1657"/>
                  </a:lnTo>
                  <a:lnTo>
                    <a:pt x="112" y="1669"/>
                  </a:lnTo>
                  <a:lnTo>
                    <a:pt x="114" y="1679"/>
                  </a:lnTo>
                  <a:lnTo>
                    <a:pt x="114" y="1691"/>
                  </a:lnTo>
                  <a:lnTo>
                    <a:pt x="106" y="1699"/>
                  </a:lnTo>
                  <a:lnTo>
                    <a:pt x="96" y="1703"/>
                  </a:lnTo>
                  <a:lnTo>
                    <a:pt x="89" y="1701"/>
                  </a:lnTo>
                  <a:lnTo>
                    <a:pt x="83" y="1695"/>
                  </a:lnTo>
                  <a:lnTo>
                    <a:pt x="77" y="1687"/>
                  </a:lnTo>
                  <a:lnTo>
                    <a:pt x="69" y="1679"/>
                  </a:lnTo>
                  <a:lnTo>
                    <a:pt x="63" y="1673"/>
                  </a:lnTo>
                  <a:lnTo>
                    <a:pt x="53" y="1675"/>
                  </a:lnTo>
                  <a:lnTo>
                    <a:pt x="41" y="1685"/>
                  </a:lnTo>
                  <a:lnTo>
                    <a:pt x="26" y="1699"/>
                  </a:lnTo>
                  <a:lnTo>
                    <a:pt x="12" y="1708"/>
                  </a:lnTo>
                  <a:lnTo>
                    <a:pt x="4" y="1712"/>
                  </a:lnTo>
                  <a:lnTo>
                    <a:pt x="0" y="1716"/>
                  </a:lnTo>
                  <a:lnTo>
                    <a:pt x="6" y="1720"/>
                  </a:lnTo>
                  <a:lnTo>
                    <a:pt x="20" y="1724"/>
                  </a:lnTo>
                  <a:lnTo>
                    <a:pt x="41" y="1728"/>
                  </a:lnTo>
                  <a:lnTo>
                    <a:pt x="65" y="1734"/>
                  </a:lnTo>
                  <a:lnTo>
                    <a:pt x="89" y="1740"/>
                  </a:lnTo>
                  <a:lnTo>
                    <a:pt x="110" y="1746"/>
                  </a:lnTo>
                  <a:lnTo>
                    <a:pt x="126" y="1754"/>
                  </a:lnTo>
                  <a:lnTo>
                    <a:pt x="136" y="1764"/>
                  </a:lnTo>
                  <a:lnTo>
                    <a:pt x="140" y="1771"/>
                  </a:lnTo>
                  <a:lnTo>
                    <a:pt x="150" y="1779"/>
                  </a:lnTo>
                  <a:lnTo>
                    <a:pt x="159" y="1785"/>
                  </a:lnTo>
                  <a:lnTo>
                    <a:pt x="169" y="1795"/>
                  </a:lnTo>
                  <a:lnTo>
                    <a:pt x="177" y="1807"/>
                  </a:lnTo>
                  <a:lnTo>
                    <a:pt x="185" y="1825"/>
                  </a:lnTo>
                  <a:lnTo>
                    <a:pt x="187" y="1848"/>
                  </a:lnTo>
                  <a:lnTo>
                    <a:pt x="185" y="1870"/>
                  </a:lnTo>
                  <a:lnTo>
                    <a:pt x="179" y="1888"/>
                  </a:lnTo>
                  <a:lnTo>
                    <a:pt x="175" y="1905"/>
                  </a:lnTo>
                  <a:lnTo>
                    <a:pt x="177" y="1921"/>
                  </a:lnTo>
                  <a:lnTo>
                    <a:pt x="185" y="1941"/>
                  </a:lnTo>
                  <a:lnTo>
                    <a:pt x="195" y="1960"/>
                  </a:lnTo>
                  <a:lnTo>
                    <a:pt x="207" y="1978"/>
                  </a:lnTo>
                  <a:lnTo>
                    <a:pt x="218" y="1986"/>
                  </a:lnTo>
                  <a:lnTo>
                    <a:pt x="232" y="1990"/>
                  </a:lnTo>
                  <a:lnTo>
                    <a:pt x="246" y="1994"/>
                  </a:lnTo>
                  <a:lnTo>
                    <a:pt x="260" y="2002"/>
                  </a:lnTo>
                  <a:lnTo>
                    <a:pt x="270" y="2014"/>
                  </a:lnTo>
                  <a:lnTo>
                    <a:pt x="281" y="2029"/>
                  </a:lnTo>
                  <a:lnTo>
                    <a:pt x="299" y="2045"/>
                  </a:lnTo>
                  <a:lnTo>
                    <a:pt x="327" y="2057"/>
                  </a:lnTo>
                  <a:lnTo>
                    <a:pt x="352" y="2067"/>
                  </a:lnTo>
                  <a:lnTo>
                    <a:pt x="378" y="2076"/>
                  </a:lnTo>
                  <a:lnTo>
                    <a:pt x="402" y="2082"/>
                  </a:lnTo>
                  <a:lnTo>
                    <a:pt x="421" y="2086"/>
                  </a:lnTo>
                  <a:lnTo>
                    <a:pt x="435" y="2084"/>
                  </a:lnTo>
                  <a:lnTo>
                    <a:pt x="457" y="2078"/>
                  </a:lnTo>
                  <a:lnTo>
                    <a:pt x="484" y="2073"/>
                  </a:lnTo>
                  <a:lnTo>
                    <a:pt x="514" y="2065"/>
                  </a:lnTo>
                  <a:lnTo>
                    <a:pt x="543" y="2059"/>
                  </a:lnTo>
                  <a:lnTo>
                    <a:pt x="569" y="2057"/>
                  </a:lnTo>
                  <a:lnTo>
                    <a:pt x="589" y="2057"/>
                  </a:lnTo>
                  <a:lnTo>
                    <a:pt x="608" y="2065"/>
                  </a:lnTo>
                  <a:lnTo>
                    <a:pt x="626" y="2078"/>
                  </a:lnTo>
                  <a:lnTo>
                    <a:pt x="642" y="2096"/>
                  </a:lnTo>
                  <a:lnTo>
                    <a:pt x="661" y="2116"/>
                  </a:lnTo>
                  <a:lnTo>
                    <a:pt x="687" y="2134"/>
                  </a:lnTo>
                  <a:lnTo>
                    <a:pt x="711" y="2149"/>
                  </a:lnTo>
                  <a:lnTo>
                    <a:pt x="726" y="2161"/>
                  </a:lnTo>
                  <a:lnTo>
                    <a:pt x="738" y="2171"/>
                  </a:lnTo>
                  <a:lnTo>
                    <a:pt x="742" y="2177"/>
                  </a:lnTo>
                  <a:lnTo>
                    <a:pt x="744" y="2179"/>
                  </a:lnTo>
                  <a:lnTo>
                    <a:pt x="856" y="2218"/>
                  </a:lnTo>
                  <a:lnTo>
                    <a:pt x="892" y="2242"/>
                  </a:lnTo>
                  <a:lnTo>
                    <a:pt x="949" y="2236"/>
                  </a:lnTo>
                  <a:lnTo>
                    <a:pt x="986" y="2191"/>
                  </a:lnTo>
                  <a:lnTo>
                    <a:pt x="1035" y="2199"/>
                  </a:lnTo>
                  <a:lnTo>
                    <a:pt x="1152" y="2222"/>
                  </a:lnTo>
                  <a:lnTo>
                    <a:pt x="1201" y="2261"/>
                  </a:lnTo>
                  <a:lnTo>
                    <a:pt x="1256" y="2273"/>
                  </a:lnTo>
                  <a:lnTo>
                    <a:pt x="1392" y="2236"/>
                  </a:lnTo>
                  <a:lnTo>
                    <a:pt x="1431" y="2260"/>
                  </a:lnTo>
                  <a:lnTo>
                    <a:pt x="1539" y="2189"/>
                  </a:lnTo>
                  <a:lnTo>
                    <a:pt x="1657" y="2187"/>
                  </a:lnTo>
                  <a:lnTo>
                    <a:pt x="1726" y="2155"/>
                  </a:lnTo>
                  <a:lnTo>
                    <a:pt x="1821" y="2167"/>
                  </a:lnTo>
                  <a:lnTo>
                    <a:pt x="1935" y="2242"/>
                  </a:lnTo>
                  <a:lnTo>
                    <a:pt x="2026" y="2230"/>
                  </a:lnTo>
                  <a:lnTo>
                    <a:pt x="2088" y="2265"/>
                  </a:lnTo>
                  <a:lnTo>
                    <a:pt x="2193" y="2230"/>
                  </a:lnTo>
                  <a:lnTo>
                    <a:pt x="2155" y="2197"/>
                  </a:lnTo>
                  <a:lnTo>
                    <a:pt x="2161" y="2147"/>
                  </a:lnTo>
                  <a:lnTo>
                    <a:pt x="2214" y="2128"/>
                  </a:lnTo>
                  <a:lnTo>
                    <a:pt x="2242" y="2063"/>
                  </a:lnTo>
                  <a:lnTo>
                    <a:pt x="2124" y="1970"/>
                  </a:lnTo>
                  <a:lnTo>
                    <a:pt x="2128" y="1890"/>
                  </a:lnTo>
                  <a:lnTo>
                    <a:pt x="2199" y="1850"/>
                  </a:lnTo>
                  <a:lnTo>
                    <a:pt x="2337" y="1834"/>
                  </a:lnTo>
                  <a:lnTo>
                    <a:pt x="2484" y="1797"/>
                  </a:lnTo>
                  <a:lnTo>
                    <a:pt x="2545" y="1764"/>
                  </a:lnTo>
                  <a:lnTo>
                    <a:pt x="2624" y="1777"/>
                  </a:lnTo>
                  <a:lnTo>
                    <a:pt x="2592" y="1514"/>
                  </a:lnTo>
                  <a:lnTo>
                    <a:pt x="2673" y="1466"/>
                  </a:lnTo>
                  <a:lnTo>
                    <a:pt x="2752" y="1388"/>
                  </a:lnTo>
                  <a:lnTo>
                    <a:pt x="2856" y="1356"/>
                  </a:lnTo>
                  <a:lnTo>
                    <a:pt x="2939" y="1329"/>
                  </a:lnTo>
                  <a:lnTo>
                    <a:pt x="2966" y="1299"/>
                  </a:lnTo>
                  <a:lnTo>
                    <a:pt x="2957" y="1258"/>
                  </a:lnTo>
                  <a:lnTo>
                    <a:pt x="2990" y="1207"/>
                  </a:lnTo>
                  <a:lnTo>
                    <a:pt x="2988" y="1205"/>
                  </a:lnTo>
                  <a:lnTo>
                    <a:pt x="2982" y="1195"/>
                  </a:lnTo>
                  <a:lnTo>
                    <a:pt x="2972" y="1183"/>
                  </a:lnTo>
                  <a:lnTo>
                    <a:pt x="2961" y="1167"/>
                  </a:lnTo>
                  <a:lnTo>
                    <a:pt x="2949" y="1149"/>
                  </a:lnTo>
                  <a:lnTo>
                    <a:pt x="2937" y="1134"/>
                  </a:lnTo>
                  <a:lnTo>
                    <a:pt x="2929" y="1116"/>
                  </a:lnTo>
                  <a:lnTo>
                    <a:pt x="2923" y="1102"/>
                  </a:lnTo>
                  <a:lnTo>
                    <a:pt x="2915" y="1079"/>
                  </a:lnTo>
                  <a:lnTo>
                    <a:pt x="2905" y="1053"/>
                  </a:lnTo>
                  <a:lnTo>
                    <a:pt x="2898" y="1025"/>
                  </a:lnTo>
                  <a:lnTo>
                    <a:pt x="2888" y="1000"/>
                  </a:lnTo>
                  <a:lnTo>
                    <a:pt x="2880" y="982"/>
                  </a:lnTo>
                  <a:lnTo>
                    <a:pt x="2872" y="957"/>
                  </a:lnTo>
                  <a:lnTo>
                    <a:pt x="2870" y="941"/>
                  </a:lnTo>
                  <a:lnTo>
                    <a:pt x="2870" y="935"/>
                  </a:lnTo>
                  <a:lnTo>
                    <a:pt x="2864" y="933"/>
                  </a:lnTo>
                  <a:lnTo>
                    <a:pt x="2850" y="933"/>
                  </a:lnTo>
                  <a:lnTo>
                    <a:pt x="2829" y="929"/>
                  </a:lnTo>
                  <a:lnTo>
                    <a:pt x="2805" y="923"/>
                  </a:lnTo>
                  <a:lnTo>
                    <a:pt x="2781" y="913"/>
                  </a:lnTo>
                  <a:lnTo>
                    <a:pt x="2760" y="898"/>
                  </a:lnTo>
                  <a:lnTo>
                    <a:pt x="2734" y="874"/>
                  </a:lnTo>
                  <a:lnTo>
                    <a:pt x="2709" y="854"/>
                  </a:lnTo>
                  <a:lnTo>
                    <a:pt x="2687" y="837"/>
                  </a:lnTo>
                  <a:lnTo>
                    <a:pt x="2665" y="819"/>
                  </a:lnTo>
                  <a:lnTo>
                    <a:pt x="2648" y="809"/>
                  </a:lnTo>
                  <a:lnTo>
                    <a:pt x="2622" y="803"/>
                  </a:lnTo>
                  <a:lnTo>
                    <a:pt x="2590" y="801"/>
                  </a:lnTo>
                  <a:lnTo>
                    <a:pt x="2557" y="797"/>
                  </a:lnTo>
                  <a:lnTo>
                    <a:pt x="2524" y="795"/>
                  </a:lnTo>
                  <a:lnTo>
                    <a:pt x="2494" y="789"/>
                  </a:lnTo>
                  <a:lnTo>
                    <a:pt x="2468" y="781"/>
                  </a:lnTo>
                  <a:lnTo>
                    <a:pt x="2443" y="770"/>
                  </a:lnTo>
                  <a:lnTo>
                    <a:pt x="2417" y="760"/>
                  </a:lnTo>
                  <a:lnTo>
                    <a:pt x="2396" y="752"/>
                  </a:lnTo>
                  <a:lnTo>
                    <a:pt x="2378" y="746"/>
                  </a:lnTo>
                  <a:lnTo>
                    <a:pt x="2366" y="742"/>
                  </a:lnTo>
                  <a:lnTo>
                    <a:pt x="2360" y="740"/>
                  </a:lnTo>
                  <a:lnTo>
                    <a:pt x="2356" y="738"/>
                  </a:lnTo>
                  <a:lnTo>
                    <a:pt x="2348" y="730"/>
                  </a:lnTo>
                  <a:lnTo>
                    <a:pt x="2337" y="720"/>
                  </a:lnTo>
                  <a:lnTo>
                    <a:pt x="2325" y="709"/>
                  </a:lnTo>
                  <a:lnTo>
                    <a:pt x="2315" y="695"/>
                  </a:lnTo>
                  <a:lnTo>
                    <a:pt x="2309" y="683"/>
                  </a:lnTo>
                  <a:lnTo>
                    <a:pt x="2311" y="669"/>
                  </a:lnTo>
                  <a:lnTo>
                    <a:pt x="2321" y="655"/>
                  </a:lnTo>
                  <a:lnTo>
                    <a:pt x="2333" y="646"/>
                  </a:lnTo>
                  <a:lnTo>
                    <a:pt x="2348" y="634"/>
                  </a:lnTo>
                  <a:lnTo>
                    <a:pt x="2360" y="622"/>
                  </a:lnTo>
                  <a:lnTo>
                    <a:pt x="2372" y="610"/>
                  </a:lnTo>
                  <a:lnTo>
                    <a:pt x="2376" y="592"/>
                  </a:lnTo>
                  <a:lnTo>
                    <a:pt x="2378" y="569"/>
                  </a:lnTo>
                  <a:lnTo>
                    <a:pt x="2378" y="547"/>
                  </a:lnTo>
                  <a:lnTo>
                    <a:pt x="2380" y="528"/>
                  </a:lnTo>
                  <a:lnTo>
                    <a:pt x="2390" y="506"/>
                  </a:lnTo>
                  <a:lnTo>
                    <a:pt x="2396" y="490"/>
                  </a:lnTo>
                  <a:lnTo>
                    <a:pt x="2396" y="474"/>
                  </a:lnTo>
                  <a:lnTo>
                    <a:pt x="2390" y="459"/>
                  </a:lnTo>
                  <a:lnTo>
                    <a:pt x="2382" y="445"/>
                  </a:lnTo>
                  <a:lnTo>
                    <a:pt x="2374" y="433"/>
                  </a:lnTo>
                  <a:lnTo>
                    <a:pt x="2358" y="407"/>
                  </a:lnTo>
                  <a:lnTo>
                    <a:pt x="2342" y="378"/>
                  </a:lnTo>
                  <a:lnTo>
                    <a:pt x="2335" y="344"/>
                  </a:lnTo>
                  <a:lnTo>
                    <a:pt x="2329" y="321"/>
                  </a:lnTo>
                  <a:lnTo>
                    <a:pt x="2319" y="303"/>
                  </a:lnTo>
                  <a:lnTo>
                    <a:pt x="2307" y="287"/>
                  </a:lnTo>
                  <a:lnTo>
                    <a:pt x="2295" y="276"/>
                  </a:lnTo>
                  <a:lnTo>
                    <a:pt x="2285" y="270"/>
                  </a:lnTo>
                  <a:lnTo>
                    <a:pt x="2276" y="266"/>
                  </a:lnTo>
                  <a:lnTo>
                    <a:pt x="2264" y="266"/>
                  </a:lnTo>
                  <a:lnTo>
                    <a:pt x="2256" y="262"/>
                  </a:lnTo>
                  <a:lnTo>
                    <a:pt x="2248" y="254"/>
                  </a:lnTo>
                  <a:lnTo>
                    <a:pt x="2238" y="248"/>
                  </a:lnTo>
                  <a:lnTo>
                    <a:pt x="2224" y="246"/>
                  </a:lnTo>
                  <a:lnTo>
                    <a:pt x="2209" y="248"/>
                  </a:lnTo>
                  <a:lnTo>
                    <a:pt x="2191" y="248"/>
                  </a:lnTo>
                  <a:lnTo>
                    <a:pt x="2177" y="246"/>
                  </a:lnTo>
                  <a:lnTo>
                    <a:pt x="2169" y="238"/>
                  </a:lnTo>
                  <a:lnTo>
                    <a:pt x="2159" y="221"/>
                  </a:lnTo>
                  <a:lnTo>
                    <a:pt x="2150" y="197"/>
                  </a:lnTo>
                  <a:lnTo>
                    <a:pt x="2136" y="173"/>
                  </a:lnTo>
                  <a:lnTo>
                    <a:pt x="2120" y="156"/>
                  </a:lnTo>
                  <a:lnTo>
                    <a:pt x="2106" y="144"/>
                  </a:lnTo>
                  <a:lnTo>
                    <a:pt x="2092" y="136"/>
                  </a:lnTo>
                  <a:lnTo>
                    <a:pt x="2083" y="128"/>
                  </a:lnTo>
                  <a:lnTo>
                    <a:pt x="2077" y="118"/>
                  </a:lnTo>
                  <a:lnTo>
                    <a:pt x="2075" y="104"/>
                  </a:lnTo>
                  <a:lnTo>
                    <a:pt x="2071" y="87"/>
                  </a:lnTo>
                  <a:lnTo>
                    <a:pt x="2061" y="73"/>
                  </a:lnTo>
                  <a:lnTo>
                    <a:pt x="2053" y="63"/>
                  </a:lnTo>
                  <a:lnTo>
                    <a:pt x="2051" y="53"/>
                  </a:lnTo>
                  <a:lnTo>
                    <a:pt x="2057" y="41"/>
                  </a:lnTo>
                  <a:lnTo>
                    <a:pt x="2065" y="32"/>
                  </a:lnTo>
                  <a:lnTo>
                    <a:pt x="2071" y="20"/>
                  </a:lnTo>
                  <a:lnTo>
                    <a:pt x="2073" y="14"/>
                  </a:lnTo>
                  <a:lnTo>
                    <a:pt x="2063" y="8"/>
                  </a:lnTo>
                  <a:lnTo>
                    <a:pt x="2045" y="4"/>
                  </a:lnTo>
                  <a:lnTo>
                    <a:pt x="2020" y="2"/>
                  </a:lnTo>
                  <a:lnTo>
                    <a:pt x="1994" y="0"/>
                  </a:lnTo>
                  <a:lnTo>
                    <a:pt x="1970" y="0"/>
                  </a:lnTo>
                  <a:lnTo>
                    <a:pt x="1955" y="6"/>
                  </a:lnTo>
                  <a:lnTo>
                    <a:pt x="1945" y="14"/>
                  </a:lnTo>
                  <a:lnTo>
                    <a:pt x="1941" y="30"/>
                  </a:lnTo>
                  <a:lnTo>
                    <a:pt x="1937" y="45"/>
                  </a:lnTo>
                  <a:lnTo>
                    <a:pt x="1933" y="61"/>
                  </a:lnTo>
                  <a:lnTo>
                    <a:pt x="1927" y="75"/>
                  </a:lnTo>
                  <a:lnTo>
                    <a:pt x="1915" y="85"/>
                  </a:lnTo>
                  <a:lnTo>
                    <a:pt x="1898" y="87"/>
                  </a:lnTo>
                  <a:lnTo>
                    <a:pt x="1878" y="91"/>
                  </a:lnTo>
                  <a:lnTo>
                    <a:pt x="1858" y="93"/>
                  </a:lnTo>
                  <a:lnTo>
                    <a:pt x="1840" y="95"/>
                  </a:lnTo>
                  <a:lnTo>
                    <a:pt x="1823" y="102"/>
                  </a:lnTo>
                  <a:lnTo>
                    <a:pt x="1809" y="116"/>
                  </a:lnTo>
                  <a:lnTo>
                    <a:pt x="1797" y="140"/>
                  </a:lnTo>
                  <a:lnTo>
                    <a:pt x="1785" y="169"/>
                  </a:lnTo>
                  <a:lnTo>
                    <a:pt x="1777" y="203"/>
                  </a:lnTo>
                  <a:lnTo>
                    <a:pt x="1774" y="236"/>
                  </a:lnTo>
                  <a:lnTo>
                    <a:pt x="1770" y="262"/>
                  </a:lnTo>
                  <a:lnTo>
                    <a:pt x="1768" y="283"/>
                  </a:lnTo>
                  <a:lnTo>
                    <a:pt x="1762" y="303"/>
                  </a:lnTo>
                  <a:lnTo>
                    <a:pt x="1754" y="319"/>
                  </a:lnTo>
                  <a:lnTo>
                    <a:pt x="1740" y="329"/>
                  </a:lnTo>
                  <a:lnTo>
                    <a:pt x="1722" y="337"/>
                  </a:lnTo>
                  <a:lnTo>
                    <a:pt x="1703" y="341"/>
                  </a:lnTo>
                  <a:lnTo>
                    <a:pt x="1685" y="346"/>
                  </a:lnTo>
                  <a:lnTo>
                    <a:pt x="1669" y="350"/>
                  </a:lnTo>
                  <a:lnTo>
                    <a:pt x="1655" y="348"/>
                  </a:lnTo>
                  <a:lnTo>
                    <a:pt x="1644" y="341"/>
                  </a:lnTo>
                  <a:lnTo>
                    <a:pt x="1634" y="333"/>
                  </a:lnTo>
                  <a:lnTo>
                    <a:pt x="1618" y="331"/>
                  </a:lnTo>
                  <a:lnTo>
                    <a:pt x="1600" y="331"/>
                  </a:lnTo>
                  <a:lnTo>
                    <a:pt x="1581" y="329"/>
                  </a:lnTo>
                  <a:lnTo>
                    <a:pt x="1563" y="325"/>
                  </a:lnTo>
                  <a:lnTo>
                    <a:pt x="1549" y="315"/>
                  </a:lnTo>
                  <a:lnTo>
                    <a:pt x="1537" y="303"/>
                  </a:lnTo>
                  <a:lnTo>
                    <a:pt x="1524" y="289"/>
                  </a:lnTo>
                  <a:lnTo>
                    <a:pt x="1508" y="276"/>
                  </a:lnTo>
                  <a:lnTo>
                    <a:pt x="1494" y="266"/>
                  </a:lnTo>
                  <a:lnTo>
                    <a:pt x="1480" y="260"/>
                  </a:lnTo>
                  <a:lnTo>
                    <a:pt x="1468" y="260"/>
                  </a:lnTo>
                  <a:lnTo>
                    <a:pt x="1461" y="268"/>
                  </a:lnTo>
                  <a:lnTo>
                    <a:pt x="1449" y="287"/>
                  </a:lnTo>
                  <a:lnTo>
                    <a:pt x="1435" y="311"/>
                  </a:lnTo>
                  <a:lnTo>
                    <a:pt x="1417" y="341"/>
                  </a:lnTo>
                  <a:lnTo>
                    <a:pt x="1400" y="372"/>
                  </a:lnTo>
                  <a:lnTo>
                    <a:pt x="1382" y="407"/>
                  </a:lnTo>
                  <a:lnTo>
                    <a:pt x="1366" y="439"/>
                  </a:lnTo>
                  <a:lnTo>
                    <a:pt x="1348" y="467"/>
                  </a:lnTo>
                  <a:lnTo>
                    <a:pt x="1335" y="488"/>
                  </a:lnTo>
                  <a:lnTo>
                    <a:pt x="1327" y="506"/>
                  </a:lnTo>
                  <a:lnTo>
                    <a:pt x="1327" y="522"/>
                  </a:lnTo>
                  <a:lnTo>
                    <a:pt x="1335" y="533"/>
                  </a:lnTo>
                  <a:lnTo>
                    <a:pt x="1344" y="541"/>
                  </a:lnTo>
                  <a:lnTo>
                    <a:pt x="1358" y="549"/>
                  </a:lnTo>
                  <a:lnTo>
                    <a:pt x="1370" y="555"/>
                  </a:lnTo>
                  <a:lnTo>
                    <a:pt x="1376" y="563"/>
                  </a:lnTo>
                  <a:lnTo>
                    <a:pt x="1374" y="569"/>
                  </a:lnTo>
                  <a:lnTo>
                    <a:pt x="1362" y="575"/>
                  </a:lnTo>
                  <a:lnTo>
                    <a:pt x="1348" y="577"/>
                  </a:lnTo>
                  <a:lnTo>
                    <a:pt x="1331" y="577"/>
                  </a:lnTo>
                  <a:lnTo>
                    <a:pt x="1313" y="577"/>
                  </a:lnTo>
                  <a:lnTo>
                    <a:pt x="1297" y="577"/>
                  </a:lnTo>
                  <a:lnTo>
                    <a:pt x="1285" y="577"/>
                  </a:lnTo>
                  <a:lnTo>
                    <a:pt x="1274" y="571"/>
                  </a:lnTo>
                  <a:lnTo>
                    <a:pt x="1264" y="561"/>
                  </a:lnTo>
                  <a:lnTo>
                    <a:pt x="1252" y="551"/>
                  </a:lnTo>
                  <a:lnTo>
                    <a:pt x="1238" y="543"/>
                  </a:lnTo>
                  <a:lnTo>
                    <a:pt x="1222" y="541"/>
                  </a:lnTo>
                  <a:lnTo>
                    <a:pt x="1201" y="543"/>
                  </a:lnTo>
                  <a:lnTo>
                    <a:pt x="1177" y="547"/>
                  </a:lnTo>
                  <a:lnTo>
                    <a:pt x="1153" y="551"/>
                  </a:lnTo>
                  <a:lnTo>
                    <a:pt x="1126" y="553"/>
                  </a:lnTo>
                  <a:lnTo>
                    <a:pt x="1100" y="553"/>
                  </a:lnTo>
                  <a:lnTo>
                    <a:pt x="1079" y="551"/>
                  </a:lnTo>
                  <a:lnTo>
                    <a:pt x="1059" y="551"/>
                  </a:lnTo>
                  <a:lnTo>
                    <a:pt x="1039" y="553"/>
                  </a:lnTo>
                  <a:lnTo>
                    <a:pt x="1026" y="555"/>
                  </a:lnTo>
                  <a:lnTo>
                    <a:pt x="1014" y="561"/>
                  </a:lnTo>
                  <a:lnTo>
                    <a:pt x="1010" y="567"/>
                  </a:lnTo>
                  <a:lnTo>
                    <a:pt x="1014" y="577"/>
                  </a:lnTo>
                  <a:lnTo>
                    <a:pt x="1024" y="585"/>
                  </a:lnTo>
                  <a:lnTo>
                    <a:pt x="1035" y="589"/>
                  </a:lnTo>
                  <a:lnTo>
                    <a:pt x="1049" y="592"/>
                  </a:lnTo>
                  <a:lnTo>
                    <a:pt x="1061" y="594"/>
                  </a:lnTo>
                  <a:lnTo>
                    <a:pt x="1073" y="598"/>
                  </a:lnTo>
                  <a:lnTo>
                    <a:pt x="1081" y="604"/>
                  </a:lnTo>
                  <a:lnTo>
                    <a:pt x="1085" y="616"/>
                  </a:lnTo>
                  <a:lnTo>
                    <a:pt x="1081" y="632"/>
                  </a:lnTo>
                  <a:lnTo>
                    <a:pt x="1069" y="655"/>
                  </a:lnTo>
                  <a:lnTo>
                    <a:pt x="1057" y="677"/>
                  </a:lnTo>
                  <a:lnTo>
                    <a:pt x="1047" y="695"/>
                  </a:lnTo>
                  <a:lnTo>
                    <a:pt x="1041" y="715"/>
                  </a:lnTo>
                  <a:lnTo>
                    <a:pt x="1039" y="736"/>
                  </a:lnTo>
                  <a:lnTo>
                    <a:pt x="1045" y="762"/>
                  </a:lnTo>
                  <a:lnTo>
                    <a:pt x="1057" y="799"/>
                  </a:lnTo>
                  <a:lnTo>
                    <a:pt x="1061" y="833"/>
                  </a:lnTo>
                  <a:lnTo>
                    <a:pt x="1059" y="860"/>
                  </a:lnTo>
                  <a:lnTo>
                    <a:pt x="1051" y="882"/>
                  </a:lnTo>
                  <a:lnTo>
                    <a:pt x="1039" y="894"/>
                  </a:lnTo>
                  <a:lnTo>
                    <a:pt x="1024" y="905"/>
                  </a:lnTo>
                  <a:lnTo>
                    <a:pt x="1004" y="915"/>
                  </a:lnTo>
                  <a:lnTo>
                    <a:pt x="986" y="927"/>
                  </a:lnTo>
                  <a:lnTo>
                    <a:pt x="972" y="939"/>
                  </a:lnTo>
                  <a:lnTo>
                    <a:pt x="966" y="953"/>
                  </a:lnTo>
                  <a:lnTo>
                    <a:pt x="966" y="968"/>
                  </a:lnTo>
                  <a:lnTo>
                    <a:pt x="966" y="988"/>
                  </a:lnTo>
                  <a:lnTo>
                    <a:pt x="966" y="1010"/>
                  </a:lnTo>
                  <a:lnTo>
                    <a:pt x="965" y="1031"/>
                  </a:lnTo>
                  <a:lnTo>
                    <a:pt x="961" y="1049"/>
                  </a:lnTo>
                  <a:lnTo>
                    <a:pt x="953" y="1063"/>
                  </a:lnTo>
                  <a:lnTo>
                    <a:pt x="941" y="1069"/>
                  </a:lnTo>
                  <a:lnTo>
                    <a:pt x="921" y="1071"/>
                  </a:lnTo>
                  <a:lnTo>
                    <a:pt x="892" y="1075"/>
                  </a:lnTo>
                  <a:lnTo>
                    <a:pt x="858" y="1079"/>
                  </a:lnTo>
                  <a:lnTo>
                    <a:pt x="821" y="1085"/>
                  </a:lnTo>
                  <a:lnTo>
                    <a:pt x="783" y="1092"/>
                  </a:lnTo>
                  <a:lnTo>
                    <a:pt x="752" y="1100"/>
                  </a:lnTo>
                  <a:lnTo>
                    <a:pt x="728" y="1110"/>
                  </a:lnTo>
                  <a:lnTo>
                    <a:pt x="705" y="1124"/>
                  </a:lnTo>
                  <a:lnTo>
                    <a:pt x="685" y="1138"/>
                  </a:lnTo>
                  <a:lnTo>
                    <a:pt x="671" y="1151"/>
                  </a:lnTo>
                  <a:lnTo>
                    <a:pt x="655" y="1159"/>
                  </a:lnTo>
                  <a:lnTo>
                    <a:pt x="642" y="1163"/>
                  </a:lnTo>
                  <a:lnTo>
                    <a:pt x="628" y="1159"/>
                  </a:lnTo>
                  <a:lnTo>
                    <a:pt x="606" y="1153"/>
                  </a:lnTo>
                  <a:lnTo>
                    <a:pt x="585" y="1146"/>
                  </a:lnTo>
                  <a:lnTo>
                    <a:pt x="559" y="1138"/>
                  </a:lnTo>
                  <a:lnTo>
                    <a:pt x="535" y="1132"/>
                  </a:lnTo>
                  <a:lnTo>
                    <a:pt x="516" y="1130"/>
                  </a:lnTo>
                  <a:lnTo>
                    <a:pt x="500" y="1132"/>
                  </a:lnTo>
                  <a:lnTo>
                    <a:pt x="486" y="1142"/>
                  </a:lnTo>
                  <a:lnTo>
                    <a:pt x="470" y="1157"/>
                  </a:lnTo>
                  <a:lnTo>
                    <a:pt x="457" y="1177"/>
                  </a:lnTo>
                  <a:lnTo>
                    <a:pt x="443" y="1197"/>
                  </a:lnTo>
                  <a:lnTo>
                    <a:pt x="427" y="1212"/>
                  </a:lnTo>
                  <a:lnTo>
                    <a:pt x="413" y="1220"/>
                  </a:lnTo>
                  <a:lnTo>
                    <a:pt x="390" y="1220"/>
                  </a:lnTo>
                  <a:lnTo>
                    <a:pt x="362" y="1216"/>
                  </a:lnTo>
                  <a:lnTo>
                    <a:pt x="339" y="1212"/>
                  </a:lnTo>
                  <a:lnTo>
                    <a:pt x="319" y="1210"/>
                  </a:lnTo>
                  <a:lnTo>
                    <a:pt x="313" y="1207"/>
                  </a:lnTo>
                  <a:lnTo>
                    <a:pt x="309" y="1199"/>
                  </a:lnTo>
                  <a:lnTo>
                    <a:pt x="309" y="1189"/>
                  </a:lnTo>
                  <a:lnTo>
                    <a:pt x="313" y="1177"/>
                  </a:lnTo>
                  <a:lnTo>
                    <a:pt x="315" y="1167"/>
                  </a:lnTo>
                  <a:lnTo>
                    <a:pt x="317" y="1159"/>
                  </a:lnTo>
                  <a:lnTo>
                    <a:pt x="319" y="1157"/>
                  </a:lnTo>
                  <a:lnTo>
                    <a:pt x="315" y="1157"/>
                  </a:lnTo>
                  <a:lnTo>
                    <a:pt x="303" y="1159"/>
                  </a:lnTo>
                  <a:lnTo>
                    <a:pt x="287" y="1161"/>
                  </a:lnTo>
                  <a:lnTo>
                    <a:pt x="268" y="1163"/>
                  </a:lnTo>
                  <a:lnTo>
                    <a:pt x="250" y="1165"/>
                  </a:lnTo>
                  <a:lnTo>
                    <a:pt x="234" y="1165"/>
                  </a:lnTo>
                  <a:lnTo>
                    <a:pt x="220" y="1165"/>
                  </a:lnTo>
                  <a:lnTo>
                    <a:pt x="211" y="1171"/>
                  </a:lnTo>
                  <a:lnTo>
                    <a:pt x="201" y="1177"/>
                  </a:lnTo>
                  <a:lnTo>
                    <a:pt x="189" y="1185"/>
                  </a:lnTo>
                  <a:lnTo>
                    <a:pt x="171" y="1191"/>
                  </a:lnTo>
                  <a:lnTo>
                    <a:pt x="154" y="1193"/>
                  </a:lnTo>
                  <a:lnTo>
                    <a:pt x="136" y="1193"/>
                  </a:lnTo>
                  <a:lnTo>
                    <a:pt x="116" y="1191"/>
                  </a:lnTo>
                  <a:lnTo>
                    <a:pt x="100" y="1191"/>
                  </a:lnTo>
                  <a:lnTo>
                    <a:pt x="87" y="1197"/>
                  </a:lnTo>
                  <a:lnTo>
                    <a:pt x="77" y="1210"/>
                  </a:lnTo>
                  <a:lnTo>
                    <a:pt x="69" y="1228"/>
                  </a:lnTo>
                  <a:lnTo>
                    <a:pt x="59" y="1246"/>
                  </a:lnTo>
                  <a:lnTo>
                    <a:pt x="49" y="1262"/>
                  </a:lnTo>
                  <a:lnTo>
                    <a:pt x="39" y="1275"/>
                  </a:lnTo>
                  <a:lnTo>
                    <a:pt x="33" y="1285"/>
                  </a:lnTo>
                  <a:lnTo>
                    <a:pt x="29" y="1289"/>
                  </a:lnTo>
                  <a:close/>
                </a:path>
              </a:pathLst>
            </a:custGeom>
            <a:grpFill/>
            <a:ln w="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" name="Freeform 68"/>
            <p:cNvSpPr>
              <a:spLocks/>
            </p:cNvSpPr>
            <p:nvPr/>
          </p:nvSpPr>
          <p:spPr bwMode="gray">
            <a:xfrm>
              <a:off x="720" y="1296"/>
              <a:ext cx="1495" cy="1136"/>
            </a:xfrm>
            <a:custGeom>
              <a:avLst/>
              <a:gdLst>
                <a:gd name="T0" fmla="*/ 3 w 2990"/>
                <a:gd name="T1" fmla="*/ 357 h 2273"/>
                <a:gd name="T2" fmla="*/ 23 w 2990"/>
                <a:gd name="T3" fmla="*/ 365 h 2273"/>
                <a:gd name="T4" fmla="*/ 29 w 2990"/>
                <a:gd name="T5" fmla="*/ 390 h 2273"/>
                <a:gd name="T6" fmla="*/ 28 w 2990"/>
                <a:gd name="T7" fmla="*/ 419 h 2273"/>
                <a:gd name="T8" fmla="*/ 18 w 2990"/>
                <a:gd name="T9" fmla="*/ 419 h 2273"/>
                <a:gd name="T10" fmla="*/ 0 w 2990"/>
                <a:gd name="T11" fmla="*/ 429 h 2273"/>
                <a:gd name="T12" fmla="*/ 31 w 2990"/>
                <a:gd name="T13" fmla="*/ 438 h 2273"/>
                <a:gd name="T14" fmla="*/ 47 w 2990"/>
                <a:gd name="T15" fmla="*/ 456 h 2273"/>
                <a:gd name="T16" fmla="*/ 49 w 2990"/>
                <a:gd name="T17" fmla="*/ 490 h 2273"/>
                <a:gd name="T18" fmla="*/ 71 w 2990"/>
                <a:gd name="T19" fmla="*/ 507 h 2273"/>
                <a:gd name="T20" fmla="*/ 109 w 2990"/>
                <a:gd name="T21" fmla="*/ 521 h 2273"/>
                <a:gd name="T22" fmla="*/ 152 w 2990"/>
                <a:gd name="T23" fmla="*/ 516 h 2273"/>
                <a:gd name="T24" fmla="*/ 185 w 2990"/>
                <a:gd name="T25" fmla="*/ 542 h 2273"/>
                <a:gd name="T26" fmla="*/ 259 w 2990"/>
                <a:gd name="T27" fmla="*/ 549 h 2273"/>
                <a:gd name="T28" fmla="*/ 414 w 2990"/>
                <a:gd name="T29" fmla="*/ 546 h 2273"/>
                <a:gd name="T30" fmla="*/ 539 w 2990"/>
                <a:gd name="T31" fmla="*/ 549 h 2273"/>
                <a:gd name="T32" fmla="*/ 585 w 2990"/>
                <a:gd name="T33" fmla="*/ 458 h 2273"/>
                <a:gd name="T34" fmla="*/ 714 w 2990"/>
                <a:gd name="T35" fmla="*/ 339 h 2273"/>
                <a:gd name="T36" fmla="*/ 743 w 2990"/>
                <a:gd name="T37" fmla="*/ 295 h 2273"/>
                <a:gd name="T38" fmla="*/ 727 w 2990"/>
                <a:gd name="T39" fmla="*/ 263 h 2273"/>
                <a:gd name="T40" fmla="*/ 716 w 2990"/>
                <a:gd name="T41" fmla="*/ 233 h 2273"/>
                <a:gd name="T42" fmla="*/ 678 w 2990"/>
                <a:gd name="T43" fmla="*/ 213 h 2273"/>
                <a:gd name="T44" fmla="*/ 631 w 2990"/>
                <a:gd name="T45" fmla="*/ 198 h 2273"/>
                <a:gd name="T46" fmla="*/ 592 w 2990"/>
                <a:gd name="T47" fmla="*/ 185 h 2273"/>
                <a:gd name="T48" fmla="*/ 578 w 2990"/>
                <a:gd name="T49" fmla="*/ 170 h 2273"/>
                <a:gd name="T50" fmla="*/ 594 w 2990"/>
                <a:gd name="T51" fmla="*/ 148 h 2273"/>
                <a:gd name="T52" fmla="*/ 598 w 2990"/>
                <a:gd name="T53" fmla="*/ 114 h 2273"/>
                <a:gd name="T54" fmla="*/ 580 w 2990"/>
                <a:gd name="T55" fmla="*/ 75 h 2273"/>
                <a:gd name="T56" fmla="*/ 562 w 2990"/>
                <a:gd name="T57" fmla="*/ 63 h 2273"/>
                <a:gd name="T58" fmla="*/ 540 w 2990"/>
                <a:gd name="T59" fmla="*/ 55 h 2273"/>
                <a:gd name="T60" fmla="*/ 520 w 2990"/>
                <a:gd name="T61" fmla="*/ 29 h 2273"/>
                <a:gd name="T62" fmla="*/ 517 w 2990"/>
                <a:gd name="T63" fmla="*/ 8 h 2273"/>
                <a:gd name="T64" fmla="*/ 492 w 2990"/>
                <a:gd name="T65" fmla="*/ 0 h 2273"/>
                <a:gd name="T66" fmla="*/ 479 w 2990"/>
                <a:gd name="T67" fmla="*/ 21 h 2273"/>
                <a:gd name="T68" fmla="*/ 449 w 2990"/>
                <a:gd name="T69" fmla="*/ 35 h 2273"/>
                <a:gd name="T70" fmla="*/ 438 w 2990"/>
                <a:gd name="T71" fmla="*/ 79 h 2273"/>
                <a:gd name="T72" fmla="*/ 411 w 2990"/>
                <a:gd name="T73" fmla="*/ 85 h 2273"/>
                <a:gd name="T74" fmla="*/ 384 w 2990"/>
                <a:gd name="T75" fmla="*/ 75 h 2273"/>
                <a:gd name="T76" fmla="*/ 363 w 2990"/>
                <a:gd name="T77" fmla="*/ 71 h 2273"/>
                <a:gd name="T78" fmla="*/ 334 w 2990"/>
                <a:gd name="T79" fmla="*/ 122 h 2273"/>
                <a:gd name="T80" fmla="*/ 344 w 2990"/>
                <a:gd name="T81" fmla="*/ 140 h 2273"/>
                <a:gd name="T82" fmla="*/ 322 w 2990"/>
                <a:gd name="T83" fmla="*/ 144 h 2273"/>
                <a:gd name="T84" fmla="*/ 295 w 2990"/>
                <a:gd name="T85" fmla="*/ 136 h 2273"/>
                <a:gd name="T86" fmla="*/ 257 w 2990"/>
                <a:gd name="T87" fmla="*/ 138 h 2273"/>
                <a:gd name="T88" fmla="*/ 266 w 2990"/>
                <a:gd name="T89" fmla="*/ 148 h 2273"/>
                <a:gd name="T90" fmla="*/ 262 w 2990"/>
                <a:gd name="T91" fmla="*/ 173 h 2273"/>
                <a:gd name="T92" fmla="*/ 263 w 2990"/>
                <a:gd name="T93" fmla="*/ 220 h 2273"/>
                <a:gd name="T94" fmla="*/ 241 w 2990"/>
                <a:gd name="T95" fmla="*/ 242 h 2273"/>
                <a:gd name="T96" fmla="*/ 230 w 2990"/>
                <a:gd name="T97" fmla="*/ 267 h 2273"/>
                <a:gd name="T98" fmla="*/ 177 w 2990"/>
                <a:gd name="T99" fmla="*/ 281 h 2273"/>
                <a:gd name="T100" fmla="*/ 147 w 2990"/>
                <a:gd name="T101" fmla="*/ 286 h 2273"/>
                <a:gd name="T102" fmla="*/ 114 w 2990"/>
                <a:gd name="T103" fmla="*/ 294 h 2273"/>
                <a:gd name="T104" fmla="*/ 80 w 2990"/>
                <a:gd name="T105" fmla="*/ 302 h 2273"/>
                <a:gd name="T106" fmla="*/ 80 w 2990"/>
                <a:gd name="T107" fmla="*/ 289 h 2273"/>
                <a:gd name="T108" fmla="*/ 55 w 2990"/>
                <a:gd name="T109" fmla="*/ 291 h 2273"/>
                <a:gd name="T110" fmla="*/ 29 w 2990"/>
                <a:gd name="T111" fmla="*/ 297 h 2273"/>
                <a:gd name="T112" fmla="*/ 10 w 2990"/>
                <a:gd name="T113" fmla="*/ 318 h 2273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2990"/>
                <a:gd name="T172" fmla="*/ 0 h 2273"/>
                <a:gd name="T173" fmla="*/ 2990 w 2990"/>
                <a:gd name="T174" fmla="*/ 2273 h 2273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2990" h="2273">
                  <a:moveTo>
                    <a:pt x="29" y="1289"/>
                  </a:moveTo>
                  <a:lnTo>
                    <a:pt x="4" y="1329"/>
                  </a:lnTo>
                  <a:lnTo>
                    <a:pt x="12" y="1378"/>
                  </a:lnTo>
                  <a:lnTo>
                    <a:pt x="12" y="1382"/>
                  </a:lnTo>
                  <a:lnTo>
                    <a:pt x="10" y="1395"/>
                  </a:lnTo>
                  <a:lnTo>
                    <a:pt x="10" y="1411"/>
                  </a:lnTo>
                  <a:lnTo>
                    <a:pt x="10" y="1429"/>
                  </a:lnTo>
                  <a:lnTo>
                    <a:pt x="14" y="1443"/>
                  </a:lnTo>
                  <a:lnTo>
                    <a:pt x="20" y="1451"/>
                  </a:lnTo>
                  <a:lnTo>
                    <a:pt x="31" y="1453"/>
                  </a:lnTo>
                  <a:lnTo>
                    <a:pt x="43" y="1451"/>
                  </a:lnTo>
                  <a:lnTo>
                    <a:pt x="55" y="1449"/>
                  </a:lnTo>
                  <a:lnTo>
                    <a:pt x="73" y="1451"/>
                  </a:lnTo>
                  <a:lnTo>
                    <a:pt x="94" y="1462"/>
                  </a:lnTo>
                  <a:lnTo>
                    <a:pt x="116" y="1480"/>
                  </a:lnTo>
                  <a:lnTo>
                    <a:pt x="132" y="1502"/>
                  </a:lnTo>
                  <a:lnTo>
                    <a:pt x="136" y="1514"/>
                  </a:lnTo>
                  <a:lnTo>
                    <a:pt x="132" y="1525"/>
                  </a:lnTo>
                  <a:lnTo>
                    <a:pt x="126" y="1537"/>
                  </a:lnTo>
                  <a:lnTo>
                    <a:pt x="120" y="1549"/>
                  </a:lnTo>
                  <a:lnTo>
                    <a:pt x="116" y="1561"/>
                  </a:lnTo>
                  <a:lnTo>
                    <a:pt x="116" y="1577"/>
                  </a:lnTo>
                  <a:lnTo>
                    <a:pt x="114" y="1596"/>
                  </a:lnTo>
                  <a:lnTo>
                    <a:pt x="110" y="1618"/>
                  </a:lnTo>
                  <a:lnTo>
                    <a:pt x="108" y="1640"/>
                  </a:lnTo>
                  <a:lnTo>
                    <a:pt x="108" y="1657"/>
                  </a:lnTo>
                  <a:lnTo>
                    <a:pt x="112" y="1669"/>
                  </a:lnTo>
                  <a:lnTo>
                    <a:pt x="114" y="1679"/>
                  </a:lnTo>
                  <a:lnTo>
                    <a:pt x="114" y="1691"/>
                  </a:lnTo>
                  <a:lnTo>
                    <a:pt x="106" y="1699"/>
                  </a:lnTo>
                  <a:lnTo>
                    <a:pt x="96" y="1703"/>
                  </a:lnTo>
                  <a:lnTo>
                    <a:pt x="89" y="1701"/>
                  </a:lnTo>
                  <a:lnTo>
                    <a:pt x="83" y="1695"/>
                  </a:lnTo>
                  <a:lnTo>
                    <a:pt x="77" y="1687"/>
                  </a:lnTo>
                  <a:lnTo>
                    <a:pt x="69" y="1679"/>
                  </a:lnTo>
                  <a:lnTo>
                    <a:pt x="63" y="1673"/>
                  </a:lnTo>
                  <a:lnTo>
                    <a:pt x="53" y="1675"/>
                  </a:lnTo>
                  <a:lnTo>
                    <a:pt x="41" y="1685"/>
                  </a:lnTo>
                  <a:lnTo>
                    <a:pt x="26" y="1699"/>
                  </a:lnTo>
                  <a:lnTo>
                    <a:pt x="12" y="1708"/>
                  </a:lnTo>
                  <a:lnTo>
                    <a:pt x="4" y="1712"/>
                  </a:lnTo>
                  <a:lnTo>
                    <a:pt x="0" y="1716"/>
                  </a:lnTo>
                  <a:lnTo>
                    <a:pt x="6" y="1720"/>
                  </a:lnTo>
                  <a:lnTo>
                    <a:pt x="20" y="1724"/>
                  </a:lnTo>
                  <a:lnTo>
                    <a:pt x="41" y="1728"/>
                  </a:lnTo>
                  <a:lnTo>
                    <a:pt x="65" y="1734"/>
                  </a:lnTo>
                  <a:lnTo>
                    <a:pt x="89" y="1740"/>
                  </a:lnTo>
                  <a:lnTo>
                    <a:pt x="110" y="1746"/>
                  </a:lnTo>
                  <a:lnTo>
                    <a:pt x="126" y="1754"/>
                  </a:lnTo>
                  <a:lnTo>
                    <a:pt x="136" y="1764"/>
                  </a:lnTo>
                  <a:lnTo>
                    <a:pt x="140" y="1771"/>
                  </a:lnTo>
                  <a:lnTo>
                    <a:pt x="150" y="1779"/>
                  </a:lnTo>
                  <a:lnTo>
                    <a:pt x="159" y="1785"/>
                  </a:lnTo>
                  <a:lnTo>
                    <a:pt x="169" y="1795"/>
                  </a:lnTo>
                  <a:lnTo>
                    <a:pt x="177" y="1807"/>
                  </a:lnTo>
                  <a:lnTo>
                    <a:pt x="185" y="1825"/>
                  </a:lnTo>
                  <a:lnTo>
                    <a:pt x="187" y="1848"/>
                  </a:lnTo>
                  <a:lnTo>
                    <a:pt x="185" y="1870"/>
                  </a:lnTo>
                  <a:lnTo>
                    <a:pt x="179" y="1888"/>
                  </a:lnTo>
                  <a:lnTo>
                    <a:pt x="175" y="1905"/>
                  </a:lnTo>
                  <a:lnTo>
                    <a:pt x="177" y="1921"/>
                  </a:lnTo>
                  <a:lnTo>
                    <a:pt x="185" y="1941"/>
                  </a:lnTo>
                  <a:lnTo>
                    <a:pt x="195" y="1960"/>
                  </a:lnTo>
                  <a:lnTo>
                    <a:pt x="207" y="1978"/>
                  </a:lnTo>
                  <a:lnTo>
                    <a:pt x="218" y="1986"/>
                  </a:lnTo>
                  <a:lnTo>
                    <a:pt x="232" y="1990"/>
                  </a:lnTo>
                  <a:lnTo>
                    <a:pt x="246" y="1994"/>
                  </a:lnTo>
                  <a:lnTo>
                    <a:pt x="260" y="2002"/>
                  </a:lnTo>
                  <a:lnTo>
                    <a:pt x="270" y="2014"/>
                  </a:lnTo>
                  <a:lnTo>
                    <a:pt x="281" y="2029"/>
                  </a:lnTo>
                  <a:lnTo>
                    <a:pt x="299" y="2045"/>
                  </a:lnTo>
                  <a:lnTo>
                    <a:pt x="327" y="2057"/>
                  </a:lnTo>
                  <a:lnTo>
                    <a:pt x="352" y="2067"/>
                  </a:lnTo>
                  <a:lnTo>
                    <a:pt x="378" y="2076"/>
                  </a:lnTo>
                  <a:lnTo>
                    <a:pt x="402" y="2082"/>
                  </a:lnTo>
                  <a:lnTo>
                    <a:pt x="421" y="2086"/>
                  </a:lnTo>
                  <a:lnTo>
                    <a:pt x="435" y="2084"/>
                  </a:lnTo>
                  <a:lnTo>
                    <a:pt x="457" y="2078"/>
                  </a:lnTo>
                  <a:lnTo>
                    <a:pt x="484" y="2073"/>
                  </a:lnTo>
                  <a:lnTo>
                    <a:pt x="514" y="2065"/>
                  </a:lnTo>
                  <a:lnTo>
                    <a:pt x="543" y="2059"/>
                  </a:lnTo>
                  <a:lnTo>
                    <a:pt x="569" y="2057"/>
                  </a:lnTo>
                  <a:lnTo>
                    <a:pt x="589" y="2057"/>
                  </a:lnTo>
                  <a:lnTo>
                    <a:pt x="608" y="2065"/>
                  </a:lnTo>
                  <a:lnTo>
                    <a:pt x="626" y="2078"/>
                  </a:lnTo>
                  <a:lnTo>
                    <a:pt x="642" y="2096"/>
                  </a:lnTo>
                  <a:lnTo>
                    <a:pt x="661" y="2116"/>
                  </a:lnTo>
                  <a:lnTo>
                    <a:pt x="687" y="2134"/>
                  </a:lnTo>
                  <a:lnTo>
                    <a:pt x="711" y="2149"/>
                  </a:lnTo>
                  <a:lnTo>
                    <a:pt x="726" y="2161"/>
                  </a:lnTo>
                  <a:lnTo>
                    <a:pt x="738" y="2171"/>
                  </a:lnTo>
                  <a:lnTo>
                    <a:pt x="742" y="2177"/>
                  </a:lnTo>
                  <a:lnTo>
                    <a:pt x="744" y="2179"/>
                  </a:lnTo>
                  <a:lnTo>
                    <a:pt x="856" y="2218"/>
                  </a:lnTo>
                  <a:lnTo>
                    <a:pt x="892" y="2242"/>
                  </a:lnTo>
                  <a:lnTo>
                    <a:pt x="949" y="2236"/>
                  </a:lnTo>
                  <a:lnTo>
                    <a:pt x="986" y="2191"/>
                  </a:lnTo>
                  <a:lnTo>
                    <a:pt x="1035" y="2199"/>
                  </a:lnTo>
                  <a:lnTo>
                    <a:pt x="1152" y="2222"/>
                  </a:lnTo>
                  <a:lnTo>
                    <a:pt x="1201" y="2261"/>
                  </a:lnTo>
                  <a:lnTo>
                    <a:pt x="1256" y="2273"/>
                  </a:lnTo>
                  <a:lnTo>
                    <a:pt x="1392" y="2236"/>
                  </a:lnTo>
                  <a:lnTo>
                    <a:pt x="1431" y="2260"/>
                  </a:lnTo>
                  <a:lnTo>
                    <a:pt x="1539" y="2189"/>
                  </a:lnTo>
                  <a:lnTo>
                    <a:pt x="1657" y="2187"/>
                  </a:lnTo>
                  <a:lnTo>
                    <a:pt x="1726" y="2155"/>
                  </a:lnTo>
                  <a:lnTo>
                    <a:pt x="1821" y="2167"/>
                  </a:lnTo>
                  <a:lnTo>
                    <a:pt x="1935" y="2242"/>
                  </a:lnTo>
                  <a:lnTo>
                    <a:pt x="2026" y="2230"/>
                  </a:lnTo>
                  <a:lnTo>
                    <a:pt x="2088" y="2265"/>
                  </a:lnTo>
                  <a:lnTo>
                    <a:pt x="2193" y="2230"/>
                  </a:lnTo>
                  <a:lnTo>
                    <a:pt x="2155" y="2197"/>
                  </a:lnTo>
                  <a:lnTo>
                    <a:pt x="2161" y="2147"/>
                  </a:lnTo>
                  <a:lnTo>
                    <a:pt x="2214" y="2128"/>
                  </a:lnTo>
                  <a:lnTo>
                    <a:pt x="2242" y="2063"/>
                  </a:lnTo>
                  <a:lnTo>
                    <a:pt x="2124" y="1970"/>
                  </a:lnTo>
                  <a:lnTo>
                    <a:pt x="2128" y="1890"/>
                  </a:lnTo>
                  <a:lnTo>
                    <a:pt x="2199" y="1850"/>
                  </a:lnTo>
                  <a:lnTo>
                    <a:pt x="2337" y="1834"/>
                  </a:lnTo>
                  <a:lnTo>
                    <a:pt x="2484" y="1797"/>
                  </a:lnTo>
                  <a:lnTo>
                    <a:pt x="2545" y="1764"/>
                  </a:lnTo>
                  <a:lnTo>
                    <a:pt x="2624" y="1777"/>
                  </a:lnTo>
                  <a:lnTo>
                    <a:pt x="2592" y="1514"/>
                  </a:lnTo>
                  <a:lnTo>
                    <a:pt x="2673" y="1466"/>
                  </a:lnTo>
                  <a:lnTo>
                    <a:pt x="2752" y="1388"/>
                  </a:lnTo>
                  <a:lnTo>
                    <a:pt x="2856" y="1356"/>
                  </a:lnTo>
                  <a:lnTo>
                    <a:pt x="2939" y="1329"/>
                  </a:lnTo>
                  <a:lnTo>
                    <a:pt x="2966" y="1299"/>
                  </a:lnTo>
                  <a:lnTo>
                    <a:pt x="2957" y="1258"/>
                  </a:lnTo>
                  <a:lnTo>
                    <a:pt x="2990" y="1207"/>
                  </a:lnTo>
                  <a:lnTo>
                    <a:pt x="2988" y="1205"/>
                  </a:lnTo>
                  <a:lnTo>
                    <a:pt x="2982" y="1195"/>
                  </a:lnTo>
                  <a:lnTo>
                    <a:pt x="2972" y="1183"/>
                  </a:lnTo>
                  <a:lnTo>
                    <a:pt x="2961" y="1167"/>
                  </a:lnTo>
                  <a:lnTo>
                    <a:pt x="2949" y="1149"/>
                  </a:lnTo>
                  <a:lnTo>
                    <a:pt x="2937" y="1134"/>
                  </a:lnTo>
                  <a:lnTo>
                    <a:pt x="2929" y="1116"/>
                  </a:lnTo>
                  <a:lnTo>
                    <a:pt x="2923" y="1102"/>
                  </a:lnTo>
                  <a:lnTo>
                    <a:pt x="2915" y="1079"/>
                  </a:lnTo>
                  <a:lnTo>
                    <a:pt x="2905" y="1053"/>
                  </a:lnTo>
                  <a:lnTo>
                    <a:pt x="2898" y="1025"/>
                  </a:lnTo>
                  <a:lnTo>
                    <a:pt x="2888" y="1000"/>
                  </a:lnTo>
                  <a:lnTo>
                    <a:pt x="2880" y="982"/>
                  </a:lnTo>
                  <a:lnTo>
                    <a:pt x="2872" y="957"/>
                  </a:lnTo>
                  <a:lnTo>
                    <a:pt x="2870" y="941"/>
                  </a:lnTo>
                  <a:lnTo>
                    <a:pt x="2870" y="935"/>
                  </a:lnTo>
                  <a:lnTo>
                    <a:pt x="2864" y="933"/>
                  </a:lnTo>
                  <a:lnTo>
                    <a:pt x="2850" y="933"/>
                  </a:lnTo>
                  <a:lnTo>
                    <a:pt x="2829" y="929"/>
                  </a:lnTo>
                  <a:lnTo>
                    <a:pt x="2805" y="923"/>
                  </a:lnTo>
                  <a:lnTo>
                    <a:pt x="2781" y="913"/>
                  </a:lnTo>
                  <a:lnTo>
                    <a:pt x="2760" y="898"/>
                  </a:lnTo>
                  <a:lnTo>
                    <a:pt x="2734" y="874"/>
                  </a:lnTo>
                  <a:lnTo>
                    <a:pt x="2709" y="854"/>
                  </a:lnTo>
                  <a:lnTo>
                    <a:pt x="2687" y="837"/>
                  </a:lnTo>
                  <a:lnTo>
                    <a:pt x="2665" y="819"/>
                  </a:lnTo>
                  <a:lnTo>
                    <a:pt x="2648" y="809"/>
                  </a:lnTo>
                  <a:lnTo>
                    <a:pt x="2622" y="803"/>
                  </a:lnTo>
                  <a:lnTo>
                    <a:pt x="2590" y="801"/>
                  </a:lnTo>
                  <a:lnTo>
                    <a:pt x="2557" y="797"/>
                  </a:lnTo>
                  <a:lnTo>
                    <a:pt x="2524" y="795"/>
                  </a:lnTo>
                  <a:lnTo>
                    <a:pt x="2494" y="789"/>
                  </a:lnTo>
                  <a:lnTo>
                    <a:pt x="2468" y="781"/>
                  </a:lnTo>
                  <a:lnTo>
                    <a:pt x="2443" y="770"/>
                  </a:lnTo>
                  <a:lnTo>
                    <a:pt x="2417" y="760"/>
                  </a:lnTo>
                  <a:lnTo>
                    <a:pt x="2396" y="752"/>
                  </a:lnTo>
                  <a:lnTo>
                    <a:pt x="2378" y="746"/>
                  </a:lnTo>
                  <a:lnTo>
                    <a:pt x="2366" y="742"/>
                  </a:lnTo>
                  <a:lnTo>
                    <a:pt x="2360" y="740"/>
                  </a:lnTo>
                  <a:lnTo>
                    <a:pt x="2356" y="738"/>
                  </a:lnTo>
                  <a:lnTo>
                    <a:pt x="2348" y="730"/>
                  </a:lnTo>
                  <a:lnTo>
                    <a:pt x="2337" y="720"/>
                  </a:lnTo>
                  <a:lnTo>
                    <a:pt x="2325" y="709"/>
                  </a:lnTo>
                  <a:lnTo>
                    <a:pt x="2315" y="695"/>
                  </a:lnTo>
                  <a:lnTo>
                    <a:pt x="2309" y="683"/>
                  </a:lnTo>
                  <a:lnTo>
                    <a:pt x="2311" y="669"/>
                  </a:lnTo>
                  <a:lnTo>
                    <a:pt x="2321" y="655"/>
                  </a:lnTo>
                  <a:lnTo>
                    <a:pt x="2333" y="646"/>
                  </a:lnTo>
                  <a:lnTo>
                    <a:pt x="2348" y="634"/>
                  </a:lnTo>
                  <a:lnTo>
                    <a:pt x="2360" y="622"/>
                  </a:lnTo>
                  <a:lnTo>
                    <a:pt x="2372" y="610"/>
                  </a:lnTo>
                  <a:lnTo>
                    <a:pt x="2376" y="592"/>
                  </a:lnTo>
                  <a:lnTo>
                    <a:pt x="2378" y="569"/>
                  </a:lnTo>
                  <a:lnTo>
                    <a:pt x="2378" y="547"/>
                  </a:lnTo>
                  <a:lnTo>
                    <a:pt x="2380" y="528"/>
                  </a:lnTo>
                  <a:lnTo>
                    <a:pt x="2390" y="506"/>
                  </a:lnTo>
                  <a:lnTo>
                    <a:pt x="2396" y="490"/>
                  </a:lnTo>
                  <a:lnTo>
                    <a:pt x="2396" y="474"/>
                  </a:lnTo>
                  <a:lnTo>
                    <a:pt x="2390" y="459"/>
                  </a:lnTo>
                  <a:lnTo>
                    <a:pt x="2382" y="445"/>
                  </a:lnTo>
                  <a:lnTo>
                    <a:pt x="2374" y="433"/>
                  </a:lnTo>
                  <a:lnTo>
                    <a:pt x="2358" y="407"/>
                  </a:lnTo>
                  <a:lnTo>
                    <a:pt x="2342" y="378"/>
                  </a:lnTo>
                  <a:lnTo>
                    <a:pt x="2335" y="344"/>
                  </a:lnTo>
                  <a:lnTo>
                    <a:pt x="2329" y="321"/>
                  </a:lnTo>
                  <a:lnTo>
                    <a:pt x="2319" y="303"/>
                  </a:lnTo>
                  <a:lnTo>
                    <a:pt x="2307" y="287"/>
                  </a:lnTo>
                  <a:lnTo>
                    <a:pt x="2295" y="276"/>
                  </a:lnTo>
                  <a:lnTo>
                    <a:pt x="2285" y="270"/>
                  </a:lnTo>
                  <a:lnTo>
                    <a:pt x="2276" y="266"/>
                  </a:lnTo>
                  <a:lnTo>
                    <a:pt x="2264" y="266"/>
                  </a:lnTo>
                  <a:lnTo>
                    <a:pt x="2256" y="262"/>
                  </a:lnTo>
                  <a:lnTo>
                    <a:pt x="2248" y="254"/>
                  </a:lnTo>
                  <a:lnTo>
                    <a:pt x="2238" y="248"/>
                  </a:lnTo>
                  <a:lnTo>
                    <a:pt x="2224" y="246"/>
                  </a:lnTo>
                  <a:lnTo>
                    <a:pt x="2209" y="248"/>
                  </a:lnTo>
                  <a:lnTo>
                    <a:pt x="2191" y="248"/>
                  </a:lnTo>
                  <a:lnTo>
                    <a:pt x="2177" y="246"/>
                  </a:lnTo>
                  <a:lnTo>
                    <a:pt x="2169" y="238"/>
                  </a:lnTo>
                  <a:lnTo>
                    <a:pt x="2159" y="221"/>
                  </a:lnTo>
                  <a:lnTo>
                    <a:pt x="2150" y="197"/>
                  </a:lnTo>
                  <a:lnTo>
                    <a:pt x="2136" y="173"/>
                  </a:lnTo>
                  <a:lnTo>
                    <a:pt x="2120" y="156"/>
                  </a:lnTo>
                  <a:lnTo>
                    <a:pt x="2106" y="144"/>
                  </a:lnTo>
                  <a:lnTo>
                    <a:pt x="2092" y="136"/>
                  </a:lnTo>
                  <a:lnTo>
                    <a:pt x="2083" y="128"/>
                  </a:lnTo>
                  <a:lnTo>
                    <a:pt x="2077" y="118"/>
                  </a:lnTo>
                  <a:lnTo>
                    <a:pt x="2075" y="104"/>
                  </a:lnTo>
                  <a:lnTo>
                    <a:pt x="2071" y="87"/>
                  </a:lnTo>
                  <a:lnTo>
                    <a:pt x="2061" y="73"/>
                  </a:lnTo>
                  <a:lnTo>
                    <a:pt x="2053" y="63"/>
                  </a:lnTo>
                  <a:lnTo>
                    <a:pt x="2051" y="53"/>
                  </a:lnTo>
                  <a:lnTo>
                    <a:pt x="2057" y="41"/>
                  </a:lnTo>
                  <a:lnTo>
                    <a:pt x="2065" y="32"/>
                  </a:lnTo>
                  <a:lnTo>
                    <a:pt x="2071" y="20"/>
                  </a:lnTo>
                  <a:lnTo>
                    <a:pt x="2073" y="14"/>
                  </a:lnTo>
                  <a:lnTo>
                    <a:pt x="2063" y="8"/>
                  </a:lnTo>
                  <a:lnTo>
                    <a:pt x="2045" y="4"/>
                  </a:lnTo>
                  <a:lnTo>
                    <a:pt x="2020" y="2"/>
                  </a:lnTo>
                  <a:lnTo>
                    <a:pt x="1994" y="0"/>
                  </a:lnTo>
                  <a:lnTo>
                    <a:pt x="1970" y="0"/>
                  </a:lnTo>
                  <a:lnTo>
                    <a:pt x="1955" y="6"/>
                  </a:lnTo>
                  <a:lnTo>
                    <a:pt x="1945" y="14"/>
                  </a:lnTo>
                  <a:lnTo>
                    <a:pt x="1941" y="30"/>
                  </a:lnTo>
                  <a:lnTo>
                    <a:pt x="1937" y="45"/>
                  </a:lnTo>
                  <a:lnTo>
                    <a:pt x="1933" y="61"/>
                  </a:lnTo>
                  <a:lnTo>
                    <a:pt x="1927" y="75"/>
                  </a:lnTo>
                  <a:lnTo>
                    <a:pt x="1915" y="85"/>
                  </a:lnTo>
                  <a:lnTo>
                    <a:pt x="1898" y="87"/>
                  </a:lnTo>
                  <a:lnTo>
                    <a:pt x="1878" y="91"/>
                  </a:lnTo>
                  <a:lnTo>
                    <a:pt x="1858" y="93"/>
                  </a:lnTo>
                  <a:lnTo>
                    <a:pt x="1840" y="95"/>
                  </a:lnTo>
                  <a:lnTo>
                    <a:pt x="1823" y="102"/>
                  </a:lnTo>
                  <a:lnTo>
                    <a:pt x="1809" y="116"/>
                  </a:lnTo>
                  <a:lnTo>
                    <a:pt x="1797" y="140"/>
                  </a:lnTo>
                  <a:lnTo>
                    <a:pt x="1785" y="169"/>
                  </a:lnTo>
                  <a:lnTo>
                    <a:pt x="1777" y="203"/>
                  </a:lnTo>
                  <a:lnTo>
                    <a:pt x="1774" y="236"/>
                  </a:lnTo>
                  <a:lnTo>
                    <a:pt x="1770" y="262"/>
                  </a:lnTo>
                  <a:lnTo>
                    <a:pt x="1768" y="283"/>
                  </a:lnTo>
                  <a:lnTo>
                    <a:pt x="1762" y="303"/>
                  </a:lnTo>
                  <a:lnTo>
                    <a:pt x="1754" y="319"/>
                  </a:lnTo>
                  <a:lnTo>
                    <a:pt x="1740" y="329"/>
                  </a:lnTo>
                  <a:lnTo>
                    <a:pt x="1722" y="337"/>
                  </a:lnTo>
                  <a:lnTo>
                    <a:pt x="1703" y="341"/>
                  </a:lnTo>
                  <a:lnTo>
                    <a:pt x="1685" y="346"/>
                  </a:lnTo>
                  <a:lnTo>
                    <a:pt x="1669" y="350"/>
                  </a:lnTo>
                  <a:lnTo>
                    <a:pt x="1655" y="348"/>
                  </a:lnTo>
                  <a:lnTo>
                    <a:pt x="1644" y="341"/>
                  </a:lnTo>
                  <a:lnTo>
                    <a:pt x="1634" y="333"/>
                  </a:lnTo>
                  <a:lnTo>
                    <a:pt x="1618" y="331"/>
                  </a:lnTo>
                  <a:lnTo>
                    <a:pt x="1600" y="331"/>
                  </a:lnTo>
                  <a:lnTo>
                    <a:pt x="1581" y="329"/>
                  </a:lnTo>
                  <a:lnTo>
                    <a:pt x="1563" y="325"/>
                  </a:lnTo>
                  <a:lnTo>
                    <a:pt x="1549" y="315"/>
                  </a:lnTo>
                  <a:lnTo>
                    <a:pt x="1537" y="303"/>
                  </a:lnTo>
                  <a:lnTo>
                    <a:pt x="1524" y="289"/>
                  </a:lnTo>
                  <a:lnTo>
                    <a:pt x="1508" y="276"/>
                  </a:lnTo>
                  <a:lnTo>
                    <a:pt x="1494" y="266"/>
                  </a:lnTo>
                  <a:lnTo>
                    <a:pt x="1480" y="260"/>
                  </a:lnTo>
                  <a:lnTo>
                    <a:pt x="1468" y="260"/>
                  </a:lnTo>
                  <a:lnTo>
                    <a:pt x="1461" y="268"/>
                  </a:lnTo>
                  <a:lnTo>
                    <a:pt x="1449" y="287"/>
                  </a:lnTo>
                  <a:lnTo>
                    <a:pt x="1435" y="311"/>
                  </a:lnTo>
                  <a:lnTo>
                    <a:pt x="1417" y="341"/>
                  </a:lnTo>
                  <a:lnTo>
                    <a:pt x="1400" y="372"/>
                  </a:lnTo>
                  <a:lnTo>
                    <a:pt x="1382" y="407"/>
                  </a:lnTo>
                  <a:lnTo>
                    <a:pt x="1366" y="439"/>
                  </a:lnTo>
                  <a:lnTo>
                    <a:pt x="1348" y="467"/>
                  </a:lnTo>
                  <a:lnTo>
                    <a:pt x="1335" y="488"/>
                  </a:lnTo>
                  <a:lnTo>
                    <a:pt x="1327" y="506"/>
                  </a:lnTo>
                  <a:lnTo>
                    <a:pt x="1327" y="522"/>
                  </a:lnTo>
                  <a:lnTo>
                    <a:pt x="1335" y="533"/>
                  </a:lnTo>
                  <a:lnTo>
                    <a:pt x="1344" y="541"/>
                  </a:lnTo>
                  <a:lnTo>
                    <a:pt x="1358" y="549"/>
                  </a:lnTo>
                  <a:lnTo>
                    <a:pt x="1370" y="555"/>
                  </a:lnTo>
                  <a:lnTo>
                    <a:pt x="1376" y="563"/>
                  </a:lnTo>
                  <a:lnTo>
                    <a:pt x="1374" y="569"/>
                  </a:lnTo>
                  <a:lnTo>
                    <a:pt x="1362" y="575"/>
                  </a:lnTo>
                  <a:lnTo>
                    <a:pt x="1348" y="577"/>
                  </a:lnTo>
                  <a:lnTo>
                    <a:pt x="1331" y="577"/>
                  </a:lnTo>
                  <a:lnTo>
                    <a:pt x="1313" y="577"/>
                  </a:lnTo>
                  <a:lnTo>
                    <a:pt x="1297" y="577"/>
                  </a:lnTo>
                  <a:lnTo>
                    <a:pt x="1285" y="577"/>
                  </a:lnTo>
                  <a:lnTo>
                    <a:pt x="1274" y="571"/>
                  </a:lnTo>
                  <a:lnTo>
                    <a:pt x="1264" y="561"/>
                  </a:lnTo>
                  <a:lnTo>
                    <a:pt x="1252" y="551"/>
                  </a:lnTo>
                  <a:lnTo>
                    <a:pt x="1238" y="543"/>
                  </a:lnTo>
                  <a:lnTo>
                    <a:pt x="1222" y="541"/>
                  </a:lnTo>
                  <a:lnTo>
                    <a:pt x="1201" y="543"/>
                  </a:lnTo>
                  <a:lnTo>
                    <a:pt x="1177" y="547"/>
                  </a:lnTo>
                  <a:lnTo>
                    <a:pt x="1153" y="551"/>
                  </a:lnTo>
                  <a:lnTo>
                    <a:pt x="1126" y="553"/>
                  </a:lnTo>
                  <a:lnTo>
                    <a:pt x="1100" y="553"/>
                  </a:lnTo>
                  <a:lnTo>
                    <a:pt x="1079" y="551"/>
                  </a:lnTo>
                  <a:lnTo>
                    <a:pt x="1059" y="551"/>
                  </a:lnTo>
                  <a:lnTo>
                    <a:pt x="1039" y="553"/>
                  </a:lnTo>
                  <a:lnTo>
                    <a:pt x="1026" y="555"/>
                  </a:lnTo>
                  <a:lnTo>
                    <a:pt x="1014" y="561"/>
                  </a:lnTo>
                  <a:lnTo>
                    <a:pt x="1010" y="567"/>
                  </a:lnTo>
                  <a:lnTo>
                    <a:pt x="1014" y="577"/>
                  </a:lnTo>
                  <a:lnTo>
                    <a:pt x="1024" y="585"/>
                  </a:lnTo>
                  <a:lnTo>
                    <a:pt x="1035" y="589"/>
                  </a:lnTo>
                  <a:lnTo>
                    <a:pt x="1049" y="592"/>
                  </a:lnTo>
                  <a:lnTo>
                    <a:pt x="1061" y="594"/>
                  </a:lnTo>
                  <a:lnTo>
                    <a:pt x="1073" y="598"/>
                  </a:lnTo>
                  <a:lnTo>
                    <a:pt x="1081" y="604"/>
                  </a:lnTo>
                  <a:lnTo>
                    <a:pt x="1085" y="616"/>
                  </a:lnTo>
                  <a:lnTo>
                    <a:pt x="1081" y="632"/>
                  </a:lnTo>
                  <a:lnTo>
                    <a:pt x="1069" y="655"/>
                  </a:lnTo>
                  <a:lnTo>
                    <a:pt x="1057" y="677"/>
                  </a:lnTo>
                  <a:lnTo>
                    <a:pt x="1047" y="695"/>
                  </a:lnTo>
                  <a:lnTo>
                    <a:pt x="1041" y="715"/>
                  </a:lnTo>
                  <a:lnTo>
                    <a:pt x="1039" y="736"/>
                  </a:lnTo>
                  <a:lnTo>
                    <a:pt x="1045" y="762"/>
                  </a:lnTo>
                  <a:lnTo>
                    <a:pt x="1057" y="799"/>
                  </a:lnTo>
                  <a:lnTo>
                    <a:pt x="1061" y="833"/>
                  </a:lnTo>
                  <a:lnTo>
                    <a:pt x="1059" y="860"/>
                  </a:lnTo>
                  <a:lnTo>
                    <a:pt x="1051" y="882"/>
                  </a:lnTo>
                  <a:lnTo>
                    <a:pt x="1039" y="894"/>
                  </a:lnTo>
                  <a:lnTo>
                    <a:pt x="1024" y="905"/>
                  </a:lnTo>
                  <a:lnTo>
                    <a:pt x="1004" y="915"/>
                  </a:lnTo>
                  <a:lnTo>
                    <a:pt x="986" y="927"/>
                  </a:lnTo>
                  <a:lnTo>
                    <a:pt x="972" y="939"/>
                  </a:lnTo>
                  <a:lnTo>
                    <a:pt x="966" y="953"/>
                  </a:lnTo>
                  <a:lnTo>
                    <a:pt x="966" y="968"/>
                  </a:lnTo>
                  <a:lnTo>
                    <a:pt x="966" y="988"/>
                  </a:lnTo>
                  <a:lnTo>
                    <a:pt x="966" y="1010"/>
                  </a:lnTo>
                  <a:lnTo>
                    <a:pt x="965" y="1031"/>
                  </a:lnTo>
                  <a:lnTo>
                    <a:pt x="961" y="1049"/>
                  </a:lnTo>
                  <a:lnTo>
                    <a:pt x="953" y="1063"/>
                  </a:lnTo>
                  <a:lnTo>
                    <a:pt x="941" y="1069"/>
                  </a:lnTo>
                  <a:lnTo>
                    <a:pt x="921" y="1071"/>
                  </a:lnTo>
                  <a:lnTo>
                    <a:pt x="892" y="1075"/>
                  </a:lnTo>
                  <a:lnTo>
                    <a:pt x="858" y="1079"/>
                  </a:lnTo>
                  <a:lnTo>
                    <a:pt x="821" y="1085"/>
                  </a:lnTo>
                  <a:lnTo>
                    <a:pt x="783" y="1092"/>
                  </a:lnTo>
                  <a:lnTo>
                    <a:pt x="752" y="1100"/>
                  </a:lnTo>
                  <a:lnTo>
                    <a:pt x="728" y="1110"/>
                  </a:lnTo>
                  <a:lnTo>
                    <a:pt x="705" y="1124"/>
                  </a:lnTo>
                  <a:lnTo>
                    <a:pt x="685" y="1138"/>
                  </a:lnTo>
                  <a:lnTo>
                    <a:pt x="671" y="1151"/>
                  </a:lnTo>
                  <a:lnTo>
                    <a:pt x="655" y="1159"/>
                  </a:lnTo>
                  <a:lnTo>
                    <a:pt x="642" y="1163"/>
                  </a:lnTo>
                  <a:lnTo>
                    <a:pt x="628" y="1159"/>
                  </a:lnTo>
                  <a:lnTo>
                    <a:pt x="606" y="1153"/>
                  </a:lnTo>
                  <a:lnTo>
                    <a:pt x="585" y="1146"/>
                  </a:lnTo>
                  <a:lnTo>
                    <a:pt x="559" y="1138"/>
                  </a:lnTo>
                  <a:lnTo>
                    <a:pt x="535" y="1132"/>
                  </a:lnTo>
                  <a:lnTo>
                    <a:pt x="516" y="1130"/>
                  </a:lnTo>
                  <a:lnTo>
                    <a:pt x="500" y="1132"/>
                  </a:lnTo>
                  <a:lnTo>
                    <a:pt x="486" y="1142"/>
                  </a:lnTo>
                  <a:lnTo>
                    <a:pt x="470" y="1157"/>
                  </a:lnTo>
                  <a:lnTo>
                    <a:pt x="457" y="1177"/>
                  </a:lnTo>
                  <a:lnTo>
                    <a:pt x="443" y="1197"/>
                  </a:lnTo>
                  <a:lnTo>
                    <a:pt x="427" y="1212"/>
                  </a:lnTo>
                  <a:lnTo>
                    <a:pt x="413" y="1220"/>
                  </a:lnTo>
                  <a:lnTo>
                    <a:pt x="390" y="1220"/>
                  </a:lnTo>
                  <a:lnTo>
                    <a:pt x="362" y="1216"/>
                  </a:lnTo>
                  <a:lnTo>
                    <a:pt x="339" y="1212"/>
                  </a:lnTo>
                  <a:lnTo>
                    <a:pt x="319" y="1210"/>
                  </a:lnTo>
                  <a:lnTo>
                    <a:pt x="313" y="1207"/>
                  </a:lnTo>
                  <a:lnTo>
                    <a:pt x="309" y="1199"/>
                  </a:lnTo>
                  <a:lnTo>
                    <a:pt x="309" y="1189"/>
                  </a:lnTo>
                  <a:lnTo>
                    <a:pt x="313" y="1177"/>
                  </a:lnTo>
                  <a:lnTo>
                    <a:pt x="315" y="1167"/>
                  </a:lnTo>
                  <a:lnTo>
                    <a:pt x="317" y="1159"/>
                  </a:lnTo>
                  <a:lnTo>
                    <a:pt x="319" y="1157"/>
                  </a:lnTo>
                  <a:lnTo>
                    <a:pt x="315" y="1157"/>
                  </a:lnTo>
                  <a:lnTo>
                    <a:pt x="303" y="1159"/>
                  </a:lnTo>
                  <a:lnTo>
                    <a:pt x="287" y="1161"/>
                  </a:lnTo>
                  <a:lnTo>
                    <a:pt x="268" y="1163"/>
                  </a:lnTo>
                  <a:lnTo>
                    <a:pt x="250" y="1165"/>
                  </a:lnTo>
                  <a:lnTo>
                    <a:pt x="234" y="1165"/>
                  </a:lnTo>
                  <a:lnTo>
                    <a:pt x="220" y="1165"/>
                  </a:lnTo>
                  <a:lnTo>
                    <a:pt x="211" y="1171"/>
                  </a:lnTo>
                  <a:lnTo>
                    <a:pt x="201" y="1177"/>
                  </a:lnTo>
                  <a:lnTo>
                    <a:pt x="189" y="1185"/>
                  </a:lnTo>
                  <a:lnTo>
                    <a:pt x="171" y="1191"/>
                  </a:lnTo>
                  <a:lnTo>
                    <a:pt x="154" y="1193"/>
                  </a:lnTo>
                  <a:lnTo>
                    <a:pt x="136" y="1193"/>
                  </a:lnTo>
                  <a:lnTo>
                    <a:pt x="116" y="1191"/>
                  </a:lnTo>
                  <a:lnTo>
                    <a:pt x="100" y="1191"/>
                  </a:lnTo>
                  <a:lnTo>
                    <a:pt x="87" y="1197"/>
                  </a:lnTo>
                  <a:lnTo>
                    <a:pt x="77" y="1210"/>
                  </a:lnTo>
                  <a:lnTo>
                    <a:pt x="69" y="1228"/>
                  </a:lnTo>
                  <a:lnTo>
                    <a:pt x="59" y="1246"/>
                  </a:lnTo>
                  <a:lnTo>
                    <a:pt x="49" y="1262"/>
                  </a:lnTo>
                  <a:lnTo>
                    <a:pt x="39" y="1275"/>
                  </a:lnTo>
                  <a:lnTo>
                    <a:pt x="33" y="1285"/>
                  </a:lnTo>
                  <a:lnTo>
                    <a:pt x="29" y="1289"/>
                  </a:lnTo>
                </a:path>
              </a:pathLst>
            </a:custGeom>
            <a:grpFill/>
            <a:ln w="635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" name="Freeform 69"/>
            <p:cNvSpPr>
              <a:spLocks/>
            </p:cNvSpPr>
            <p:nvPr/>
          </p:nvSpPr>
          <p:spPr bwMode="gray">
            <a:xfrm>
              <a:off x="900" y="2373"/>
              <a:ext cx="1448" cy="781"/>
            </a:xfrm>
            <a:custGeom>
              <a:avLst/>
              <a:gdLst>
                <a:gd name="T0" fmla="*/ 682 w 2896"/>
                <a:gd name="T1" fmla="*/ 376 h 1563"/>
                <a:gd name="T2" fmla="*/ 665 w 2896"/>
                <a:gd name="T3" fmla="*/ 372 h 1563"/>
                <a:gd name="T4" fmla="*/ 658 w 2896"/>
                <a:gd name="T5" fmla="*/ 380 h 1563"/>
                <a:gd name="T6" fmla="*/ 653 w 2896"/>
                <a:gd name="T7" fmla="*/ 378 h 1563"/>
                <a:gd name="T8" fmla="*/ 623 w 2896"/>
                <a:gd name="T9" fmla="*/ 368 h 1563"/>
                <a:gd name="T10" fmla="*/ 626 w 2896"/>
                <a:gd name="T11" fmla="*/ 363 h 1563"/>
                <a:gd name="T12" fmla="*/ 630 w 2896"/>
                <a:gd name="T13" fmla="*/ 349 h 1563"/>
                <a:gd name="T14" fmla="*/ 616 w 2896"/>
                <a:gd name="T15" fmla="*/ 326 h 1563"/>
                <a:gd name="T16" fmla="*/ 604 w 2896"/>
                <a:gd name="T17" fmla="*/ 331 h 1563"/>
                <a:gd name="T18" fmla="*/ 589 w 2896"/>
                <a:gd name="T19" fmla="*/ 341 h 1563"/>
                <a:gd name="T20" fmla="*/ 568 w 2896"/>
                <a:gd name="T21" fmla="*/ 333 h 1563"/>
                <a:gd name="T22" fmla="*/ 557 w 2896"/>
                <a:gd name="T23" fmla="*/ 332 h 1563"/>
                <a:gd name="T24" fmla="*/ 536 w 2896"/>
                <a:gd name="T25" fmla="*/ 348 h 1563"/>
                <a:gd name="T26" fmla="*/ 511 w 2896"/>
                <a:gd name="T27" fmla="*/ 355 h 1563"/>
                <a:gd name="T28" fmla="*/ 491 w 2896"/>
                <a:gd name="T29" fmla="*/ 376 h 1563"/>
                <a:gd name="T30" fmla="*/ 459 w 2896"/>
                <a:gd name="T31" fmla="*/ 388 h 1563"/>
                <a:gd name="T32" fmla="*/ 442 w 2896"/>
                <a:gd name="T33" fmla="*/ 382 h 1563"/>
                <a:gd name="T34" fmla="*/ 431 w 2896"/>
                <a:gd name="T35" fmla="*/ 370 h 1563"/>
                <a:gd name="T36" fmla="*/ 400 w 2896"/>
                <a:gd name="T37" fmla="*/ 364 h 1563"/>
                <a:gd name="T38" fmla="*/ 389 w 2896"/>
                <a:gd name="T39" fmla="*/ 353 h 1563"/>
                <a:gd name="T40" fmla="*/ 364 w 2896"/>
                <a:gd name="T41" fmla="*/ 368 h 1563"/>
                <a:gd name="T42" fmla="*/ 348 w 2896"/>
                <a:gd name="T43" fmla="*/ 384 h 1563"/>
                <a:gd name="T44" fmla="*/ 335 w 2896"/>
                <a:gd name="T45" fmla="*/ 390 h 1563"/>
                <a:gd name="T46" fmla="*/ 339 w 2896"/>
                <a:gd name="T47" fmla="*/ 373 h 1563"/>
                <a:gd name="T48" fmla="*/ 331 w 2896"/>
                <a:gd name="T49" fmla="*/ 359 h 1563"/>
                <a:gd name="T50" fmla="*/ 302 w 2896"/>
                <a:gd name="T51" fmla="*/ 366 h 1563"/>
                <a:gd name="T52" fmla="*/ 264 w 2896"/>
                <a:gd name="T53" fmla="*/ 352 h 1563"/>
                <a:gd name="T54" fmla="*/ 246 w 2896"/>
                <a:gd name="T55" fmla="*/ 351 h 1563"/>
                <a:gd name="T56" fmla="*/ 221 w 2896"/>
                <a:gd name="T57" fmla="*/ 336 h 1563"/>
                <a:gd name="T58" fmla="*/ 200 w 2896"/>
                <a:gd name="T59" fmla="*/ 320 h 1563"/>
                <a:gd name="T60" fmla="*/ 178 w 2896"/>
                <a:gd name="T61" fmla="*/ 301 h 1563"/>
                <a:gd name="T62" fmla="*/ 171 w 2896"/>
                <a:gd name="T63" fmla="*/ 281 h 1563"/>
                <a:gd name="T64" fmla="*/ 158 w 2896"/>
                <a:gd name="T65" fmla="*/ 288 h 1563"/>
                <a:gd name="T66" fmla="*/ 142 w 2896"/>
                <a:gd name="T67" fmla="*/ 265 h 1563"/>
                <a:gd name="T68" fmla="*/ 109 w 2896"/>
                <a:gd name="T69" fmla="*/ 235 h 1563"/>
                <a:gd name="T70" fmla="*/ 89 w 2896"/>
                <a:gd name="T71" fmla="*/ 223 h 1563"/>
                <a:gd name="T72" fmla="*/ 74 w 2896"/>
                <a:gd name="T73" fmla="*/ 228 h 1563"/>
                <a:gd name="T74" fmla="*/ 46 w 2896"/>
                <a:gd name="T75" fmla="*/ 195 h 1563"/>
                <a:gd name="T76" fmla="*/ 19 w 2896"/>
                <a:gd name="T77" fmla="*/ 169 h 1563"/>
                <a:gd name="T78" fmla="*/ 10 w 2896"/>
                <a:gd name="T79" fmla="*/ 162 h 1563"/>
                <a:gd name="T80" fmla="*/ 0 w 2896"/>
                <a:gd name="T81" fmla="*/ 157 h 1563"/>
                <a:gd name="T82" fmla="*/ 3 w 2896"/>
                <a:gd name="T83" fmla="*/ 135 h 1563"/>
                <a:gd name="T84" fmla="*/ 1 w 2896"/>
                <a:gd name="T85" fmla="*/ 112 h 1563"/>
                <a:gd name="T86" fmla="*/ 11 w 2896"/>
                <a:gd name="T87" fmla="*/ 109 h 1563"/>
                <a:gd name="T88" fmla="*/ 22 w 2896"/>
                <a:gd name="T89" fmla="*/ 118 h 1563"/>
                <a:gd name="T90" fmla="*/ 38 w 2896"/>
                <a:gd name="T91" fmla="*/ 112 h 1563"/>
                <a:gd name="T92" fmla="*/ 43 w 2896"/>
                <a:gd name="T93" fmla="*/ 90 h 1563"/>
                <a:gd name="T94" fmla="*/ 25 w 2896"/>
                <a:gd name="T95" fmla="*/ 76 h 1563"/>
                <a:gd name="T96" fmla="*/ 29 w 2896"/>
                <a:gd name="T97" fmla="*/ 51 h 1563"/>
                <a:gd name="T98" fmla="*/ 39 w 2896"/>
                <a:gd name="T99" fmla="*/ 36 h 1563"/>
                <a:gd name="T100" fmla="*/ 71 w 2896"/>
                <a:gd name="T101" fmla="*/ 26 h 1563"/>
                <a:gd name="T102" fmla="*/ 148 w 2896"/>
                <a:gd name="T103" fmla="*/ 20 h 1563"/>
                <a:gd name="T104" fmla="*/ 258 w 2896"/>
                <a:gd name="T105" fmla="*/ 20 h 1563"/>
                <a:gd name="T106" fmla="*/ 365 w 2896"/>
                <a:gd name="T107" fmla="*/ 3 h 1563"/>
                <a:gd name="T108" fmla="*/ 417 w 2896"/>
                <a:gd name="T109" fmla="*/ 39 h 1563"/>
                <a:gd name="T110" fmla="*/ 399 w 2896"/>
                <a:gd name="T111" fmla="*/ 107 h 1563"/>
                <a:gd name="T112" fmla="*/ 467 w 2896"/>
                <a:gd name="T113" fmla="*/ 166 h 1563"/>
                <a:gd name="T114" fmla="*/ 552 w 2896"/>
                <a:gd name="T115" fmla="*/ 189 h 1563"/>
                <a:gd name="T116" fmla="*/ 640 w 2896"/>
                <a:gd name="T117" fmla="*/ 234 h 1563"/>
                <a:gd name="T118" fmla="*/ 685 w 2896"/>
                <a:gd name="T119" fmla="*/ 200 h 1563"/>
                <a:gd name="T120" fmla="*/ 711 w 2896"/>
                <a:gd name="T121" fmla="*/ 258 h 1563"/>
                <a:gd name="T122" fmla="*/ 713 w 2896"/>
                <a:gd name="T123" fmla="*/ 353 h 1563"/>
                <a:gd name="T124" fmla="*/ 689 w 2896"/>
                <a:gd name="T125" fmla="*/ 384 h 1563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2896"/>
                <a:gd name="T190" fmla="*/ 0 h 1563"/>
                <a:gd name="T191" fmla="*/ 2896 w 2896"/>
                <a:gd name="T192" fmla="*/ 1563 h 1563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2896" h="1563">
                  <a:moveTo>
                    <a:pt x="2754" y="1539"/>
                  </a:moveTo>
                  <a:lnTo>
                    <a:pt x="2752" y="1535"/>
                  </a:lnTo>
                  <a:lnTo>
                    <a:pt x="2746" y="1528"/>
                  </a:lnTo>
                  <a:lnTo>
                    <a:pt x="2738" y="1516"/>
                  </a:lnTo>
                  <a:lnTo>
                    <a:pt x="2728" y="1504"/>
                  </a:lnTo>
                  <a:lnTo>
                    <a:pt x="2715" y="1496"/>
                  </a:lnTo>
                  <a:lnTo>
                    <a:pt x="2699" y="1490"/>
                  </a:lnTo>
                  <a:lnTo>
                    <a:pt x="2685" y="1486"/>
                  </a:lnTo>
                  <a:lnTo>
                    <a:pt x="2671" y="1486"/>
                  </a:lnTo>
                  <a:lnTo>
                    <a:pt x="2658" y="1490"/>
                  </a:lnTo>
                  <a:lnTo>
                    <a:pt x="2650" y="1500"/>
                  </a:lnTo>
                  <a:lnTo>
                    <a:pt x="2644" y="1510"/>
                  </a:lnTo>
                  <a:lnTo>
                    <a:pt x="2640" y="1516"/>
                  </a:lnTo>
                  <a:lnTo>
                    <a:pt x="2636" y="1520"/>
                  </a:lnTo>
                  <a:lnTo>
                    <a:pt x="2632" y="1522"/>
                  </a:lnTo>
                  <a:lnTo>
                    <a:pt x="2630" y="1524"/>
                  </a:lnTo>
                  <a:lnTo>
                    <a:pt x="2628" y="1524"/>
                  </a:lnTo>
                  <a:lnTo>
                    <a:pt x="2624" y="1522"/>
                  </a:lnTo>
                  <a:lnTo>
                    <a:pt x="2612" y="1514"/>
                  </a:lnTo>
                  <a:lnTo>
                    <a:pt x="2591" y="1504"/>
                  </a:lnTo>
                  <a:lnTo>
                    <a:pt x="2559" y="1492"/>
                  </a:lnTo>
                  <a:lnTo>
                    <a:pt x="2534" y="1486"/>
                  </a:lnTo>
                  <a:lnTo>
                    <a:pt x="2510" y="1480"/>
                  </a:lnTo>
                  <a:lnTo>
                    <a:pt x="2492" y="1474"/>
                  </a:lnTo>
                  <a:lnTo>
                    <a:pt x="2480" y="1472"/>
                  </a:lnTo>
                  <a:lnTo>
                    <a:pt x="2477" y="1472"/>
                  </a:lnTo>
                  <a:lnTo>
                    <a:pt x="2480" y="1468"/>
                  </a:lnTo>
                  <a:lnTo>
                    <a:pt x="2488" y="1463"/>
                  </a:lnTo>
                  <a:lnTo>
                    <a:pt x="2502" y="1453"/>
                  </a:lnTo>
                  <a:lnTo>
                    <a:pt x="2514" y="1443"/>
                  </a:lnTo>
                  <a:lnTo>
                    <a:pt x="2524" y="1431"/>
                  </a:lnTo>
                  <a:lnTo>
                    <a:pt x="2528" y="1421"/>
                  </a:lnTo>
                  <a:lnTo>
                    <a:pt x="2526" y="1411"/>
                  </a:lnTo>
                  <a:lnTo>
                    <a:pt x="2518" y="1396"/>
                  </a:lnTo>
                  <a:lnTo>
                    <a:pt x="2506" y="1376"/>
                  </a:lnTo>
                  <a:lnTo>
                    <a:pt x="2494" y="1356"/>
                  </a:lnTo>
                  <a:lnTo>
                    <a:pt x="2482" y="1337"/>
                  </a:lnTo>
                  <a:lnTo>
                    <a:pt x="2471" y="1319"/>
                  </a:lnTo>
                  <a:lnTo>
                    <a:pt x="2463" y="1307"/>
                  </a:lnTo>
                  <a:lnTo>
                    <a:pt x="2461" y="1303"/>
                  </a:lnTo>
                  <a:lnTo>
                    <a:pt x="2457" y="1305"/>
                  </a:lnTo>
                  <a:lnTo>
                    <a:pt x="2445" y="1309"/>
                  </a:lnTo>
                  <a:lnTo>
                    <a:pt x="2429" y="1317"/>
                  </a:lnTo>
                  <a:lnTo>
                    <a:pt x="2414" y="1325"/>
                  </a:lnTo>
                  <a:lnTo>
                    <a:pt x="2398" y="1333"/>
                  </a:lnTo>
                  <a:lnTo>
                    <a:pt x="2384" y="1341"/>
                  </a:lnTo>
                  <a:lnTo>
                    <a:pt x="2376" y="1348"/>
                  </a:lnTo>
                  <a:lnTo>
                    <a:pt x="2366" y="1358"/>
                  </a:lnTo>
                  <a:lnTo>
                    <a:pt x="2354" y="1366"/>
                  </a:lnTo>
                  <a:lnTo>
                    <a:pt x="2339" y="1366"/>
                  </a:lnTo>
                  <a:lnTo>
                    <a:pt x="2321" y="1362"/>
                  </a:lnTo>
                  <a:lnTo>
                    <a:pt x="2305" y="1354"/>
                  </a:lnTo>
                  <a:lnTo>
                    <a:pt x="2290" y="1344"/>
                  </a:lnTo>
                  <a:lnTo>
                    <a:pt x="2272" y="1335"/>
                  </a:lnTo>
                  <a:lnTo>
                    <a:pt x="2256" y="1327"/>
                  </a:lnTo>
                  <a:lnTo>
                    <a:pt x="2246" y="1321"/>
                  </a:lnTo>
                  <a:lnTo>
                    <a:pt x="2242" y="1319"/>
                  </a:lnTo>
                  <a:lnTo>
                    <a:pt x="2238" y="1323"/>
                  </a:lnTo>
                  <a:lnTo>
                    <a:pt x="2228" y="1331"/>
                  </a:lnTo>
                  <a:lnTo>
                    <a:pt x="2215" y="1342"/>
                  </a:lnTo>
                  <a:lnTo>
                    <a:pt x="2197" y="1354"/>
                  </a:lnTo>
                  <a:lnTo>
                    <a:pt x="2177" y="1370"/>
                  </a:lnTo>
                  <a:lnTo>
                    <a:pt x="2160" y="1382"/>
                  </a:lnTo>
                  <a:lnTo>
                    <a:pt x="2142" y="1394"/>
                  </a:lnTo>
                  <a:lnTo>
                    <a:pt x="2126" y="1402"/>
                  </a:lnTo>
                  <a:lnTo>
                    <a:pt x="2108" y="1405"/>
                  </a:lnTo>
                  <a:lnTo>
                    <a:pt x="2087" y="1411"/>
                  </a:lnTo>
                  <a:lnTo>
                    <a:pt x="2063" y="1415"/>
                  </a:lnTo>
                  <a:lnTo>
                    <a:pt x="2043" y="1423"/>
                  </a:lnTo>
                  <a:lnTo>
                    <a:pt x="2028" y="1431"/>
                  </a:lnTo>
                  <a:lnTo>
                    <a:pt x="2016" y="1445"/>
                  </a:lnTo>
                  <a:lnTo>
                    <a:pt x="2004" y="1465"/>
                  </a:lnTo>
                  <a:lnTo>
                    <a:pt x="1986" y="1486"/>
                  </a:lnTo>
                  <a:lnTo>
                    <a:pt x="1963" y="1506"/>
                  </a:lnTo>
                  <a:lnTo>
                    <a:pt x="1937" y="1522"/>
                  </a:lnTo>
                  <a:lnTo>
                    <a:pt x="1910" y="1531"/>
                  </a:lnTo>
                  <a:lnTo>
                    <a:pt x="1884" y="1539"/>
                  </a:lnTo>
                  <a:lnTo>
                    <a:pt x="1860" y="1547"/>
                  </a:lnTo>
                  <a:lnTo>
                    <a:pt x="1837" y="1555"/>
                  </a:lnTo>
                  <a:lnTo>
                    <a:pt x="1815" y="1561"/>
                  </a:lnTo>
                  <a:lnTo>
                    <a:pt x="1795" y="1561"/>
                  </a:lnTo>
                  <a:lnTo>
                    <a:pt x="1784" y="1553"/>
                  </a:lnTo>
                  <a:lnTo>
                    <a:pt x="1776" y="1541"/>
                  </a:lnTo>
                  <a:lnTo>
                    <a:pt x="1770" y="1528"/>
                  </a:lnTo>
                  <a:lnTo>
                    <a:pt x="1768" y="1514"/>
                  </a:lnTo>
                  <a:lnTo>
                    <a:pt x="1764" y="1502"/>
                  </a:lnTo>
                  <a:lnTo>
                    <a:pt x="1756" y="1492"/>
                  </a:lnTo>
                  <a:lnTo>
                    <a:pt x="1744" y="1484"/>
                  </a:lnTo>
                  <a:lnTo>
                    <a:pt x="1723" y="1480"/>
                  </a:lnTo>
                  <a:lnTo>
                    <a:pt x="1697" y="1478"/>
                  </a:lnTo>
                  <a:lnTo>
                    <a:pt x="1669" y="1476"/>
                  </a:lnTo>
                  <a:lnTo>
                    <a:pt x="1642" y="1472"/>
                  </a:lnTo>
                  <a:lnTo>
                    <a:pt x="1614" y="1466"/>
                  </a:lnTo>
                  <a:lnTo>
                    <a:pt x="1601" y="1459"/>
                  </a:lnTo>
                  <a:lnTo>
                    <a:pt x="1591" y="1449"/>
                  </a:lnTo>
                  <a:lnTo>
                    <a:pt x="1583" y="1439"/>
                  </a:lnTo>
                  <a:lnTo>
                    <a:pt x="1575" y="1429"/>
                  </a:lnTo>
                  <a:lnTo>
                    <a:pt x="1567" y="1419"/>
                  </a:lnTo>
                  <a:lnTo>
                    <a:pt x="1557" y="1415"/>
                  </a:lnTo>
                  <a:lnTo>
                    <a:pt x="1545" y="1415"/>
                  </a:lnTo>
                  <a:lnTo>
                    <a:pt x="1528" y="1421"/>
                  </a:lnTo>
                  <a:lnTo>
                    <a:pt x="1502" y="1437"/>
                  </a:lnTo>
                  <a:lnTo>
                    <a:pt x="1479" y="1455"/>
                  </a:lnTo>
                  <a:lnTo>
                    <a:pt x="1455" y="1472"/>
                  </a:lnTo>
                  <a:lnTo>
                    <a:pt x="1435" y="1492"/>
                  </a:lnTo>
                  <a:lnTo>
                    <a:pt x="1421" y="1508"/>
                  </a:lnTo>
                  <a:lnTo>
                    <a:pt x="1410" y="1520"/>
                  </a:lnTo>
                  <a:lnTo>
                    <a:pt x="1402" y="1528"/>
                  </a:lnTo>
                  <a:lnTo>
                    <a:pt x="1390" y="1537"/>
                  </a:lnTo>
                  <a:lnTo>
                    <a:pt x="1378" y="1547"/>
                  </a:lnTo>
                  <a:lnTo>
                    <a:pt x="1364" y="1555"/>
                  </a:lnTo>
                  <a:lnTo>
                    <a:pt x="1353" y="1561"/>
                  </a:lnTo>
                  <a:lnTo>
                    <a:pt x="1345" y="1563"/>
                  </a:lnTo>
                  <a:lnTo>
                    <a:pt x="1339" y="1561"/>
                  </a:lnTo>
                  <a:lnTo>
                    <a:pt x="1339" y="1553"/>
                  </a:lnTo>
                  <a:lnTo>
                    <a:pt x="1343" y="1541"/>
                  </a:lnTo>
                  <a:lnTo>
                    <a:pt x="1347" y="1528"/>
                  </a:lnTo>
                  <a:lnTo>
                    <a:pt x="1353" y="1510"/>
                  </a:lnTo>
                  <a:lnTo>
                    <a:pt x="1356" y="1492"/>
                  </a:lnTo>
                  <a:lnTo>
                    <a:pt x="1358" y="1476"/>
                  </a:lnTo>
                  <a:lnTo>
                    <a:pt x="1358" y="1461"/>
                  </a:lnTo>
                  <a:lnTo>
                    <a:pt x="1353" y="1449"/>
                  </a:lnTo>
                  <a:lnTo>
                    <a:pt x="1343" y="1441"/>
                  </a:lnTo>
                  <a:lnTo>
                    <a:pt x="1321" y="1437"/>
                  </a:lnTo>
                  <a:lnTo>
                    <a:pt x="1301" y="1441"/>
                  </a:lnTo>
                  <a:lnTo>
                    <a:pt x="1282" y="1449"/>
                  </a:lnTo>
                  <a:lnTo>
                    <a:pt x="1260" y="1457"/>
                  </a:lnTo>
                  <a:lnTo>
                    <a:pt x="1234" y="1463"/>
                  </a:lnTo>
                  <a:lnTo>
                    <a:pt x="1205" y="1465"/>
                  </a:lnTo>
                  <a:lnTo>
                    <a:pt x="1173" y="1459"/>
                  </a:lnTo>
                  <a:lnTo>
                    <a:pt x="1140" y="1449"/>
                  </a:lnTo>
                  <a:lnTo>
                    <a:pt x="1106" y="1435"/>
                  </a:lnTo>
                  <a:lnTo>
                    <a:pt x="1077" y="1421"/>
                  </a:lnTo>
                  <a:lnTo>
                    <a:pt x="1053" y="1409"/>
                  </a:lnTo>
                  <a:lnTo>
                    <a:pt x="1038" y="1402"/>
                  </a:lnTo>
                  <a:lnTo>
                    <a:pt x="1026" y="1398"/>
                  </a:lnTo>
                  <a:lnTo>
                    <a:pt x="1012" y="1400"/>
                  </a:lnTo>
                  <a:lnTo>
                    <a:pt x="998" y="1404"/>
                  </a:lnTo>
                  <a:lnTo>
                    <a:pt x="984" y="1405"/>
                  </a:lnTo>
                  <a:lnTo>
                    <a:pt x="969" y="1404"/>
                  </a:lnTo>
                  <a:lnTo>
                    <a:pt x="951" y="1396"/>
                  </a:lnTo>
                  <a:lnTo>
                    <a:pt x="931" y="1380"/>
                  </a:lnTo>
                  <a:lnTo>
                    <a:pt x="908" y="1364"/>
                  </a:lnTo>
                  <a:lnTo>
                    <a:pt x="884" y="1346"/>
                  </a:lnTo>
                  <a:lnTo>
                    <a:pt x="860" y="1331"/>
                  </a:lnTo>
                  <a:lnTo>
                    <a:pt x="843" y="1317"/>
                  </a:lnTo>
                  <a:lnTo>
                    <a:pt x="831" y="1307"/>
                  </a:lnTo>
                  <a:lnTo>
                    <a:pt x="817" y="1297"/>
                  </a:lnTo>
                  <a:lnTo>
                    <a:pt x="799" y="1283"/>
                  </a:lnTo>
                  <a:lnTo>
                    <a:pt x="778" y="1268"/>
                  </a:lnTo>
                  <a:lnTo>
                    <a:pt x="754" y="1250"/>
                  </a:lnTo>
                  <a:lnTo>
                    <a:pt x="734" y="1234"/>
                  </a:lnTo>
                  <a:lnTo>
                    <a:pt x="717" y="1219"/>
                  </a:lnTo>
                  <a:lnTo>
                    <a:pt x="709" y="1207"/>
                  </a:lnTo>
                  <a:lnTo>
                    <a:pt x="705" y="1189"/>
                  </a:lnTo>
                  <a:lnTo>
                    <a:pt x="701" y="1169"/>
                  </a:lnTo>
                  <a:lnTo>
                    <a:pt x="697" y="1150"/>
                  </a:lnTo>
                  <a:lnTo>
                    <a:pt x="691" y="1134"/>
                  </a:lnTo>
                  <a:lnTo>
                    <a:pt x="683" y="1126"/>
                  </a:lnTo>
                  <a:lnTo>
                    <a:pt x="675" y="1126"/>
                  </a:lnTo>
                  <a:lnTo>
                    <a:pt x="666" y="1132"/>
                  </a:lnTo>
                  <a:lnTo>
                    <a:pt x="656" y="1140"/>
                  </a:lnTo>
                  <a:lnTo>
                    <a:pt x="644" y="1148"/>
                  </a:lnTo>
                  <a:lnTo>
                    <a:pt x="632" y="1154"/>
                  </a:lnTo>
                  <a:lnTo>
                    <a:pt x="620" y="1156"/>
                  </a:lnTo>
                  <a:lnTo>
                    <a:pt x="612" y="1152"/>
                  </a:lnTo>
                  <a:lnTo>
                    <a:pt x="606" y="1142"/>
                  </a:lnTo>
                  <a:lnTo>
                    <a:pt x="591" y="1100"/>
                  </a:lnTo>
                  <a:lnTo>
                    <a:pt x="565" y="1063"/>
                  </a:lnTo>
                  <a:lnTo>
                    <a:pt x="532" y="1026"/>
                  </a:lnTo>
                  <a:lnTo>
                    <a:pt x="510" y="1006"/>
                  </a:lnTo>
                  <a:lnTo>
                    <a:pt x="484" y="984"/>
                  </a:lnTo>
                  <a:lnTo>
                    <a:pt x="461" y="963"/>
                  </a:lnTo>
                  <a:lnTo>
                    <a:pt x="437" y="943"/>
                  </a:lnTo>
                  <a:lnTo>
                    <a:pt x="419" y="923"/>
                  </a:lnTo>
                  <a:lnTo>
                    <a:pt x="406" y="908"/>
                  </a:lnTo>
                  <a:lnTo>
                    <a:pt x="390" y="894"/>
                  </a:lnTo>
                  <a:lnTo>
                    <a:pt x="374" y="890"/>
                  </a:lnTo>
                  <a:lnTo>
                    <a:pt x="356" y="892"/>
                  </a:lnTo>
                  <a:lnTo>
                    <a:pt x="343" y="900"/>
                  </a:lnTo>
                  <a:lnTo>
                    <a:pt x="331" y="910"/>
                  </a:lnTo>
                  <a:lnTo>
                    <a:pt x="321" y="919"/>
                  </a:lnTo>
                  <a:lnTo>
                    <a:pt x="309" y="921"/>
                  </a:lnTo>
                  <a:lnTo>
                    <a:pt x="295" y="913"/>
                  </a:lnTo>
                  <a:lnTo>
                    <a:pt x="280" y="898"/>
                  </a:lnTo>
                  <a:lnTo>
                    <a:pt x="266" y="870"/>
                  </a:lnTo>
                  <a:lnTo>
                    <a:pt x="246" y="839"/>
                  </a:lnTo>
                  <a:lnTo>
                    <a:pt x="217" y="809"/>
                  </a:lnTo>
                  <a:lnTo>
                    <a:pt x="183" y="782"/>
                  </a:lnTo>
                  <a:lnTo>
                    <a:pt x="152" y="756"/>
                  </a:lnTo>
                  <a:lnTo>
                    <a:pt x="124" y="734"/>
                  </a:lnTo>
                  <a:lnTo>
                    <a:pt x="105" y="717"/>
                  </a:lnTo>
                  <a:lnTo>
                    <a:pt x="87" y="697"/>
                  </a:lnTo>
                  <a:lnTo>
                    <a:pt x="73" y="677"/>
                  </a:lnTo>
                  <a:lnTo>
                    <a:pt x="61" y="662"/>
                  </a:lnTo>
                  <a:lnTo>
                    <a:pt x="53" y="652"/>
                  </a:lnTo>
                  <a:lnTo>
                    <a:pt x="51" y="648"/>
                  </a:lnTo>
                  <a:lnTo>
                    <a:pt x="47" y="648"/>
                  </a:lnTo>
                  <a:lnTo>
                    <a:pt x="40" y="650"/>
                  </a:lnTo>
                  <a:lnTo>
                    <a:pt x="30" y="650"/>
                  </a:lnTo>
                  <a:lnTo>
                    <a:pt x="20" y="648"/>
                  </a:lnTo>
                  <a:lnTo>
                    <a:pt x="8" y="646"/>
                  </a:lnTo>
                  <a:lnTo>
                    <a:pt x="2" y="638"/>
                  </a:lnTo>
                  <a:lnTo>
                    <a:pt x="0" y="628"/>
                  </a:lnTo>
                  <a:lnTo>
                    <a:pt x="4" y="614"/>
                  </a:lnTo>
                  <a:lnTo>
                    <a:pt x="10" y="593"/>
                  </a:lnTo>
                  <a:lnTo>
                    <a:pt x="14" y="575"/>
                  </a:lnTo>
                  <a:lnTo>
                    <a:pt x="14" y="559"/>
                  </a:lnTo>
                  <a:lnTo>
                    <a:pt x="12" y="541"/>
                  </a:lnTo>
                  <a:lnTo>
                    <a:pt x="10" y="524"/>
                  </a:lnTo>
                  <a:lnTo>
                    <a:pt x="12" y="504"/>
                  </a:lnTo>
                  <a:lnTo>
                    <a:pt x="12" y="482"/>
                  </a:lnTo>
                  <a:lnTo>
                    <a:pt x="8" y="463"/>
                  </a:lnTo>
                  <a:lnTo>
                    <a:pt x="6" y="449"/>
                  </a:lnTo>
                  <a:lnTo>
                    <a:pt x="4" y="439"/>
                  </a:lnTo>
                  <a:lnTo>
                    <a:pt x="10" y="431"/>
                  </a:lnTo>
                  <a:lnTo>
                    <a:pt x="22" y="427"/>
                  </a:lnTo>
                  <a:lnTo>
                    <a:pt x="34" y="429"/>
                  </a:lnTo>
                  <a:lnTo>
                    <a:pt x="44" y="437"/>
                  </a:lnTo>
                  <a:lnTo>
                    <a:pt x="51" y="449"/>
                  </a:lnTo>
                  <a:lnTo>
                    <a:pt x="57" y="461"/>
                  </a:lnTo>
                  <a:lnTo>
                    <a:pt x="65" y="471"/>
                  </a:lnTo>
                  <a:lnTo>
                    <a:pt x="75" y="475"/>
                  </a:lnTo>
                  <a:lnTo>
                    <a:pt x="87" y="473"/>
                  </a:lnTo>
                  <a:lnTo>
                    <a:pt x="105" y="465"/>
                  </a:lnTo>
                  <a:lnTo>
                    <a:pt x="118" y="463"/>
                  </a:lnTo>
                  <a:lnTo>
                    <a:pt x="132" y="463"/>
                  </a:lnTo>
                  <a:lnTo>
                    <a:pt x="144" y="459"/>
                  </a:lnTo>
                  <a:lnTo>
                    <a:pt x="152" y="451"/>
                  </a:lnTo>
                  <a:lnTo>
                    <a:pt x="158" y="435"/>
                  </a:lnTo>
                  <a:lnTo>
                    <a:pt x="164" y="412"/>
                  </a:lnTo>
                  <a:lnTo>
                    <a:pt x="169" y="394"/>
                  </a:lnTo>
                  <a:lnTo>
                    <a:pt x="171" y="376"/>
                  </a:lnTo>
                  <a:lnTo>
                    <a:pt x="169" y="360"/>
                  </a:lnTo>
                  <a:lnTo>
                    <a:pt x="156" y="347"/>
                  </a:lnTo>
                  <a:lnTo>
                    <a:pt x="140" y="335"/>
                  </a:lnTo>
                  <a:lnTo>
                    <a:pt x="122" y="325"/>
                  </a:lnTo>
                  <a:lnTo>
                    <a:pt x="108" y="315"/>
                  </a:lnTo>
                  <a:lnTo>
                    <a:pt x="99" y="305"/>
                  </a:lnTo>
                  <a:lnTo>
                    <a:pt x="97" y="293"/>
                  </a:lnTo>
                  <a:lnTo>
                    <a:pt x="101" y="278"/>
                  </a:lnTo>
                  <a:lnTo>
                    <a:pt x="108" y="254"/>
                  </a:lnTo>
                  <a:lnTo>
                    <a:pt x="114" y="229"/>
                  </a:lnTo>
                  <a:lnTo>
                    <a:pt x="118" y="205"/>
                  </a:lnTo>
                  <a:lnTo>
                    <a:pt x="124" y="183"/>
                  </a:lnTo>
                  <a:lnTo>
                    <a:pt x="132" y="168"/>
                  </a:lnTo>
                  <a:lnTo>
                    <a:pt x="140" y="158"/>
                  </a:lnTo>
                  <a:lnTo>
                    <a:pt x="148" y="150"/>
                  </a:lnTo>
                  <a:lnTo>
                    <a:pt x="154" y="146"/>
                  </a:lnTo>
                  <a:lnTo>
                    <a:pt x="158" y="142"/>
                  </a:lnTo>
                  <a:lnTo>
                    <a:pt x="160" y="140"/>
                  </a:lnTo>
                  <a:lnTo>
                    <a:pt x="162" y="138"/>
                  </a:lnTo>
                  <a:lnTo>
                    <a:pt x="256" y="152"/>
                  </a:lnTo>
                  <a:lnTo>
                    <a:pt x="284" y="105"/>
                  </a:lnTo>
                  <a:lnTo>
                    <a:pt x="355" y="42"/>
                  </a:lnTo>
                  <a:lnTo>
                    <a:pt x="384" y="24"/>
                  </a:lnTo>
                  <a:lnTo>
                    <a:pt x="492" y="61"/>
                  </a:lnTo>
                  <a:lnTo>
                    <a:pt x="530" y="87"/>
                  </a:lnTo>
                  <a:lnTo>
                    <a:pt x="589" y="81"/>
                  </a:lnTo>
                  <a:lnTo>
                    <a:pt x="626" y="36"/>
                  </a:lnTo>
                  <a:lnTo>
                    <a:pt x="792" y="67"/>
                  </a:lnTo>
                  <a:lnTo>
                    <a:pt x="841" y="106"/>
                  </a:lnTo>
                  <a:lnTo>
                    <a:pt x="896" y="118"/>
                  </a:lnTo>
                  <a:lnTo>
                    <a:pt x="1032" y="81"/>
                  </a:lnTo>
                  <a:lnTo>
                    <a:pt x="1071" y="105"/>
                  </a:lnTo>
                  <a:lnTo>
                    <a:pt x="1179" y="34"/>
                  </a:lnTo>
                  <a:lnTo>
                    <a:pt x="1297" y="32"/>
                  </a:lnTo>
                  <a:lnTo>
                    <a:pt x="1366" y="0"/>
                  </a:lnTo>
                  <a:lnTo>
                    <a:pt x="1461" y="12"/>
                  </a:lnTo>
                  <a:lnTo>
                    <a:pt x="1575" y="87"/>
                  </a:lnTo>
                  <a:lnTo>
                    <a:pt x="1666" y="75"/>
                  </a:lnTo>
                  <a:lnTo>
                    <a:pt x="1669" y="110"/>
                  </a:lnTo>
                  <a:lnTo>
                    <a:pt x="1628" y="138"/>
                  </a:lnTo>
                  <a:lnTo>
                    <a:pt x="1667" y="158"/>
                  </a:lnTo>
                  <a:lnTo>
                    <a:pt x="1666" y="205"/>
                  </a:lnTo>
                  <a:lnTo>
                    <a:pt x="1632" y="295"/>
                  </a:lnTo>
                  <a:lnTo>
                    <a:pt x="1634" y="347"/>
                  </a:lnTo>
                  <a:lnTo>
                    <a:pt x="1589" y="349"/>
                  </a:lnTo>
                  <a:lnTo>
                    <a:pt x="1595" y="431"/>
                  </a:lnTo>
                  <a:lnTo>
                    <a:pt x="1650" y="520"/>
                  </a:lnTo>
                  <a:lnTo>
                    <a:pt x="1701" y="632"/>
                  </a:lnTo>
                  <a:lnTo>
                    <a:pt x="1774" y="628"/>
                  </a:lnTo>
                  <a:lnTo>
                    <a:pt x="1845" y="663"/>
                  </a:lnTo>
                  <a:lnTo>
                    <a:pt x="1870" y="665"/>
                  </a:lnTo>
                  <a:lnTo>
                    <a:pt x="1902" y="683"/>
                  </a:lnTo>
                  <a:lnTo>
                    <a:pt x="1978" y="730"/>
                  </a:lnTo>
                  <a:lnTo>
                    <a:pt x="2041" y="726"/>
                  </a:lnTo>
                  <a:lnTo>
                    <a:pt x="2110" y="758"/>
                  </a:lnTo>
                  <a:lnTo>
                    <a:pt x="2207" y="756"/>
                  </a:lnTo>
                  <a:lnTo>
                    <a:pt x="2321" y="799"/>
                  </a:lnTo>
                  <a:lnTo>
                    <a:pt x="2402" y="860"/>
                  </a:lnTo>
                  <a:lnTo>
                    <a:pt x="2410" y="913"/>
                  </a:lnTo>
                  <a:lnTo>
                    <a:pt x="2486" y="923"/>
                  </a:lnTo>
                  <a:lnTo>
                    <a:pt x="2557" y="939"/>
                  </a:lnTo>
                  <a:lnTo>
                    <a:pt x="2628" y="843"/>
                  </a:lnTo>
                  <a:lnTo>
                    <a:pt x="2644" y="793"/>
                  </a:lnTo>
                  <a:lnTo>
                    <a:pt x="2634" y="758"/>
                  </a:lnTo>
                  <a:lnTo>
                    <a:pt x="2681" y="764"/>
                  </a:lnTo>
                  <a:lnTo>
                    <a:pt x="2740" y="803"/>
                  </a:lnTo>
                  <a:lnTo>
                    <a:pt x="2786" y="829"/>
                  </a:lnTo>
                  <a:lnTo>
                    <a:pt x="2817" y="925"/>
                  </a:lnTo>
                  <a:lnTo>
                    <a:pt x="2880" y="992"/>
                  </a:lnTo>
                  <a:lnTo>
                    <a:pt x="2874" y="1020"/>
                  </a:lnTo>
                  <a:lnTo>
                    <a:pt x="2841" y="1033"/>
                  </a:lnTo>
                  <a:lnTo>
                    <a:pt x="2880" y="1106"/>
                  </a:lnTo>
                  <a:lnTo>
                    <a:pt x="2894" y="1240"/>
                  </a:lnTo>
                  <a:lnTo>
                    <a:pt x="2896" y="1358"/>
                  </a:lnTo>
                  <a:lnTo>
                    <a:pt x="2858" y="1378"/>
                  </a:lnTo>
                  <a:lnTo>
                    <a:pt x="2849" y="1413"/>
                  </a:lnTo>
                  <a:lnTo>
                    <a:pt x="2829" y="1472"/>
                  </a:lnTo>
                  <a:lnTo>
                    <a:pt x="2835" y="1528"/>
                  </a:lnTo>
                  <a:lnTo>
                    <a:pt x="2799" y="1541"/>
                  </a:lnTo>
                  <a:lnTo>
                    <a:pt x="2774" y="1520"/>
                  </a:lnTo>
                  <a:lnTo>
                    <a:pt x="2754" y="1539"/>
                  </a:lnTo>
                  <a:close/>
                </a:path>
              </a:pathLst>
            </a:custGeom>
            <a:grpFill/>
            <a:ln w="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6" name="Freeform 70"/>
            <p:cNvSpPr>
              <a:spLocks/>
            </p:cNvSpPr>
            <p:nvPr/>
          </p:nvSpPr>
          <p:spPr bwMode="gray">
            <a:xfrm>
              <a:off x="900" y="2373"/>
              <a:ext cx="1448" cy="781"/>
            </a:xfrm>
            <a:custGeom>
              <a:avLst/>
              <a:gdLst>
                <a:gd name="T0" fmla="*/ 682 w 2896"/>
                <a:gd name="T1" fmla="*/ 376 h 1563"/>
                <a:gd name="T2" fmla="*/ 665 w 2896"/>
                <a:gd name="T3" fmla="*/ 372 h 1563"/>
                <a:gd name="T4" fmla="*/ 658 w 2896"/>
                <a:gd name="T5" fmla="*/ 380 h 1563"/>
                <a:gd name="T6" fmla="*/ 653 w 2896"/>
                <a:gd name="T7" fmla="*/ 378 h 1563"/>
                <a:gd name="T8" fmla="*/ 623 w 2896"/>
                <a:gd name="T9" fmla="*/ 368 h 1563"/>
                <a:gd name="T10" fmla="*/ 626 w 2896"/>
                <a:gd name="T11" fmla="*/ 363 h 1563"/>
                <a:gd name="T12" fmla="*/ 630 w 2896"/>
                <a:gd name="T13" fmla="*/ 349 h 1563"/>
                <a:gd name="T14" fmla="*/ 616 w 2896"/>
                <a:gd name="T15" fmla="*/ 326 h 1563"/>
                <a:gd name="T16" fmla="*/ 604 w 2896"/>
                <a:gd name="T17" fmla="*/ 331 h 1563"/>
                <a:gd name="T18" fmla="*/ 589 w 2896"/>
                <a:gd name="T19" fmla="*/ 341 h 1563"/>
                <a:gd name="T20" fmla="*/ 568 w 2896"/>
                <a:gd name="T21" fmla="*/ 333 h 1563"/>
                <a:gd name="T22" fmla="*/ 557 w 2896"/>
                <a:gd name="T23" fmla="*/ 332 h 1563"/>
                <a:gd name="T24" fmla="*/ 536 w 2896"/>
                <a:gd name="T25" fmla="*/ 348 h 1563"/>
                <a:gd name="T26" fmla="*/ 511 w 2896"/>
                <a:gd name="T27" fmla="*/ 355 h 1563"/>
                <a:gd name="T28" fmla="*/ 491 w 2896"/>
                <a:gd name="T29" fmla="*/ 376 h 1563"/>
                <a:gd name="T30" fmla="*/ 459 w 2896"/>
                <a:gd name="T31" fmla="*/ 388 h 1563"/>
                <a:gd name="T32" fmla="*/ 442 w 2896"/>
                <a:gd name="T33" fmla="*/ 382 h 1563"/>
                <a:gd name="T34" fmla="*/ 431 w 2896"/>
                <a:gd name="T35" fmla="*/ 370 h 1563"/>
                <a:gd name="T36" fmla="*/ 400 w 2896"/>
                <a:gd name="T37" fmla="*/ 364 h 1563"/>
                <a:gd name="T38" fmla="*/ 389 w 2896"/>
                <a:gd name="T39" fmla="*/ 353 h 1563"/>
                <a:gd name="T40" fmla="*/ 364 w 2896"/>
                <a:gd name="T41" fmla="*/ 368 h 1563"/>
                <a:gd name="T42" fmla="*/ 348 w 2896"/>
                <a:gd name="T43" fmla="*/ 384 h 1563"/>
                <a:gd name="T44" fmla="*/ 335 w 2896"/>
                <a:gd name="T45" fmla="*/ 390 h 1563"/>
                <a:gd name="T46" fmla="*/ 339 w 2896"/>
                <a:gd name="T47" fmla="*/ 373 h 1563"/>
                <a:gd name="T48" fmla="*/ 331 w 2896"/>
                <a:gd name="T49" fmla="*/ 359 h 1563"/>
                <a:gd name="T50" fmla="*/ 302 w 2896"/>
                <a:gd name="T51" fmla="*/ 366 h 1563"/>
                <a:gd name="T52" fmla="*/ 264 w 2896"/>
                <a:gd name="T53" fmla="*/ 352 h 1563"/>
                <a:gd name="T54" fmla="*/ 246 w 2896"/>
                <a:gd name="T55" fmla="*/ 351 h 1563"/>
                <a:gd name="T56" fmla="*/ 221 w 2896"/>
                <a:gd name="T57" fmla="*/ 336 h 1563"/>
                <a:gd name="T58" fmla="*/ 200 w 2896"/>
                <a:gd name="T59" fmla="*/ 320 h 1563"/>
                <a:gd name="T60" fmla="*/ 178 w 2896"/>
                <a:gd name="T61" fmla="*/ 301 h 1563"/>
                <a:gd name="T62" fmla="*/ 171 w 2896"/>
                <a:gd name="T63" fmla="*/ 281 h 1563"/>
                <a:gd name="T64" fmla="*/ 158 w 2896"/>
                <a:gd name="T65" fmla="*/ 288 h 1563"/>
                <a:gd name="T66" fmla="*/ 142 w 2896"/>
                <a:gd name="T67" fmla="*/ 265 h 1563"/>
                <a:gd name="T68" fmla="*/ 109 w 2896"/>
                <a:gd name="T69" fmla="*/ 235 h 1563"/>
                <a:gd name="T70" fmla="*/ 89 w 2896"/>
                <a:gd name="T71" fmla="*/ 223 h 1563"/>
                <a:gd name="T72" fmla="*/ 74 w 2896"/>
                <a:gd name="T73" fmla="*/ 228 h 1563"/>
                <a:gd name="T74" fmla="*/ 46 w 2896"/>
                <a:gd name="T75" fmla="*/ 195 h 1563"/>
                <a:gd name="T76" fmla="*/ 19 w 2896"/>
                <a:gd name="T77" fmla="*/ 169 h 1563"/>
                <a:gd name="T78" fmla="*/ 10 w 2896"/>
                <a:gd name="T79" fmla="*/ 162 h 1563"/>
                <a:gd name="T80" fmla="*/ 0 w 2896"/>
                <a:gd name="T81" fmla="*/ 157 h 1563"/>
                <a:gd name="T82" fmla="*/ 3 w 2896"/>
                <a:gd name="T83" fmla="*/ 135 h 1563"/>
                <a:gd name="T84" fmla="*/ 1 w 2896"/>
                <a:gd name="T85" fmla="*/ 112 h 1563"/>
                <a:gd name="T86" fmla="*/ 11 w 2896"/>
                <a:gd name="T87" fmla="*/ 109 h 1563"/>
                <a:gd name="T88" fmla="*/ 22 w 2896"/>
                <a:gd name="T89" fmla="*/ 118 h 1563"/>
                <a:gd name="T90" fmla="*/ 38 w 2896"/>
                <a:gd name="T91" fmla="*/ 112 h 1563"/>
                <a:gd name="T92" fmla="*/ 43 w 2896"/>
                <a:gd name="T93" fmla="*/ 90 h 1563"/>
                <a:gd name="T94" fmla="*/ 25 w 2896"/>
                <a:gd name="T95" fmla="*/ 76 h 1563"/>
                <a:gd name="T96" fmla="*/ 29 w 2896"/>
                <a:gd name="T97" fmla="*/ 51 h 1563"/>
                <a:gd name="T98" fmla="*/ 39 w 2896"/>
                <a:gd name="T99" fmla="*/ 36 h 1563"/>
                <a:gd name="T100" fmla="*/ 71 w 2896"/>
                <a:gd name="T101" fmla="*/ 26 h 1563"/>
                <a:gd name="T102" fmla="*/ 148 w 2896"/>
                <a:gd name="T103" fmla="*/ 20 h 1563"/>
                <a:gd name="T104" fmla="*/ 258 w 2896"/>
                <a:gd name="T105" fmla="*/ 20 h 1563"/>
                <a:gd name="T106" fmla="*/ 365 w 2896"/>
                <a:gd name="T107" fmla="*/ 3 h 1563"/>
                <a:gd name="T108" fmla="*/ 417 w 2896"/>
                <a:gd name="T109" fmla="*/ 39 h 1563"/>
                <a:gd name="T110" fmla="*/ 399 w 2896"/>
                <a:gd name="T111" fmla="*/ 107 h 1563"/>
                <a:gd name="T112" fmla="*/ 467 w 2896"/>
                <a:gd name="T113" fmla="*/ 166 h 1563"/>
                <a:gd name="T114" fmla="*/ 552 w 2896"/>
                <a:gd name="T115" fmla="*/ 189 h 1563"/>
                <a:gd name="T116" fmla="*/ 640 w 2896"/>
                <a:gd name="T117" fmla="*/ 234 h 1563"/>
                <a:gd name="T118" fmla="*/ 685 w 2896"/>
                <a:gd name="T119" fmla="*/ 200 h 1563"/>
                <a:gd name="T120" fmla="*/ 711 w 2896"/>
                <a:gd name="T121" fmla="*/ 258 h 1563"/>
                <a:gd name="T122" fmla="*/ 713 w 2896"/>
                <a:gd name="T123" fmla="*/ 353 h 1563"/>
                <a:gd name="T124" fmla="*/ 689 w 2896"/>
                <a:gd name="T125" fmla="*/ 384 h 1563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2896"/>
                <a:gd name="T190" fmla="*/ 0 h 1563"/>
                <a:gd name="T191" fmla="*/ 2896 w 2896"/>
                <a:gd name="T192" fmla="*/ 1563 h 1563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2896" h="1563">
                  <a:moveTo>
                    <a:pt x="2754" y="1539"/>
                  </a:moveTo>
                  <a:lnTo>
                    <a:pt x="2752" y="1535"/>
                  </a:lnTo>
                  <a:lnTo>
                    <a:pt x="2746" y="1528"/>
                  </a:lnTo>
                  <a:lnTo>
                    <a:pt x="2738" y="1516"/>
                  </a:lnTo>
                  <a:lnTo>
                    <a:pt x="2728" y="1504"/>
                  </a:lnTo>
                  <a:lnTo>
                    <a:pt x="2715" y="1496"/>
                  </a:lnTo>
                  <a:lnTo>
                    <a:pt x="2699" y="1490"/>
                  </a:lnTo>
                  <a:lnTo>
                    <a:pt x="2685" y="1486"/>
                  </a:lnTo>
                  <a:lnTo>
                    <a:pt x="2671" y="1486"/>
                  </a:lnTo>
                  <a:lnTo>
                    <a:pt x="2658" y="1490"/>
                  </a:lnTo>
                  <a:lnTo>
                    <a:pt x="2650" y="1500"/>
                  </a:lnTo>
                  <a:lnTo>
                    <a:pt x="2644" y="1510"/>
                  </a:lnTo>
                  <a:lnTo>
                    <a:pt x="2640" y="1516"/>
                  </a:lnTo>
                  <a:lnTo>
                    <a:pt x="2636" y="1520"/>
                  </a:lnTo>
                  <a:lnTo>
                    <a:pt x="2632" y="1522"/>
                  </a:lnTo>
                  <a:lnTo>
                    <a:pt x="2630" y="1524"/>
                  </a:lnTo>
                  <a:lnTo>
                    <a:pt x="2628" y="1524"/>
                  </a:lnTo>
                  <a:lnTo>
                    <a:pt x="2624" y="1522"/>
                  </a:lnTo>
                  <a:lnTo>
                    <a:pt x="2612" y="1514"/>
                  </a:lnTo>
                  <a:lnTo>
                    <a:pt x="2591" y="1504"/>
                  </a:lnTo>
                  <a:lnTo>
                    <a:pt x="2559" y="1492"/>
                  </a:lnTo>
                  <a:lnTo>
                    <a:pt x="2534" y="1486"/>
                  </a:lnTo>
                  <a:lnTo>
                    <a:pt x="2510" y="1480"/>
                  </a:lnTo>
                  <a:lnTo>
                    <a:pt x="2492" y="1474"/>
                  </a:lnTo>
                  <a:lnTo>
                    <a:pt x="2480" y="1472"/>
                  </a:lnTo>
                  <a:lnTo>
                    <a:pt x="2477" y="1472"/>
                  </a:lnTo>
                  <a:lnTo>
                    <a:pt x="2480" y="1468"/>
                  </a:lnTo>
                  <a:lnTo>
                    <a:pt x="2488" y="1463"/>
                  </a:lnTo>
                  <a:lnTo>
                    <a:pt x="2502" y="1453"/>
                  </a:lnTo>
                  <a:lnTo>
                    <a:pt x="2514" y="1443"/>
                  </a:lnTo>
                  <a:lnTo>
                    <a:pt x="2524" y="1431"/>
                  </a:lnTo>
                  <a:lnTo>
                    <a:pt x="2528" y="1421"/>
                  </a:lnTo>
                  <a:lnTo>
                    <a:pt x="2526" y="1411"/>
                  </a:lnTo>
                  <a:lnTo>
                    <a:pt x="2518" y="1396"/>
                  </a:lnTo>
                  <a:lnTo>
                    <a:pt x="2506" y="1376"/>
                  </a:lnTo>
                  <a:lnTo>
                    <a:pt x="2494" y="1356"/>
                  </a:lnTo>
                  <a:lnTo>
                    <a:pt x="2482" y="1337"/>
                  </a:lnTo>
                  <a:lnTo>
                    <a:pt x="2471" y="1319"/>
                  </a:lnTo>
                  <a:lnTo>
                    <a:pt x="2463" y="1307"/>
                  </a:lnTo>
                  <a:lnTo>
                    <a:pt x="2461" y="1303"/>
                  </a:lnTo>
                  <a:lnTo>
                    <a:pt x="2457" y="1305"/>
                  </a:lnTo>
                  <a:lnTo>
                    <a:pt x="2445" y="1309"/>
                  </a:lnTo>
                  <a:lnTo>
                    <a:pt x="2429" y="1317"/>
                  </a:lnTo>
                  <a:lnTo>
                    <a:pt x="2414" y="1325"/>
                  </a:lnTo>
                  <a:lnTo>
                    <a:pt x="2398" y="1333"/>
                  </a:lnTo>
                  <a:lnTo>
                    <a:pt x="2384" y="1341"/>
                  </a:lnTo>
                  <a:lnTo>
                    <a:pt x="2376" y="1348"/>
                  </a:lnTo>
                  <a:lnTo>
                    <a:pt x="2366" y="1358"/>
                  </a:lnTo>
                  <a:lnTo>
                    <a:pt x="2354" y="1366"/>
                  </a:lnTo>
                  <a:lnTo>
                    <a:pt x="2339" y="1366"/>
                  </a:lnTo>
                  <a:lnTo>
                    <a:pt x="2321" y="1362"/>
                  </a:lnTo>
                  <a:lnTo>
                    <a:pt x="2305" y="1354"/>
                  </a:lnTo>
                  <a:lnTo>
                    <a:pt x="2290" y="1344"/>
                  </a:lnTo>
                  <a:lnTo>
                    <a:pt x="2272" y="1335"/>
                  </a:lnTo>
                  <a:lnTo>
                    <a:pt x="2256" y="1327"/>
                  </a:lnTo>
                  <a:lnTo>
                    <a:pt x="2246" y="1321"/>
                  </a:lnTo>
                  <a:lnTo>
                    <a:pt x="2242" y="1319"/>
                  </a:lnTo>
                  <a:lnTo>
                    <a:pt x="2238" y="1323"/>
                  </a:lnTo>
                  <a:lnTo>
                    <a:pt x="2228" y="1331"/>
                  </a:lnTo>
                  <a:lnTo>
                    <a:pt x="2215" y="1342"/>
                  </a:lnTo>
                  <a:lnTo>
                    <a:pt x="2197" y="1354"/>
                  </a:lnTo>
                  <a:lnTo>
                    <a:pt x="2177" y="1370"/>
                  </a:lnTo>
                  <a:lnTo>
                    <a:pt x="2160" y="1382"/>
                  </a:lnTo>
                  <a:lnTo>
                    <a:pt x="2142" y="1394"/>
                  </a:lnTo>
                  <a:lnTo>
                    <a:pt x="2126" y="1402"/>
                  </a:lnTo>
                  <a:lnTo>
                    <a:pt x="2108" y="1405"/>
                  </a:lnTo>
                  <a:lnTo>
                    <a:pt x="2087" y="1411"/>
                  </a:lnTo>
                  <a:lnTo>
                    <a:pt x="2063" y="1415"/>
                  </a:lnTo>
                  <a:lnTo>
                    <a:pt x="2043" y="1423"/>
                  </a:lnTo>
                  <a:lnTo>
                    <a:pt x="2028" y="1431"/>
                  </a:lnTo>
                  <a:lnTo>
                    <a:pt x="2016" y="1445"/>
                  </a:lnTo>
                  <a:lnTo>
                    <a:pt x="2004" y="1465"/>
                  </a:lnTo>
                  <a:lnTo>
                    <a:pt x="1986" y="1486"/>
                  </a:lnTo>
                  <a:lnTo>
                    <a:pt x="1963" y="1506"/>
                  </a:lnTo>
                  <a:lnTo>
                    <a:pt x="1937" y="1522"/>
                  </a:lnTo>
                  <a:lnTo>
                    <a:pt x="1910" y="1531"/>
                  </a:lnTo>
                  <a:lnTo>
                    <a:pt x="1884" y="1539"/>
                  </a:lnTo>
                  <a:lnTo>
                    <a:pt x="1860" y="1547"/>
                  </a:lnTo>
                  <a:lnTo>
                    <a:pt x="1837" y="1555"/>
                  </a:lnTo>
                  <a:lnTo>
                    <a:pt x="1815" y="1561"/>
                  </a:lnTo>
                  <a:lnTo>
                    <a:pt x="1795" y="1561"/>
                  </a:lnTo>
                  <a:lnTo>
                    <a:pt x="1784" y="1553"/>
                  </a:lnTo>
                  <a:lnTo>
                    <a:pt x="1776" y="1541"/>
                  </a:lnTo>
                  <a:lnTo>
                    <a:pt x="1770" y="1528"/>
                  </a:lnTo>
                  <a:lnTo>
                    <a:pt x="1768" y="1514"/>
                  </a:lnTo>
                  <a:lnTo>
                    <a:pt x="1764" y="1502"/>
                  </a:lnTo>
                  <a:lnTo>
                    <a:pt x="1756" y="1492"/>
                  </a:lnTo>
                  <a:lnTo>
                    <a:pt x="1744" y="1484"/>
                  </a:lnTo>
                  <a:lnTo>
                    <a:pt x="1723" y="1480"/>
                  </a:lnTo>
                  <a:lnTo>
                    <a:pt x="1697" y="1478"/>
                  </a:lnTo>
                  <a:lnTo>
                    <a:pt x="1669" y="1476"/>
                  </a:lnTo>
                  <a:lnTo>
                    <a:pt x="1642" y="1472"/>
                  </a:lnTo>
                  <a:lnTo>
                    <a:pt x="1614" y="1466"/>
                  </a:lnTo>
                  <a:lnTo>
                    <a:pt x="1601" y="1459"/>
                  </a:lnTo>
                  <a:lnTo>
                    <a:pt x="1591" y="1449"/>
                  </a:lnTo>
                  <a:lnTo>
                    <a:pt x="1583" y="1439"/>
                  </a:lnTo>
                  <a:lnTo>
                    <a:pt x="1575" y="1429"/>
                  </a:lnTo>
                  <a:lnTo>
                    <a:pt x="1567" y="1419"/>
                  </a:lnTo>
                  <a:lnTo>
                    <a:pt x="1557" y="1415"/>
                  </a:lnTo>
                  <a:lnTo>
                    <a:pt x="1545" y="1415"/>
                  </a:lnTo>
                  <a:lnTo>
                    <a:pt x="1528" y="1421"/>
                  </a:lnTo>
                  <a:lnTo>
                    <a:pt x="1502" y="1437"/>
                  </a:lnTo>
                  <a:lnTo>
                    <a:pt x="1479" y="1455"/>
                  </a:lnTo>
                  <a:lnTo>
                    <a:pt x="1455" y="1472"/>
                  </a:lnTo>
                  <a:lnTo>
                    <a:pt x="1435" y="1492"/>
                  </a:lnTo>
                  <a:lnTo>
                    <a:pt x="1421" y="1508"/>
                  </a:lnTo>
                  <a:lnTo>
                    <a:pt x="1410" y="1520"/>
                  </a:lnTo>
                  <a:lnTo>
                    <a:pt x="1402" y="1528"/>
                  </a:lnTo>
                  <a:lnTo>
                    <a:pt x="1390" y="1537"/>
                  </a:lnTo>
                  <a:lnTo>
                    <a:pt x="1378" y="1547"/>
                  </a:lnTo>
                  <a:lnTo>
                    <a:pt x="1364" y="1555"/>
                  </a:lnTo>
                  <a:lnTo>
                    <a:pt x="1353" y="1561"/>
                  </a:lnTo>
                  <a:lnTo>
                    <a:pt x="1345" y="1563"/>
                  </a:lnTo>
                  <a:lnTo>
                    <a:pt x="1339" y="1561"/>
                  </a:lnTo>
                  <a:lnTo>
                    <a:pt x="1339" y="1553"/>
                  </a:lnTo>
                  <a:lnTo>
                    <a:pt x="1343" y="1541"/>
                  </a:lnTo>
                  <a:lnTo>
                    <a:pt x="1347" y="1528"/>
                  </a:lnTo>
                  <a:lnTo>
                    <a:pt x="1353" y="1510"/>
                  </a:lnTo>
                  <a:lnTo>
                    <a:pt x="1356" y="1492"/>
                  </a:lnTo>
                  <a:lnTo>
                    <a:pt x="1358" y="1476"/>
                  </a:lnTo>
                  <a:lnTo>
                    <a:pt x="1358" y="1461"/>
                  </a:lnTo>
                  <a:lnTo>
                    <a:pt x="1353" y="1449"/>
                  </a:lnTo>
                  <a:lnTo>
                    <a:pt x="1343" y="1441"/>
                  </a:lnTo>
                  <a:lnTo>
                    <a:pt x="1321" y="1437"/>
                  </a:lnTo>
                  <a:lnTo>
                    <a:pt x="1301" y="1441"/>
                  </a:lnTo>
                  <a:lnTo>
                    <a:pt x="1282" y="1449"/>
                  </a:lnTo>
                  <a:lnTo>
                    <a:pt x="1260" y="1457"/>
                  </a:lnTo>
                  <a:lnTo>
                    <a:pt x="1234" y="1463"/>
                  </a:lnTo>
                  <a:lnTo>
                    <a:pt x="1205" y="1465"/>
                  </a:lnTo>
                  <a:lnTo>
                    <a:pt x="1173" y="1459"/>
                  </a:lnTo>
                  <a:lnTo>
                    <a:pt x="1140" y="1449"/>
                  </a:lnTo>
                  <a:lnTo>
                    <a:pt x="1106" y="1435"/>
                  </a:lnTo>
                  <a:lnTo>
                    <a:pt x="1077" y="1421"/>
                  </a:lnTo>
                  <a:lnTo>
                    <a:pt x="1053" y="1409"/>
                  </a:lnTo>
                  <a:lnTo>
                    <a:pt x="1038" y="1402"/>
                  </a:lnTo>
                  <a:lnTo>
                    <a:pt x="1026" y="1398"/>
                  </a:lnTo>
                  <a:lnTo>
                    <a:pt x="1012" y="1400"/>
                  </a:lnTo>
                  <a:lnTo>
                    <a:pt x="998" y="1404"/>
                  </a:lnTo>
                  <a:lnTo>
                    <a:pt x="984" y="1405"/>
                  </a:lnTo>
                  <a:lnTo>
                    <a:pt x="969" y="1404"/>
                  </a:lnTo>
                  <a:lnTo>
                    <a:pt x="951" y="1396"/>
                  </a:lnTo>
                  <a:lnTo>
                    <a:pt x="931" y="1380"/>
                  </a:lnTo>
                  <a:lnTo>
                    <a:pt x="908" y="1364"/>
                  </a:lnTo>
                  <a:lnTo>
                    <a:pt x="884" y="1346"/>
                  </a:lnTo>
                  <a:lnTo>
                    <a:pt x="860" y="1331"/>
                  </a:lnTo>
                  <a:lnTo>
                    <a:pt x="843" y="1317"/>
                  </a:lnTo>
                  <a:lnTo>
                    <a:pt x="831" y="1307"/>
                  </a:lnTo>
                  <a:lnTo>
                    <a:pt x="817" y="1297"/>
                  </a:lnTo>
                  <a:lnTo>
                    <a:pt x="799" y="1283"/>
                  </a:lnTo>
                  <a:lnTo>
                    <a:pt x="778" y="1268"/>
                  </a:lnTo>
                  <a:lnTo>
                    <a:pt x="754" y="1250"/>
                  </a:lnTo>
                  <a:lnTo>
                    <a:pt x="734" y="1234"/>
                  </a:lnTo>
                  <a:lnTo>
                    <a:pt x="717" y="1219"/>
                  </a:lnTo>
                  <a:lnTo>
                    <a:pt x="709" y="1207"/>
                  </a:lnTo>
                  <a:lnTo>
                    <a:pt x="705" y="1189"/>
                  </a:lnTo>
                  <a:lnTo>
                    <a:pt x="701" y="1169"/>
                  </a:lnTo>
                  <a:lnTo>
                    <a:pt x="697" y="1150"/>
                  </a:lnTo>
                  <a:lnTo>
                    <a:pt x="691" y="1134"/>
                  </a:lnTo>
                  <a:lnTo>
                    <a:pt x="683" y="1126"/>
                  </a:lnTo>
                  <a:lnTo>
                    <a:pt x="675" y="1126"/>
                  </a:lnTo>
                  <a:lnTo>
                    <a:pt x="666" y="1132"/>
                  </a:lnTo>
                  <a:lnTo>
                    <a:pt x="656" y="1140"/>
                  </a:lnTo>
                  <a:lnTo>
                    <a:pt x="644" y="1148"/>
                  </a:lnTo>
                  <a:lnTo>
                    <a:pt x="632" y="1154"/>
                  </a:lnTo>
                  <a:lnTo>
                    <a:pt x="620" y="1156"/>
                  </a:lnTo>
                  <a:lnTo>
                    <a:pt x="612" y="1152"/>
                  </a:lnTo>
                  <a:lnTo>
                    <a:pt x="606" y="1142"/>
                  </a:lnTo>
                  <a:lnTo>
                    <a:pt x="591" y="1100"/>
                  </a:lnTo>
                  <a:lnTo>
                    <a:pt x="565" y="1063"/>
                  </a:lnTo>
                  <a:lnTo>
                    <a:pt x="532" y="1026"/>
                  </a:lnTo>
                  <a:lnTo>
                    <a:pt x="510" y="1006"/>
                  </a:lnTo>
                  <a:lnTo>
                    <a:pt x="484" y="984"/>
                  </a:lnTo>
                  <a:lnTo>
                    <a:pt x="461" y="963"/>
                  </a:lnTo>
                  <a:lnTo>
                    <a:pt x="437" y="943"/>
                  </a:lnTo>
                  <a:lnTo>
                    <a:pt x="419" y="923"/>
                  </a:lnTo>
                  <a:lnTo>
                    <a:pt x="406" y="908"/>
                  </a:lnTo>
                  <a:lnTo>
                    <a:pt x="390" y="894"/>
                  </a:lnTo>
                  <a:lnTo>
                    <a:pt x="374" y="890"/>
                  </a:lnTo>
                  <a:lnTo>
                    <a:pt x="356" y="892"/>
                  </a:lnTo>
                  <a:lnTo>
                    <a:pt x="343" y="900"/>
                  </a:lnTo>
                  <a:lnTo>
                    <a:pt x="331" y="910"/>
                  </a:lnTo>
                  <a:lnTo>
                    <a:pt x="321" y="919"/>
                  </a:lnTo>
                  <a:lnTo>
                    <a:pt x="309" y="921"/>
                  </a:lnTo>
                  <a:lnTo>
                    <a:pt x="295" y="913"/>
                  </a:lnTo>
                  <a:lnTo>
                    <a:pt x="280" y="898"/>
                  </a:lnTo>
                  <a:lnTo>
                    <a:pt x="266" y="870"/>
                  </a:lnTo>
                  <a:lnTo>
                    <a:pt x="246" y="839"/>
                  </a:lnTo>
                  <a:lnTo>
                    <a:pt x="217" y="809"/>
                  </a:lnTo>
                  <a:lnTo>
                    <a:pt x="183" y="782"/>
                  </a:lnTo>
                  <a:lnTo>
                    <a:pt x="152" y="756"/>
                  </a:lnTo>
                  <a:lnTo>
                    <a:pt x="124" y="734"/>
                  </a:lnTo>
                  <a:lnTo>
                    <a:pt x="105" y="717"/>
                  </a:lnTo>
                  <a:lnTo>
                    <a:pt x="87" y="697"/>
                  </a:lnTo>
                  <a:lnTo>
                    <a:pt x="73" y="677"/>
                  </a:lnTo>
                  <a:lnTo>
                    <a:pt x="61" y="662"/>
                  </a:lnTo>
                  <a:lnTo>
                    <a:pt x="53" y="652"/>
                  </a:lnTo>
                  <a:lnTo>
                    <a:pt x="51" y="648"/>
                  </a:lnTo>
                  <a:lnTo>
                    <a:pt x="47" y="648"/>
                  </a:lnTo>
                  <a:lnTo>
                    <a:pt x="40" y="650"/>
                  </a:lnTo>
                  <a:lnTo>
                    <a:pt x="30" y="650"/>
                  </a:lnTo>
                  <a:lnTo>
                    <a:pt x="20" y="648"/>
                  </a:lnTo>
                  <a:lnTo>
                    <a:pt x="8" y="646"/>
                  </a:lnTo>
                  <a:lnTo>
                    <a:pt x="2" y="638"/>
                  </a:lnTo>
                  <a:lnTo>
                    <a:pt x="0" y="628"/>
                  </a:lnTo>
                  <a:lnTo>
                    <a:pt x="4" y="614"/>
                  </a:lnTo>
                  <a:lnTo>
                    <a:pt x="10" y="593"/>
                  </a:lnTo>
                  <a:lnTo>
                    <a:pt x="14" y="575"/>
                  </a:lnTo>
                  <a:lnTo>
                    <a:pt x="14" y="559"/>
                  </a:lnTo>
                  <a:lnTo>
                    <a:pt x="12" y="541"/>
                  </a:lnTo>
                  <a:lnTo>
                    <a:pt x="10" y="524"/>
                  </a:lnTo>
                  <a:lnTo>
                    <a:pt x="12" y="504"/>
                  </a:lnTo>
                  <a:lnTo>
                    <a:pt x="12" y="482"/>
                  </a:lnTo>
                  <a:lnTo>
                    <a:pt x="8" y="463"/>
                  </a:lnTo>
                  <a:lnTo>
                    <a:pt x="6" y="449"/>
                  </a:lnTo>
                  <a:lnTo>
                    <a:pt x="4" y="439"/>
                  </a:lnTo>
                  <a:lnTo>
                    <a:pt x="10" y="431"/>
                  </a:lnTo>
                  <a:lnTo>
                    <a:pt x="22" y="427"/>
                  </a:lnTo>
                  <a:lnTo>
                    <a:pt x="34" y="429"/>
                  </a:lnTo>
                  <a:lnTo>
                    <a:pt x="44" y="437"/>
                  </a:lnTo>
                  <a:lnTo>
                    <a:pt x="51" y="449"/>
                  </a:lnTo>
                  <a:lnTo>
                    <a:pt x="57" y="461"/>
                  </a:lnTo>
                  <a:lnTo>
                    <a:pt x="65" y="471"/>
                  </a:lnTo>
                  <a:lnTo>
                    <a:pt x="75" y="475"/>
                  </a:lnTo>
                  <a:lnTo>
                    <a:pt x="87" y="473"/>
                  </a:lnTo>
                  <a:lnTo>
                    <a:pt x="105" y="465"/>
                  </a:lnTo>
                  <a:lnTo>
                    <a:pt x="118" y="463"/>
                  </a:lnTo>
                  <a:lnTo>
                    <a:pt x="132" y="463"/>
                  </a:lnTo>
                  <a:lnTo>
                    <a:pt x="144" y="459"/>
                  </a:lnTo>
                  <a:lnTo>
                    <a:pt x="152" y="451"/>
                  </a:lnTo>
                  <a:lnTo>
                    <a:pt x="158" y="435"/>
                  </a:lnTo>
                  <a:lnTo>
                    <a:pt x="164" y="412"/>
                  </a:lnTo>
                  <a:lnTo>
                    <a:pt x="169" y="394"/>
                  </a:lnTo>
                  <a:lnTo>
                    <a:pt x="171" y="376"/>
                  </a:lnTo>
                  <a:lnTo>
                    <a:pt x="169" y="360"/>
                  </a:lnTo>
                  <a:lnTo>
                    <a:pt x="156" y="347"/>
                  </a:lnTo>
                  <a:lnTo>
                    <a:pt x="140" y="335"/>
                  </a:lnTo>
                  <a:lnTo>
                    <a:pt x="122" y="325"/>
                  </a:lnTo>
                  <a:lnTo>
                    <a:pt x="108" y="315"/>
                  </a:lnTo>
                  <a:lnTo>
                    <a:pt x="99" y="305"/>
                  </a:lnTo>
                  <a:lnTo>
                    <a:pt x="97" y="293"/>
                  </a:lnTo>
                  <a:lnTo>
                    <a:pt x="101" y="278"/>
                  </a:lnTo>
                  <a:lnTo>
                    <a:pt x="108" y="254"/>
                  </a:lnTo>
                  <a:lnTo>
                    <a:pt x="114" y="229"/>
                  </a:lnTo>
                  <a:lnTo>
                    <a:pt x="118" y="205"/>
                  </a:lnTo>
                  <a:lnTo>
                    <a:pt x="124" y="183"/>
                  </a:lnTo>
                  <a:lnTo>
                    <a:pt x="132" y="168"/>
                  </a:lnTo>
                  <a:lnTo>
                    <a:pt x="140" y="158"/>
                  </a:lnTo>
                  <a:lnTo>
                    <a:pt x="148" y="150"/>
                  </a:lnTo>
                  <a:lnTo>
                    <a:pt x="154" y="146"/>
                  </a:lnTo>
                  <a:lnTo>
                    <a:pt x="158" y="142"/>
                  </a:lnTo>
                  <a:lnTo>
                    <a:pt x="160" y="140"/>
                  </a:lnTo>
                  <a:lnTo>
                    <a:pt x="162" y="138"/>
                  </a:lnTo>
                  <a:lnTo>
                    <a:pt x="256" y="152"/>
                  </a:lnTo>
                  <a:lnTo>
                    <a:pt x="284" y="105"/>
                  </a:lnTo>
                  <a:lnTo>
                    <a:pt x="355" y="42"/>
                  </a:lnTo>
                  <a:lnTo>
                    <a:pt x="384" y="24"/>
                  </a:lnTo>
                  <a:lnTo>
                    <a:pt x="492" y="61"/>
                  </a:lnTo>
                  <a:lnTo>
                    <a:pt x="530" y="87"/>
                  </a:lnTo>
                  <a:lnTo>
                    <a:pt x="589" y="81"/>
                  </a:lnTo>
                  <a:lnTo>
                    <a:pt x="626" y="36"/>
                  </a:lnTo>
                  <a:lnTo>
                    <a:pt x="792" y="67"/>
                  </a:lnTo>
                  <a:lnTo>
                    <a:pt x="841" y="106"/>
                  </a:lnTo>
                  <a:lnTo>
                    <a:pt x="896" y="118"/>
                  </a:lnTo>
                  <a:lnTo>
                    <a:pt x="1032" y="81"/>
                  </a:lnTo>
                  <a:lnTo>
                    <a:pt x="1071" y="105"/>
                  </a:lnTo>
                  <a:lnTo>
                    <a:pt x="1179" y="34"/>
                  </a:lnTo>
                  <a:lnTo>
                    <a:pt x="1297" y="32"/>
                  </a:lnTo>
                  <a:lnTo>
                    <a:pt x="1366" y="0"/>
                  </a:lnTo>
                  <a:lnTo>
                    <a:pt x="1461" y="12"/>
                  </a:lnTo>
                  <a:lnTo>
                    <a:pt x="1575" y="87"/>
                  </a:lnTo>
                  <a:lnTo>
                    <a:pt x="1666" y="75"/>
                  </a:lnTo>
                  <a:lnTo>
                    <a:pt x="1669" y="110"/>
                  </a:lnTo>
                  <a:lnTo>
                    <a:pt x="1628" y="138"/>
                  </a:lnTo>
                  <a:lnTo>
                    <a:pt x="1667" y="158"/>
                  </a:lnTo>
                  <a:lnTo>
                    <a:pt x="1666" y="205"/>
                  </a:lnTo>
                  <a:lnTo>
                    <a:pt x="1632" y="295"/>
                  </a:lnTo>
                  <a:lnTo>
                    <a:pt x="1634" y="347"/>
                  </a:lnTo>
                  <a:lnTo>
                    <a:pt x="1589" y="349"/>
                  </a:lnTo>
                  <a:lnTo>
                    <a:pt x="1595" y="431"/>
                  </a:lnTo>
                  <a:lnTo>
                    <a:pt x="1650" y="520"/>
                  </a:lnTo>
                  <a:lnTo>
                    <a:pt x="1701" y="632"/>
                  </a:lnTo>
                  <a:lnTo>
                    <a:pt x="1774" y="628"/>
                  </a:lnTo>
                  <a:lnTo>
                    <a:pt x="1845" y="663"/>
                  </a:lnTo>
                  <a:lnTo>
                    <a:pt x="1870" y="665"/>
                  </a:lnTo>
                  <a:lnTo>
                    <a:pt x="1902" y="683"/>
                  </a:lnTo>
                  <a:lnTo>
                    <a:pt x="1978" y="730"/>
                  </a:lnTo>
                  <a:lnTo>
                    <a:pt x="2041" y="726"/>
                  </a:lnTo>
                  <a:lnTo>
                    <a:pt x="2110" y="758"/>
                  </a:lnTo>
                  <a:lnTo>
                    <a:pt x="2207" y="756"/>
                  </a:lnTo>
                  <a:lnTo>
                    <a:pt x="2321" y="799"/>
                  </a:lnTo>
                  <a:lnTo>
                    <a:pt x="2402" y="860"/>
                  </a:lnTo>
                  <a:lnTo>
                    <a:pt x="2410" y="913"/>
                  </a:lnTo>
                  <a:lnTo>
                    <a:pt x="2486" y="923"/>
                  </a:lnTo>
                  <a:lnTo>
                    <a:pt x="2557" y="939"/>
                  </a:lnTo>
                  <a:lnTo>
                    <a:pt x="2628" y="843"/>
                  </a:lnTo>
                  <a:lnTo>
                    <a:pt x="2644" y="793"/>
                  </a:lnTo>
                  <a:lnTo>
                    <a:pt x="2634" y="758"/>
                  </a:lnTo>
                  <a:lnTo>
                    <a:pt x="2681" y="764"/>
                  </a:lnTo>
                  <a:lnTo>
                    <a:pt x="2740" y="803"/>
                  </a:lnTo>
                  <a:lnTo>
                    <a:pt x="2786" y="829"/>
                  </a:lnTo>
                  <a:lnTo>
                    <a:pt x="2817" y="925"/>
                  </a:lnTo>
                  <a:lnTo>
                    <a:pt x="2880" y="992"/>
                  </a:lnTo>
                  <a:lnTo>
                    <a:pt x="2874" y="1020"/>
                  </a:lnTo>
                  <a:lnTo>
                    <a:pt x="2841" y="1033"/>
                  </a:lnTo>
                  <a:lnTo>
                    <a:pt x="2880" y="1106"/>
                  </a:lnTo>
                  <a:lnTo>
                    <a:pt x="2894" y="1240"/>
                  </a:lnTo>
                  <a:lnTo>
                    <a:pt x="2896" y="1358"/>
                  </a:lnTo>
                  <a:lnTo>
                    <a:pt x="2858" y="1378"/>
                  </a:lnTo>
                  <a:lnTo>
                    <a:pt x="2849" y="1413"/>
                  </a:lnTo>
                  <a:lnTo>
                    <a:pt x="2829" y="1472"/>
                  </a:lnTo>
                  <a:lnTo>
                    <a:pt x="2835" y="1528"/>
                  </a:lnTo>
                  <a:lnTo>
                    <a:pt x="2799" y="1541"/>
                  </a:lnTo>
                  <a:lnTo>
                    <a:pt x="2774" y="1520"/>
                  </a:lnTo>
                  <a:lnTo>
                    <a:pt x="2754" y="1539"/>
                  </a:lnTo>
                </a:path>
              </a:pathLst>
            </a:custGeom>
            <a:grpFill/>
            <a:ln w="635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7" name="Freeform 71"/>
            <p:cNvSpPr>
              <a:spLocks/>
            </p:cNvSpPr>
            <p:nvPr/>
          </p:nvSpPr>
          <p:spPr bwMode="gray">
            <a:xfrm>
              <a:off x="2215" y="3052"/>
              <a:ext cx="676" cy="694"/>
            </a:xfrm>
            <a:custGeom>
              <a:avLst/>
              <a:gdLst>
                <a:gd name="T0" fmla="*/ 297 w 1352"/>
                <a:gd name="T1" fmla="*/ 258 h 1388"/>
                <a:gd name="T2" fmla="*/ 288 w 1352"/>
                <a:gd name="T3" fmla="*/ 267 h 1388"/>
                <a:gd name="T4" fmla="*/ 280 w 1352"/>
                <a:gd name="T5" fmla="*/ 277 h 1388"/>
                <a:gd name="T6" fmla="*/ 265 w 1352"/>
                <a:gd name="T7" fmla="*/ 279 h 1388"/>
                <a:gd name="T8" fmla="*/ 258 w 1352"/>
                <a:gd name="T9" fmla="*/ 281 h 1388"/>
                <a:gd name="T10" fmla="*/ 248 w 1352"/>
                <a:gd name="T11" fmla="*/ 285 h 1388"/>
                <a:gd name="T12" fmla="*/ 240 w 1352"/>
                <a:gd name="T13" fmla="*/ 279 h 1388"/>
                <a:gd name="T14" fmla="*/ 237 w 1352"/>
                <a:gd name="T15" fmla="*/ 285 h 1388"/>
                <a:gd name="T16" fmla="*/ 231 w 1352"/>
                <a:gd name="T17" fmla="*/ 284 h 1388"/>
                <a:gd name="T18" fmla="*/ 228 w 1352"/>
                <a:gd name="T19" fmla="*/ 281 h 1388"/>
                <a:gd name="T20" fmla="*/ 218 w 1352"/>
                <a:gd name="T21" fmla="*/ 290 h 1388"/>
                <a:gd name="T22" fmla="*/ 202 w 1352"/>
                <a:gd name="T23" fmla="*/ 282 h 1388"/>
                <a:gd name="T24" fmla="*/ 188 w 1352"/>
                <a:gd name="T25" fmla="*/ 290 h 1388"/>
                <a:gd name="T26" fmla="*/ 174 w 1352"/>
                <a:gd name="T27" fmla="*/ 293 h 1388"/>
                <a:gd name="T28" fmla="*/ 162 w 1352"/>
                <a:gd name="T29" fmla="*/ 303 h 1388"/>
                <a:gd name="T30" fmla="*/ 169 w 1352"/>
                <a:gd name="T31" fmla="*/ 330 h 1388"/>
                <a:gd name="T32" fmla="*/ 165 w 1352"/>
                <a:gd name="T33" fmla="*/ 346 h 1388"/>
                <a:gd name="T34" fmla="*/ 146 w 1352"/>
                <a:gd name="T35" fmla="*/ 341 h 1388"/>
                <a:gd name="T36" fmla="*/ 142 w 1352"/>
                <a:gd name="T37" fmla="*/ 322 h 1388"/>
                <a:gd name="T38" fmla="*/ 130 w 1352"/>
                <a:gd name="T39" fmla="*/ 330 h 1388"/>
                <a:gd name="T40" fmla="*/ 113 w 1352"/>
                <a:gd name="T41" fmla="*/ 336 h 1388"/>
                <a:gd name="T42" fmla="*/ 98 w 1352"/>
                <a:gd name="T43" fmla="*/ 327 h 1388"/>
                <a:gd name="T44" fmla="*/ 94 w 1352"/>
                <a:gd name="T45" fmla="*/ 310 h 1388"/>
                <a:gd name="T46" fmla="*/ 76 w 1352"/>
                <a:gd name="T47" fmla="*/ 308 h 1388"/>
                <a:gd name="T48" fmla="*/ 67 w 1352"/>
                <a:gd name="T49" fmla="*/ 301 h 1388"/>
                <a:gd name="T50" fmla="*/ 72 w 1352"/>
                <a:gd name="T51" fmla="*/ 280 h 1388"/>
                <a:gd name="T52" fmla="*/ 79 w 1352"/>
                <a:gd name="T53" fmla="*/ 267 h 1388"/>
                <a:gd name="T54" fmla="*/ 63 w 1352"/>
                <a:gd name="T55" fmla="*/ 263 h 1388"/>
                <a:gd name="T56" fmla="*/ 53 w 1352"/>
                <a:gd name="T57" fmla="*/ 245 h 1388"/>
                <a:gd name="T58" fmla="*/ 47 w 1352"/>
                <a:gd name="T59" fmla="*/ 227 h 1388"/>
                <a:gd name="T60" fmla="*/ 51 w 1352"/>
                <a:gd name="T61" fmla="*/ 218 h 1388"/>
                <a:gd name="T62" fmla="*/ 48 w 1352"/>
                <a:gd name="T63" fmla="*/ 217 h 1388"/>
                <a:gd name="T64" fmla="*/ 24 w 1352"/>
                <a:gd name="T65" fmla="*/ 220 h 1388"/>
                <a:gd name="T66" fmla="*/ 9 w 1352"/>
                <a:gd name="T67" fmla="*/ 229 h 1388"/>
                <a:gd name="T68" fmla="*/ 3 w 1352"/>
                <a:gd name="T69" fmla="*/ 224 h 1388"/>
                <a:gd name="T70" fmla="*/ 8 w 1352"/>
                <a:gd name="T71" fmla="*/ 215 h 1388"/>
                <a:gd name="T72" fmla="*/ 3 w 1352"/>
                <a:gd name="T73" fmla="*/ 206 h 1388"/>
                <a:gd name="T74" fmla="*/ 5 w 1352"/>
                <a:gd name="T75" fmla="*/ 189 h 1388"/>
                <a:gd name="T76" fmla="*/ 15 w 1352"/>
                <a:gd name="T77" fmla="*/ 172 h 1388"/>
                <a:gd name="T78" fmla="*/ 28 w 1352"/>
                <a:gd name="T79" fmla="*/ 162 h 1388"/>
                <a:gd name="T80" fmla="*/ 38 w 1352"/>
                <a:gd name="T81" fmla="*/ 150 h 1388"/>
                <a:gd name="T82" fmla="*/ 49 w 1352"/>
                <a:gd name="T83" fmla="*/ 131 h 1388"/>
                <a:gd name="T84" fmla="*/ 53 w 1352"/>
                <a:gd name="T85" fmla="*/ 89 h 1388"/>
                <a:gd name="T86" fmla="*/ 47 w 1352"/>
                <a:gd name="T87" fmla="*/ 72 h 1388"/>
                <a:gd name="T88" fmla="*/ 31 w 1352"/>
                <a:gd name="T89" fmla="*/ 60 h 1388"/>
                <a:gd name="T90" fmla="*/ 51 w 1352"/>
                <a:gd name="T91" fmla="*/ 42 h 1388"/>
                <a:gd name="T92" fmla="*/ 78 w 1352"/>
                <a:gd name="T93" fmla="*/ 44 h 1388"/>
                <a:gd name="T94" fmla="*/ 112 w 1352"/>
                <a:gd name="T95" fmla="*/ 60 h 1388"/>
                <a:gd name="T96" fmla="*/ 170 w 1352"/>
                <a:gd name="T97" fmla="*/ 138 h 1388"/>
                <a:gd name="T98" fmla="*/ 214 w 1352"/>
                <a:gd name="T99" fmla="*/ 109 h 1388"/>
                <a:gd name="T100" fmla="*/ 229 w 1352"/>
                <a:gd name="T101" fmla="*/ 50 h 1388"/>
                <a:gd name="T102" fmla="*/ 248 w 1352"/>
                <a:gd name="T103" fmla="*/ 26 h 1388"/>
                <a:gd name="T104" fmla="*/ 289 w 1352"/>
                <a:gd name="T105" fmla="*/ 47 h 1388"/>
                <a:gd name="T106" fmla="*/ 266 w 1352"/>
                <a:gd name="T107" fmla="*/ 82 h 1388"/>
                <a:gd name="T108" fmla="*/ 240 w 1352"/>
                <a:gd name="T109" fmla="*/ 101 h 1388"/>
                <a:gd name="T110" fmla="*/ 276 w 1352"/>
                <a:gd name="T111" fmla="*/ 122 h 1388"/>
                <a:gd name="T112" fmla="*/ 280 w 1352"/>
                <a:gd name="T113" fmla="*/ 183 h 1388"/>
                <a:gd name="T114" fmla="*/ 300 w 1352"/>
                <a:gd name="T115" fmla="*/ 216 h 1388"/>
                <a:gd name="T116" fmla="*/ 338 w 1352"/>
                <a:gd name="T117" fmla="*/ 225 h 1388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1352"/>
                <a:gd name="T178" fmla="*/ 0 h 1388"/>
                <a:gd name="T179" fmla="*/ 1352 w 1352"/>
                <a:gd name="T180" fmla="*/ 1388 h 1388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1352" h="1388">
                  <a:moveTo>
                    <a:pt x="1262" y="1026"/>
                  </a:moveTo>
                  <a:lnTo>
                    <a:pt x="1230" y="998"/>
                  </a:lnTo>
                  <a:lnTo>
                    <a:pt x="1203" y="1026"/>
                  </a:lnTo>
                  <a:lnTo>
                    <a:pt x="1197" y="1028"/>
                  </a:lnTo>
                  <a:lnTo>
                    <a:pt x="1185" y="1032"/>
                  </a:lnTo>
                  <a:lnTo>
                    <a:pt x="1171" y="1039"/>
                  </a:lnTo>
                  <a:lnTo>
                    <a:pt x="1159" y="1045"/>
                  </a:lnTo>
                  <a:lnTo>
                    <a:pt x="1154" y="1049"/>
                  </a:lnTo>
                  <a:lnTo>
                    <a:pt x="1152" y="1055"/>
                  </a:lnTo>
                  <a:lnTo>
                    <a:pt x="1150" y="1067"/>
                  </a:lnTo>
                  <a:lnTo>
                    <a:pt x="1148" y="1081"/>
                  </a:lnTo>
                  <a:lnTo>
                    <a:pt x="1144" y="1093"/>
                  </a:lnTo>
                  <a:lnTo>
                    <a:pt x="1138" y="1098"/>
                  </a:lnTo>
                  <a:lnTo>
                    <a:pt x="1130" y="1102"/>
                  </a:lnTo>
                  <a:lnTo>
                    <a:pt x="1118" y="1106"/>
                  </a:lnTo>
                  <a:lnTo>
                    <a:pt x="1104" y="1114"/>
                  </a:lnTo>
                  <a:lnTo>
                    <a:pt x="1091" y="1118"/>
                  </a:lnTo>
                  <a:lnTo>
                    <a:pt x="1079" y="1122"/>
                  </a:lnTo>
                  <a:lnTo>
                    <a:pt x="1069" y="1120"/>
                  </a:lnTo>
                  <a:lnTo>
                    <a:pt x="1059" y="1114"/>
                  </a:lnTo>
                  <a:lnTo>
                    <a:pt x="1047" y="1112"/>
                  </a:lnTo>
                  <a:lnTo>
                    <a:pt x="1035" y="1112"/>
                  </a:lnTo>
                  <a:lnTo>
                    <a:pt x="1032" y="1112"/>
                  </a:lnTo>
                  <a:lnTo>
                    <a:pt x="1032" y="1116"/>
                  </a:lnTo>
                  <a:lnTo>
                    <a:pt x="1030" y="1124"/>
                  </a:lnTo>
                  <a:lnTo>
                    <a:pt x="1026" y="1136"/>
                  </a:lnTo>
                  <a:lnTo>
                    <a:pt x="1020" y="1144"/>
                  </a:lnTo>
                  <a:lnTo>
                    <a:pt x="1012" y="1148"/>
                  </a:lnTo>
                  <a:lnTo>
                    <a:pt x="1004" y="1146"/>
                  </a:lnTo>
                  <a:lnTo>
                    <a:pt x="992" y="1140"/>
                  </a:lnTo>
                  <a:lnTo>
                    <a:pt x="980" y="1130"/>
                  </a:lnTo>
                  <a:lnTo>
                    <a:pt x="969" y="1122"/>
                  </a:lnTo>
                  <a:lnTo>
                    <a:pt x="963" y="1116"/>
                  </a:lnTo>
                  <a:lnTo>
                    <a:pt x="959" y="1114"/>
                  </a:lnTo>
                  <a:lnTo>
                    <a:pt x="959" y="1116"/>
                  </a:lnTo>
                  <a:lnTo>
                    <a:pt x="959" y="1118"/>
                  </a:lnTo>
                  <a:lnTo>
                    <a:pt x="957" y="1124"/>
                  </a:lnTo>
                  <a:lnTo>
                    <a:pt x="955" y="1130"/>
                  </a:lnTo>
                  <a:lnTo>
                    <a:pt x="951" y="1134"/>
                  </a:lnTo>
                  <a:lnTo>
                    <a:pt x="949" y="1140"/>
                  </a:lnTo>
                  <a:lnTo>
                    <a:pt x="945" y="1142"/>
                  </a:lnTo>
                  <a:lnTo>
                    <a:pt x="939" y="1144"/>
                  </a:lnTo>
                  <a:lnTo>
                    <a:pt x="935" y="1142"/>
                  </a:lnTo>
                  <a:lnTo>
                    <a:pt x="931" y="1140"/>
                  </a:lnTo>
                  <a:lnTo>
                    <a:pt x="925" y="1136"/>
                  </a:lnTo>
                  <a:lnTo>
                    <a:pt x="921" y="1132"/>
                  </a:lnTo>
                  <a:lnTo>
                    <a:pt x="919" y="1128"/>
                  </a:lnTo>
                  <a:lnTo>
                    <a:pt x="917" y="1126"/>
                  </a:lnTo>
                  <a:lnTo>
                    <a:pt x="915" y="1122"/>
                  </a:lnTo>
                  <a:lnTo>
                    <a:pt x="913" y="1122"/>
                  </a:lnTo>
                  <a:lnTo>
                    <a:pt x="911" y="1126"/>
                  </a:lnTo>
                  <a:lnTo>
                    <a:pt x="906" y="1132"/>
                  </a:lnTo>
                  <a:lnTo>
                    <a:pt x="896" y="1144"/>
                  </a:lnTo>
                  <a:lnTo>
                    <a:pt x="886" y="1154"/>
                  </a:lnTo>
                  <a:lnTo>
                    <a:pt x="874" y="1159"/>
                  </a:lnTo>
                  <a:lnTo>
                    <a:pt x="864" y="1163"/>
                  </a:lnTo>
                  <a:lnTo>
                    <a:pt x="852" y="1159"/>
                  </a:lnTo>
                  <a:lnTo>
                    <a:pt x="839" y="1150"/>
                  </a:lnTo>
                  <a:lnTo>
                    <a:pt x="825" y="1138"/>
                  </a:lnTo>
                  <a:lnTo>
                    <a:pt x="809" y="1128"/>
                  </a:lnTo>
                  <a:lnTo>
                    <a:pt x="797" y="1122"/>
                  </a:lnTo>
                  <a:lnTo>
                    <a:pt x="787" y="1120"/>
                  </a:lnTo>
                  <a:lnTo>
                    <a:pt x="778" y="1130"/>
                  </a:lnTo>
                  <a:lnTo>
                    <a:pt x="766" y="1144"/>
                  </a:lnTo>
                  <a:lnTo>
                    <a:pt x="754" y="1159"/>
                  </a:lnTo>
                  <a:lnTo>
                    <a:pt x="742" y="1171"/>
                  </a:lnTo>
                  <a:lnTo>
                    <a:pt x="734" y="1179"/>
                  </a:lnTo>
                  <a:lnTo>
                    <a:pt x="724" y="1177"/>
                  </a:lnTo>
                  <a:lnTo>
                    <a:pt x="711" y="1175"/>
                  </a:lnTo>
                  <a:lnTo>
                    <a:pt x="695" y="1169"/>
                  </a:lnTo>
                  <a:lnTo>
                    <a:pt x="679" y="1165"/>
                  </a:lnTo>
                  <a:lnTo>
                    <a:pt x="667" y="1165"/>
                  </a:lnTo>
                  <a:lnTo>
                    <a:pt x="659" y="1167"/>
                  </a:lnTo>
                  <a:lnTo>
                    <a:pt x="650" y="1183"/>
                  </a:lnTo>
                  <a:lnTo>
                    <a:pt x="646" y="1209"/>
                  </a:lnTo>
                  <a:lnTo>
                    <a:pt x="648" y="1234"/>
                  </a:lnTo>
                  <a:lnTo>
                    <a:pt x="656" y="1254"/>
                  </a:lnTo>
                  <a:lnTo>
                    <a:pt x="665" y="1278"/>
                  </a:lnTo>
                  <a:lnTo>
                    <a:pt x="673" y="1299"/>
                  </a:lnTo>
                  <a:lnTo>
                    <a:pt x="675" y="1317"/>
                  </a:lnTo>
                  <a:lnTo>
                    <a:pt x="673" y="1331"/>
                  </a:lnTo>
                  <a:lnTo>
                    <a:pt x="673" y="1346"/>
                  </a:lnTo>
                  <a:lnTo>
                    <a:pt x="673" y="1362"/>
                  </a:lnTo>
                  <a:lnTo>
                    <a:pt x="667" y="1374"/>
                  </a:lnTo>
                  <a:lnTo>
                    <a:pt x="658" y="1382"/>
                  </a:lnTo>
                  <a:lnTo>
                    <a:pt x="638" y="1386"/>
                  </a:lnTo>
                  <a:lnTo>
                    <a:pt x="620" y="1388"/>
                  </a:lnTo>
                  <a:lnTo>
                    <a:pt x="604" y="1386"/>
                  </a:lnTo>
                  <a:lnTo>
                    <a:pt x="591" y="1380"/>
                  </a:lnTo>
                  <a:lnTo>
                    <a:pt x="581" y="1362"/>
                  </a:lnTo>
                  <a:lnTo>
                    <a:pt x="573" y="1343"/>
                  </a:lnTo>
                  <a:lnTo>
                    <a:pt x="571" y="1321"/>
                  </a:lnTo>
                  <a:lnTo>
                    <a:pt x="569" y="1309"/>
                  </a:lnTo>
                  <a:lnTo>
                    <a:pt x="567" y="1297"/>
                  </a:lnTo>
                  <a:lnTo>
                    <a:pt x="565" y="1287"/>
                  </a:lnTo>
                  <a:lnTo>
                    <a:pt x="559" y="1282"/>
                  </a:lnTo>
                  <a:lnTo>
                    <a:pt x="553" y="1283"/>
                  </a:lnTo>
                  <a:lnTo>
                    <a:pt x="545" y="1291"/>
                  </a:lnTo>
                  <a:lnTo>
                    <a:pt x="534" y="1303"/>
                  </a:lnTo>
                  <a:lnTo>
                    <a:pt x="518" y="1317"/>
                  </a:lnTo>
                  <a:lnTo>
                    <a:pt x="504" y="1331"/>
                  </a:lnTo>
                  <a:lnTo>
                    <a:pt x="488" y="1341"/>
                  </a:lnTo>
                  <a:lnTo>
                    <a:pt x="476" y="1343"/>
                  </a:lnTo>
                  <a:lnTo>
                    <a:pt x="465" y="1343"/>
                  </a:lnTo>
                  <a:lnTo>
                    <a:pt x="451" y="1343"/>
                  </a:lnTo>
                  <a:lnTo>
                    <a:pt x="437" y="1345"/>
                  </a:lnTo>
                  <a:lnTo>
                    <a:pt x="425" y="1343"/>
                  </a:lnTo>
                  <a:lnTo>
                    <a:pt x="415" y="1337"/>
                  </a:lnTo>
                  <a:lnTo>
                    <a:pt x="404" y="1323"/>
                  </a:lnTo>
                  <a:lnTo>
                    <a:pt x="394" y="1307"/>
                  </a:lnTo>
                  <a:lnTo>
                    <a:pt x="388" y="1287"/>
                  </a:lnTo>
                  <a:lnTo>
                    <a:pt x="386" y="1272"/>
                  </a:lnTo>
                  <a:lnTo>
                    <a:pt x="382" y="1256"/>
                  </a:lnTo>
                  <a:lnTo>
                    <a:pt x="378" y="1244"/>
                  </a:lnTo>
                  <a:lnTo>
                    <a:pt x="378" y="1240"/>
                  </a:lnTo>
                  <a:lnTo>
                    <a:pt x="372" y="1240"/>
                  </a:lnTo>
                  <a:lnTo>
                    <a:pt x="358" y="1240"/>
                  </a:lnTo>
                  <a:lnTo>
                    <a:pt x="341" y="1238"/>
                  </a:lnTo>
                  <a:lnTo>
                    <a:pt x="321" y="1236"/>
                  </a:lnTo>
                  <a:lnTo>
                    <a:pt x="303" y="1232"/>
                  </a:lnTo>
                  <a:lnTo>
                    <a:pt x="291" y="1224"/>
                  </a:lnTo>
                  <a:lnTo>
                    <a:pt x="282" y="1219"/>
                  </a:lnTo>
                  <a:lnTo>
                    <a:pt x="276" y="1213"/>
                  </a:lnTo>
                  <a:lnTo>
                    <a:pt x="270" y="1209"/>
                  </a:lnTo>
                  <a:lnTo>
                    <a:pt x="268" y="1201"/>
                  </a:lnTo>
                  <a:lnTo>
                    <a:pt x="268" y="1189"/>
                  </a:lnTo>
                  <a:lnTo>
                    <a:pt x="274" y="1171"/>
                  </a:lnTo>
                  <a:lnTo>
                    <a:pt x="280" y="1150"/>
                  </a:lnTo>
                  <a:lnTo>
                    <a:pt x="284" y="1134"/>
                  </a:lnTo>
                  <a:lnTo>
                    <a:pt x="285" y="1120"/>
                  </a:lnTo>
                  <a:lnTo>
                    <a:pt x="287" y="1110"/>
                  </a:lnTo>
                  <a:lnTo>
                    <a:pt x="291" y="1100"/>
                  </a:lnTo>
                  <a:lnTo>
                    <a:pt x="299" y="1087"/>
                  </a:lnTo>
                  <a:lnTo>
                    <a:pt x="309" y="1075"/>
                  </a:lnTo>
                  <a:lnTo>
                    <a:pt x="315" y="1065"/>
                  </a:lnTo>
                  <a:lnTo>
                    <a:pt x="311" y="1057"/>
                  </a:lnTo>
                  <a:lnTo>
                    <a:pt x="303" y="1053"/>
                  </a:lnTo>
                  <a:lnTo>
                    <a:pt x="289" y="1053"/>
                  </a:lnTo>
                  <a:lnTo>
                    <a:pt x="272" y="1053"/>
                  </a:lnTo>
                  <a:lnTo>
                    <a:pt x="254" y="1051"/>
                  </a:lnTo>
                  <a:lnTo>
                    <a:pt x="240" y="1047"/>
                  </a:lnTo>
                  <a:lnTo>
                    <a:pt x="230" y="1039"/>
                  </a:lnTo>
                  <a:lnTo>
                    <a:pt x="221" y="1020"/>
                  </a:lnTo>
                  <a:lnTo>
                    <a:pt x="217" y="1000"/>
                  </a:lnTo>
                  <a:lnTo>
                    <a:pt x="211" y="980"/>
                  </a:lnTo>
                  <a:lnTo>
                    <a:pt x="207" y="959"/>
                  </a:lnTo>
                  <a:lnTo>
                    <a:pt x="205" y="943"/>
                  </a:lnTo>
                  <a:lnTo>
                    <a:pt x="199" y="931"/>
                  </a:lnTo>
                  <a:lnTo>
                    <a:pt x="191" y="919"/>
                  </a:lnTo>
                  <a:lnTo>
                    <a:pt x="187" y="908"/>
                  </a:lnTo>
                  <a:lnTo>
                    <a:pt x="189" y="894"/>
                  </a:lnTo>
                  <a:lnTo>
                    <a:pt x="191" y="888"/>
                  </a:lnTo>
                  <a:lnTo>
                    <a:pt x="197" y="884"/>
                  </a:lnTo>
                  <a:lnTo>
                    <a:pt x="201" y="878"/>
                  </a:lnTo>
                  <a:lnTo>
                    <a:pt x="205" y="874"/>
                  </a:lnTo>
                  <a:lnTo>
                    <a:pt x="209" y="870"/>
                  </a:lnTo>
                  <a:lnTo>
                    <a:pt x="211" y="868"/>
                  </a:lnTo>
                  <a:lnTo>
                    <a:pt x="213" y="868"/>
                  </a:lnTo>
                  <a:lnTo>
                    <a:pt x="207" y="868"/>
                  </a:lnTo>
                  <a:lnTo>
                    <a:pt x="193" y="868"/>
                  </a:lnTo>
                  <a:lnTo>
                    <a:pt x="173" y="870"/>
                  </a:lnTo>
                  <a:lnTo>
                    <a:pt x="152" y="870"/>
                  </a:lnTo>
                  <a:lnTo>
                    <a:pt x="130" y="872"/>
                  </a:lnTo>
                  <a:lnTo>
                    <a:pt x="112" y="876"/>
                  </a:lnTo>
                  <a:lnTo>
                    <a:pt x="97" y="882"/>
                  </a:lnTo>
                  <a:lnTo>
                    <a:pt x="81" y="892"/>
                  </a:lnTo>
                  <a:lnTo>
                    <a:pt x="67" y="902"/>
                  </a:lnTo>
                  <a:lnTo>
                    <a:pt x="53" y="912"/>
                  </a:lnTo>
                  <a:lnTo>
                    <a:pt x="43" y="915"/>
                  </a:lnTo>
                  <a:lnTo>
                    <a:pt x="34" y="915"/>
                  </a:lnTo>
                  <a:lnTo>
                    <a:pt x="28" y="912"/>
                  </a:lnTo>
                  <a:lnTo>
                    <a:pt x="22" y="908"/>
                  </a:lnTo>
                  <a:lnTo>
                    <a:pt x="18" y="906"/>
                  </a:lnTo>
                  <a:lnTo>
                    <a:pt x="14" y="902"/>
                  </a:lnTo>
                  <a:lnTo>
                    <a:pt x="10" y="896"/>
                  </a:lnTo>
                  <a:lnTo>
                    <a:pt x="10" y="892"/>
                  </a:lnTo>
                  <a:lnTo>
                    <a:pt x="10" y="884"/>
                  </a:lnTo>
                  <a:lnTo>
                    <a:pt x="16" y="876"/>
                  </a:lnTo>
                  <a:lnTo>
                    <a:pt x="24" y="868"/>
                  </a:lnTo>
                  <a:lnTo>
                    <a:pt x="32" y="862"/>
                  </a:lnTo>
                  <a:lnTo>
                    <a:pt x="37" y="854"/>
                  </a:lnTo>
                  <a:lnTo>
                    <a:pt x="37" y="843"/>
                  </a:lnTo>
                  <a:lnTo>
                    <a:pt x="34" y="835"/>
                  </a:lnTo>
                  <a:lnTo>
                    <a:pt x="24" y="829"/>
                  </a:lnTo>
                  <a:lnTo>
                    <a:pt x="14" y="823"/>
                  </a:lnTo>
                  <a:lnTo>
                    <a:pt x="6" y="817"/>
                  </a:lnTo>
                  <a:lnTo>
                    <a:pt x="0" y="811"/>
                  </a:lnTo>
                  <a:lnTo>
                    <a:pt x="2" y="799"/>
                  </a:lnTo>
                  <a:lnTo>
                    <a:pt x="12" y="776"/>
                  </a:lnTo>
                  <a:lnTo>
                    <a:pt x="22" y="758"/>
                  </a:lnTo>
                  <a:lnTo>
                    <a:pt x="34" y="744"/>
                  </a:lnTo>
                  <a:lnTo>
                    <a:pt x="41" y="734"/>
                  </a:lnTo>
                  <a:lnTo>
                    <a:pt x="47" y="719"/>
                  </a:lnTo>
                  <a:lnTo>
                    <a:pt x="55" y="701"/>
                  </a:lnTo>
                  <a:lnTo>
                    <a:pt x="61" y="685"/>
                  </a:lnTo>
                  <a:lnTo>
                    <a:pt x="67" y="675"/>
                  </a:lnTo>
                  <a:lnTo>
                    <a:pt x="75" y="669"/>
                  </a:lnTo>
                  <a:lnTo>
                    <a:pt x="89" y="665"/>
                  </a:lnTo>
                  <a:lnTo>
                    <a:pt x="102" y="660"/>
                  </a:lnTo>
                  <a:lnTo>
                    <a:pt x="114" y="646"/>
                  </a:lnTo>
                  <a:lnTo>
                    <a:pt x="122" y="632"/>
                  </a:lnTo>
                  <a:lnTo>
                    <a:pt x="126" y="620"/>
                  </a:lnTo>
                  <a:lnTo>
                    <a:pt x="130" y="614"/>
                  </a:lnTo>
                  <a:lnTo>
                    <a:pt x="142" y="604"/>
                  </a:lnTo>
                  <a:lnTo>
                    <a:pt x="152" y="599"/>
                  </a:lnTo>
                  <a:lnTo>
                    <a:pt x="161" y="595"/>
                  </a:lnTo>
                  <a:lnTo>
                    <a:pt x="167" y="591"/>
                  </a:lnTo>
                  <a:lnTo>
                    <a:pt x="175" y="581"/>
                  </a:lnTo>
                  <a:lnTo>
                    <a:pt x="187" y="553"/>
                  </a:lnTo>
                  <a:lnTo>
                    <a:pt x="197" y="522"/>
                  </a:lnTo>
                  <a:lnTo>
                    <a:pt x="205" y="488"/>
                  </a:lnTo>
                  <a:lnTo>
                    <a:pt x="213" y="445"/>
                  </a:lnTo>
                  <a:lnTo>
                    <a:pt x="215" y="404"/>
                  </a:lnTo>
                  <a:lnTo>
                    <a:pt x="213" y="384"/>
                  </a:lnTo>
                  <a:lnTo>
                    <a:pt x="213" y="358"/>
                  </a:lnTo>
                  <a:lnTo>
                    <a:pt x="213" y="333"/>
                  </a:lnTo>
                  <a:lnTo>
                    <a:pt x="211" y="309"/>
                  </a:lnTo>
                  <a:lnTo>
                    <a:pt x="209" y="295"/>
                  </a:lnTo>
                  <a:lnTo>
                    <a:pt x="201" y="288"/>
                  </a:lnTo>
                  <a:lnTo>
                    <a:pt x="189" y="286"/>
                  </a:lnTo>
                  <a:lnTo>
                    <a:pt x="173" y="284"/>
                  </a:lnTo>
                  <a:lnTo>
                    <a:pt x="159" y="280"/>
                  </a:lnTo>
                  <a:lnTo>
                    <a:pt x="146" y="274"/>
                  </a:lnTo>
                  <a:lnTo>
                    <a:pt x="134" y="260"/>
                  </a:lnTo>
                  <a:lnTo>
                    <a:pt x="126" y="242"/>
                  </a:lnTo>
                  <a:lnTo>
                    <a:pt x="122" y="225"/>
                  </a:lnTo>
                  <a:lnTo>
                    <a:pt x="124" y="181"/>
                  </a:lnTo>
                  <a:lnTo>
                    <a:pt x="144" y="162"/>
                  </a:lnTo>
                  <a:lnTo>
                    <a:pt x="169" y="183"/>
                  </a:lnTo>
                  <a:lnTo>
                    <a:pt x="203" y="168"/>
                  </a:lnTo>
                  <a:lnTo>
                    <a:pt x="199" y="114"/>
                  </a:lnTo>
                  <a:lnTo>
                    <a:pt x="228" y="20"/>
                  </a:lnTo>
                  <a:lnTo>
                    <a:pt x="266" y="0"/>
                  </a:lnTo>
                  <a:lnTo>
                    <a:pt x="278" y="116"/>
                  </a:lnTo>
                  <a:lnTo>
                    <a:pt x="311" y="177"/>
                  </a:lnTo>
                  <a:lnTo>
                    <a:pt x="354" y="170"/>
                  </a:lnTo>
                  <a:lnTo>
                    <a:pt x="400" y="118"/>
                  </a:lnTo>
                  <a:lnTo>
                    <a:pt x="429" y="156"/>
                  </a:lnTo>
                  <a:lnTo>
                    <a:pt x="411" y="191"/>
                  </a:lnTo>
                  <a:lnTo>
                    <a:pt x="447" y="242"/>
                  </a:lnTo>
                  <a:lnTo>
                    <a:pt x="496" y="244"/>
                  </a:lnTo>
                  <a:lnTo>
                    <a:pt x="551" y="329"/>
                  </a:lnTo>
                  <a:lnTo>
                    <a:pt x="614" y="439"/>
                  </a:lnTo>
                  <a:lnTo>
                    <a:pt x="646" y="516"/>
                  </a:lnTo>
                  <a:lnTo>
                    <a:pt x="681" y="551"/>
                  </a:lnTo>
                  <a:lnTo>
                    <a:pt x="721" y="543"/>
                  </a:lnTo>
                  <a:lnTo>
                    <a:pt x="793" y="494"/>
                  </a:lnTo>
                  <a:lnTo>
                    <a:pt x="803" y="518"/>
                  </a:lnTo>
                  <a:lnTo>
                    <a:pt x="852" y="492"/>
                  </a:lnTo>
                  <a:lnTo>
                    <a:pt x="856" y="435"/>
                  </a:lnTo>
                  <a:lnTo>
                    <a:pt x="831" y="402"/>
                  </a:lnTo>
                  <a:lnTo>
                    <a:pt x="831" y="335"/>
                  </a:lnTo>
                  <a:lnTo>
                    <a:pt x="868" y="315"/>
                  </a:lnTo>
                  <a:lnTo>
                    <a:pt x="925" y="244"/>
                  </a:lnTo>
                  <a:lnTo>
                    <a:pt x="917" y="199"/>
                  </a:lnTo>
                  <a:lnTo>
                    <a:pt x="941" y="171"/>
                  </a:lnTo>
                  <a:lnTo>
                    <a:pt x="976" y="171"/>
                  </a:lnTo>
                  <a:lnTo>
                    <a:pt x="980" y="148"/>
                  </a:lnTo>
                  <a:lnTo>
                    <a:pt x="967" y="120"/>
                  </a:lnTo>
                  <a:lnTo>
                    <a:pt x="994" y="103"/>
                  </a:lnTo>
                  <a:lnTo>
                    <a:pt x="1043" y="108"/>
                  </a:lnTo>
                  <a:lnTo>
                    <a:pt x="1043" y="162"/>
                  </a:lnTo>
                  <a:lnTo>
                    <a:pt x="1065" y="232"/>
                  </a:lnTo>
                  <a:lnTo>
                    <a:pt x="1128" y="227"/>
                  </a:lnTo>
                  <a:lnTo>
                    <a:pt x="1154" y="189"/>
                  </a:lnTo>
                  <a:lnTo>
                    <a:pt x="1187" y="211"/>
                  </a:lnTo>
                  <a:lnTo>
                    <a:pt x="1193" y="252"/>
                  </a:lnTo>
                  <a:lnTo>
                    <a:pt x="1177" y="315"/>
                  </a:lnTo>
                  <a:lnTo>
                    <a:pt x="1126" y="329"/>
                  </a:lnTo>
                  <a:lnTo>
                    <a:pt x="1061" y="327"/>
                  </a:lnTo>
                  <a:lnTo>
                    <a:pt x="1047" y="311"/>
                  </a:lnTo>
                  <a:lnTo>
                    <a:pt x="1024" y="337"/>
                  </a:lnTo>
                  <a:lnTo>
                    <a:pt x="994" y="315"/>
                  </a:lnTo>
                  <a:lnTo>
                    <a:pt x="939" y="376"/>
                  </a:lnTo>
                  <a:lnTo>
                    <a:pt x="961" y="404"/>
                  </a:lnTo>
                  <a:lnTo>
                    <a:pt x="965" y="459"/>
                  </a:lnTo>
                  <a:lnTo>
                    <a:pt x="1006" y="471"/>
                  </a:lnTo>
                  <a:lnTo>
                    <a:pt x="1051" y="449"/>
                  </a:lnTo>
                  <a:lnTo>
                    <a:pt x="1069" y="445"/>
                  </a:lnTo>
                  <a:lnTo>
                    <a:pt x="1104" y="490"/>
                  </a:lnTo>
                  <a:lnTo>
                    <a:pt x="1075" y="561"/>
                  </a:lnTo>
                  <a:lnTo>
                    <a:pt x="1053" y="614"/>
                  </a:lnTo>
                  <a:lnTo>
                    <a:pt x="1075" y="658"/>
                  </a:lnTo>
                  <a:lnTo>
                    <a:pt x="1116" y="677"/>
                  </a:lnTo>
                  <a:lnTo>
                    <a:pt x="1118" y="732"/>
                  </a:lnTo>
                  <a:lnTo>
                    <a:pt x="1081" y="782"/>
                  </a:lnTo>
                  <a:lnTo>
                    <a:pt x="1112" y="837"/>
                  </a:lnTo>
                  <a:lnTo>
                    <a:pt x="1138" y="819"/>
                  </a:lnTo>
                  <a:lnTo>
                    <a:pt x="1187" y="823"/>
                  </a:lnTo>
                  <a:lnTo>
                    <a:pt x="1197" y="864"/>
                  </a:lnTo>
                  <a:lnTo>
                    <a:pt x="1228" y="884"/>
                  </a:lnTo>
                  <a:lnTo>
                    <a:pt x="1262" y="864"/>
                  </a:lnTo>
                  <a:lnTo>
                    <a:pt x="1293" y="888"/>
                  </a:lnTo>
                  <a:lnTo>
                    <a:pt x="1329" y="872"/>
                  </a:lnTo>
                  <a:lnTo>
                    <a:pt x="1352" y="900"/>
                  </a:lnTo>
                  <a:lnTo>
                    <a:pt x="1343" y="973"/>
                  </a:lnTo>
                  <a:lnTo>
                    <a:pt x="1291" y="986"/>
                  </a:lnTo>
                  <a:lnTo>
                    <a:pt x="1262" y="1026"/>
                  </a:lnTo>
                  <a:close/>
                </a:path>
              </a:pathLst>
            </a:custGeom>
            <a:grpFill/>
            <a:ln w="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8" name="Freeform 72"/>
            <p:cNvSpPr>
              <a:spLocks/>
            </p:cNvSpPr>
            <p:nvPr/>
          </p:nvSpPr>
          <p:spPr bwMode="gray">
            <a:xfrm>
              <a:off x="2215" y="3052"/>
              <a:ext cx="676" cy="694"/>
            </a:xfrm>
            <a:custGeom>
              <a:avLst/>
              <a:gdLst>
                <a:gd name="T0" fmla="*/ 297 w 1352"/>
                <a:gd name="T1" fmla="*/ 258 h 1388"/>
                <a:gd name="T2" fmla="*/ 288 w 1352"/>
                <a:gd name="T3" fmla="*/ 267 h 1388"/>
                <a:gd name="T4" fmla="*/ 280 w 1352"/>
                <a:gd name="T5" fmla="*/ 277 h 1388"/>
                <a:gd name="T6" fmla="*/ 265 w 1352"/>
                <a:gd name="T7" fmla="*/ 279 h 1388"/>
                <a:gd name="T8" fmla="*/ 258 w 1352"/>
                <a:gd name="T9" fmla="*/ 281 h 1388"/>
                <a:gd name="T10" fmla="*/ 248 w 1352"/>
                <a:gd name="T11" fmla="*/ 285 h 1388"/>
                <a:gd name="T12" fmla="*/ 240 w 1352"/>
                <a:gd name="T13" fmla="*/ 279 h 1388"/>
                <a:gd name="T14" fmla="*/ 237 w 1352"/>
                <a:gd name="T15" fmla="*/ 285 h 1388"/>
                <a:gd name="T16" fmla="*/ 231 w 1352"/>
                <a:gd name="T17" fmla="*/ 284 h 1388"/>
                <a:gd name="T18" fmla="*/ 228 w 1352"/>
                <a:gd name="T19" fmla="*/ 281 h 1388"/>
                <a:gd name="T20" fmla="*/ 218 w 1352"/>
                <a:gd name="T21" fmla="*/ 290 h 1388"/>
                <a:gd name="T22" fmla="*/ 202 w 1352"/>
                <a:gd name="T23" fmla="*/ 282 h 1388"/>
                <a:gd name="T24" fmla="*/ 188 w 1352"/>
                <a:gd name="T25" fmla="*/ 290 h 1388"/>
                <a:gd name="T26" fmla="*/ 174 w 1352"/>
                <a:gd name="T27" fmla="*/ 293 h 1388"/>
                <a:gd name="T28" fmla="*/ 162 w 1352"/>
                <a:gd name="T29" fmla="*/ 303 h 1388"/>
                <a:gd name="T30" fmla="*/ 169 w 1352"/>
                <a:gd name="T31" fmla="*/ 330 h 1388"/>
                <a:gd name="T32" fmla="*/ 165 w 1352"/>
                <a:gd name="T33" fmla="*/ 346 h 1388"/>
                <a:gd name="T34" fmla="*/ 146 w 1352"/>
                <a:gd name="T35" fmla="*/ 341 h 1388"/>
                <a:gd name="T36" fmla="*/ 142 w 1352"/>
                <a:gd name="T37" fmla="*/ 322 h 1388"/>
                <a:gd name="T38" fmla="*/ 130 w 1352"/>
                <a:gd name="T39" fmla="*/ 330 h 1388"/>
                <a:gd name="T40" fmla="*/ 113 w 1352"/>
                <a:gd name="T41" fmla="*/ 336 h 1388"/>
                <a:gd name="T42" fmla="*/ 98 w 1352"/>
                <a:gd name="T43" fmla="*/ 327 h 1388"/>
                <a:gd name="T44" fmla="*/ 94 w 1352"/>
                <a:gd name="T45" fmla="*/ 310 h 1388"/>
                <a:gd name="T46" fmla="*/ 76 w 1352"/>
                <a:gd name="T47" fmla="*/ 308 h 1388"/>
                <a:gd name="T48" fmla="*/ 67 w 1352"/>
                <a:gd name="T49" fmla="*/ 301 h 1388"/>
                <a:gd name="T50" fmla="*/ 72 w 1352"/>
                <a:gd name="T51" fmla="*/ 280 h 1388"/>
                <a:gd name="T52" fmla="*/ 79 w 1352"/>
                <a:gd name="T53" fmla="*/ 267 h 1388"/>
                <a:gd name="T54" fmla="*/ 63 w 1352"/>
                <a:gd name="T55" fmla="*/ 263 h 1388"/>
                <a:gd name="T56" fmla="*/ 53 w 1352"/>
                <a:gd name="T57" fmla="*/ 245 h 1388"/>
                <a:gd name="T58" fmla="*/ 47 w 1352"/>
                <a:gd name="T59" fmla="*/ 227 h 1388"/>
                <a:gd name="T60" fmla="*/ 51 w 1352"/>
                <a:gd name="T61" fmla="*/ 218 h 1388"/>
                <a:gd name="T62" fmla="*/ 48 w 1352"/>
                <a:gd name="T63" fmla="*/ 217 h 1388"/>
                <a:gd name="T64" fmla="*/ 24 w 1352"/>
                <a:gd name="T65" fmla="*/ 220 h 1388"/>
                <a:gd name="T66" fmla="*/ 9 w 1352"/>
                <a:gd name="T67" fmla="*/ 229 h 1388"/>
                <a:gd name="T68" fmla="*/ 3 w 1352"/>
                <a:gd name="T69" fmla="*/ 224 h 1388"/>
                <a:gd name="T70" fmla="*/ 8 w 1352"/>
                <a:gd name="T71" fmla="*/ 215 h 1388"/>
                <a:gd name="T72" fmla="*/ 3 w 1352"/>
                <a:gd name="T73" fmla="*/ 206 h 1388"/>
                <a:gd name="T74" fmla="*/ 5 w 1352"/>
                <a:gd name="T75" fmla="*/ 189 h 1388"/>
                <a:gd name="T76" fmla="*/ 15 w 1352"/>
                <a:gd name="T77" fmla="*/ 172 h 1388"/>
                <a:gd name="T78" fmla="*/ 28 w 1352"/>
                <a:gd name="T79" fmla="*/ 162 h 1388"/>
                <a:gd name="T80" fmla="*/ 38 w 1352"/>
                <a:gd name="T81" fmla="*/ 150 h 1388"/>
                <a:gd name="T82" fmla="*/ 49 w 1352"/>
                <a:gd name="T83" fmla="*/ 131 h 1388"/>
                <a:gd name="T84" fmla="*/ 53 w 1352"/>
                <a:gd name="T85" fmla="*/ 89 h 1388"/>
                <a:gd name="T86" fmla="*/ 47 w 1352"/>
                <a:gd name="T87" fmla="*/ 72 h 1388"/>
                <a:gd name="T88" fmla="*/ 31 w 1352"/>
                <a:gd name="T89" fmla="*/ 60 h 1388"/>
                <a:gd name="T90" fmla="*/ 51 w 1352"/>
                <a:gd name="T91" fmla="*/ 42 h 1388"/>
                <a:gd name="T92" fmla="*/ 78 w 1352"/>
                <a:gd name="T93" fmla="*/ 44 h 1388"/>
                <a:gd name="T94" fmla="*/ 112 w 1352"/>
                <a:gd name="T95" fmla="*/ 60 h 1388"/>
                <a:gd name="T96" fmla="*/ 170 w 1352"/>
                <a:gd name="T97" fmla="*/ 138 h 1388"/>
                <a:gd name="T98" fmla="*/ 214 w 1352"/>
                <a:gd name="T99" fmla="*/ 109 h 1388"/>
                <a:gd name="T100" fmla="*/ 229 w 1352"/>
                <a:gd name="T101" fmla="*/ 50 h 1388"/>
                <a:gd name="T102" fmla="*/ 248 w 1352"/>
                <a:gd name="T103" fmla="*/ 26 h 1388"/>
                <a:gd name="T104" fmla="*/ 289 w 1352"/>
                <a:gd name="T105" fmla="*/ 47 h 1388"/>
                <a:gd name="T106" fmla="*/ 266 w 1352"/>
                <a:gd name="T107" fmla="*/ 82 h 1388"/>
                <a:gd name="T108" fmla="*/ 240 w 1352"/>
                <a:gd name="T109" fmla="*/ 101 h 1388"/>
                <a:gd name="T110" fmla="*/ 276 w 1352"/>
                <a:gd name="T111" fmla="*/ 122 h 1388"/>
                <a:gd name="T112" fmla="*/ 280 w 1352"/>
                <a:gd name="T113" fmla="*/ 183 h 1388"/>
                <a:gd name="T114" fmla="*/ 300 w 1352"/>
                <a:gd name="T115" fmla="*/ 216 h 1388"/>
                <a:gd name="T116" fmla="*/ 338 w 1352"/>
                <a:gd name="T117" fmla="*/ 225 h 1388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1352"/>
                <a:gd name="T178" fmla="*/ 0 h 1388"/>
                <a:gd name="T179" fmla="*/ 1352 w 1352"/>
                <a:gd name="T180" fmla="*/ 1388 h 1388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1352" h="1388">
                  <a:moveTo>
                    <a:pt x="1262" y="1026"/>
                  </a:moveTo>
                  <a:lnTo>
                    <a:pt x="1230" y="998"/>
                  </a:lnTo>
                  <a:lnTo>
                    <a:pt x="1203" y="1026"/>
                  </a:lnTo>
                  <a:lnTo>
                    <a:pt x="1197" y="1028"/>
                  </a:lnTo>
                  <a:lnTo>
                    <a:pt x="1185" y="1032"/>
                  </a:lnTo>
                  <a:lnTo>
                    <a:pt x="1171" y="1039"/>
                  </a:lnTo>
                  <a:lnTo>
                    <a:pt x="1159" y="1045"/>
                  </a:lnTo>
                  <a:lnTo>
                    <a:pt x="1154" y="1049"/>
                  </a:lnTo>
                  <a:lnTo>
                    <a:pt x="1152" y="1055"/>
                  </a:lnTo>
                  <a:lnTo>
                    <a:pt x="1150" y="1067"/>
                  </a:lnTo>
                  <a:lnTo>
                    <a:pt x="1148" y="1081"/>
                  </a:lnTo>
                  <a:lnTo>
                    <a:pt x="1144" y="1093"/>
                  </a:lnTo>
                  <a:lnTo>
                    <a:pt x="1138" y="1098"/>
                  </a:lnTo>
                  <a:lnTo>
                    <a:pt x="1130" y="1102"/>
                  </a:lnTo>
                  <a:lnTo>
                    <a:pt x="1118" y="1106"/>
                  </a:lnTo>
                  <a:lnTo>
                    <a:pt x="1104" y="1114"/>
                  </a:lnTo>
                  <a:lnTo>
                    <a:pt x="1091" y="1118"/>
                  </a:lnTo>
                  <a:lnTo>
                    <a:pt x="1079" y="1122"/>
                  </a:lnTo>
                  <a:lnTo>
                    <a:pt x="1069" y="1120"/>
                  </a:lnTo>
                  <a:lnTo>
                    <a:pt x="1059" y="1114"/>
                  </a:lnTo>
                  <a:lnTo>
                    <a:pt x="1047" y="1112"/>
                  </a:lnTo>
                  <a:lnTo>
                    <a:pt x="1035" y="1112"/>
                  </a:lnTo>
                  <a:lnTo>
                    <a:pt x="1032" y="1112"/>
                  </a:lnTo>
                  <a:lnTo>
                    <a:pt x="1032" y="1116"/>
                  </a:lnTo>
                  <a:lnTo>
                    <a:pt x="1030" y="1124"/>
                  </a:lnTo>
                  <a:lnTo>
                    <a:pt x="1026" y="1136"/>
                  </a:lnTo>
                  <a:lnTo>
                    <a:pt x="1020" y="1144"/>
                  </a:lnTo>
                  <a:lnTo>
                    <a:pt x="1012" y="1148"/>
                  </a:lnTo>
                  <a:lnTo>
                    <a:pt x="1004" y="1146"/>
                  </a:lnTo>
                  <a:lnTo>
                    <a:pt x="992" y="1140"/>
                  </a:lnTo>
                  <a:lnTo>
                    <a:pt x="980" y="1130"/>
                  </a:lnTo>
                  <a:lnTo>
                    <a:pt x="969" y="1122"/>
                  </a:lnTo>
                  <a:lnTo>
                    <a:pt x="963" y="1116"/>
                  </a:lnTo>
                  <a:lnTo>
                    <a:pt x="959" y="1114"/>
                  </a:lnTo>
                  <a:lnTo>
                    <a:pt x="959" y="1116"/>
                  </a:lnTo>
                  <a:lnTo>
                    <a:pt x="959" y="1118"/>
                  </a:lnTo>
                  <a:lnTo>
                    <a:pt x="957" y="1124"/>
                  </a:lnTo>
                  <a:lnTo>
                    <a:pt x="955" y="1130"/>
                  </a:lnTo>
                  <a:lnTo>
                    <a:pt x="951" y="1134"/>
                  </a:lnTo>
                  <a:lnTo>
                    <a:pt x="949" y="1140"/>
                  </a:lnTo>
                  <a:lnTo>
                    <a:pt x="945" y="1142"/>
                  </a:lnTo>
                  <a:lnTo>
                    <a:pt x="939" y="1144"/>
                  </a:lnTo>
                  <a:lnTo>
                    <a:pt x="935" y="1142"/>
                  </a:lnTo>
                  <a:lnTo>
                    <a:pt x="931" y="1140"/>
                  </a:lnTo>
                  <a:lnTo>
                    <a:pt x="925" y="1136"/>
                  </a:lnTo>
                  <a:lnTo>
                    <a:pt x="921" y="1132"/>
                  </a:lnTo>
                  <a:lnTo>
                    <a:pt x="919" y="1128"/>
                  </a:lnTo>
                  <a:lnTo>
                    <a:pt x="917" y="1126"/>
                  </a:lnTo>
                  <a:lnTo>
                    <a:pt x="915" y="1122"/>
                  </a:lnTo>
                  <a:lnTo>
                    <a:pt x="913" y="1122"/>
                  </a:lnTo>
                  <a:lnTo>
                    <a:pt x="911" y="1126"/>
                  </a:lnTo>
                  <a:lnTo>
                    <a:pt x="906" y="1132"/>
                  </a:lnTo>
                  <a:lnTo>
                    <a:pt x="896" y="1144"/>
                  </a:lnTo>
                  <a:lnTo>
                    <a:pt x="886" y="1154"/>
                  </a:lnTo>
                  <a:lnTo>
                    <a:pt x="874" y="1159"/>
                  </a:lnTo>
                  <a:lnTo>
                    <a:pt x="864" y="1163"/>
                  </a:lnTo>
                  <a:lnTo>
                    <a:pt x="852" y="1159"/>
                  </a:lnTo>
                  <a:lnTo>
                    <a:pt x="839" y="1150"/>
                  </a:lnTo>
                  <a:lnTo>
                    <a:pt x="825" y="1138"/>
                  </a:lnTo>
                  <a:lnTo>
                    <a:pt x="809" y="1128"/>
                  </a:lnTo>
                  <a:lnTo>
                    <a:pt x="797" y="1122"/>
                  </a:lnTo>
                  <a:lnTo>
                    <a:pt x="787" y="1120"/>
                  </a:lnTo>
                  <a:lnTo>
                    <a:pt x="778" y="1130"/>
                  </a:lnTo>
                  <a:lnTo>
                    <a:pt x="766" y="1144"/>
                  </a:lnTo>
                  <a:lnTo>
                    <a:pt x="754" y="1159"/>
                  </a:lnTo>
                  <a:lnTo>
                    <a:pt x="742" y="1171"/>
                  </a:lnTo>
                  <a:lnTo>
                    <a:pt x="734" y="1179"/>
                  </a:lnTo>
                  <a:lnTo>
                    <a:pt x="724" y="1177"/>
                  </a:lnTo>
                  <a:lnTo>
                    <a:pt x="711" y="1175"/>
                  </a:lnTo>
                  <a:lnTo>
                    <a:pt x="695" y="1169"/>
                  </a:lnTo>
                  <a:lnTo>
                    <a:pt x="679" y="1165"/>
                  </a:lnTo>
                  <a:lnTo>
                    <a:pt x="667" y="1165"/>
                  </a:lnTo>
                  <a:lnTo>
                    <a:pt x="659" y="1167"/>
                  </a:lnTo>
                  <a:lnTo>
                    <a:pt x="650" y="1183"/>
                  </a:lnTo>
                  <a:lnTo>
                    <a:pt x="646" y="1209"/>
                  </a:lnTo>
                  <a:lnTo>
                    <a:pt x="648" y="1234"/>
                  </a:lnTo>
                  <a:lnTo>
                    <a:pt x="656" y="1254"/>
                  </a:lnTo>
                  <a:lnTo>
                    <a:pt x="665" y="1278"/>
                  </a:lnTo>
                  <a:lnTo>
                    <a:pt x="673" y="1299"/>
                  </a:lnTo>
                  <a:lnTo>
                    <a:pt x="675" y="1317"/>
                  </a:lnTo>
                  <a:lnTo>
                    <a:pt x="673" y="1331"/>
                  </a:lnTo>
                  <a:lnTo>
                    <a:pt x="673" y="1346"/>
                  </a:lnTo>
                  <a:lnTo>
                    <a:pt x="673" y="1362"/>
                  </a:lnTo>
                  <a:lnTo>
                    <a:pt x="667" y="1374"/>
                  </a:lnTo>
                  <a:lnTo>
                    <a:pt x="658" y="1382"/>
                  </a:lnTo>
                  <a:lnTo>
                    <a:pt x="638" y="1386"/>
                  </a:lnTo>
                  <a:lnTo>
                    <a:pt x="620" y="1388"/>
                  </a:lnTo>
                  <a:lnTo>
                    <a:pt x="604" y="1386"/>
                  </a:lnTo>
                  <a:lnTo>
                    <a:pt x="591" y="1380"/>
                  </a:lnTo>
                  <a:lnTo>
                    <a:pt x="581" y="1362"/>
                  </a:lnTo>
                  <a:lnTo>
                    <a:pt x="573" y="1343"/>
                  </a:lnTo>
                  <a:lnTo>
                    <a:pt x="571" y="1321"/>
                  </a:lnTo>
                  <a:lnTo>
                    <a:pt x="569" y="1309"/>
                  </a:lnTo>
                  <a:lnTo>
                    <a:pt x="567" y="1297"/>
                  </a:lnTo>
                  <a:lnTo>
                    <a:pt x="565" y="1287"/>
                  </a:lnTo>
                  <a:lnTo>
                    <a:pt x="559" y="1282"/>
                  </a:lnTo>
                  <a:lnTo>
                    <a:pt x="553" y="1283"/>
                  </a:lnTo>
                  <a:lnTo>
                    <a:pt x="545" y="1291"/>
                  </a:lnTo>
                  <a:lnTo>
                    <a:pt x="534" y="1303"/>
                  </a:lnTo>
                  <a:lnTo>
                    <a:pt x="518" y="1317"/>
                  </a:lnTo>
                  <a:lnTo>
                    <a:pt x="504" y="1331"/>
                  </a:lnTo>
                  <a:lnTo>
                    <a:pt x="488" y="1341"/>
                  </a:lnTo>
                  <a:lnTo>
                    <a:pt x="476" y="1343"/>
                  </a:lnTo>
                  <a:lnTo>
                    <a:pt x="465" y="1343"/>
                  </a:lnTo>
                  <a:lnTo>
                    <a:pt x="451" y="1343"/>
                  </a:lnTo>
                  <a:lnTo>
                    <a:pt x="437" y="1345"/>
                  </a:lnTo>
                  <a:lnTo>
                    <a:pt x="425" y="1343"/>
                  </a:lnTo>
                  <a:lnTo>
                    <a:pt x="415" y="1337"/>
                  </a:lnTo>
                  <a:lnTo>
                    <a:pt x="404" y="1323"/>
                  </a:lnTo>
                  <a:lnTo>
                    <a:pt x="394" y="1307"/>
                  </a:lnTo>
                  <a:lnTo>
                    <a:pt x="388" y="1287"/>
                  </a:lnTo>
                  <a:lnTo>
                    <a:pt x="386" y="1272"/>
                  </a:lnTo>
                  <a:lnTo>
                    <a:pt x="382" y="1256"/>
                  </a:lnTo>
                  <a:lnTo>
                    <a:pt x="378" y="1244"/>
                  </a:lnTo>
                  <a:lnTo>
                    <a:pt x="378" y="1240"/>
                  </a:lnTo>
                  <a:lnTo>
                    <a:pt x="372" y="1240"/>
                  </a:lnTo>
                  <a:lnTo>
                    <a:pt x="358" y="1240"/>
                  </a:lnTo>
                  <a:lnTo>
                    <a:pt x="341" y="1238"/>
                  </a:lnTo>
                  <a:lnTo>
                    <a:pt x="321" y="1236"/>
                  </a:lnTo>
                  <a:lnTo>
                    <a:pt x="303" y="1232"/>
                  </a:lnTo>
                  <a:lnTo>
                    <a:pt x="291" y="1224"/>
                  </a:lnTo>
                  <a:lnTo>
                    <a:pt x="282" y="1219"/>
                  </a:lnTo>
                  <a:lnTo>
                    <a:pt x="276" y="1213"/>
                  </a:lnTo>
                  <a:lnTo>
                    <a:pt x="270" y="1209"/>
                  </a:lnTo>
                  <a:lnTo>
                    <a:pt x="268" y="1201"/>
                  </a:lnTo>
                  <a:lnTo>
                    <a:pt x="268" y="1189"/>
                  </a:lnTo>
                  <a:lnTo>
                    <a:pt x="274" y="1171"/>
                  </a:lnTo>
                  <a:lnTo>
                    <a:pt x="280" y="1150"/>
                  </a:lnTo>
                  <a:lnTo>
                    <a:pt x="284" y="1134"/>
                  </a:lnTo>
                  <a:lnTo>
                    <a:pt x="285" y="1120"/>
                  </a:lnTo>
                  <a:lnTo>
                    <a:pt x="287" y="1110"/>
                  </a:lnTo>
                  <a:lnTo>
                    <a:pt x="291" y="1100"/>
                  </a:lnTo>
                  <a:lnTo>
                    <a:pt x="299" y="1087"/>
                  </a:lnTo>
                  <a:lnTo>
                    <a:pt x="309" y="1075"/>
                  </a:lnTo>
                  <a:lnTo>
                    <a:pt x="315" y="1065"/>
                  </a:lnTo>
                  <a:lnTo>
                    <a:pt x="311" y="1057"/>
                  </a:lnTo>
                  <a:lnTo>
                    <a:pt x="303" y="1053"/>
                  </a:lnTo>
                  <a:lnTo>
                    <a:pt x="289" y="1053"/>
                  </a:lnTo>
                  <a:lnTo>
                    <a:pt x="272" y="1053"/>
                  </a:lnTo>
                  <a:lnTo>
                    <a:pt x="254" y="1051"/>
                  </a:lnTo>
                  <a:lnTo>
                    <a:pt x="240" y="1047"/>
                  </a:lnTo>
                  <a:lnTo>
                    <a:pt x="230" y="1039"/>
                  </a:lnTo>
                  <a:lnTo>
                    <a:pt x="221" y="1020"/>
                  </a:lnTo>
                  <a:lnTo>
                    <a:pt x="217" y="1000"/>
                  </a:lnTo>
                  <a:lnTo>
                    <a:pt x="211" y="980"/>
                  </a:lnTo>
                  <a:lnTo>
                    <a:pt x="207" y="959"/>
                  </a:lnTo>
                  <a:lnTo>
                    <a:pt x="205" y="943"/>
                  </a:lnTo>
                  <a:lnTo>
                    <a:pt x="199" y="931"/>
                  </a:lnTo>
                  <a:lnTo>
                    <a:pt x="191" y="919"/>
                  </a:lnTo>
                  <a:lnTo>
                    <a:pt x="187" y="908"/>
                  </a:lnTo>
                  <a:lnTo>
                    <a:pt x="189" y="894"/>
                  </a:lnTo>
                  <a:lnTo>
                    <a:pt x="191" y="888"/>
                  </a:lnTo>
                  <a:lnTo>
                    <a:pt x="197" y="884"/>
                  </a:lnTo>
                  <a:lnTo>
                    <a:pt x="201" y="878"/>
                  </a:lnTo>
                  <a:lnTo>
                    <a:pt x="205" y="874"/>
                  </a:lnTo>
                  <a:lnTo>
                    <a:pt x="209" y="870"/>
                  </a:lnTo>
                  <a:lnTo>
                    <a:pt x="211" y="868"/>
                  </a:lnTo>
                  <a:lnTo>
                    <a:pt x="213" y="868"/>
                  </a:lnTo>
                  <a:lnTo>
                    <a:pt x="207" y="868"/>
                  </a:lnTo>
                  <a:lnTo>
                    <a:pt x="193" y="868"/>
                  </a:lnTo>
                  <a:lnTo>
                    <a:pt x="173" y="870"/>
                  </a:lnTo>
                  <a:lnTo>
                    <a:pt x="152" y="870"/>
                  </a:lnTo>
                  <a:lnTo>
                    <a:pt x="130" y="872"/>
                  </a:lnTo>
                  <a:lnTo>
                    <a:pt x="112" y="876"/>
                  </a:lnTo>
                  <a:lnTo>
                    <a:pt x="97" y="882"/>
                  </a:lnTo>
                  <a:lnTo>
                    <a:pt x="81" y="892"/>
                  </a:lnTo>
                  <a:lnTo>
                    <a:pt x="67" y="902"/>
                  </a:lnTo>
                  <a:lnTo>
                    <a:pt x="53" y="912"/>
                  </a:lnTo>
                  <a:lnTo>
                    <a:pt x="43" y="915"/>
                  </a:lnTo>
                  <a:lnTo>
                    <a:pt x="34" y="915"/>
                  </a:lnTo>
                  <a:lnTo>
                    <a:pt x="28" y="912"/>
                  </a:lnTo>
                  <a:lnTo>
                    <a:pt x="22" y="908"/>
                  </a:lnTo>
                  <a:lnTo>
                    <a:pt x="18" y="906"/>
                  </a:lnTo>
                  <a:lnTo>
                    <a:pt x="14" y="902"/>
                  </a:lnTo>
                  <a:lnTo>
                    <a:pt x="10" y="896"/>
                  </a:lnTo>
                  <a:lnTo>
                    <a:pt x="10" y="892"/>
                  </a:lnTo>
                  <a:lnTo>
                    <a:pt x="10" y="884"/>
                  </a:lnTo>
                  <a:lnTo>
                    <a:pt x="16" y="876"/>
                  </a:lnTo>
                  <a:lnTo>
                    <a:pt x="24" y="868"/>
                  </a:lnTo>
                  <a:lnTo>
                    <a:pt x="32" y="862"/>
                  </a:lnTo>
                  <a:lnTo>
                    <a:pt x="37" y="854"/>
                  </a:lnTo>
                  <a:lnTo>
                    <a:pt x="37" y="843"/>
                  </a:lnTo>
                  <a:lnTo>
                    <a:pt x="34" y="835"/>
                  </a:lnTo>
                  <a:lnTo>
                    <a:pt x="24" y="829"/>
                  </a:lnTo>
                  <a:lnTo>
                    <a:pt x="14" y="823"/>
                  </a:lnTo>
                  <a:lnTo>
                    <a:pt x="6" y="817"/>
                  </a:lnTo>
                  <a:lnTo>
                    <a:pt x="0" y="811"/>
                  </a:lnTo>
                  <a:lnTo>
                    <a:pt x="2" y="799"/>
                  </a:lnTo>
                  <a:lnTo>
                    <a:pt x="12" y="776"/>
                  </a:lnTo>
                  <a:lnTo>
                    <a:pt x="22" y="758"/>
                  </a:lnTo>
                  <a:lnTo>
                    <a:pt x="34" y="744"/>
                  </a:lnTo>
                  <a:lnTo>
                    <a:pt x="41" y="734"/>
                  </a:lnTo>
                  <a:lnTo>
                    <a:pt x="47" y="719"/>
                  </a:lnTo>
                  <a:lnTo>
                    <a:pt x="55" y="701"/>
                  </a:lnTo>
                  <a:lnTo>
                    <a:pt x="61" y="685"/>
                  </a:lnTo>
                  <a:lnTo>
                    <a:pt x="67" y="675"/>
                  </a:lnTo>
                  <a:lnTo>
                    <a:pt x="75" y="669"/>
                  </a:lnTo>
                  <a:lnTo>
                    <a:pt x="89" y="665"/>
                  </a:lnTo>
                  <a:lnTo>
                    <a:pt x="102" y="660"/>
                  </a:lnTo>
                  <a:lnTo>
                    <a:pt x="114" y="646"/>
                  </a:lnTo>
                  <a:lnTo>
                    <a:pt x="122" y="632"/>
                  </a:lnTo>
                  <a:lnTo>
                    <a:pt x="126" y="620"/>
                  </a:lnTo>
                  <a:lnTo>
                    <a:pt x="130" y="614"/>
                  </a:lnTo>
                  <a:lnTo>
                    <a:pt x="142" y="604"/>
                  </a:lnTo>
                  <a:lnTo>
                    <a:pt x="152" y="599"/>
                  </a:lnTo>
                  <a:lnTo>
                    <a:pt x="161" y="595"/>
                  </a:lnTo>
                  <a:lnTo>
                    <a:pt x="167" y="591"/>
                  </a:lnTo>
                  <a:lnTo>
                    <a:pt x="175" y="581"/>
                  </a:lnTo>
                  <a:lnTo>
                    <a:pt x="187" y="553"/>
                  </a:lnTo>
                  <a:lnTo>
                    <a:pt x="197" y="522"/>
                  </a:lnTo>
                  <a:lnTo>
                    <a:pt x="205" y="488"/>
                  </a:lnTo>
                  <a:lnTo>
                    <a:pt x="213" y="445"/>
                  </a:lnTo>
                  <a:lnTo>
                    <a:pt x="215" y="404"/>
                  </a:lnTo>
                  <a:lnTo>
                    <a:pt x="213" y="384"/>
                  </a:lnTo>
                  <a:lnTo>
                    <a:pt x="213" y="358"/>
                  </a:lnTo>
                  <a:lnTo>
                    <a:pt x="213" y="333"/>
                  </a:lnTo>
                  <a:lnTo>
                    <a:pt x="211" y="309"/>
                  </a:lnTo>
                  <a:lnTo>
                    <a:pt x="209" y="295"/>
                  </a:lnTo>
                  <a:lnTo>
                    <a:pt x="201" y="288"/>
                  </a:lnTo>
                  <a:lnTo>
                    <a:pt x="189" y="286"/>
                  </a:lnTo>
                  <a:lnTo>
                    <a:pt x="173" y="284"/>
                  </a:lnTo>
                  <a:lnTo>
                    <a:pt x="159" y="280"/>
                  </a:lnTo>
                  <a:lnTo>
                    <a:pt x="146" y="274"/>
                  </a:lnTo>
                  <a:lnTo>
                    <a:pt x="134" y="260"/>
                  </a:lnTo>
                  <a:lnTo>
                    <a:pt x="126" y="242"/>
                  </a:lnTo>
                  <a:lnTo>
                    <a:pt x="122" y="225"/>
                  </a:lnTo>
                  <a:lnTo>
                    <a:pt x="124" y="181"/>
                  </a:lnTo>
                  <a:lnTo>
                    <a:pt x="144" y="162"/>
                  </a:lnTo>
                  <a:lnTo>
                    <a:pt x="169" y="183"/>
                  </a:lnTo>
                  <a:lnTo>
                    <a:pt x="203" y="168"/>
                  </a:lnTo>
                  <a:lnTo>
                    <a:pt x="199" y="114"/>
                  </a:lnTo>
                  <a:lnTo>
                    <a:pt x="228" y="20"/>
                  </a:lnTo>
                  <a:lnTo>
                    <a:pt x="266" y="0"/>
                  </a:lnTo>
                  <a:lnTo>
                    <a:pt x="278" y="116"/>
                  </a:lnTo>
                  <a:lnTo>
                    <a:pt x="311" y="177"/>
                  </a:lnTo>
                  <a:lnTo>
                    <a:pt x="354" y="170"/>
                  </a:lnTo>
                  <a:lnTo>
                    <a:pt x="400" y="118"/>
                  </a:lnTo>
                  <a:lnTo>
                    <a:pt x="429" y="156"/>
                  </a:lnTo>
                  <a:lnTo>
                    <a:pt x="411" y="191"/>
                  </a:lnTo>
                  <a:lnTo>
                    <a:pt x="447" y="242"/>
                  </a:lnTo>
                  <a:lnTo>
                    <a:pt x="496" y="244"/>
                  </a:lnTo>
                  <a:lnTo>
                    <a:pt x="551" y="329"/>
                  </a:lnTo>
                  <a:lnTo>
                    <a:pt x="614" y="439"/>
                  </a:lnTo>
                  <a:lnTo>
                    <a:pt x="646" y="516"/>
                  </a:lnTo>
                  <a:lnTo>
                    <a:pt x="681" y="551"/>
                  </a:lnTo>
                  <a:lnTo>
                    <a:pt x="721" y="543"/>
                  </a:lnTo>
                  <a:lnTo>
                    <a:pt x="793" y="494"/>
                  </a:lnTo>
                  <a:lnTo>
                    <a:pt x="803" y="518"/>
                  </a:lnTo>
                  <a:lnTo>
                    <a:pt x="852" y="492"/>
                  </a:lnTo>
                  <a:lnTo>
                    <a:pt x="856" y="435"/>
                  </a:lnTo>
                  <a:lnTo>
                    <a:pt x="831" y="402"/>
                  </a:lnTo>
                  <a:lnTo>
                    <a:pt x="831" y="335"/>
                  </a:lnTo>
                  <a:lnTo>
                    <a:pt x="868" y="315"/>
                  </a:lnTo>
                  <a:lnTo>
                    <a:pt x="925" y="244"/>
                  </a:lnTo>
                  <a:lnTo>
                    <a:pt x="917" y="199"/>
                  </a:lnTo>
                  <a:lnTo>
                    <a:pt x="941" y="171"/>
                  </a:lnTo>
                  <a:lnTo>
                    <a:pt x="976" y="171"/>
                  </a:lnTo>
                  <a:lnTo>
                    <a:pt x="980" y="148"/>
                  </a:lnTo>
                  <a:lnTo>
                    <a:pt x="967" y="120"/>
                  </a:lnTo>
                  <a:lnTo>
                    <a:pt x="994" y="103"/>
                  </a:lnTo>
                  <a:lnTo>
                    <a:pt x="1043" y="108"/>
                  </a:lnTo>
                  <a:lnTo>
                    <a:pt x="1043" y="162"/>
                  </a:lnTo>
                  <a:lnTo>
                    <a:pt x="1065" y="232"/>
                  </a:lnTo>
                  <a:lnTo>
                    <a:pt x="1128" y="227"/>
                  </a:lnTo>
                  <a:lnTo>
                    <a:pt x="1154" y="189"/>
                  </a:lnTo>
                  <a:lnTo>
                    <a:pt x="1187" y="211"/>
                  </a:lnTo>
                  <a:lnTo>
                    <a:pt x="1193" y="252"/>
                  </a:lnTo>
                  <a:lnTo>
                    <a:pt x="1177" y="315"/>
                  </a:lnTo>
                  <a:lnTo>
                    <a:pt x="1126" y="329"/>
                  </a:lnTo>
                  <a:lnTo>
                    <a:pt x="1061" y="327"/>
                  </a:lnTo>
                  <a:lnTo>
                    <a:pt x="1047" y="311"/>
                  </a:lnTo>
                  <a:lnTo>
                    <a:pt x="1024" y="337"/>
                  </a:lnTo>
                  <a:lnTo>
                    <a:pt x="994" y="315"/>
                  </a:lnTo>
                  <a:lnTo>
                    <a:pt x="939" y="376"/>
                  </a:lnTo>
                  <a:lnTo>
                    <a:pt x="961" y="404"/>
                  </a:lnTo>
                  <a:lnTo>
                    <a:pt x="965" y="459"/>
                  </a:lnTo>
                  <a:lnTo>
                    <a:pt x="1006" y="471"/>
                  </a:lnTo>
                  <a:lnTo>
                    <a:pt x="1051" y="449"/>
                  </a:lnTo>
                  <a:lnTo>
                    <a:pt x="1069" y="445"/>
                  </a:lnTo>
                  <a:lnTo>
                    <a:pt x="1104" y="490"/>
                  </a:lnTo>
                  <a:lnTo>
                    <a:pt x="1075" y="561"/>
                  </a:lnTo>
                  <a:lnTo>
                    <a:pt x="1053" y="614"/>
                  </a:lnTo>
                  <a:lnTo>
                    <a:pt x="1075" y="658"/>
                  </a:lnTo>
                  <a:lnTo>
                    <a:pt x="1116" y="677"/>
                  </a:lnTo>
                  <a:lnTo>
                    <a:pt x="1118" y="732"/>
                  </a:lnTo>
                  <a:lnTo>
                    <a:pt x="1081" y="782"/>
                  </a:lnTo>
                  <a:lnTo>
                    <a:pt x="1112" y="837"/>
                  </a:lnTo>
                  <a:lnTo>
                    <a:pt x="1138" y="819"/>
                  </a:lnTo>
                  <a:lnTo>
                    <a:pt x="1187" y="823"/>
                  </a:lnTo>
                  <a:lnTo>
                    <a:pt x="1197" y="864"/>
                  </a:lnTo>
                  <a:lnTo>
                    <a:pt x="1228" y="884"/>
                  </a:lnTo>
                  <a:lnTo>
                    <a:pt x="1262" y="864"/>
                  </a:lnTo>
                  <a:lnTo>
                    <a:pt x="1293" y="888"/>
                  </a:lnTo>
                  <a:lnTo>
                    <a:pt x="1329" y="872"/>
                  </a:lnTo>
                  <a:lnTo>
                    <a:pt x="1352" y="900"/>
                  </a:lnTo>
                  <a:lnTo>
                    <a:pt x="1343" y="973"/>
                  </a:lnTo>
                  <a:lnTo>
                    <a:pt x="1291" y="986"/>
                  </a:lnTo>
                  <a:lnTo>
                    <a:pt x="1262" y="1026"/>
                  </a:lnTo>
                </a:path>
              </a:pathLst>
            </a:custGeom>
            <a:grpFill/>
            <a:ln w="635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9" name="Freeform 73"/>
            <p:cNvSpPr>
              <a:spLocks/>
            </p:cNvSpPr>
            <p:nvPr/>
          </p:nvSpPr>
          <p:spPr bwMode="gray">
            <a:xfrm>
              <a:off x="2755" y="3269"/>
              <a:ext cx="596" cy="432"/>
            </a:xfrm>
            <a:custGeom>
              <a:avLst/>
              <a:gdLst>
                <a:gd name="T0" fmla="*/ 209 w 1191"/>
                <a:gd name="T1" fmla="*/ 213 h 864"/>
                <a:gd name="T2" fmla="*/ 202 w 1191"/>
                <a:gd name="T3" fmla="*/ 215 h 864"/>
                <a:gd name="T4" fmla="*/ 195 w 1191"/>
                <a:gd name="T5" fmla="*/ 214 h 864"/>
                <a:gd name="T6" fmla="*/ 186 w 1191"/>
                <a:gd name="T7" fmla="*/ 210 h 864"/>
                <a:gd name="T8" fmla="*/ 180 w 1191"/>
                <a:gd name="T9" fmla="*/ 210 h 864"/>
                <a:gd name="T10" fmla="*/ 174 w 1191"/>
                <a:gd name="T11" fmla="*/ 203 h 864"/>
                <a:gd name="T12" fmla="*/ 169 w 1191"/>
                <a:gd name="T13" fmla="*/ 200 h 864"/>
                <a:gd name="T14" fmla="*/ 163 w 1191"/>
                <a:gd name="T15" fmla="*/ 210 h 864"/>
                <a:gd name="T16" fmla="*/ 155 w 1191"/>
                <a:gd name="T17" fmla="*/ 214 h 864"/>
                <a:gd name="T18" fmla="*/ 146 w 1191"/>
                <a:gd name="T19" fmla="*/ 216 h 864"/>
                <a:gd name="T20" fmla="*/ 140 w 1191"/>
                <a:gd name="T21" fmla="*/ 211 h 864"/>
                <a:gd name="T22" fmla="*/ 133 w 1191"/>
                <a:gd name="T23" fmla="*/ 213 h 864"/>
                <a:gd name="T24" fmla="*/ 123 w 1191"/>
                <a:gd name="T25" fmla="*/ 213 h 864"/>
                <a:gd name="T26" fmla="*/ 112 w 1191"/>
                <a:gd name="T27" fmla="*/ 206 h 864"/>
                <a:gd name="T28" fmla="*/ 101 w 1191"/>
                <a:gd name="T29" fmla="*/ 198 h 864"/>
                <a:gd name="T30" fmla="*/ 93 w 1191"/>
                <a:gd name="T31" fmla="*/ 189 h 864"/>
                <a:gd name="T32" fmla="*/ 88 w 1191"/>
                <a:gd name="T33" fmla="*/ 176 h 864"/>
                <a:gd name="T34" fmla="*/ 91 w 1191"/>
                <a:gd name="T35" fmla="*/ 171 h 864"/>
                <a:gd name="T36" fmla="*/ 94 w 1191"/>
                <a:gd name="T37" fmla="*/ 170 h 864"/>
                <a:gd name="T38" fmla="*/ 96 w 1191"/>
                <a:gd name="T39" fmla="*/ 167 h 864"/>
                <a:gd name="T40" fmla="*/ 87 w 1191"/>
                <a:gd name="T41" fmla="*/ 160 h 864"/>
                <a:gd name="T42" fmla="*/ 79 w 1191"/>
                <a:gd name="T43" fmla="*/ 161 h 864"/>
                <a:gd name="T44" fmla="*/ 74 w 1191"/>
                <a:gd name="T45" fmla="*/ 163 h 864"/>
                <a:gd name="T46" fmla="*/ 66 w 1191"/>
                <a:gd name="T47" fmla="*/ 158 h 864"/>
                <a:gd name="T48" fmla="*/ 60 w 1191"/>
                <a:gd name="T49" fmla="*/ 161 h 864"/>
                <a:gd name="T50" fmla="*/ 52 w 1191"/>
                <a:gd name="T51" fmla="*/ 156 h 864"/>
                <a:gd name="T52" fmla="*/ 46 w 1191"/>
                <a:gd name="T53" fmla="*/ 152 h 864"/>
                <a:gd name="T54" fmla="*/ 66 w 1191"/>
                <a:gd name="T55" fmla="*/ 135 h 864"/>
                <a:gd name="T56" fmla="*/ 53 w 1191"/>
                <a:gd name="T57" fmla="*/ 114 h 864"/>
                <a:gd name="T58" fmla="*/ 29 w 1191"/>
                <a:gd name="T59" fmla="*/ 108 h 864"/>
                <a:gd name="T60" fmla="*/ 8 w 1191"/>
                <a:gd name="T61" fmla="*/ 101 h 864"/>
                <a:gd name="T62" fmla="*/ 26 w 1191"/>
                <a:gd name="T63" fmla="*/ 74 h 864"/>
                <a:gd name="T64" fmla="*/ 63 w 1191"/>
                <a:gd name="T65" fmla="*/ 84 h 864"/>
                <a:gd name="T66" fmla="*/ 77 w 1191"/>
                <a:gd name="T67" fmla="*/ 70 h 864"/>
                <a:gd name="T68" fmla="*/ 100 w 1191"/>
                <a:gd name="T69" fmla="*/ 52 h 864"/>
                <a:gd name="T70" fmla="*/ 124 w 1191"/>
                <a:gd name="T71" fmla="*/ 56 h 864"/>
                <a:gd name="T72" fmla="*/ 144 w 1191"/>
                <a:gd name="T73" fmla="*/ 48 h 864"/>
                <a:gd name="T74" fmla="*/ 165 w 1191"/>
                <a:gd name="T75" fmla="*/ 40 h 864"/>
                <a:gd name="T76" fmla="*/ 182 w 1191"/>
                <a:gd name="T77" fmla="*/ 27 h 864"/>
                <a:gd name="T78" fmla="*/ 200 w 1191"/>
                <a:gd name="T79" fmla="*/ 19 h 864"/>
                <a:gd name="T80" fmla="*/ 217 w 1191"/>
                <a:gd name="T81" fmla="*/ 9 h 864"/>
                <a:gd name="T82" fmla="*/ 244 w 1191"/>
                <a:gd name="T83" fmla="*/ 5 h 864"/>
                <a:gd name="T84" fmla="*/ 260 w 1191"/>
                <a:gd name="T85" fmla="*/ 18 h 864"/>
                <a:gd name="T86" fmla="*/ 252 w 1191"/>
                <a:gd name="T87" fmla="*/ 54 h 864"/>
                <a:gd name="T88" fmla="*/ 274 w 1191"/>
                <a:gd name="T89" fmla="*/ 71 h 864"/>
                <a:gd name="T90" fmla="*/ 298 w 1191"/>
                <a:gd name="T91" fmla="*/ 81 h 864"/>
                <a:gd name="T92" fmla="*/ 282 w 1191"/>
                <a:gd name="T93" fmla="*/ 108 h 864"/>
                <a:gd name="T94" fmla="*/ 260 w 1191"/>
                <a:gd name="T95" fmla="*/ 161 h 864"/>
                <a:gd name="T96" fmla="*/ 248 w 1191"/>
                <a:gd name="T97" fmla="*/ 182 h 864"/>
                <a:gd name="T98" fmla="*/ 225 w 1191"/>
                <a:gd name="T99" fmla="*/ 197 h 864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1191"/>
                <a:gd name="T151" fmla="*/ 0 h 864"/>
                <a:gd name="T152" fmla="*/ 1191 w 1191"/>
                <a:gd name="T153" fmla="*/ 864 h 864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1191" h="864">
                  <a:moveTo>
                    <a:pt x="866" y="835"/>
                  </a:moveTo>
                  <a:lnTo>
                    <a:pt x="834" y="815"/>
                  </a:lnTo>
                  <a:lnTo>
                    <a:pt x="836" y="852"/>
                  </a:lnTo>
                  <a:lnTo>
                    <a:pt x="832" y="852"/>
                  </a:lnTo>
                  <a:lnTo>
                    <a:pt x="821" y="856"/>
                  </a:lnTo>
                  <a:lnTo>
                    <a:pt x="807" y="860"/>
                  </a:lnTo>
                  <a:lnTo>
                    <a:pt x="793" y="864"/>
                  </a:lnTo>
                  <a:lnTo>
                    <a:pt x="783" y="862"/>
                  </a:lnTo>
                  <a:lnTo>
                    <a:pt x="777" y="856"/>
                  </a:lnTo>
                  <a:lnTo>
                    <a:pt x="767" y="849"/>
                  </a:lnTo>
                  <a:lnTo>
                    <a:pt x="758" y="841"/>
                  </a:lnTo>
                  <a:lnTo>
                    <a:pt x="744" y="837"/>
                  </a:lnTo>
                  <a:lnTo>
                    <a:pt x="734" y="837"/>
                  </a:lnTo>
                  <a:lnTo>
                    <a:pt x="726" y="837"/>
                  </a:lnTo>
                  <a:lnTo>
                    <a:pt x="718" y="837"/>
                  </a:lnTo>
                  <a:lnTo>
                    <a:pt x="708" y="831"/>
                  </a:lnTo>
                  <a:lnTo>
                    <a:pt x="701" y="821"/>
                  </a:lnTo>
                  <a:lnTo>
                    <a:pt x="693" y="811"/>
                  </a:lnTo>
                  <a:lnTo>
                    <a:pt x="687" y="801"/>
                  </a:lnTo>
                  <a:lnTo>
                    <a:pt x="681" y="797"/>
                  </a:lnTo>
                  <a:lnTo>
                    <a:pt x="673" y="799"/>
                  </a:lnTo>
                  <a:lnTo>
                    <a:pt x="665" y="811"/>
                  </a:lnTo>
                  <a:lnTo>
                    <a:pt x="657" y="825"/>
                  </a:lnTo>
                  <a:lnTo>
                    <a:pt x="651" y="839"/>
                  </a:lnTo>
                  <a:lnTo>
                    <a:pt x="641" y="847"/>
                  </a:lnTo>
                  <a:lnTo>
                    <a:pt x="632" y="850"/>
                  </a:lnTo>
                  <a:lnTo>
                    <a:pt x="620" y="856"/>
                  </a:lnTo>
                  <a:lnTo>
                    <a:pt x="606" y="860"/>
                  </a:lnTo>
                  <a:lnTo>
                    <a:pt x="592" y="862"/>
                  </a:lnTo>
                  <a:lnTo>
                    <a:pt x="582" y="862"/>
                  </a:lnTo>
                  <a:lnTo>
                    <a:pt x="575" y="854"/>
                  </a:lnTo>
                  <a:lnTo>
                    <a:pt x="569" y="849"/>
                  </a:lnTo>
                  <a:lnTo>
                    <a:pt x="559" y="843"/>
                  </a:lnTo>
                  <a:lnTo>
                    <a:pt x="549" y="843"/>
                  </a:lnTo>
                  <a:lnTo>
                    <a:pt x="539" y="845"/>
                  </a:lnTo>
                  <a:lnTo>
                    <a:pt x="529" y="850"/>
                  </a:lnTo>
                  <a:lnTo>
                    <a:pt x="519" y="854"/>
                  </a:lnTo>
                  <a:lnTo>
                    <a:pt x="508" y="854"/>
                  </a:lnTo>
                  <a:lnTo>
                    <a:pt x="492" y="849"/>
                  </a:lnTo>
                  <a:lnTo>
                    <a:pt x="474" y="837"/>
                  </a:lnTo>
                  <a:lnTo>
                    <a:pt x="458" y="829"/>
                  </a:lnTo>
                  <a:lnTo>
                    <a:pt x="445" y="821"/>
                  </a:lnTo>
                  <a:lnTo>
                    <a:pt x="431" y="811"/>
                  </a:lnTo>
                  <a:lnTo>
                    <a:pt x="417" y="799"/>
                  </a:lnTo>
                  <a:lnTo>
                    <a:pt x="403" y="791"/>
                  </a:lnTo>
                  <a:lnTo>
                    <a:pt x="389" y="784"/>
                  </a:lnTo>
                  <a:lnTo>
                    <a:pt x="382" y="776"/>
                  </a:lnTo>
                  <a:lnTo>
                    <a:pt x="370" y="754"/>
                  </a:lnTo>
                  <a:lnTo>
                    <a:pt x="358" y="732"/>
                  </a:lnTo>
                  <a:lnTo>
                    <a:pt x="352" y="717"/>
                  </a:lnTo>
                  <a:lnTo>
                    <a:pt x="350" y="703"/>
                  </a:lnTo>
                  <a:lnTo>
                    <a:pt x="354" y="691"/>
                  </a:lnTo>
                  <a:lnTo>
                    <a:pt x="358" y="685"/>
                  </a:lnTo>
                  <a:lnTo>
                    <a:pt x="364" y="683"/>
                  </a:lnTo>
                  <a:lnTo>
                    <a:pt x="368" y="681"/>
                  </a:lnTo>
                  <a:lnTo>
                    <a:pt x="372" y="679"/>
                  </a:lnTo>
                  <a:lnTo>
                    <a:pt x="376" y="677"/>
                  </a:lnTo>
                  <a:lnTo>
                    <a:pt x="380" y="673"/>
                  </a:lnTo>
                  <a:lnTo>
                    <a:pt x="382" y="671"/>
                  </a:lnTo>
                  <a:lnTo>
                    <a:pt x="382" y="665"/>
                  </a:lnTo>
                  <a:lnTo>
                    <a:pt x="376" y="654"/>
                  </a:lnTo>
                  <a:lnTo>
                    <a:pt x="364" y="646"/>
                  </a:lnTo>
                  <a:lnTo>
                    <a:pt x="348" y="638"/>
                  </a:lnTo>
                  <a:lnTo>
                    <a:pt x="332" y="636"/>
                  </a:lnTo>
                  <a:lnTo>
                    <a:pt x="323" y="638"/>
                  </a:lnTo>
                  <a:lnTo>
                    <a:pt x="315" y="644"/>
                  </a:lnTo>
                  <a:lnTo>
                    <a:pt x="307" y="650"/>
                  </a:lnTo>
                  <a:lnTo>
                    <a:pt x="301" y="652"/>
                  </a:lnTo>
                  <a:lnTo>
                    <a:pt x="295" y="650"/>
                  </a:lnTo>
                  <a:lnTo>
                    <a:pt x="283" y="636"/>
                  </a:lnTo>
                  <a:lnTo>
                    <a:pt x="273" y="630"/>
                  </a:lnTo>
                  <a:lnTo>
                    <a:pt x="262" y="630"/>
                  </a:lnTo>
                  <a:lnTo>
                    <a:pt x="254" y="636"/>
                  </a:lnTo>
                  <a:lnTo>
                    <a:pt x="246" y="642"/>
                  </a:lnTo>
                  <a:lnTo>
                    <a:pt x="238" y="644"/>
                  </a:lnTo>
                  <a:lnTo>
                    <a:pt x="230" y="640"/>
                  </a:lnTo>
                  <a:lnTo>
                    <a:pt x="220" y="632"/>
                  </a:lnTo>
                  <a:lnTo>
                    <a:pt x="208" y="624"/>
                  </a:lnTo>
                  <a:lnTo>
                    <a:pt x="195" y="614"/>
                  </a:lnTo>
                  <a:lnTo>
                    <a:pt x="185" y="608"/>
                  </a:lnTo>
                  <a:lnTo>
                    <a:pt x="181" y="606"/>
                  </a:lnTo>
                  <a:lnTo>
                    <a:pt x="181" y="593"/>
                  </a:lnTo>
                  <a:lnTo>
                    <a:pt x="210" y="553"/>
                  </a:lnTo>
                  <a:lnTo>
                    <a:pt x="262" y="540"/>
                  </a:lnTo>
                  <a:lnTo>
                    <a:pt x="271" y="467"/>
                  </a:lnTo>
                  <a:lnTo>
                    <a:pt x="248" y="439"/>
                  </a:lnTo>
                  <a:lnTo>
                    <a:pt x="212" y="455"/>
                  </a:lnTo>
                  <a:lnTo>
                    <a:pt x="179" y="435"/>
                  </a:lnTo>
                  <a:lnTo>
                    <a:pt x="147" y="451"/>
                  </a:lnTo>
                  <a:lnTo>
                    <a:pt x="116" y="431"/>
                  </a:lnTo>
                  <a:lnTo>
                    <a:pt x="106" y="390"/>
                  </a:lnTo>
                  <a:lnTo>
                    <a:pt x="57" y="386"/>
                  </a:lnTo>
                  <a:lnTo>
                    <a:pt x="31" y="404"/>
                  </a:lnTo>
                  <a:lnTo>
                    <a:pt x="0" y="349"/>
                  </a:lnTo>
                  <a:lnTo>
                    <a:pt x="51" y="347"/>
                  </a:lnTo>
                  <a:lnTo>
                    <a:pt x="104" y="295"/>
                  </a:lnTo>
                  <a:lnTo>
                    <a:pt x="139" y="292"/>
                  </a:lnTo>
                  <a:lnTo>
                    <a:pt x="195" y="327"/>
                  </a:lnTo>
                  <a:lnTo>
                    <a:pt x="250" y="335"/>
                  </a:lnTo>
                  <a:lnTo>
                    <a:pt x="275" y="309"/>
                  </a:lnTo>
                  <a:lnTo>
                    <a:pt x="279" y="288"/>
                  </a:lnTo>
                  <a:lnTo>
                    <a:pt x="307" y="278"/>
                  </a:lnTo>
                  <a:lnTo>
                    <a:pt x="338" y="248"/>
                  </a:lnTo>
                  <a:lnTo>
                    <a:pt x="386" y="238"/>
                  </a:lnTo>
                  <a:lnTo>
                    <a:pt x="397" y="207"/>
                  </a:lnTo>
                  <a:lnTo>
                    <a:pt x="437" y="181"/>
                  </a:lnTo>
                  <a:lnTo>
                    <a:pt x="458" y="223"/>
                  </a:lnTo>
                  <a:lnTo>
                    <a:pt x="496" y="225"/>
                  </a:lnTo>
                  <a:lnTo>
                    <a:pt x="521" y="248"/>
                  </a:lnTo>
                  <a:lnTo>
                    <a:pt x="567" y="227"/>
                  </a:lnTo>
                  <a:lnTo>
                    <a:pt x="575" y="189"/>
                  </a:lnTo>
                  <a:lnTo>
                    <a:pt x="604" y="173"/>
                  </a:lnTo>
                  <a:lnTo>
                    <a:pt x="641" y="193"/>
                  </a:lnTo>
                  <a:lnTo>
                    <a:pt x="659" y="160"/>
                  </a:lnTo>
                  <a:lnTo>
                    <a:pt x="695" y="160"/>
                  </a:lnTo>
                  <a:lnTo>
                    <a:pt x="693" y="120"/>
                  </a:lnTo>
                  <a:lnTo>
                    <a:pt x="728" y="108"/>
                  </a:lnTo>
                  <a:lnTo>
                    <a:pt x="740" y="122"/>
                  </a:lnTo>
                  <a:lnTo>
                    <a:pt x="765" y="71"/>
                  </a:lnTo>
                  <a:lnTo>
                    <a:pt x="797" y="73"/>
                  </a:lnTo>
                  <a:lnTo>
                    <a:pt x="825" y="77"/>
                  </a:lnTo>
                  <a:lnTo>
                    <a:pt x="840" y="30"/>
                  </a:lnTo>
                  <a:lnTo>
                    <a:pt x="868" y="36"/>
                  </a:lnTo>
                  <a:lnTo>
                    <a:pt x="891" y="63"/>
                  </a:lnTo>
                  <a:lnTo>
                    <a:pt x="933" y="6"/>
                  </a:lnTo>
                  <a:lnTo>
                    <a:pt x="974" y="18"/>
                  </a:lnTo>
                  <a:lnTo>
                    <a:pt x="1006" y="0"/>
                  </a:lnTo>
                  <a:lnTo>
                    <a:pt x="1039" y="10"/>
                  </a:lnTo>
                  <a:lnTo>
                    <a:pt x="1039" y="69"/>
                  </a:lnTo>
                  <a:lnTo>
                    <a:pt x="1065" y="89"/>
                  </a:lnTo>
                  <a:lnTo>
                    <a:pt x="1059" y="154"/>
                  </a:lnTo>
                  <a:lnTo>
                    <a:pt x="1006" y="215"/>
                  </a:lnTo>
                  <a:lnTo>
                    <a:pt x="1080" y="209"/>
                  </a:lnTo>
                  <a:lnTo>
                    <a:pt x="1096" y="234"/>
                  </a:lnTo>
                  <a:lnTo>
                    <a:pt x="1096" y="284"/>
                  </a:lnTo>
                  <a:lnTo>
                    <a:pt x="1134" y="258"/>
                  </a:lnTo>
                  <a:lnTo>
                    <a:pt x="1169" y="258"/>
                  </a:lnTo>
                  <a:lnTo>
                    <a:pt x="1191" y="321"/>
                  </a:lnTo>
                  <a:lnTo>
                    <a:pt x="1163" y="351"/>
                  </a:lnTo>
                  <a:lnTo>
                    <a:pt x="1167" y="408"/>
                  </a:lnTo>
                  <a:lnTo>
                    <a:pt x="1128" y="431"/>
                  </a:lnTo>
                  <a:lnTo>
                    <a:pt x="1104" y="504"/>
                  </a:lnTo>
                  <a:lnTo>
                    <a:pt x="1110" y="579"/>
                  </a:lnTo>
                  <a:lnTo>
                    <a:pt x="1039" y="642"/>
                  </a:lnTo>
                  <a:lnTo>
                    <a:pt x="1013" y="654"/>
                  </a:lnTo>
                  <a:lnTo>
                    <a:pt x="1013" y="713"/>
                  </a:lnTo>
                  <a:lnTo>
                    <a:pt x="990" y="728"/>
                  </a:lnTo>
                  <a:lnTo>
                    <a:pt x="943" y="738"/>
                  </a:lnTo>
                  <a:lnTo>
                    <a:pt x="937" y="776"/>
                  </a:lnTo>
                  <a:lnTo>
                    <a:pt x="899" y="788"/>
                  </a:lnTo>
                  <a:lnTo>
                    <a:pt x="866" y="835"/>
                  </a:lnTo>
                  <a:close/>
                </a:path>
              </a:pathLst>
            </a:custGeom>
            <a:grpFill/>
            <a:ln w="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0" name="Freeform 74"/>
            <p:cNvSpPr>
              <a:spLocks/>
            </p:cNvSpPr>
            <p:nvPr/>
          </p:nvSpPr>
          <p:spPr bwMode="gray">
            <a:xfrm>
              <a:off x="2755" y="3269"/>
              <a:ext cx="596" cy="432"/>
            </a:xfrm>
            <a:custGeom>
              <a:avLst/>
              <a:gdLst>
                <a:gd name="T0" fmla="*/ 209 w 1191"/>
                <a:gd name="T1" fmla="*/ 213 h 864"/>
                <a:gd name="T2" fmla="*/ 202 w 1191"/>
                <a:gd name="T3" fmla="*/ 215 h 864"/>
                <a:gd name="T4" fmla="*/ 195 w 1191"/>
                <a:gd name="T5" fmla="*/ 214 h 864"/>
                <a:gd name="T6" fmla="*/ 186 w 1191"/>
                <a:gd name="T7" fmla="*/ 210 h 864"/>
                <a:gd name="T8" fmla="*/ 180 w 1191"/>
                <a:gd name="T9" fmla="*/ 210 h 864"/>
                <a:gd name="T10" fmla="*/ 174 w 1191"/>
                <a:gd name="T11" fmla="*/ 203 h 864"/>
                <a:gd name="T12" fmla="*/ 169 w 1191"/>
                <a:gd name="T13" fmla="*/ 200 h 864"/>
                <a:gd name="T14" fmla="*/ 163 w 1191"/>
                <a:gd name="T15" fmla="*/ 210 h 864"/>
                <a:gd name="T16" fmla="*/ 155 w 1191"/>
                <a:gd name="T17" fmla="*/ 214 h 864"/>
                <a:gd name="T18" fmla="*/ 146 w 1191"/>
                <a:gd name="T19" fmla="*/ 216 h 864"/>
                <a:gd name="T20" fmla="*/ 140 w 1191"/>
                <a:gd name="T21" fmla="*/ 211 h 864"/>
                <a:gd name="T22" fmla="*/ 133 w 1191"/>
                <a:gd name="T23" fmla="*/ 213 h 864"/>
                <a:gd name="T24" fmla="*/ 123 w 1191"/>
                <a:gd name="T25" fmla="*/ 213 h 864"/>
                <a:gd name="T26" fmla="*/ 112 w 1191"/>
                <a:gd name="T27" fmla="*/ 206 h 864"/>
                <a:gd name="T28" fmla="*/ 101 w 1191"/>
                <a:gd name="T29" fmla="*/ 198 h 864"/>
                <a:gd name="T30" fmla="*/ 93 w 1191"/>
                <a:gd name="T31" fmla="*/ 189 h 864"/>
                <a:gd name="T32" fmla="*/ 88 w 1191"/>
                <a:gd name="T33" fmla="*/ 176 h 864"/>
                <a:gd name="T34" fmla="*/ 91 w 1191"/>
                <a:gd name="T35" fmla="*/ 171 h 864"/>
                <a:gd name="T36" fmla="*/ 94 w 1191"/>
                <a:gd name="T37" fmla="*/ 170 h 864"/>
                <a:gd name="T38" fmla="*/ 96 w 1191"/>
                <a:gd name="T39" fmla="*/ 167 h 864"/>
                <a:gd name="T40" fmla="*/ 87 w 1191"/>
                <a:gd name="T41" fmla="*/ 160 h 864"/>
                <a:gd name="T42" fmla="*/ 79 w 1191"/>
                <a:gd name="T43" fmla="*/ 161 h 864"/>
                <a:gd name="T44" fmla="*/ 74 w 1191"/>
                <a:gd name="T45" fmla="*/ 163 h 864"/>
                <a:gd name="T46" fmla="*/ 66 w 1191"/>
                <a:gd name="T47" fmla="*/ 158 h 864"/>
                <a:gd name="T48" fmla="*/ 60 w 1191"/>
                <a:gd name="T49" fmla="*/ 161 h 864"/>
                <a:gd name="T50" fmla="*/ 52 w 1191"/>
                <a:gd name="T51" fmla="*/ 156 h 864"/>
                <a:gd name="T52" fmla="*/ 46 w 1191"/>
                <a:gd name="T53" fmla="*/ 152 h 864"/>
                <a:gd name="T54" fmla="*/ 66 w 1191"/>
                <a:gd name="T55" fmla="*/ 135 h 864"/>
                <a:gd name="T56" fmla="*/ 53 w 1191"/>
                <a:gd name="T57" fmla="*/ 114 h 864"/>
                <a:gd name="T58" fmla="*/ 29 w 1191"/>
                <a:gd name="T59" fmla="*/ 108 h 864"/>
                <a:gd name="T60" fmla="*/ 8 w 1191"/>
                <a:gd name="T61" fmla="*/ 101 h 864"/>
                <a:gd name="T62" fmla="*/ 26 w 1191"/>
                <a:gd name="T63" fmla="*/ 74 h 864"/>
                <a:gd name="T64" fmla="*/ 63 w 1191"/>
                <a:gd name="T65" fmla="*/ 84 h 864"/>
                <a:gd name="T66" fmla="*/ 77 w 1191"/>
                <a:gd name="T67" fmla="*/ 70 h 864"/>
                <a:gd name="T68" fmla="*/ 100 w 1191"/>
                <a:gd name="T69" fmla="*/ 52 h 864"/>
                <a:gd name="T70" fmla="*/ 124 w 1191"/>
                <a:gd name="T71" fmla="*/ 56 h 864"/>
                <a:gd name="T72" fmla="*/ 144 w 1191"/>
                <a:gd name="T73" fmla="*/ 48 h 864"/>
                <a:gd name="T74" fmla="*/ 165 w 1191"/>
                <a:gd name="T75" fmla="*/ 40 h 864"/>
                <a:gd name="T76" fmla="*/ 182 w 1191"/>
                <a:gd name="T77" fmla="*/ 27 h 864"/>
                <a:gd name="T78" fmla="*/ 200 w 1191"/>
                <a:gd name="T79" fmla="*/ 19 h 864"/>
                <a:gd name="T80" fmla="*/ 217 w 1191"/>
                <a:gd name="T81" fmla="*/ 9 h 864"/>
                <a:gd name="T82" fmla="*/ 244 w 1191"/>
                <a:gd name="T83" fmla="*/ 5 h 864"/>
                <a:gd name="T84" fmla="*/ 260 w 1191"/>
                <a:gd name="T85" fmla="*/ 18 h 864"/>
                <a:gd name="T86" fmla="*/ 252 w 1191"/>
                <a:gd name="T87" fmla="*/ 54 h 864"/>
                <a:gd name="T88" fmla="*/ 274 w 1191"/>
                <a:gd name="T89" fmla="*/ 71 h 864"/>
                <a:gd name="T90" fmla="*/ 298 w 1191"/>
                <a:gd name="T91" fmla="*/ 81 h 864"/>
                <a:gd name="T92" fmla="*/ 282 w 1191"/>
                <a:gd name="T93" fmla="*/ 108 h 864"/>
                <a:gd name="T94" fmla="*/ 260 w 1191"/>
                <a:gd name="T95" fmla="*/ 161 h 864"/>
                <a:gd name="T96" fmla="*/ 248 w 1191"/>
                <a:gd name="T97" fmla="*/ 182 h 864"/>
                <a:gd name="T98" fmla="*/ 225 w 1191"/>
                <a:gd name="T99" fmla="*/ 197 h 864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1191"/>
                <a:gd name="T151" fmla="*/ 0 h 864"/>
                <a:gd name="T152" fmla="*/ 1191 w 1191"/>
                <a:gd name="T153" fmla="*/ 864 h 864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1191" h="864">
                  <a:moveTo>
                    <a:pt x="866" y="835"/>
                  </a:moveTo>
                  <a:lnTo>
                    <a:pt x="834" y="815"/>
                  </a:lnTo>
                  <a:lnTo>
                    <a:pt x="836" y="852"/>
                  </a:lnTo>
                  <a:lnTo>
                    <a:pt x="832" y="852"/>
                  </a:lnTo>
                  <a:lnTo>
                    <a:pt x="821" y="856"/>
                  </a:lnTo>
                  <a:lnTo>
                    <a:pt x="807" y="860"/>
                  </a:lnTo>
                  <a:lnTo>
                    <a:pt x="793" y="864"/>
                  </a:lnTo>
                  <a:lnTo>
                    <a:pt x="783" y="862"/>
                  </a:lnTo>
                  <a:lnTo>
                    <a:pt x="777" y="856"/>
                  </a:lnTo>
                  <a:lnTo>
                    <a:pt x="767" y="849"/>
                  </a:lnTo>
                  <a:lnTo>
                    <a:pt x="758" y="841"/>
                  </a:lnTo>
                  <a:lnTo>
                    <a:pt x="744" y="837"/>
                  </a:lnTo>
                  <a:lnTo>
                    <a:pt x="734" y="837"/>
                  </a:lnTo>
                  <a:lnTo>
                    <a:pt x="726" y="837"/>
                  </a:lnTo>
                  <a:lnTo>
                    <a:pt x="718" y="837"/>
                  </a:lnTo>
                  <a:lnTo>
                    <a:pt x="708" y="831"/>
                  </a:lnTo>
                  <a:lnTo>
                    <a:pt x="701" y="821"/>
                  </a:lnTo>
                  <a:lnTo>
                    <a:pt x="693" y="811"/>
                  </a:lnTo>
                  <a:lnTo>
                    <a:pt x="687" y="801"/>
                  </a:lnTo>
                  <a:lnTo>
                    <a:pt x="681" y="797"/>
                  </a:lnTo>
                  <a:lnTo>
                    <a:pt x="673" y="799"/>
                  </a:lnTo>
                  <a:lnTo>
                    <a:pt x="665" y="811"/>
                  </a:lnTo>
                  <a:lnTo>
                    <a:pt x="657" y="825"/>
                  </a:lnTo>
                  <a:lnTo>
                    <a:pt x="651" y="839"/>
                  </a:lnTo>
                  <a:lnTo>
                    <a:pt x="641" y="847"/>
                  </a:lnTo>
                  <a:lnTo>
                    <a:pt x="632" y="850"/>
                  </a:lnTo>
                  <a:lnTo>
                    <a:pt x="620" y="856"/>
                  </a:lnTo>
                  <a:lnTo>
                    <a:pt x="606" y="860"/>
                  </a:lnTo>
                  <a:lnTo>
                    <a:pt x="592" y="862"/>
                  </a:lnTo>
                  <a:lnTo>
                    <a:pt x="582" y="862"/>
                  </a:lnTo>
                  <a:lnTo>
                    <a:pt x="575" y="854"/>
                  </a:lnTo>
                  <a:lnTo>
                    <a:pt x="569" y="849"/>
                  </a:lnTo>
                  <a:lnTo>
                    <a:pt x="559" y="843"/>
                  </a:lnTo>
                  <a:lnTo>
                    <a:pt x="549" y="843"/>
                  </a:lnTo>
                  <a:lnTo>
                    <a:pt x="539" y="845"/>
                  </a:lnTo>
                  <a:lnTo>
                    <a:pt x="529" y="850"/>
                  </a:lnTo>
                  <a:lnTo>
                    <a:pt x="519" y="854"/>
                  </a:lnTo>
                  <a:lnTo>
                    <a:pt x="508" y="854"/>
                  </a:lnTo>
                  <a:lnTo>
                    <a:pt x="492" y="849"/>
                  </a:lnTo>
                  <a:lnTo>
                    <a:pt x="474" y="837"/>
                  </a:lnTo>
                  <a:lnTo>
                    <a:pt x="458" y="829"/>
                  </a:lnTo>
                  <a:lnTo>
                    <a:pt x="445" y="821"/>
                  </a:lnTo>
                  <a:lnTo>
                    <a:pt x="431" y="811"/>
                  </a:lnTo>
                  <a:lnTo>
                    <a:pt x="417" y="799"/>
                  </a:lnTo>
                  <a:lnTo>
                    <a:pt x="403" y="791"/>
                  </a:lnTo>
                  <a:lnTo>
                    <a:pt x="389" y="784"/>
                  </a:lnTo>
                  <a:lnTo>
                    <a:pt x="382" y="776"/>
                  </a:lnTo>
                  <a:lnTo>
                    <a:pt x="370" y="754"/>
                  </a:lnTo>
                  <a:lnTo>
                    <a:pt x="358" y="732"/>
                  </a:lnTo>
                  <a:lnTo>
                    <a:pt x="352" y="717"/>
                  </a:lnTo>
                  <a:lnTo>
                    <a:pt x="350" y="703"/>
                  </a:lnTo>
                  <a:lnTo>
                    <a:pt x="354" y="691"/>
                  </a:lnTo>
                  <a:lnTo>
                    <a:pt x="358" y="685"/>
                  </a:lnTo>
                  <a:lnTo>
                    <a:pt x="364" y="683"/>
                  </a:lnTo>
                  <a:lnTo>
                    <a:pt x="368" y="681"/>
                  </a:lnTo>
                  <a:lnTo>
                    <a:pt x="372" y="679"/>
                  </a:lnTo>
                  <a:lnTo>
                    <a:pt x="376" y="677"/>
                  </a:lnTo>
                  <a:lnTo>
                    <a:pt x="380" y="673"/>
                  </a:lnTo>
                  <a:lnTo>
                    <a:pt x="382" y="671"/>
                  </a:lnTo>
                  <a:lnTo>
                    <a:pt x="382" y="665"/>
                  </a:lnTo>
                  <a:lnTo>
                    <a:pt x="376" y="654"/>
                  </a:lnTo>
                  <a:lnTo>
                    <a:pt x="364" y="646"/>
                  </a:lnTo>
                  <a:lnTo>
                    <a:pt x="348" y="638"/>
                  </a:lnTo>
                  <a:lnTo>
                    <a:pt x="332" y="636"/>
                  </a:lnTo>
                  <a:lnTo>
                    <a:pt x="323" y="638"/>
                  </a:lnTo>
                  <a:lnTo>
                    <a:pt x="315" y="644"/>
                  </a:lnTo>
                  <a:lnTo>
                    <a:pt x="307" y="650"/>
                  </a:lnTo>
                  <a:lnTo>
                    <a:pt x="301" y="652"/>
                  </a:lnTo>
                  <a:lnTo>
                    <a:pt x="295" y="650"/>
                  </a:lnTo>
                  <a:lnTo>
                    <a:pt x="283" y="636"/>
                  </a:lnTo>
                  <a:lnTo>
                    <a:pt x="273" y="630"/>
                  </a:lnTo>
                  <a:lnTo>
                    <a:pt x="262" y="630"/>
                  </a:lnTo>
                  <a:lnTo>
                    <a:pt x="254" y="636"/>
                  </a:lnTo>
                  <a:lnTo>
                    <a:pt x="246" y="642"/>
                  </a:lnTo>
                  <a:lnTo>
                    <a:pt x="238" y="644"/>
                  </a:lnTo>
                  <a:lnTo>
                    <a:pt x="230" y="640"/>
                  </a:lnTo>
                  <a:lnTo>
                    <a:pt x="220" y="632"/>
                  </a:lnTo>
                  <a:lnTo>
                    <a:pt x="208" y="624"/>
                  </a:lnTo>
                  <a:lnTo>
                    <a:pt x="195" y="614"/>
                  </a:lnTo>
                  <a:lnTo>
                    <a:pt x="185" y="608"/>
                  </a:lnTo>
                  <a:lnTo>
                    <a:pt x="181" y="606"/>
                  </a:lnTo>
                  <a:lnTo>
                    <a:pt x="181" y="593"/>
                  </a:lnTo>
                  <a:lnTo>
                    <a:pt x="210" y="553"/>
                  </a:lnTo>
                  <a:lnTo>
                    <a:pt x="262" y="540"/>
                  </a:lnTo>
                  <a:lnTo>
                    <a:pt x="271" y="467"/>
                  </a:lnTo>
                  <a:lnTo>
                    <a:pt x="248" y="439"/>
                  </a:lnTo>
                  <a:lnTo>
                    <a:pt x="212" y="455"/>
                  </a:lnTo>
                  <a:lnTo>
                    <a:pt x="179" y="435"/>
                  </a:lnTo>
                  <a:lnTo>
                    <a:pt x="147" y="451"/>
                  </a:lnTo>
                  <a:lnTo>
                    <a:pt x="116" y="431"/>
                  </a:lnTo>
                  <a:lnTo>
                    <a:pt x="106" y="390"/>
                  </a:lnTo>
                  <a:lnTo>
                    <a:pt x="57" y="386"/>
                  </a:lnTo>
                  <a:lnTo>
                    <a:pt x="31" y="404"/>
                  </a:lnTo>
                  <a:lnTo>
                    <a:pt x="0" y="349"/>
                  </a:lnTo>
                  <a:lnTo>
                    <a:pt x="51" y="347"/>
                  </a:lnTo>
                  <a:lnTo>
                    <a:pt x="104" y="295"/>
                  </a:lnTo>
                  <a:lnTo>
                    <a:pt x="139" y="292"/>
                  </a:lnTo>
                  <a:lnTo>
                    <a:pt x="195" y="327"/>
                  </a:lnTo>
                  <a:lnTo>
                    <a:pt x="250" y="335"/>
                  </a:lnTo>
                  <a:lnTo>
                    <a:pt x="275" y="309"/>
                  </a:lnTo>
                  <a:lnTo>
                    <a:pt x="279" y="288"/>
                  </a:lnTo>
                  <a:lnTo>
                    <a:pt x="307" y="278"/>
                  </a:lnTo>
                  <a:lnTo>
                    <a:pt x="338" y="248"/>
                  </a:lnTo>
                  <a:lnTo>
                    <a:pt x="386" y="238"/>
                  </a:lnTo>
                  <a:lnTo>
                    <a:pt x="397" y="207"/>
                  </a:lnTo>
                  <a:lnTo>
                    <a:pt x="437" y="181"/>
                  </a:lnTo>
                  <a:lnTo>
                    <a:pt x="458" y="223"/>
                  </a:lnTo>
                  <a:lnTo>
                    <a:pt x="496" y="225"/>
                  </a:lnTo>
                  <a:lnTo>
                    <a:pt x="521" y="248"/>
                  </a:lnTo>
                  <a:lnTo>
                    <a:pt x="567" y="227"/>
                  </a:lnTo>
                  <a:lnTo>
                    <a:pt x="575" y="189"/>
                  </a:lnTo>
                  <a:lnTo>
                    <a:pt x="604" y="173"/>
                  </a:lnTo>
                  <a:lnTo>
                    <a:pt x="641" y="193"/>
                  </a:lnTo>
                  <a:lnTo>
                    <a:pt x="659" y="160"/>
                  </a:lnTo>
                  <a:lnTo>
                    <a:pt x="695" y="160"/>
                  </a:lnTo>
                  <a:lnTo>
                    <a:pt x="693" y="120"/>
                  </a:lnTo>
                  <a:lnTo>
                    <a:pt x="728" y="108"/>
                  </a:lnTo>
                  <a:lnTo>
                    <a:pt x="740" y="122"/>
                  </a:lnTo>
                  <a:lnTo>
                    <a:pt x="765" y="71"/>
                  </a:lnTo>
                  <a:lnTo>
                    <a:pt x="797" y="73"/>
                  </a:lnTo>
                  <a:lnTo>
                    <a:pt x="825" y="77"/>
                  </a:lnTo>
                  <a:lnTo>
                    <a:pt x="840" y="30"/>
                  </a:lnTo>
                  <a:lnTo>
                    <a:pt x="868" y="36"/>
                  </a:lnTo>
                  <a:lnTo>
                    <a:pt x="891" y="63"/>
                  </a:lnTo>
                  <a:lnTo>
                    <a:pt x="933" y="6"/>
                  </a:lnTo>
                  <a:lnTo>
                    <a:pt x="974" y="18"/>
                  </a:lnTo>
                  <a:lnTo>
                    <a:pt x="1006" y="0"/>
                  </a:lnTo>
                  <a:lnTo>
                    <a:pt x="1039" y="10"/>
                  </a:lnTo>
                  <a:lnTo>
                    <a:pt x="1039" y="69"/>
                  </a:lnTo>
                  <a:lnTo>
                    <a:pt x="1065" y="89"/>
                  </a:lnTo>
                  <a:lnTo>
                    <a:pt x="1059" y="154"/>
                  </a:lnTo>
                  <a:lnTo>
                    <a:pt x="1006" y="215"/>
                  </a:lnTo>
                  <a:lnTo>
                    <a:pt x="1080" y="209"/>
                  </a:lnTo>
                  <a:lnTo>
                    <a:pt x="1096" y="234"/>
                  </a:lnTo>
                  <a:lnTo>
                    <a:pt x="1096" y="284"/>
                  </a:lnTo>
                  <a:lnTo>
                    <a:pt x="1134" y="258"/>
                  </a:lnTo>
                  <a:lnTo>
                    <a:pt x="1169" y="258"/>
                  </a:lnTo>
                  <a:lnTo>
                    <a:pt x="1191" y="321"/>
                  </a:lnTo>
                  <a:lnTo>
                    <a:pt x="1163" y="351"/>
                  </a:lnTo>
                  <a:lnTo>
                    <a:pt x="1167" y="408"/>
                  </a:lnTo>
                  <a:lnTo>
                    <a:pt x="1128" y="431"/>
                  </a:lnTo>
                  <a:lnTo>
                    <a:pt x="1104" y="504"/>
                  </a:lnTo>
                  <a:lnTo>
                    <a:pt x="1110" y="579"/>
                  </a:lnTo>
                  <a:lnTo>
                    <a:pt x="1039" y="642"/>
                  </a:lnTo>
                  <a:lnTo>
                    <a:pt x="1013" y="654"/>
                  </a:lnTo>
                  <a:lnTo>
                    <a:pt x="1013" y="713"/>
                  </a:lnTo>
                  <a:lnTo>
                    <a:pt x="990" y="728"/>
                  </a:lnTo>
                  <a:lnTo>
                    <a:pt x="943" y="738"/>
                  </a:lnTo>
                  <a:lnTo>
                    <a:pt x="937" y="776"/>
                  </a:lnTo>
                  <a:lnTo>
                    <a:pt x="899" y="788"/>
                  </a:lnTo>
                  <a:lnTo>
                    <a:pt x="866" y="835"/>
                  </a:lnTo>
                </a:path>
              </a:pathLst>
            </a:custGeom>
            <a:grpFill/>
            <a:ln w="635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1" name="Freeform 75"/>
            <p:cNvSpPr>
              <a:spLocks/>
            </p:cNvSpPr>
            <p:nvPr/>
          </p:nvSpPr>
          <p:spPr bwMode="gray">
            <a:xfrm>
              <a:off x="3116" y="3813"/>
              <a:ext cx="195" cy="172"/>
            </a:xfrm>
            <a:custGeom>
              <a:avLst/>
              <a:gdLst>
                <a:gd name="T0" fmla="*/ 20 w 392"/>
                <a:gd name="T1" fmla="*/ 19 h 344"/>
                <a:gd name="T2" fmla="*/ 17 w 392"/>
                <a:gd name="T3" fmla="*/ 21 h 344"/>
                <a:gd name="T4" fmla="*/ 11 w 392"/>
                <a:gd name="T5" fmla="*/ 27 h 344"/>
                <a:gd name="T6" fmla="*/ 5 w 392"/>
                <a:gd name="T7" fmla="*/ 35 h 344"/>
                <a:gd name="T8" fmla="*/ 1 w 392"/>
                <a:gd name="T9" fmla="*/ 40 h 344"/>
                <a:gd name="T10" fmla="*/ 0 w 392"/>
                <a:gd name="T11" fmla="*/ 50 h 344"/>
                <a:gd name="T12" fmla="*/ 1 w 392"/>
                <a:gd name="T13" fmla="*/ 63 h 344"/>
                <a:gd name="T14" fmla="*/ 5 w 392"/>
                <a:gd name="T15" fmla="*/ 72 h 344"/>
                <a:gd name="T16" fmla="*/ 12 w 392"/>
                <a:gd name="T17" fmla="*/ 78 h 344"/>
                <a:gd name="T18" fmla="*/ 22 w 392"/>
                <a:gd name="T19" fmla="*/ 80 h 344"/>
                <a:gd name="T20" fmla="*/ 28 w 392"/>
                <a:gd name="T21" fmla="*/ 80 h 344"/>
                <a:gd name="T22" fmla="*/ 33 w 392"/>
                <a:gd name="T23" fmla="*/ 81 h 344"/>
                <a:gd name="T24" fmla="*/ 41 w 392"/>
                <a:gd name="T25" fmla="*/ 86 h 344"/>
                <a:gd name="T26" fmla="*/ 46 w 392"/>
                <a:gd name="T27" fmla="*/ 85 h 344"/>
                <a:gd name="T28" fmla="*/ 49 w 392"/>
                <a:gd name="T29" fmla="*/ 80 h 344"/>
                <a:gd name="T30" fmla="*/ 53 w 392"/>
                <a:gd name="T31" fmla="*/ 74 h 344"/>
                <a:gd name="T32" fmla="*/ 59 w 392"/>
                <a:gd name="T33" fmla="*/ 73 h 344"/>
                <a:gd name="T34" fmla="*/ 64 w 392"/>
                <a:gd name="T35" fmla="*/ 69 h 344"/>
                <a:gd name="T36" fmla="*/ 69 w 392"/>
                <a:gd name="T37" fmla="*/ 63 h 344"/>
                <a:gd name="T38" fmla="*/ 76 w 392"/>
                <a:gd name="T39" fmla="*/ 59 h 344"/>
                <a:gd name="T40" fmla="*/ 79 w 392"/>
                <a:gd name="T41" fmla="*/ 52 h 344"/>
                <a:gd name="T42" fmla="*/ 80 w 392"/>
                <a:gd name="T43" fmla="*/ 43 h 344"/>
                <a:gd name="T44" fmla="*/ 85 w 392"/>
                <a:gd name="T45" fmla="*/ 28 h 344"/>
                <a:gd name="T46" fmla="*/ 90 w 392"/>
                <a:gd name="T47" fmla="*/ 21 h 344"/>
                <a:gd name="T48" fmla="*/ 94 w 392"/>
                <a:gd name="T49" fmla="*/ 19 h 344"/>
                <a:gd name="T50" fmla="*/ 97 w 392"/>
                <a:gd name="T51" fmla="*/ 15 h 344"/>
                <a:gd name="T52" fmla="*/ 97 w 392"/>
                <a:gd name="T53" fmla="*/ 9 h 344"/>
                <a:gd name="T54" fmla="*/ 95 w 392"/>
                <a:gd name="T55" fmla="*/ 3 h 344"/>
                <a:gd name="T56" fmla="*/ 88 w 392"/>
                <a:gd name="T57" fmla="*/ 1 h 344"/>
                <a:gd name="T58" fmla="*/ 75 w 392"/>
                <a:gd name="T59" fmla="*/ 1 h 344"/>
                <a:gd name="T60" fmla="*/ 64 w 392"/>
                <a:gd name="T61" fmla="*/ 3 h 344"/>
                <a:gd name="T62" fmla="*/ 55 w 392"/>
                <a:gd name="T63" fmla="*/ 5 h 344"/>
                <a:gd name="T64" fmla="*/ 45 w 392"/>
                <a:gd name="T65" fmla="*/ 7 h 344"/>
                <a:gd name="T66" fmla="*/ 38 w 392"/>
                <a:gd name="T67" fmla="*/ 8 h 344"/>
                <a:gd name="T68" fmla="*/ 33 w 392"/>
                <a:gd name="T69" fmla="*/ 11 h 344"/>
                <a:gd name="T70" fmla="*/ 28 w 392"/>
                <a:gd name="T71" fmla="*/ 12 h 344"/>
                <a:gd name="T72" fmla="*/ 23 w 392"/>
                <a:gd name="T73" fmla="*/ 12 h 344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392"/>
                <a:gd name="T112" fmla="*/ 0 h 344"/>
                <a:gd name="T113" fmla="*/ 392 w 392"/>
                <a:gd name="T114" fmla="*/ 344 h 344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392" h="344">
                  <a:moveTo>
                    <a:pt x="87" y="51"/>
                  </a:moveTo>
                  <a:lnTo>
                    <a:pt x="83" y="74"/>
                  </a:lnTo>
                  <a:lnTo>
                    <a:pt x="79" y="76"/>
                  </a:lnTo>
                  <a:lnTo>
                    <a:pt x="71" y="84"/>
                  </a:lnTo>
                  <a:lnTo>
                    <a:pt x="59" y="96"/>
                  </a:lnTo>
                  <a:lnTo>
                    <a:pt x="45" y="108"/>
                  </a:lnTo>
                  <a:lnTo>
                    <a:pt x="32" y="124"/>
                  </a:lnTo>
                  <a:lnTo>
                    <a:pt x="20" y="137"/>
                  </a:lnTo>
                  <a:lnTo>
                    <a:pt x="10" y="149"/>
                  </a:lnTo>
                  <a:lnTo>
                    <a:pt x="4" y="159"/>
                  </a:lnTo>
                  <a:lnTo>
                    <a:pt x="0" y="175"/>
                  </a:lnTo>
                  <a:lnTo>
                    <a:pt x="0" y="200"/>
                  </a:lnTo>
                  <a:lnTo>
                    <a:pt x="2" y="228"/>
                  </a:lnTo>
                  <a:lnTo>
                    <a:pt x="6" y="254"/>
                  </a:lnTo>
                  <a:lnTo>
                    <a:pt x="12" y="271"/>
                  </a:lnTo>
                  <a:lnTo>
                    <a:pt x="22" y="287"/>
                  </a:lnTo>
                  <a:lnTo>
                    <a:pt x="36" y="299"/>
                  </a:lnTo>
                  <a:lnTo>
                    <a:pt x="51" y="309"/>
                  </a:lnTo>
                  <a:lnTo>
                    <a:pt x="73" y="317"/>
                  </a:lnTo>
                  <a:lnTo>
                    <a:pt x="91" y="318"/>
                  </a:lnTo>
                  <a:lnTo>
                    <a:pt x="103" y="318"/>
                  </a:lnTo>
                  <a:lnTo>
                    <a:pt x="112" y="318"/>
                  </a:lnTo>
                  <a:lnTo>
                    <a:pt x="122" y="318"/>
                  </a:lnTo>
                  <a:lnTo>
                    <a:pt x="134" y="324"/>
                  </a:lnTo>
                  <a:lnTo>
                    <a:pt x="152" y="334"/>
                  </a:lnTo>
                  <a:lnTo>
                    <a:pt x="164" y="342"/>
                  </a:lnTo>
                  <a:lnTo>
                    <a:pt x="175" y="344"/>
                  </a:lnTo>
                  <a:lnTo>
                    <a:pt x="185" y="338"/>
                  </a:lnTo>
                  <a:lnTo>
                    <a:pt x="193" y="328"/>
                  </a:lnTo>
                  <a:lnTo>
                    <a:pt x="199" y="317"/>
                  </a:lnTo>
                  <a:lnTo>
                    <a:pt x="205" y="305"/>
                  </a:lnTo>
                  <a:lnTo>
                    <a:pt x="213" y="295"/>
                  </a:lnTo>
                  <a:lnTo>
                    <a:pt x="225" y="293"/>
                  </a:lnTo>
                  <a:lnTo>
                    <a:pt x="240" y="289"/>
                  </a:lnTo>
                  <a:lnTo>
                    <a:pt x="252" y="283"/>
                  </a:lnTo>
                  <a:lnTo>
                    <a:pt x="260" y="275"/>
                  </a:lnTo>
                  <a:lnTo>
                    <a:pt x="268" y="263"/>
                  </a:lnTo>
                  <a:lnTo>
                    <a:pt x="280" y="252"/>
                  </a:lnTo>
                  <a:lnTo>
                    <a:pt x="292" y="246"/>
                  </a:lnTo>
                  <a:lnTo>
                    <a:pt x="305" y="238"/>
                  </a:lnTo>
                  <a:lnTo>
                    <a:pt x="315" y="224"/>
                  </a:lnTo>
                  <a:lnTo>
                    <a:pt x="319" y="208"/>
                  </a:lnTo>
                  <a:lnTo>
                    <a:pt x="321" y="189"/>
                  </a:lnTo>
                  <a:lnTo>
                    <a:pt x="323" y="169"/>
                  </a:lnTo>
                  <a:lnTo>
                    <a:pt x="331" y="139"/>
                  </a:lnTo>
                  <a:lnTo>
                    <a:pt x="343" y="112"/>
                  </a:lnTo>
                  <a:lnTo>
                    <a:pt x="355" y="92"/>
                  </a:lnTo>
                  <a:lnTo>
                    <a:pt x="362" y="84"/>
                  </a:lnTo>
                  <a:lnTo>
                    <a:pt x="372" y="80"/>
                  </a:lnTo>
                  <a:lnTo>
                    <a:pt x="380" y="76"/>
                  </a:lnTo>
                  <a:lnTo>
                    <a:pt x="388" y="70"/>
                  </a:lnTo>
                  <a:lnTo>
                    <a:pt x="392" y="61"/>
                  </a:lnTo>
                  <a:lnTo>
                    <a:pt x="392" y="51"/>
                  </a:lnTo>
                  <a:lnTo>
                    <a:pt x="390" y="35"/>
                  </a:lnTo>
                  <a:lnTo>
                    <a:pt x="390" y="23"/>
                  </a:lnTo>
                  <a:lnTo>
                    <a:pt x="384" y="13"/>
                  </a:lnTo>
                  <a:lnTo>
                    <a:pt x="374" y="8"/>
                  </a:lnTo>
                  <a:lnTo>
                    <a:pt x="356" y="2"/>
                  </a:lnTo>
                  <a:lnTo>
                    <a:pt x="327" y="0"/>
                  </a:lnTo>
                  <a:lnTo>
                    <a:pt x="301" y="4"/>
                  </a:lnTo>
                  <a:lnTo>
                    <a:pt x="280" y="9"/>
                  </a:lnTo>
                  <a:lnTo>
                    <a:pt x="260" y="13"/>
                  </a:lnTo>
                  <a:lnTo>
                    <a:pt x="240" y="15"/>
                  </a:lnTo>
                  <a:lnTo>
                    <a:pt x="221" y="21"/>
                  </a:lnTo>
                  <a:lnTo>
                    <a:pt x="201" y="27"/>
                  </a:lnTo>
                  <a:lnTo>
                    <a:pt x="181" y="27"/>
                  </a:lnTo>
                  <a:lnTo>
                    <a:pt x="166" y="27"/>
                  </a:lnTo>
                  <a:lnTo>
                    <a:pt x="154" y="31"/>
                  </a:lnTo>
                  <a:lnTo>
                    <a:pt x="142" y="39"/>
                  </a:lnTo>
                  <a:lnTo>
                    <a:pt x="134" y="45"/>
                  </a:lnTo>
                  <a:lnTo>
                    <a:pt x="126" y="49"/>
                  </a:lnTo>
                  <a:lnTo>
                    <a:pt x="114" y="49"/>
                  </a:lnTo>
                  <a:lnTo>
                    <a:pt x="103" y="49"/>
                  </a:lnTo>
                  <a:lnTo>
                    <a:pt x="93" y="49"/>
                  </a:lnTo>
                  <a:lnTo>
                    <a:pt x="87" y="51"/>
                  </a:lnTo>
                  <a:close/>
                </a:path>
              </a:pathLst>
            </a:custGeom>
            <a:grpFill/>
            <a:ln w="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2" name="Freeform 76"/>
            <p:cNvSpPr>
              <a:spLocks/>
            </p:cNvSpPr>
            <p:nvPr/>
          </p:nvSpPr>
          <p:spPr bwMode="gray">
            <a:xfrm>
              <a:off x="3116" y="3813"/>
              <a:ext cx="195" cy="172"/>
            </a:xfrm>
            <a:custGeom>
              <a:avLst/>
              <a:gdLst>
                <a:gd name="T0" fmla="*/ 20 w 392"/>
                <a:gd name="T1" fmla="*/ 19 h 344"/>
                <a:gd name="T2" fmla="*/ 17 w 392"/>
                <a:gd name="T3" fmla="*/ 21 h 344"/>
                <a:gd name="T4" fmla="*/ 11 w 392"/>
                <a:gd name="T5" fmla="*/ 27 h 344"/>
                <a:gd name="T6" fmla="*/ 5 w 392"/>
                <a:gd name="T7" fmla="*/ 35 h 344"/>
                <a:gd name="T8" fmla="*/ 1 w 392"/>
                <a:gd name="T9" fmla="*/ 40 h 344"/>
                <a:gd name="T10" fmla="*/ 0 w 392"/>
                <a:gd name="T11" fmla="*/ 50 h 344"/>
                <a:gd name="T12" fmla="*/ 1 w 392"/>
                <a:gd name="T13" fmla="*/ 63 h 344"/>
                <a:gd name="T14" fmla="*/ 5 w 392"/>
                <a:gd name="T15" fmla="*/ 72 h 344"/>
                <a:gd name="T16" fmla="*/ 12 w 392"/>
                <a:gd name="T17" fmla="*/ 78 h 344"/>
                <a:gd name="T18" fmla="*/ 22 w 392"/>
                <a:gd name="T19" fmla="*/ 80 h 344"/>
                <a:gd name="T20" fmla="*/ 28 w 392"/>
                <a:gd name="T21" fmla="*/ 80 h 344"/>
                <a:gd name="T22" fmla="*/ 33 w 392"/>
                <a:gd name="T23" fmla="*/ 81 h 344"/>
                <a:gd name="T24" fmla="*/ 41 w 392"/>
                <a:gd name="T25" fmla="*/ 86 h 344"/>
                <a:gd name="T26" fmla="*/ 46 w 392"/>
                <a:gd name="T27" fmla="*/ 85 h 344"/>
                <a:gd name="T28" fmla="*/ 49 w 392"/>
                <a:gd name="T29" fmla="*/ 80 h 344"/>
                <a:gd name="T30" fmla="*/ 53 w 392"/>
                <a:gd name="T31" fmla="*/ 74 h 344"/>
                <a:gd name="T32" fmla="*/ 59 w 392"/>
                <a:gd name="T33" fmla="*/ 73 h 344"/>
                <a:gd name="T34" fmla="*/ 64 w 392"/>
                <a:gd name="T35" fmla="*/ 69 h 344"/>
                <a:gd name="T36" fmla="*/ 69 w 392"/>
                <a:gd name="T37" fmla="*/ 63 h 344"/>
                <a:gd name="T38" fmla="*/ 76 w 392"/>
                <a:gd name="T39" fmla="*/ 59 h 344"/>
                <a:gd name="T40" fmla="*/ 79 w 392"/>
                <a:gd name="T41" fmla="*/ 52 h 344"/>
                <a:gd name="T42" fmla="*/ 80 w 392"/>
                <a:gd name="T43" fmla="*/ 43 h 344"/>
                <a:gd name="T44" fmla="*/ 85 w 392"/>
                <a:gd name="T45" fmla="*/ 28 h 344"/>
                <a:gd name="T46" fmla="*/ 90 w 392"/>
                <a:gd name="T47" fmla="*/ 21 h 344"/>
                <a:gd name="T48" fmla="*/ 94 w 392"/>
                <a:gd name="T49" fmla="*/ 19 h 344"/>
                <a:gd name="T50" fmla="*/ 97 w 392"/>
                <a:gd name="T51" fmla="*/ 15 h 344"/>
                <a:gd name="T52" fmla="*/ 97 w 392"/>
                <a:gd name="T53" fmla="*/ 9 h 344"/>
                <a:gd name="T54" fmla="*/ 95 w 392"/>
                <a:gd name="T55" fmla="*/ 3 h 344"/>
                <a:gd name="T56" fmla="*/ 88 w 392"/>
                <a:gd name="T57" fmla="*/ 1 h 344"/>
                <a:gd name="T58" fmla="*/ 75 w 392"/>
                <a:gd name="T59" fmla="*/ 1 h 344"/>
                <a:gd name="T60" fmla="*/ 64 w 392"/>
                <a:gd name="T61" fmla="*/ 3 h 344"/>
                <a:gd name="T62" fmla="*/ 55 w 392"/>
                <a:gd name="T63" fmla="*/ 5 h 344"/>
                <a:gd name="T64" fmla="*/ 45 w 392"/>
                <a:gd name="T65" fmla="*/ 7 h 344"/>
                <a:gd name="T66" fmla="*/ 38 w 392"/>
                <a:gd name="T67" fmla="*/ 8 h 344"/>
                <a:gd name="T68" fmla="*/ 33 w 392"/>
                <a:gd name="T69" fmla="*/ 11 h 344"/>
                <a:gd name="T70" fmla="*/ 28 w 392"/>
                <a:gd name="T71" fmla="*/ 12 h 344"/>
                <a:gd name="T72" fmla="*/ 23 w 392"/>
                <a:gd name="T73" fmla="*/ 12 h 344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392"/>
                <a:gd name="T112" fmla="*/ 0 h 344"/>
                <a:gd name="T113" fmla="*/ 392 w 392"/>
                <a:gd name="T114" fmla="*/ 344 h 344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392" h="344">
                  <a:moveTo>
                    <a:pt x="87" y="51"/>
                  </a:moveTo>
                  <a:lnTo>
                    <a:pt x="83" y="74"/>
                  </a:lnTo>
                  <a:lnTo>
                    <a:pt x="79" y="76"/>
                  </a:lnTo>
                  <a:lnTo>
                    <a:pt x="71" y="84"/>
                  </a:lnTo>
                  <a:lnTo>
                    <a:pt x="59" y="96"/>
                  </a:lnTo>
                  <a:lnTo>
                    <a:pt x="45" y="108"/>
                  </a:lnTo>
                  <a:lnTo>
                    <a:pt x="32" y="124"/>
                  </a:lnTo>
                  <a:lnTo>
                    <a:pt x="20" y="137"/>
                  </a:lnTo>
                  <a:lnTo>
                    <a:pt x="10" y="149"/>
                  </a:lnTo>
                  <a:lnTo>
                    <a:pt x="4" y="159"/>
                  </a:lnTo>
                  <a:lnTo>
                    <a:pt x="0" y="175"/>
                  </a:lnTo>
                  <a:lnTo>
                    <a:pt x="0" y="200"/>
                  </a:lnTo>
                  <a:lnTo>
                    <a:pt x="2" y="228"/>
                  </a:lnTo>
                  <a:lnTo>
                    <a:pt x="6" y="254"/>
                  </a:lnTo>
                  <a:lnTo>
                    <a:pt x="12" y="271"/>
                  </a:lnTo>
                  <a:lnTo>
                    <a:pt x="22" y="287"/>
                  </a:lnTo>
                  <a:lnTo>
                    <a:pt x="36" y="299"/>
                  </a:lnTo>
                  <a:lnTo>
                    <a:pt x="51" y="309"/>
                  </a:lnTo>
                  <a:lnTo>
                    <a:pt x="73" y="317"/>
                  </a:lnTo>
                  <a:lnTo>
                    <a:pt x="91" y="318"/>
                  </a:lnTo>
                  <a:lnTo>
                    <a:pt x="103" y="318"/>
                  </a:lnTo>
                  <a:lnTo>
                    <a:pt x="112" y="318"/>
                  </a:lnTo>
                  <a:lnTo>
                    <a:pt x="122" y="318"/>
                  </a:lnTo>
                  <a:lnTo>
                    <a:pt x="134" y="324"/>
                  </a:lnTo>
                  <a:lnTo>
                    <a:pt x="152" y="334"/>
                  </a:lnTo>
                  <a:lnTo>
                    <a:pt x="164" y="342"/>
                  </a:lnTo>
                  <a:lnTo>
                    <a:pt x="175" y="344"/>
                  </a:lnTo>
                  <a:lnTo>
                    <a:pt x="185" y="338"/>
                  </a:lnTo>
                  <a:lnTo>
                    <a:pt x="193" y="328"/>
                  </a:lnTo>
                  <a:lnTo>
                    <a:pt x="199" y="317"/>
                  </a:lnTo>
                  <a:lnTo>
                    <a:pt x="205" y="305"/>
                  </a:lnTo>
                  <a:lnTo>
                    <a:pt x="213" y="295"/>
                  </a:lnTo>
                  <a:lnTo>
                    <a:pt x="225" y="293"/>
                  </a:lnTo>
                  <a:lnTo>
                    <a:pt x="240" y="289"/>
                  </a:lnTo>
                  <a:lnTo>
                    <a:pt x="252" y="283"/>
                  </a:lnTo>
                  <a:lnTo>
                    <a:pt x="260" y="275"/>
                  </a:lnTo>
                  <a:lnTo>
                    <a:pt x="268" y="263"/>
                  </a:lnTo>
                  <a:lnTo>
                    <a:pt x="280" y="252"/>
                  </a:lnTo>
                  <a:lnTo>
                    <a:pt x="292" y="246"/>
                  </a:lnTo>
                  <a:lnTo>
                    <a:pt x="305" y="238"/>
                  </a:lnTo>
                  <a:lnTo>
                    <a:pt x="315" y="224"/>
                  </a:lnTo>
                  <a:lnTo>
                    <a:pt x="319" y="208"/>
                  </a:lnTo>
                  <a:lnTo>
                    <a:pt x="321" y="189"/>
                  </a:lnTo>
                  <a:lnTo>
                    <a:pt x="323" y="169"/>
                  </a:lnTo>
                  <a:lnTo>
                    <a:pt x="331" y="139"/>
                  </a:lnTo>
                  <a:lnTo>
                    <a:pt x="343" y="112"/>
                  </a:lnTo>
                  <a:lnTo>
                    <a:pt x="355" y="92"/>
                  </a:lnTo>
                  <a:lnTo>
                    <a:pt x="362" y="84"/>
                  </a:lnTo>
                  <a:lnTo>
                    <a:pt x="372" y="80"/>
                  </a:lnTo>
                  <a:lnTo>
                    <a:pt x="380" y="76"/>
                  </a:lnTo>
                  <a:lnTo>
                    <a:pt x="388" y="70"/>
                  </a:lnTo>
                  <a:lnTo>
                    <a:pt x="392" y="61"/>
                  </a:lnTo>
                  <a:lnTo>
                    <a:pt x="392" y="51"/>
                  </a:lnTo>
                  <a:lnTo>
                    <a:pt x="390" y="35"/>
                  </a:lnTo>
                  <a:lnTo>
                    <a:pt x="390" y="23"/>
                  </a:lnTo>
                  <a:lnTo>
                    <a:pt x="384" y="13"/>
                  </a:lnTo>
                  <a:lnTo>
                    <a:pt x="374" y="8"/>
                  </a:lnTo>
                  <a:lnTo>
                    <a:pt x="356" y="2"/>
                  </a:lnTo>
                  <a:lnTo>
                    <a:pt x="327" y="0"/>
                  </a:lnTo>
                  <a:lnTo>
                    <a:pt x="301" y="4"/>
                  </a:lnTo>
                  <a:lnTo>
                    <a:pt x="280" y="9"/>
                  </a:lnTo>
                  <a:lnTo>
                    <a:pt x="260" y="13"/>
                  </a:lnTo>
                  <a:lnTo>
                    <a:pt x="240" y="15"/>
                  </a:lnTo>
                  <a:lnTo>
                    <a:pt x="221" y="21"/>
                  </a:lnTo>
                  <a:lnTo>
                    <a:pt x="201" y="27"/>
                  </a:lnTo>
                  <a:lnTo>
                    <a:pt x="181" y="27"/>
                  </a:lnTo>
                  <a:lnTo>
                    <a:pt x="166" y="27"/>
                  </a:lnTo>
                  <a:lnTo>
                    <a:pt x="154" y="31"/>
                  </a:lnTo>
                  <a:lnTo>
                    <a:pt x="142" y="39"/>
                  </a:lnTo>
                  <a:lnTo>
                    <a:pt x="134" y="45"/>
                  </a:lnTo>
                  <a:lnTo>
                    <a:pt x="126" y="49"/>
                  </a:lnTo>
                  <a:lnTo>
                    <a:pt x="114" y="49"/>
                  </a:lnTo>
                  <a:lnTo>
                    <a:pt x="103" y="49"/>
                  </a:lnTo>
                  <a:lnTo>
                    <a:pt x="93" y="49"/>
                  </a:lnTo>
                  <a:lnTo>
                    <a:pt x="87" y="51"/>
                  </a:lnTo>
                </a:path>
              </a:pathLst>
            </a:custGeom>
            <a:grpFill/>
            <a:ln w="635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3" name="Freeform 77"/>
            <p:cNvSpPr>
              <a:spLocks/>
            </p:cNvSpPr>
            <p:nvPr/>
          </p:nvSpPr>
          <p:spPr bwMode="gray">
            <a:xfrm>
              <a:off x="3188" y="3319"/>
              <a:ext cx="564" cy="480"/>
            </a:xfrm>
            <a:custGeom>
              <a:avLst/>
              <a:gdLst>
                <a:gd name="T0" fmla="*/ 279 w 1128"/>
                <a:gd name="T1" fmla="*/ 62 h 960"/>
                <a:gd name="T2" fmla="*/ 272 w 1128"/>
                <a:gd name="T3" fmla="*/ 67 h 960"/>
                <a:gd name="T4" fmla="*/ 266 w 1128"/>
                <a:gd name="T5" fmla="*/ 77 h 960"/>
                <a:gd name="T6" fmla="*/ 261 w 1128"/>
                <a:gd name="T7" fmla="*/ 87 h 960"/>
                <a:gd name="T8" fmla="*/ 254 w 1128"/>
                <a:gd name="T9" fmla="*/ 97 h 960"/>
                <a:gd name="T10" fmla="*/ 241 w 1128"/>
                <a:gd name="T11" fmla="*/ 103 h 960"/>
                <a:gd name="T12" fmla="*/ 230 w 1128"/>
                <a:gd name="T13" fmla="*/ 104 h 960"/>
                <a:gd name="T14" fmla="*/ 216 w 1128"/>
                <a:gd name="T15" fmla="*/ 103 h 960"/>
                <a:gd name="T16" fmla="*/ 203 w 1128"/>
                <a:gd name="T17" fmla="*/ 110 h 960"/>
                <a:gd name="T18" fmla="*/ 199 w 1128"/>
                <a:gd name="T19" fmla="*/ 115 h 960"/>
                <a:gd name="T20" fmla="*/ 198 w 1128"/>
                <a:gd name="T21" fmla="*/ 118 h 960"/>
                <a:gd name="T22" fmla="*/ 196 w 1128"/>
                <a:gd name="T23" fmla="*/ 119 h 960"/>
                <a:gd name="T24" fmla="*/ 190 w 1128"/>
                <a:gd name="T25" fmla="*/ 114 h 960"/>
                <a:gd name="T26" fmla="*/ 183 w 1128"/>
                <a:gd name="T27" fmla="*/ 118 h 960"/>
                <a:gd name="T28" fmla="*/ 177 w 1128"/>
                <a:gd name="T29" fmla="*/ 127 h 960"/>
                <a:gd name="T30" fmla="*/ 164 w 1128"/>
                <a:gd name="T31" fmla="*/ 127 h 960"/>
                <a:gd name="T32" fmla="*/ 155 w 1128"/>
                <a:gd name="T33" fmla="*/ 120 h 960"/>
                <a:gd name="T34" fmla="*/ 148 w 1128"/>
                <a:gd name="T35" fmla="*/ 111 h 960"/>
                <a:gd name="T36" fmla="*/ 143 w 1128"/>
                <a:gd name="T37" fmla="*/ 113 h 960"/>
                <a:gd name="T38" fmla="*/ 147 w 1128"/>
                <a:gd name="T39" fmla="*/ 122 h 960"/>
                <a:gd name="T40" fmla="*/ 154 w 1128"/>
                <a:gd name="T41" fmla="*/ 130 h 960"/>
                <a:gd name="T42" fmla="*/ 153 w 1128"/>
                <a:gd name="T43" fmla="*/ 140 h 960"/>
                <a:gd name="T44" fmla="*/ 140 w 1128"/>
                <a:gd name="T45" fmla="*/ 149 h 960"/>
                <a:gd name="T46" fmla="*/ 134 w 1128"/>
                <a:gd name="T47" fmla="*/ 149 h 960"/>
                <a:gd name="T48" fmla="*/ 132 w 1128"/>
                <a:gd name="T49" fmla="*/ 148 h 960"/>
                <a:gd name="T50" fmla="*/ 130 w 1128"/>
                <a:gd name="T51" fmla="*/ 148 h 960"/>
                <a:gd name="T52" fmla="*/ 126 w 1128"/>
                <a:gd name="T53" fmla="*/ 154 h 960"/>
                <a:gd name="T54" fmla="*/ 116 w 1128"/>
                <a:gd name="T55" fmla="*/ 163 h 960"/>
                <a:gd name="T56" fmla="*/ 110 w 1128"/>
                <a:gd name="T57" fmla="*/ 167 h 960"/>
                <a:gd name="T58" fmla="*/ 97 w 1128"/>
                <a:gd name="T59" fmla="*/ 168 h 960"/>
                <a:gd name="T60" fmla="*/ 87 w 1128"/>
                <a:gd name="T61" fmla="*/ 171 h 960"/>
                <a:gd name="T62" fmla="*/ 75 w 1128"/>
                <a:gd name="T63" fmla="*/ 179 h 960"/>
                <a:gd name="T64" fmla="*/ 56 w 1128"/>
                <a:gd name="T65" fmla="*/ 185 h 960"/>
                <a:gd name="T66" fmla="*/ 46 w 1128"/>
                <a:gd name="T67" fmla="*/ 186 h 960"/>
                <a:gd name="T68" fmla="*/ 38 w 1128"/>
                <a:gd name="T69" fmla="*/ 194 h 960"/>
                <a:gd name="T70" fmla="*/ 29 w 1128"/>
                <a:gd name="T71" fmla="*/ 199 h 960"/>
                <a:gd name="T72" fmla="*/ 23 w 1128"/>
                <a:gd name="T73" fmla="*/ 207 h 960"/>
                <a:gd name="T74" fmla="*/ 26 w 1128"/>
                <a:gd name="T75" fmla="*/ 214 h 960"/>
                <a:gd name="T76" fmla="*/ 35 w 1128"/>
                <a:gd name="T77" fmla="*/ 227 h 960"/>
                <a:gd name="T78" fmla="*/ 35 w 1128"/>
                <a:gd name="T79" fmla="*/ 235 h 960"/>
                <a:gd name="T80" fmla="*/ 24 w 1128"/>
                <a:gd name="T81" fmla="*/ 240 h 960"/>
                <a:gd name="T82" fmla="*/ 13 w 1128"/>
                <a:gd name="T83" fmla="*/ 235 h 960"/>
                <a:gd name="T84" fmla="*/ 4 w 1128"/>
                <a:gd name="T85" fmla="*/ 222 h 960"/>
                <a:gd name="T86" fmla="*/ 1 w 1128"/>
                <a:gd name="T87" fmla="*/ 210 h 960"/>
                <a:gd name="T88" fmla="*/ 1 w 1128"/>
                <a:gd name="T89" fmla="*/ 200 h 960"/>
                <a:gd name="T90" fmla="*/ 8 w 1128"/>
                <a:gd name="T91" fmla="*/ 189 h 960"/>
                <a:gd name="T92" fmla="*/ 0 w 1128"/>
                <a:gd name="T93" fmla="*/ 184 h 960"/>
                <a:gd name="T94" fmla="*/ 19 w 1128"/>
                <a:gd name="T95" fmla="*/ 160 h 960"/>
                <a:gd name="T96" fmla="*/ 37 w 1128"/>
                <a:gd name="T97" fmla="*/ 139 h 960"/>
                <a:gd name="T98" fmla="*/ 59 w 1128"/>
                <a:gd name="T99" fmla="*/ 101 h 960"/>
                <a:gd name="T100" fmla="*/ 74 w 1128"/>
                <a:gd name="T101" fmla="*/ 62 h 960"/>
                <a:gd name="T102" fmla="*/ 82 w 1128"/>
                <a:gd name="T103" fmla="*/ 36 h 960"/>
                <a:gd name="T104" fmla="*/ 121 w 1128"/>
                <a:gd name="T105" fmla="*/ 3 h 960"/>
                <a:gd name="T106" fmla="*/ 156 w 1128"/>
                <a:gd name="T107" fmla="*/ 8 h 960"/>
                <a:gd name="T108" fmla="*/ 170 w 1128"/>
                <a:gd name="T109" fmla="*/ 24 h 960"/>
                <a:gd name="T110" fmla="*/ 185 w 1128"/>
                <a:gd name="T111" fmla="*/ 32 h 960"/>
                <a:gd name="T112" fmla="*/ 224 w 1128"/>
                <a:gd name="T113" fmla="*/ 15 h 960"/>
                <a:gd name="T114" fmla="*/ 272 w 1128"/>
                <a:gd name="T115" fmla="*/ 41 h 960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1128"/>
                <a:gd name="T175" fmla="*/ 0 h 960"/>
                <a:gd name="T176" fmla="*/ 1128 w 1128"/>
                <a:gd name="T177" fmla="*/ 960 h 960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1128" h="960">
                  <a:moveTo>
                    <a:pt x="1128" y="246"/>
                  </a:moveTo>
                  <a:lnTo>
                    <a:pt x="1124" y="248"/>
                  </a:lnTo>
                  <a:lnTo>
                    <a:pt x="1116" y="250"/>
                  </a:lnTo>
                  <a:lnTo>
                    <a:pt x="1104" y="254"/>
                  </a:lnTo>
                  <a:lnTo>
                    <a:pt x="1094" y="259"/>
                  </a:lnTo>
                  <a:lnTo>
                    <a:pt x="1088" y="265"/>
                  </a:lnTo>
                  <a:lnTo>
                    <a:pt x="1083" y="275"/>
                  </a:lnTo>
                  <a:lnTo>
                    <a:pt x="1075" y="289"/>
                  </a:lnTo>
                  <a:lnTo>
                    <a:pt x="1063" y="305"/>
                  </a:lnTo>
                  <a:lnTo>
                    <a:pt x="1055" y="318"/>
                  </a:lnTo>
                  <a:lnTo>
                    <a:pt x="1047" y="332"/>
                  </a:lnTo>
                  <a:lnTo>
                    <a:pt x="1043" y="348"/>
                  </a:lnTo>
                  <a:lnTo>
                    <a:pt x="1037" y="362"/>
                  </a:lnTo>
                  <a:lnTo>
                    <a:pt x="1029" y="376"/>
                  </a:lnTo>
                  <a:lnTo>
                    <a:pt x="1016" y="387"/>
                  </a:lnTo>
                  <a:lnTo>
                    <a:pt x="1002" y="395"/>
                  </a:lnTo>
                  <a:lnTo>
                    <a:pt x="984" y="403"/>
                  </a:lnTo>
                  <a:lnTo>
                    <a:pt x="966" y="411"/>
                  </a:lnTo>
                  <a:lnTo>
                    <a:pt x="949" y="417"/>
                  </a:lnTo>
                  <a:lnTo>
                    <a:pt x="937" y="419"/>
                  </a:lnTo>
                  <a:lnTo>
                    <a:pt x="921" y="415"/>
                  </a:lnTo>
                  <a:lnTo>
                    <a:pt x="903" y="411"/>
                  </a:lnTo>
                  <a:lnTo>
                    <a:pt x="884" y="409"/>
                  </a:lnTo>
                  <a:lnTo>
                    <a:pt x="864" y="411"/>
                  </a:lnTo>
                  <a:lnTo>
                    <a:pt x="846" y="419"/>
                  </a:lnTo>
                  <a:lnTo>
                    <a:pt x="829" y="431"/>
                  </a:lnTo>
                  <a:lnTo>
                    <a:pt x="813" y="440"/>
                  </a:lnTo>
                  <a:lnTo>
                    <a:pt x="801" y="450"/>
                  </a:lnTo>
                  <a:lnTo>
                    <a:pt x="799" y="454"/>
                  </a:lnTo>
                  <a:lnTo>
                    <a:pt x="797" y="458"/>
                  </a:lnTo>
                  <a:lnTo>
                    <a:pt x="795" y="464"/>
                  </a:lnTo>
                  <a:lnTo>
                    <a:pt x="793" y="468"/>
                  </a:lnTo>
                  <a:lnTo>
                    <a:pt x="791" y="472"/>
                  </a:lnTo>
                  <a:lnTo>
                    <a:pt x="789" y="474"/>
                  </a:lnTo>
                  <a:lnTo>
                    <a:pt x="787" y="474"/>
                  </a:lnTo>
                  <a:lnTo>
                    <a:pt x="783" y="474"/>
                  </a:lnTo>
                  <a:lnTo>
                    <a:pt x="777" y="470"/>
                  </a:lnTo>
                  <a:lnTo>
                    <a:pt x="770" y="462"/>
                  </a:lnTo>
                  <a:lnTo>
                    <a:pt x="760" y="456"/>
                  </a:lnTo>
                  <a:lnTo>
                    <a:pt x="752" y="456"/>
                  </a:lnTo>
                  <a:lnTo>
                    <a:pt x="742" y="462"/>
                  </a:lnTo>
                  <a:lnTo>
                    <a:pt x="734" y="472"/>
                  </a:lnTo>
                  <a:lnTo>
                    <a:pt x="726" y="484"/>
                  </a:lnTo>
                  <a:lnTo>
                    <a:pt x="718" y="496"/>
                  </a:lnTo>
                  <a:lnTo>
                    <a:pt x="708" y="507"/>
                  </a:lnTo>
                  <a:lnTo>
                    <a:pt x="695" y="513"/>
                  </a:lnTo>
                  <a:lnTo>
                    <a:pt x="679" y="513"/>
                  </a:lnTo>
                  <a:lnTo>
                    <a:pt x="657" y="509"/>
                  </a:lnTo>
                  <a:lnTo>
                    <a:pt x="644" y="503"/>
                  </a:lnTo>
                  <a:lnTo>
                    <a:pt x="634" y="494"/>
                  </a:lnTo>
                  <a:lnTo>
                    <a:pt x="622" y="482"/>
                  </a:lnTo>
                  <a:lnTo>
                    <a:pt x="612" y="468"/>
                  </a:lnTo>
                  <a:lnTo>
                    <a:pt x="602" y="454"/>
                  </a:lnTo>
                  <a:lnTo>
                    <a:pt x="592" y="442"/>
                  </a:lnTo>
                  <a:lnTo>
                    <a:pt x="583" y="437"/>
                  </a:lnTo>
                  <a:lnTo>
                    <a:pt x="575" y="440"/>
                  </a:lnTo>
                  <a:lnTo>
                    <a:pt x="571" y="452"/>
                  </a:lnTo>
                  <a:lnTo>
                    <a:pt x="575" y="464"/>
                  </a:lnTo>
                  <a:lnTo>
                    <a:pt x="581" y="478"/>
                  </a:lnTo>
                  <a:lnTo>
                    <a:pt x="588" y="490"/>
                  </a:lnTo>
                  <a:lnTo>
                    <a:pt x="596" y="498"/>
                  </a:lnTo>
                  <a:lnTo>
                    <a:pt x="608" y="509"/>
                  </a:lnTo>
                  <a:lnTo>
                    <a:pt x="618" y="519"/>
                  </a:lnTo>
                  <a:lnTo>
                    <a:pt x="624" y="531"/>
                  </a:lnTo>
                  <a:lnTo>
                    <a:pt x="624" y="541"/>
                  </a:lnTo>
                  <a:lnTo>
                    <a:pt x="612" y="557"/>
                  </a:lnTo>
                  <a:lnTo>
                    <a:pt x="596" y="574"/>
                  </a:lnTo>
                  <a:lnTo>
                    <a:pt x="577" y="588"/>
                  </a:lnTo>
                  <a:lnTo>
                    <a:pt x="557" y="596"/>
                  </a:lnTo>
                  <a:lnTo>
                    <a:pt x="545" y="600"/>
                  </a:lnTo>
                  <a:lnTo>
                    <a:pt x="535" y="598"/>
                  </a:lnTo>
                  <a:lnTo>
                    <a:pt x="533" y="596"/>
                  </a:lnTo>
                  <a:lnTo>
                    <a:pt x="531" y="594"/>
                  </a:lnTo>
                  <a:lnTo>
                    <a:pt x="527" y="592"/>
                  </a:lnTo>
                  <a:lnTo>
                    <a:pt x="525" y="590"/>
                  </a:lnTo>
                  <a:lnTo>
                    <a:pt x="523" y="590"/>
                  </a:lnTo>
                  <a:lnTo>
                    <a:pt x="521" y="590"/>
                  </a:lnTo>
                  <a:lnTo>
                    <a:pt x="520" y="592"/>
                  </a:lnTo>
                  <a:lnTo>
                    <a:pt x="518" y="598"/>
                  </a:lnTo>
                  <a:lnTo>
                    <a:pt x="514" y="608"/>
                  </a:lnTo>
                  <a:lnTo>
                    <a:pt x="504" y="614"/>
                  </a:lnTo>
                  <a:lnTo>
                    <a:pt x="492" y="624"/>
                  </a:lnTo>
                  <a:lnTo>
                    <a:pt x="478" y="637"/>
                  </a:lnTo>
                  <a:lnTo>
                    <a:pt x="466" y="651"/>
                  </a:lnTo>
                  <a:lnTo>
                    <a:pt x="459" y="661"/>
                  </a:lnTo>
                  <a:lnTo>
                    <a:pt x="451" y="667"/>
                  </a:lnTo>
                  <a:lnTo>
                    <a:pt x="441" y="667"/>
                  </a:lnTo>
                  <a:lnTo>
                    <a:pt x="427" y="665"/>
                  </a:lnTo>
                  <a:lnTo>
                    <a:pt x="411" y="667"/>
                  </a:lnTo>
                  <a:lnTo>
                    <a:pt x="390" y="669"/>
                  </a:lnTo>
                  <a:lnTo>
                    <a:pt x="374" y="669"/>
                  </a:lnTo>
                  <a:lnTo>
                    <a:pt x="360" y="675"/>
                  </a:lnTo>
                  <a:lnTo>
                    <a:pt x="348" y="683"/>
                  </a:lnTo>
                  <a:lnTo>
                    <a:pt x="336" y="694"/>
                  </a:lnTo>
                  <a:lnTo>
                    <a:pt x="323" y="704"/>
                  </a:lnTo>
                  <a:lnTo>
                    <a:pt x="299" y="714"/>
                  </a:lnTo>
                  <a:lnTo>
                    <a:pt x="271" y="726"/>
                  </a:lnTo>
                  <a:lnTo>
                    <a:pt x="246" y="734"/>
                  </a:lnTo>
                  <a:lnTo>
                    <a:pt x="226" y="740"/>
                  </a:lnTo>
                  <a:lnTo>
                    <a:pt x="212" y="740"/>
                  </a:lnTo>
                  <a:lnTo>
                    <a:pt x="199" y="740"/>
                  </a:lnTo>
                  <a:lnTo>
                    <a:pt x="185" y="742"/>
                  </a:lnTo>
                  <a:lnTo>
                    <a:pt x="173" y="748"/>
                  </a:lnTo>
                  <a:lnTo>
                    <a:pt x="163" y="759"/>
                  </a:lnTo>
                  <a:lnTo>
                    <a:pt x="153" y="773"/>
                  </a:lnTo>
                  <a:lnTo>
                    <a:pt x="142" y="781"/>
                  </a:lnTo>
                  <a:lnTo>
                    <a:pt x="128" y="787"/>
                  </a:lnTo>
                  <a:lnTo>
                    <a:pt x="116" y="793"/>
                  </a:lnTo>
                  <a:lnTo>
                    <a:pt x="108" y="803"/>
                  </a:lnTo>
                  <a:lnTo>
                    <a:pt x="100" y="816"/>
                  </a:lnTo>
                  <a:lnTo>
                    <a:pt x="92" y="826"/>
                  </a:lnTo>
                  <a:lnTo>
                    <a:pt x="86" y="834"/>
                  </a:lnTo>
                  <a:lnTo>
                    <a:pt x="90" y="844"/>
                  </a:lnTo>
                  <a:lnTo>
                    <a:pt x="104" y="856"/>
                  </a:lnTo>
                  <a:lnTo>
                    <a:pt x="118" y="872"/>
                  </a:lnTo>
                  <a:lnTo>
                    <a:pt x="130" y="891"/>
                  </a:lnTo>
                  <a:lnTo>
                    <a:pt x="138" y="905"/>
                  </a:lnTo>
                  <a:lnTo>
                    <a:pt x="144" y="919"/>
                  </a:lnTo>
                  <a:lnTo>
                    <a:pt x="146" y="931"/>
                  </a:lnTo>
                  <a:lnTo>
                    <a:pt x="140" y="940"/>
                  </a:lnTo>
                  <a:lnTo>
                    <a:pt x="128" y="946"/>
                  </a:lnTo>
                  <a:lnTo>
                    <a:pt x="114" y="954"/>
                  </a:lnTo>
                  <a:lnTo>
                    <a:pt x="96" y="960"/>
                  </a:lnTo>
                  <a:lnTo>
                    <a:pt x="79" y="960"/>
                  </a:lnTo>
                  <a:lnTo>
                    <a:pt x="67" y="956"/>
                  </a:lnTo>
                  <a:lnTo>
                    <a:pt x="51" y="938"/>
                  </a:lnTo>
                  <a:lnTo>
                    <a:pt x="37" y="919"/>
                  </a:lnTo>
                  <a:lnTo>
                    <a:pt x="25" y="901"/>
                  </a:lnTo>
                  <a:lnTo>
                    <a:pt x="18" y="887"/>
                  </a:lnTo>
                  <a:lnTo>
                    <a:pt x="10" y="872"/>
                  </a:lnTo>
                  <a:lnTo>
                    <a:pt x="4" y="854"/>
                  </a:lnTo>
                  <a:lnTo>
                    <a:pt x="2" y="840"/>
                  </a:lnTo>
                  <a:lnTo>
                    <a:pt x="2" y="826"/>
                  </a:lnTo>
                  <a:lnTo>
                    <a:pt x="2" y="812"/>
                  </a:lnTo>
                  <a:lnTo>
                    <a:pt x="4" y="797"/>
                  </a:lnTo>
                  <a:lnTo>
                    <a:pt x="12" y="783"/>
                  </a:lnTo>
                  <a:lnTo>
                    <a:pt x="25" y="765"/>
                  </a:lnTo>
                  <a:lnTo>
                    <a:pt x="31" y="753"/>
                  </a:lnTo>
                  <a:lnTo>
                    <a:pt x="33" y="749"/>
                  </a:lnTo>
                  <a:lnTo>
                    <a:pt x="4" y="746"/>
                  </a:lnTo>
                  <a:lnTo>
                    <a:pt x="0" y="734"/>
                  </a:lnTo>
                  <a:lnTo>
                    <a:pt x="33" y="687"/>
                  </a:lnTo>
                  <a:lnTo>
                    <a:pt x="71" y="675"/>
                  </a:lnTo>
                  <a:lnTo>
                    <a:pt x="77" y="637"/>
                  </a:lnTo>
                  <a:lnTo>
                    <a:pt x="128" y="627"/>
                  </a:lnTo>
                  <a:lnTo>
                    <a:pt x="147" y="612"/>
                  </a:lnTo>
                  <a:lnTo>
                    <a:pt x="147" y="553"/>
                  </a:lnTo>
                  <a:lnTo>
                    <a:pt x="175" y="539"/>
                  </a:lnTo>
                  <a:lnTo>
                    <a:pt x="244" y="478"/>
                  </a:lnTo>
                  <a:lnTo>
                    <a:pt x="238" y="403"/>
                  </a:lnTo>
                  <a:lnTo>
                    <a:pt x="264" y="332"/>
                  </a:lnTo>
                  <a:lnTo>
                    <a:pt x="301" y="307"/>
                  </a:lnTo>
                  <a:lnTo>
                    <a:pt x="297" y="250"/>
                  </a:lnTo>
                  <a:lnTo>
                    <a:pt x="325" y="220"/>
                  </a:lnTo>
                  <a:lnTo>
                    <a:pt x="303" y="157"/>
                  </a:lnTo>
                  <a:lnTo>
                    <a:pt x="329" y="143"/>
                  </a:lnTo>
                  <a:lnTo>
                    <a:pt x="329" y="86"/>
                  </a:lnTo>
                  <a:lnTo>
                    <a:pt x="384" y="78"/>
                  </a:lnTo>
                  <a:lnTo>
                    <a:pt x="484" y="9"/>
                  </a:lnTo>
                  <a:lnTo>
                    <a:pt x="535" y="39"/>
                  </a:lnTo>
                  <a:lnTo>
                    <a:pt x="592" y="9"/>
                  </a:lnTo>
                  <a:lnTo>
                    <a:pt x="624" y="29"/>
                  </a:lnTo>
                  <a:lnTo>
                    <a:pt x="693" y="0"/>
                  </a:lnTo>
                  <a:lnTo>
                    <a:pt x="720" y="27"/>
                  </a:lnTo>
                  <a:lnTo>
                    <a:pt x="681" y="94"/>
                  </a:lnTo>
                  <a:lnTo>
                    <a:pt x="651" y="130"/>
                  </a:lnTo>
                  <a:lnTo>
                    <a:pt x="679" y="151"/>
                  </a:lnTo>
                  <a:lnTo>
                    <a:pt x="740" y="128"/>
                  </a:lnTo>
                  <a:lnTo>
                    <a:pt x="823" y="92"/>
                  </a:lnTo>
                  <a:lnTo>
                    <a:pt x="878" y="120"/>
                  </a:lnTo>
                  <a:lnTo>
                    <a:pt x="895" y="59"/>
                  </a:lnTo>
                  <a:lnTo>
                    <a:pt x="984" y="61"/>
                  </a:lnTo>
                  <a:lnTo>
                    <a:pt x="1053" y="96"/>
                  </a:lnTo>
                  <a:lnTo>
                    <a:pt x="1086" y="161"/>
                  </a:lnTo>
                  <a:lnTo>
                    <a:pt x="1110" y="216"/>
                  </a:lnTo>
                  <a:lnTo>
                    <a:pt x="1128" y="246"/>
                  </a:lnTo>
                  <a:close/>
                </a:path>
              </a:pathLst>
            </a:custGeom>
            <a:grpFill/>
            <a:ln w="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4" name="Freeform 78"/>
            <p:cNvSpPr>
              <a:spLocks/>
            </p:cNvSpPr>
            <p:nvPr/>
          </p:nvSpPr>
          <p:spPr bwMode="gray">
            <a:xfrm>
              <a:off x="3188" y="3319"/>
              <a:ext cx="564" cy="480"/>
            </a:xfrm>
            <a:custGeom>
              <a:avLst/>
              <a:gdLst>
                <a:gd name="T0" fmla="*/ 279 w 1128"/>
                <a:gd name="T1" fmla="*/ 62 h 960"/>
                <a:gd name="T2" fmla="*/ 272 w 1128"/>
                <a:gd name="T3" fmla="*/ 67 h 960"/>
                <a:gd name="T4" fmla="*/ 266 w 1128"/>
                <a:gd name="T5" fmla="*/ 77 h 960"/>
                <a:gd name="T6" fmla="*/ 261 w 1128"/>
                <a:gd name="T7" fmla="*/ 87 h 960"/>
                <a:gd name="T8" fmla="*/ 254 w 1128"/>
                <a:gd name="T9" fmla="*/ 97 h 960"/>
                <a:gd name="T10" fmla="*/ 241 w 1128"/>
                <a:gd name="T11" fmla="*/ 103 h 960"/>
                <a:gd name="T12" fmla="*/ 230 w 1128"/>
                <a:gd name="T13" fmla="*/ 104 h 960"/>
                <a:gd name="T14" fmla="*/ 216 w 1128"/>
                <a:gd name="T15" fmla="*/ 103 h 960"/>
                <a:gd name="T16" fmla="*/ 203 w 1128"/>
                <a:gd name="T17" fmla="*/ 110 h 960"/>
                <a:gd name="T18" fmla="*/ 199 w 1128"/>
                <a:gd name="T19" fmla="*/ 115 h 960"/>
                <a:gd name="T20" fmla="*/ 198 w 1128"/>
                <a:gd name="T21" fmla="*/ 118 h 960"/>
                <a:gd name="T22" fmla="*/ 196 w 1128"/>
                <a:gd name="T23" fmla="*/ 119 h 960"/>
                <a:gd name="T24" fmla="*/ 190 w 1128"/>
                <a:gd name="T25" fmla="*/ 114 h 960"/>
                <a:gd name="T26" fmla="*/ 183 w 1128"/>
                <a:gd name="T27" fmla="*/ 118 h 960"/>
                <a:gd name="T28" fmla="*/ 177 w 1128"/>
                <a:gd name="T29" fmla="*/ 127 h 960"/>
                <a:gd name="T30" fmla="*/ 164 w 1128"/>
                <a:gd name="T31" fmla="*/ 127 h 960"/>
                <a:gd name="T32" fmla="*/ 155 w 1128"/>
                <a:gd name="T33" fmla="*/ 120 h 960"/>
                <a:gd name="T34" fmla="*/ 148 w 1128"/>
                <a:gd name="T35" fmla="*/ 111 h 960"/>
                <a:gd name="T36" fmla="*/ 143 w 1128"/>
                <a:gd name="T37" fmla="*/ 113 h 960"/>
                <a:gd name="T38" fmla="*/ 147 w 1128"/>
                <a:gd name="T39" fmla="*/ 122 h 960"/>
                <a:gd name="T40" fmla="*/ 154 w 1128"/>
                <a:gd name="T41" fmla="*/ 130 h 960"/>
                <a:gd name="T42" fmla="*/ 153 w 1128"/>
                <a:gd name="T43" fmla="*/ 140 h 960"/>
                <a:gd name="T44" fmla="*/ 140 w 1128"/>
                <a:gd name="T45" fmla="*/ 149 h 960"/>
                <a:gd name="T46" fmla="*/ 134 w 1128"/>
                <a:gd name="T47" fmla="*/ 149 h 960"/>
                <a:gd name="T48" fmla="*/ 132 w 1128"/>
                <a:gd name="T49" fmla="*/ 148 h 960"/>
                <a:gd name="T50" fmla="*/ 130 w 1128"/>
                <a:gd name="T51" fmla="*/ 148 h 960"/>
                <a:gd name="T52" fmla="*/ 126 w 1128"/>
                <a:gd name="T53" fmla="*/ 154 h 960"/>
                <a:gd name="T54" fmla="*/ 116 w 1128"/>
                <a:gd name="T55" fmla="*/ 163 h 960"/>
                <a:gd name="T56" fmla="*/ 110 w 1128"/>
                <a:gd name="T57" fmla="*/ 167 h 960"/>
                <a:gd name="T58" fmla="*/ 97 w 1128"/>
                <a:gd name="T59" fmla="*/ 168 h 960"/>
                <a:gd name="T60" fmla="*/ 87 w 1128"/>
                <a:gd name="T61" fmla="*/ 171 h 960"/>
                <a:gd name="T62" fmla="*/ 75 w 1128"/>
                <a:gd name="T63" fmla="*/ 179 h 960"/>
                <a:gd name="T64" fmla="*/ 56 w 1128"/>
                <a:gd name="T65" fmla="*/ 185 h 960"/>
                <a:gd name="T66" fmla="*/ 46 w 1128"/>
                <a:gd name="T67" fmla="*/ 186 h 960"/>
                <a:gd name="T68" fmla="*/ 38 w 1128"/>
                <a:gd name="T69" fmla="*/ 194 h 960"/>
                <a:gd name="T70" fmla="*/ 29 w 1128"/>
                <a:gd name="T71" fmla="*/ 199 h 960"/>
                <a:gd name="T72" fmla="*/ 23 w 1128"/>
                <a:gd name="T73" fmla="*/ 207 h 960"/>
                <a:gd name="T74" fmla="*/ 26 w 1128"/>
                <a:gd name="T75" fmla="*/ 214 h 960"/>
                <a:gd name="T76" fmla="*/ 35 w 1128"/>
                <a:gd name="T77" fmla="*/ 227 h 960"/>
                <a:gd name="T78" fmla="*/ 35 w 1128"/>
                <a:gd name="T79" fmla="*/ 235 h 960"/>
                <a:gd name="T80" fmla="*/ 24 w 1128"/>
                <a:gd name="T81" fmla="*/ 240 h 960"/>
                <a:gd name="T82" fmla="*/ 13 w 1128"/>
                <a:gd name="T83" fmla="*/ 235 h 960"/>
                <a:gd name="T84" fmla="*/ 4 w 1128"/>
                <a:gd name="T85" fmla="*/ 222 h 960"/>
                <a:gd name="T86" fmla="*/ 1 w 1128"/>
                <a:gd name="T87" fmla="*/ 210 h 960"/>
                <a:gd name="T88" fmla="*/ 1 w 1128"/>
                <a:gd name="T89" fmla="*/ 200 h 960"/>
                <a:gd name="T90" fmla="*/ 8 w 1128"/>
                <a:gd name="T91" fmla="*/ 189 h 960"/>
                <a:gd name="T92" fmla="*/ 0 w 1128"/>
                <a:gd name="T93" fmla="*/ 184 h 960"/>
                <a:gd name="T94" fmla="*/ 19 w 1128"/>
                <a:gd name="T95" fmla="*/ 160 h 960"/>
                <a:gd name="T96" fmla="*/ 37 w 1128"/>
                <a:gd name="T97" fmla="*/ 139 h 960"/>
                <a:gd name="T98" fmla="*/ 59 w 1128"/>
                <a:gd name="T99" fmla="*/ 101 h 960"/>
                <a:gd name="T100" fmla="*/ 74 w 1128"/>
                <a:gd name="T101" fmla="*/ 62 h 960"/>
                <a:gd name="T102" fmla="*/ 82 w 1128"/>
                <a:gd name="T103" fmla="*/ 36 h 960"/>
                <a:gd name="T104" fmla="*/ 121 w 1128"/>
                <a:gd name="T105" fmla="*/ 3 h 960"/>
                <a:gd name="T106" fmla="*/ 156 w 1128"/>
                <a:gd name="T107" fmla="*/ 8 h 960"/>
                <a:gd name="T108" fmla="*/ 170 w 1128"/>
                <a:gd name="T109" fmla="*/ 24 h 960"/>
                <a:gd name="T110" fmla="*/ 185 w 1128"/>
                <a:gd name="T111" fmla="*/ 32 h 960"/>
                <a:gd name="T112" fmla="*/ 224 w 1128"/>
                <a:gd name="T113" fmla="*/ 15 h 960"/>
                <a:gd name="T114" fmla="*/ 272 w 1128"/>
                <a:gd name="T115" fmla="*/ 41 h 960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1128"/>
                <a:gd name="T175" fmla="*/ 0 h 960"/>
                <a:gd name="T176" fmla="*/ 1128 w 1128"/>
                <a:gd name="T177" fmla="*/ 960 h 960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1128" h="960">
                  <a:moveTo>
                    <a:pt x="1128" y="246"/>
                  </a:moveTo>
                  <a:lnTo>
                    <a:pt x="1124" y="248"/>
                  </a:lnTo>
                  <a:lnTo>
                    <a:pt x="1116" y="250"/>
                  </a:lnTo>
                  <a:lnTo>
                    <a:pt x="1104" y="254"/>
                  </a:lnTo>
                  <a:lnTo>
                    <a:pt x="1094" y="259"/>
                  </a:lnTo>
                  <a:lnTo>
                    <a:pt x="1088" y="265"/>
                  </a:lnTo>
                  <a:lnTo>
                    <a:pt x="1083" y="275"/>
                  </a:lnTo>
                  <a:lnTo>
                    <a:pt x="1075" y="289"/>
                  </a:lnTo>
                  <a:lnTo>
                    <a:pt x="1063" y="305"/>
                  </a:lnTo>
                  <a:lnTo>
                    <a:pt x="1055" y="318"/>
                  </a:lnTo>
                  <a:lnTo>
                    <a:pt x="1047" y="332"/>
                  </a:lnTo>
                  <a:lnTo>
                    <a:pt x="1043" y="348"/>
                  </a:lnTo>
                  <a:lnTo>
                    <a:pt x="1037" y="362"/>
                  </a:lnTo>
                  <a:lnTo>
                    <a:pt x="1029" y="376"/>
                  </a:lnTo>
                  <a:lnTo>
                    <a:pt x="1016" y="387"/>
                  </a:lnTo>
                  <a:lnTo>
                    <a:pt x="1002" y="395"/>
                  </a:lnTo>
                  <a:lnTo>
                    <a:pt x="984" y="403"/>
                  </a:lnTo>
                  <a:lnTo>
                    <a:pt x="966" y="411"/>
                  </a:lnTo>
                  <a:lnTo>
                    <a:pt x="949" y="417"/>
                  </a:lnTo>
                  <a:lnTo>
                    <a:pt x="937" y="419"/>
                  </a:lnTo>
                  <a:lnTo>
                    <a:pt x="921" y="415"/>
                  </a:lnTo>
                  <a:lnTo>
                    <a:pt x="903" y="411"/>
                  </a:lnTo>
                  <a:lnTo>
                    <a:pt x="884" y="409"/>
                  </a:lnTo>
                  <a:lnTo>
                    <a:pt x="864" y="411"/>
                  </a:lnTo>
                  <a:lnTo>
                    <a:pt x="846" y="419"/>
                  </a:lnTo>
                  <a:lnTo>
                    <a:pt x="829" y="431"/>
                  </a:lnTo>
                  <a:lnTo>
                    <a:pt x="813" y="440"/>
                  </a:lnTo>
                  <a:lnTo>
                    <a:pt x="801" y="450"/>
                  </a:lnTo>
                  <a:lnTo>
                    <a:pt x="799" y="454"/>
                  </a:lnTo>
                  <a:lnTo>
                    <a:pt x="797" y="458"/>
                  </a:lnTo>
                  <a:lnTo>
                    <a:pt x="795" y="464"/>
                  </a:lnTo>
                  <a:lnTo>
                    <a:pt x="793" y="468"/>
                  </a:lnTo>
                  <a:lnTo>
                    <a:pt x="791" y="472"/>
                  </a:lnTo>
                  <a:lnTo>
                    <a:pt x="789" y="474"/>
                  </a:lnTo>
                  <a:lnTo>
                    <a:pt x="787" y="474"/>
                  </a:lnTo>
                  <a:lnTo>
                    <a:pt x="783" y="474"/>
                  </a:lnTo>
                  <a:lnTo>
                    <a:pt x="777" y="470"/>
                  </a:lnTo>
                  <a:lnTo>
                    <a:pt x="770" y="462"/>
                  </a:lnTo>
                  <a:lnTo>
                    <a:pt x="760" y="456"/>
                  </a:lnTo>
                  <a:lnTo>
                    <a:pt x="752" y="456"/>
                  </a:lnTo>
                  <a:lnTo>
                    <a:pt x="742" y="462"/>
                  </a:lnTo>
                  <a:lnTo>
                    <a:pt x="734" y="472"/>
                  </a:lnTo>
                  <a:lnTo>
                    <a:pt x="726" y="484"/>
                  </a:lnTo>
                  <a:lnTo>
                    <a:pt x="718" y="496"/>
                  </a:lnTo>
                  <a:lnTo>
                    <a:pt x="708" y="507"/>
                  </a:lnTo>
                  <a:lnTo>
                    <a:pt x="695" y="513"/>
                  </a:lnTo>
                  <a:lnTo>
                    <a:pt x="679" y="513"/>
                  </a:lnTo>
                  <a:lnTo>
                    <a:pt x="657" y="509"/>
                  </a:lnTo>
                  <a:lnTo>
                    <a:pt x="644" y="503"/>
                  </a:lnTo>
                  <a:lnTo>
                    <a:pt x="634" y="494"/>
                  </a:lnTo>
                  <a:lnTo>
                    <a:pt x="622" y="482"/>
                  </a:lnTo>
                  <a:lnTo>
                    <a:pt x="612" y="468"/>
                  </a:lnTo>
                  <a:lnTo>
                    <a:pt x="602" y="454"/>
                  </a:lnTo>
                  <a:lnTo>
                    <a:pt x="592" y="442"/>
                  </a:lnTo>
                  <a:lnTo>
                    <a:pt x="583" y="437"/>
                  </a:lnTo>
                  <a:lnTo>
                    <a:pt x="575" y="440"/>
                  </a:lnTo>
                  <a:lnTo>
                    <a:pt x="571" y="452"/>
                  </a:lnTo>
                  <a:lnTo>
                    <a:pt x="575" y="464"/>
                  </a:lnTo>
                  <a:lnTo>
                    <a:pt x="581" y="478"/>
                  </a:lnTo>
                  <a:lnTo>
                    <a:pt x="588" y="490"/>
                  </a:lnTo>
                  <a:lnTo>
                    <a:pt x="596" y="498"/>
                  </a:lnTo>
                  <a:lnTo>
                    <a:pt x="608" y="509"/>
                  </a:lnTo>
                  <a:lnTo>
                    <a:pt x="618" y="519"/>
                  </a:lnTo>
                  <a:lnTo>
                    <a:pt x="624" y="531"/>
                  </a:lnTo>
                  <a:lnTo>
                    <a:pt x="624" y="541"/>
                  </a:lnTo>
                  <a:lnTo>
                    <a:pt x="612" y="557"/>
                  </a:lnTo>
                  <a:lnTo>
                    <a:pt x="596" y="574"/>
                  </a:lnTo>
                  <a:lnTo>
                    <a:pt x="577" y="588"/>
                  </a:lnTo>
                  <a:lnTo>
                    <a:pt x="557" y="596"/>
                  </a:lnTo>
                  <a:lnTo>
                    <a:pt x="545" y="600"/>
                  </a:lnTo>
                  <a:lnTo>
                    <a:pt x="535" y="598"/>
                  </a:lnTo>
                  <a:lnTo>
                    <a:pt x="533" y="596"/>
                  </a:lnTo>
                  <a:lnTo>
                    <a:pt x="531" y="594"/>
                  </a:lnTo>
                  <a:lnTo>
                    <a:pt x="527" y="592"/>
                  </a:lnTo>
                  <a:lnTo>
                    <a:pt x="525" y="590"/>
                  </a:lnTo>
                  <a:lnTo>
                    <a:pt x="523" y="590"/>
                  </a:lnTo>
                  <a:lnTo>
                    <a:pt x="521" y="590"/>
                  </a:lnTo>
                  <a:lnTo>
                    <a:pt x="520" y="592"/>
                  </a:lnTo>
                  <a:lnTo>
                    <a:pt x="518" y="598"/>
                  </a:lnTo>
                  <a:lnTo>
                    <a:pt x="514" y="608"/>
                  </a:lnTo>
                  <a:lnTo>
                    <a:pt x="504" y="614"/>
                  </a:lnTo>
                  <a:lnTo>
                    <a:pt x="492" y="624"/>
                  </a:lnTo>
                  <a:lnTo>
                    <a:pt x="478" y="637"/>
                  </a:lnTo>
                  <a:lnTo>
                    <a:pt x="466" y="651"/>
                  </a:lnTo>
                  <a:lnTo>
                    <a:pt x="459" y="661"/>
                  </a:lnTo>
                  <a:lnTo>
                    <a:pt x="451" y="667"/>
                  </a:lnTo>
                  <a:lnTo>
                    <a:pt x="441" y="667"/>
                  </a:lnTo>
                  <a:lnTo>
                    <a:pt x="427" y="665"/>
                  </a:lnTo>
                  <a:lnTo>
                    <a:pt x="411" y="667"/>
                  </a:lnTo>
                  <a:lnTo>
                    <a:pt x="390" y="669"/>
                  </a:lnTo>
                  <a:lnTo>
                    <a:pt x="374" y="669"/>
                  </a:lnTo>
                  <a:lnTo>
                    <a:pt x="360" y="675"/>
                  </a:lnTo>
                  <a:lnTo>
                    <a:pt x="348" y="683"/>
                  </a:lnTo>
                  <a:lnTo>
                    <a:pt x="336" y="694"/>
                  </a:lnTo>
                  <a:lnTo>
                    <a:pt x="323" y="704"/>
                  </a:lnTo>
                  <a:lnTo>
                    <a:pt x="299" y="714"/>
                  </a:lnTo>
                  <a:lnTo>
                    <a:pt x="271" y="726"/>
                  </a:lnTo>
                  <a:lnTo>
                    <a:pt x="246" y="734"/>
                  </a:lnTo>
                  <a:lnTo>
                    <a:pt x="226" y="740"/>
                  </a:lnTo>
                  <a:lnTo>
                    <a:pt x="212" y="740"/>
                  </a:lnTo>
                  <a:lnTo>
                    <a:pt x="199" y="740"/>
                  </a:lnTo>
                  <a:lnTo>
                    <a:pt x="185" y="742"/>
                  </a:lnTo>
                  <a:lnTo>
                    <a:pt x="173" y="748"/>
                  </a:lnTo>
                  <a:lnTo>
                    <a:pt x="163" y="759"/>
                  </a:lnTo>
                  <a:lnTo>
                    <a:pt x="153" y="773"/>
                  </a:lnTo>
                  <a:lnTo>
                    <a:pt x="142" y="781"/>
                  </a:lnTo>
                  <a:lnTo>
                    <a:pt x="128" y="787"/>
                  </a:lnTo>
                  <a:lnTo>
                    <a:pt x="116" y="793"/>
                  </a:lnTo>
                  <a:lnTo>
                    <a:pt x="108" y="803"/>
                  </a:lnTo>
                  <a:lnTo>
                    <a:pt x="100" y="816"/>
                  </a:lnTo>
                  <a:lnTo>
                    <a:pt x="92" y="826"/>
                  </a:lnTo>
                  <a:lnTo>
                    <a:pt x="86" y="834"/>
                  </a:lnTo>
                  <a:lnTo>
                    <a:pt x="90" y="844"/>
                  </a:lnTo>
                  <a:lnTo>
                    <a:pt x="104" y="856"/>
                  </a:lnTo>
                  <a:lnTo>
                    <a:pt x="118" y="872"/>
                  </a:lnTo>
                  <a:lnTo>
                    <a:pt x="130" y="891"/>
                  </a:lnTo>
                  <a:lnTo>
                    <a:pt x="138" y="905"/>
                  </a:lnTo>
                  <a:lnTo>
                    <a:pt x="144" y="919"/>
                  </a:lnTo>
                  <a:lnTo>
                    <a:pt x="146" y="931"/>
                  </a:lnTo>
                  <a:lnTo>
                    <a:pt x="140" y="940"/>
                  </a:lnTo>
                  <a:lnTo>
                    <a:pt x="128" y="946"/>
                  </a:lnTo>
                  <a:lnTo>
                    <a:pt x="114" y="954"/>
                  </a:lnTo>
                  <a:lnTo>
                    <a:pt x="96" y="960"/>
                  </a:lnTo>
                  <a:lnTo>
                    <a:pt x="79" y="960"/>
                  </a:lnTo>
                  <a:lnTo>
                    <a:pt x="67" y="956"/>
                  </a:lnTo>
                  <a:lnTo>
                    <a:pt x="51" y="938"/>
                  </a:lnTo>
                  <a:lnTo>
                    <a:pt x="37" y="919"/>
                  </a:lnTo>
                  <a:lnTo>
                    <a:pt x="25" y="901"/>
                  </a:lnTo>
                  <a:lnTo>
                    <a:pt x="18" y="887"/>
                  </a:lnTo>
                  <a:lnTo>
                    <a:pt x="10" y="872"/>
                  </a:lnTo>
                  <a:lnTo>
                    <a:pt x="4" y="854"/>
                  </a:lnTo>
                  <a:lnTo>
                    <a:pt x="2" y="840"/>
                  </a:lnTo>
                  <a:lnTo>
                    <a:pt x="2" y="826"/>
                  </a:lnTo>
                  <a:lnTo>
                    <a:pt x="2" y="812"/>
                  </a:lnTo>
                  <a:lnTo>
                    <a:pt x="4" y="797"/>
                  </a:lnTo>
                  <a:lnTo>
                    <a:pt x="12" y="783"/>
                  </a:lnTo>
                  <a:lnTo>
                    <a:pt x="25" y="765"/>
                  </a:lnTo>
                  <a:lnTo>
                    <a:pt x="31" y="753"/>
                  </a:lnTo>
                  <a:lnTo>
                    <a:pt x="33" y="749"/>
                  </a:lnTo>
                  <a:lnTo>
                    <a:pt x="4" y="746"/>
                  </a:lnTo>
                  <a:lnTo>
                    <a:pt x="0" y="734"/>
                  </a:lnTo>
                  <a:lnTo>
                    <a:pt x="33" y="687"/>
                  </a:lnTo>
                  <a:lnTo>
                    <a:pt x="71" y="675"/>
                  </a:lnTo>
                  <a:lnTo>
                    <a:pt x="77" y="637"/>
                  </a:lnTo>
                  <a:lnTo>
                    <a:pt x="128" y="627"/>
                  </a:lnTo>
                  <a:lnTo>
                    <a:pt x="147" y="612"/>
                  </a:lnTo>
                  <a:lnTo>
                    <a:pt x="147" y="553"/>
                  </a:lnTo>
                  <a:lnTo>
                    <a:pt x="175" y="539"/>
                  </a:lnTo>
                  <a:lnTo>
                    <a:pt x="244" y="478"/>
                  </a:lnTo>
                  <a:lnTo>
                    <a:pt x="238" y="403"/>
                  </a:lnTo>
                  <a:lnTo>
                    <a:pt x="264" y="332"/>
                  </a:lnTo>
                  <a:lnTo>
                    <a:pt x="301" y="307"/>
                  </a:lnTo>
                  <a:lnTo>
                    <a:pt x="297" y="250"/>
                  </a:lnTo>
                  <a:lnTo>
                    <a:pt x="325" y="220"/>
                  </a:lnTo>
                  <a:lnTo>
                    <a:pt x="303" y="157"/>
                  </a:lnTo>
                  <a:lnTo>
                    <a:pt x="329" y="143"/>
                  </a:lnTo>
                  <a:lnTo>
                    <a:pt x="329" y="86"/>
                  </a:lnTo>
                  <a:lnTo>
                    <a:pt x="384" y="78"/>
                  </a:lnTo>
                  <a:lnTo>
                    <a:pt x="484" y="9"/>
                  </a:lnTo>
                  <a:lnTo>
                    <a:pt x="535" y="39"/>
                  </a:lnTo>
                  <a:lnTo>
                    <a:pt x="592" y="9"/>
                  </a:lnTo>
                  <a:lnTo>
                    <a:pt x="624" y="29"/>
                  </a:lnTo>
                  <a:lnTo>
                    <a:pt x="693" y="0"/>
                  </a:lnTo>
                  <a:lnTo>
                    <a:pt x="720" y="27"/>
                  </a:lnTo>
                  <a:lnTo>
                    <a:pt x="681" y="94"/>
                  </a:lnTo>
                  <a:lnTo>
                    <a:pt x="651" y="130"/>
                  </a:lnTo>
                  <a:lnTo>
                    <a:pt x="679" y="151"/>
                  </a:lnTo>
                  <a:lnTo>
                    <a:pt x="740" y="128"/>
                  </a:lnTo>
                  <a:lnTo>
                    <a:pt x="823" y="92"/>
                  </a:lnTo>
                  <a:lnTo>
                    <a:pt x="878" y="120"/>
                  </a:lnTo>
                  <a:lnTo>
                    <a:pt x="895" y="59"/>
                  </a:lnTo>
                  <a:lnTo>
                    <a:pt x="984" y="61"/>
                  </a:lnTo>
                  <a:lnTo>
                    <a:pt x="1053" y="96"/>
                  </a:lnTo>
                  <a:lnTo>
                    <a:pt x="1086" y="161"/>
                  </a:lnTo>
                  <a:lnTo>
                    <a:pt x="1110" y="216"/>
                  </a:lnTo>
                  <a:lnTo>
                    <a:pt x="1128" y="246"/>
                  </a:lnTo>
                </a:path>
              </a:pathLst>
            </a:custGeom>
            <a:grpFill/>
            <a:ln w="635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5" name="Freeform 79"/>
            <p:cNvSpPr>
              <a:spLocks/>
            </p:cNvSpPr>
            <p:nvPr/>
          </p:nvSpPr>
          <p:spPr bwMode="gray">
            <a:xfrm>
              <a:off x="3636" y="3029"/>
              <a:ext cx="313" cy="413"/>
            </a:xfrm>
            <a:custGeom>
              <a:avLst/>
              <a:gdLst>
                <a:gd name="T0" fmla="*/ 156 w 626"/>
                <a:gd name="T1" fmla="*/ 31 h 825"/>
                <a:gd name="T2" fmla="*/ 154 w 626"/>
                <a:gd name="T3" fmla="*/ 37 h 825"/>
                <a:gd name="T4" fmla="*/ 152 w 626"/>
                <a:gd name="T5" fmla="*/ 44 h 825"/>
                <a:gd name="T6" fmla="*/ 146 w 626"/>
                <a:gd name="T7" fmla="*/ 52 h 825"/>
                <a:gd name="T8" fmla="*/ 138 w 626"/>
                <a:gd name="T9" fmla="*/ 57 h 825"/>
                <a:gd name="T10" fmla="*/ 131 w 626"/>
                <a:gd name="T11" fmla="*/ 61 h 825"/>
                <a:gd name="T12" fmla="*/ 130 w 626"/>
                <a:gd name="T13" fmla="*/ 62 h 825"/>
                <a:gd name="T14" fmla="*/ 132 w 626"/>
                <a:gd name="T15" fmla="*/ 68 h 825"/>
                <a:gd name="T16" fmla="*/ 135 w 626"/>
                <a:gd name="T17" fmla="*/ 75 h 825"/>
                <a:gd name="T18" fmla="*/ 136 w 626"/>
                <a:gd name="T19" fmla="*/ 81 h 825"/>
                <a:gd name="T20" fmla="*/ 136 w 626"/>
                <a:gd name="T21" fmla="*/ 89 h 825"/>
                <a:gd name="T22" fmla="*/ 137 w 626"/>
                <a:gd name="T23" fmla="*/ 95 h 825"/>
                <a:gd name="T24" fmla="*/ 138 w 626"/>
                <a:gd name="T25" fmla="*/ 104 h 825"/>
                <a:gd name="T26" fmla="*/ 131 w 626"/>
                <a:gd name="T27" fmla="*/ 112 h 825"/>
                <a:gd name="T28" fmla="*/ 122 w 626"/>
                <a:gd name="T29" fmla="*/ 120 h 825"/>
                <a:gd name="T30" fmla="*/ 117 w 626"/>
                <a:gd name="T31" fmla="*/ 131 h 825"/>
                <a:gd name="T32" fmla="*/ 115 w 626"/>
                <a:gd name="T33" fmla="*/ 142 h 825"/>
                <a:gd name="T34" fmla="*/ 110 w 626"/>
                <a:gd name="T35" fmla="*/ 151 h 825"/>
                <a:gd name="T36" fmla="*/ 103 w 626"/>
                <a:gd name="T37" fmla="*/ 156 h 825"/>
                <a:gd name="T38" fmla="*/ 94 w 626"/>
                <a:gd name="T39" fmla="*/ 158 h 825"/>
                <a:gd name="T40" fmla="*/ 86 w 626"/>
                <a:gd name="T41" fmla="*/ 161 h 825"/>
                <a:gd name="T42" fmla="*/ 85 w 626"/>
                <a:gd name="T43" fmla="*/ 165 h 825"/>
                <a:gd name="T44" fmla="*/ 89 w 626"/>
                <a:gd name="T45" fmla="*/ 171 h 825"/>
                <a:gd name="T46" fmla="*/ 90 w 626"/>
                <a:gd name="T47" fmla="*/ 176 h 825"/>
                <a:gd name="T48" fmla="*/ 86 w 626"/>
                <a:gd name="T49" fmla="*/ 182 h 825"/>
                <a:gd name="T50" fmla="*/ 80 w 626"/>
                <a:gd name="T51" fmla="*/ 189 h 825"/>
                <a:gd name="T52" fmla="*/ 76 w 626"/>
                <a:gd name="T53" fmla="*/ 193 h 825"/>
                <a:gd name="T54" fmla="*/ 69 w 626"/>
                <a:gd name="T55" fmla="*/ 199 h 825"/>
                <a:gd name="T56" fmla="*/ 61 w 626"/>
                <a:gd name="T57" fmla="*/ 204 h 825"/>
                <a:gd name="T58" fmla="*/ 58 w 626"/>
                <a:gd name="T59" fmla="*/ 207 h 825"/>
                <a:gd name="T60" fmla="*/ 48 w 626"/>
                <a:gd name="T61" fmla="*/ 185 h 825"/>
                <a:gd name="T62" fmla="*/ 22 w 626"/>
                <a:gd name="T63" fmla="*/ 161 h 825"/>
                <a:gd name="T64" fmla="*/ 0 w 626"/>
                <a:gd name="T65" fmla="*/ 146 h 825"/>
                <a:gd name="T66" fmla="*/ 15 w 626"/>
                <a:gd name="T67" fmla="*/ 107 h 825"/>
                <a:gd name="T68" fmla="*/ 20 w 626"/>
                <a:gd name="T69" fmla="*/ 88 h 825"/>
                <a:gd name="T70" fmla="*/ 18 w 626"/>
                <a:gd name="T71" fmla="*/ 67 h 825"/>
                <a:gd name="T72" fmla="*/ 34 w 626"/>
                <a:gd name="T73" fmla="*/ 43 h 825"/>
                <a:gd name="T74" fmla="*/ 42 w 626"/>
                <a:gd name="T75" fmla="*/ 24 h 825"/>
                <a:gd name="T76" fmla="*/ 63 w 626"/>
                <a:gd name="T77" fmla="*/ 17 h 825"/>
                <a:gd name="T78" fmla="*/ 75 w 626"/>
                <a:gd name="T79" fmla="*/ 1 h 825"/>
                <a:gd name="T80" fmla="*/ 92 w 626"/>
                <a:gd name="T81" fmla="*/ 14 h 825"/>
                <a:gd name="T82" fmla="*/ 114 w 626"/>
                <a:gd name="T83" fmla="*/ 32 h 825"/>
                <a:gd name="T84" fmla="*/ 135 w 626"/>
                <a:gd name="T85" fmla="*/ 32 h 825"/>
                <a:gd name="T86" fmla="*/ 151 w 626"/>
                <a:gd name="T87" fmla="*/ 25 h 825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626"/>
                <a:gd name="T133" fmla="*/ 0 h 825"/>
                <a:gd name="T134" fmla="*/ 626 w 626"/>
                <a:gd name="T135" fmla="*/ 825 h 825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626" h="825">
                  <a:moveTo>
                    <a:pt x="626" y="122"/>
                  </a:moveTo>
                  <a:lnTo>
                    <a:pt x="624" y="124"/>
                  </a:lnTo>
                  <a:lnTo>
                    <a:pt x="621" y="134"/>
                  </a:lnTo>
                  <a:lnTo>
                    <a:pt x="615" y="146"/>
                  </a:lnTo>
                  <a:lnTo>
                    <a:pt x="613" y="159"/>
                  </a:lnTo>
                  <a:lnTo>
                    <a:pt x="607" y="173"/>
                  </a:lnTo>
                  <a:lnTo>
                    <a:pt x="597" y="189"/>
                  </a:lnTo>
                  <a:lnTo>
                    <a:pt x="581" y="205"/>
                  </a:lnTo>
                  <a:lnTo>
                    <a:pt x="565" y="216"/>
                  </a:lnTo>
                  <a:lnTo>
                    <a:pt x="550" y="228"/>
                  </a:lnTo>
                  <a:lnTo>
                    <a:pt x="534" y="236"/>
                  </a:lnTo>
                  <a:lnTo>
                    <a:pt x="524" y="242"/>
                  </a:lnTo>
                  <a:lnTo>
                    <a:pt x="520" y="244"/>
                  </a:lnTo>
                  <a:lnTo>
                    <a:pt x="520" y="248"/>
                  </a:lnTo>
                  <a:lnTo>
                    <a:pt x="524" y="258"/>
                  </a:lnTo>
                  <a:lnTo>
                    <a:pt x="528" y="272"/>
                  </a:lnTo>
                  <a:lnTo>
                    <a:pt x="532" y="285"/>
                  </a:lnTo>
                  <a:lnTo>
                    <a:pt x="538" y="299"/>
                  </a:lnTo>
                  <a:lnTo>
                    <a:pt x="542" y="309"/>
                  </a:lnTo>
                  <a:lnTo>
                    <a:pt x="544" y="321"/>
                  </a:lnTo>
                  <a:lnTo>
                    <a:pt x="546" y="339"/>
                  </a:lnTo>
                  <a:lnTo>
                    <a:pt x="544" y="354"/>
                  </a:lnTo>
                  <a:lnTo>
                    <a:pt x="544" y="368"/>
                  </a:lnTo>
                  <a:lnTo>
                    <a:pt x="548" y="380"/>
                  </a:lnTo>
                  <a:lnTo>
                    <a:pt x="550" y="396"/>
                  </a:lnTo>
                  <a:lnTo>
                    <a:pt x="550" y="413"/>
                  </a:lnTo>
                  <a:lnTo>
                    <a:pt x="540" y="429"/>
                  </a:lnTo>
                  <a:lnTo>
                    <a:pt x="522" y="447"/>
                  </a:lnTo>
                  <a:lnTo>
                    <a:pt x="504" y="462"/>
                  </a:lnTo>
                  <a:lnTo>
                    <a:pt x="489" y="480"/>
                  </a:lnTo>
                  <a:lnTo>
                    <a:pt x="479" y="494"/>
                  </a:lnTo>
                  <a:lnTo>
                    <a:pt x="469" y="522"/>
                  </a:lnTo>
                  <a:lnTo>
                    <a:pt x="463" y="549"/>
                  </a:lnTo>
                  <a:lnTo>
                    <a:pt x="459" y="565"/>
                  </a:lnTo>
                  <a:lnTo>
                    <a:pt x="451" y="585"/>
                  </a:lnTo>
                  <a:lnTo>
                    <a:pt x="441" y="602"/>
                  </a:lnTo>
                  <a:lnTo>
                    <a:pt x="428" y="618"/>
                  </a:lnTo>
                  <a:lnTo>
                    <a:pt x="414" y="624"/>
                  </a:lnTo>
                  <a:lnTo>
                    <a:pt x="396" y="630"/>
                  </a:lnTo>
                  <a:lnTo>
                    <a:pt x="376" y="632"/>
                  </a:lnTo>
                  <a:lnTo>
                    <a:pt x="359" y="636"/>
                  </a:lnTo>
                  <a:lnTo>
                    <a:pt x="345" y="642"/>
                  </a:lnTo>
                  <a:lnTo>
                    <a:pt x="337" y="648"/>
                  </a:lnTo>
                  <a:lnTo>
                    <a:pt x="339" y="659"/>
                  </a:lnTo>
                  <a:lnTo>
                    <a:pt x="347" y="669"/>
                  </a:lnTo>
                  <a:lnTo>
                    <a:pt x="357" y="681"/>
                  </a:lnTo>
                  <a:lnTo>
                    <a:pt x="363" y="691"/>
                  </a:lnTo>
                  <a:lnTo>
                    <a:pt x="361" y="701"/>
                  </a:lnTo>
                  <a:lnTo>
                    <a:pt x="353" y="710"/>
                  </a:lnTo>
                  <a:lnTo>
                    <a:pt x="343" y="726"/>
                  </a:lnTo>
                  <a:lnTo>
                    <a:pt x="331" y="742"/>
                  </a:lnTo>
                  <a:lnTo>
                    <a:pt x="319" y="756"/>
                  </a:lnTo>
                  <a:lnTo>
                    <a:pt x="312" y="766"/>
                  </a:lnTo>
                  <a:lnTo>
                    <a:pt x="302" y="771"/>
                  </a:lnTo>
                  <a:lnTo>
                    <a:pt x="290" y="781"/>
                  </a:lnTo>
                  <a:lnTo>
                    <a:pt x="274" y="793"/>
                  </a:lnTo>
                  <a:lnTo>
                    <a:pt x="258" y="805"/>
                  </a:lnTo>
                  <a:lnTo>
                    <a:pt x="245" y="815"/>
                  </a:lnTo>
                  <a:lnTo>
                    <a:pt x="235" y="821"/>
                  </a:lnTo>
                  <a:lnTo>
                    <a:pt x="231" y="825"/>
                  </a:lnTo>
                  <a:lnTo>
                    <a:pt x="215" y="795"/>
                  </a:lnTo>
                  <a:lnTo>
                    <a:pt x="191" y="740"/>
                  </a:lnTo>
                  <a:lnTo>
                    <a:pt x="158" y="675"/>
                  </a:lnTo>
                  <a:lnTo>
                    <a:pt x="89" y="642"/>
                  </a:lnTo>
                  <a:lnTo>
                    <a:pt x="2" y="640"/>
                  </a:lnTo>
                  <a:lnTo>
                    <a:pt x="0" y="581"/>
                  </a:lnTo>
                  <a:lnTo>
                    <a:pt x="28" y="476"/>
                  </a:lnTo>
                  <a:lnTo>
                    <a:pt x="60" y="425"/>
                  </a:lnTo>
                  <a:lnTo>
                    <a:pt x="58" y="376"/>
                  </a:lnTo>
                  <a:lnTo>
                    <a:pt x="77" y="352"/>
                  </a:lnTo>
                  <a:lnTo>
                    <a:pt x="63" y="317"/>
                  </a:lnTo>
                  <a:lnTo>
                    <a:pt x="69" y="266"/>
                  </a:lnTo>
                  <a:lnTo>
                    <a:pt x="126" y="244"/>
                  </a:lnTo>
                  <a:lnTo>
                    <a:pt x="136" y="171"/>
                  </a:lnTo>
                  <a:lnTo>
                    <a:pt x="140" y="116"/>
                  </a:lnTo>
                  <a:lnTo>
                    <a:pt x="170" y="94"/>
                  </a:lnTo>
                  <a:lnTo>
                    <a:pt x="203" y="94"/>
                  </a:lnTo>
                  <a:lnTo>
                    <a:pt x="254" y="65"/>
                  </a:lnTo>
                  <a:lnTo>
                    <a:pt x="298" y="45"/>
                  </a:lnTo>
                  <a:lnTo>
                    <a:pt x="298" y="4"/>
                  </a:lnTo>
                  <a:lnTo>
                    <a:pt x="363" y="0"/>
                  </a:lnTo>
                  <a:lnTo>
                    <a:pt x="367" y="53"/>
                  </a:lnTo>
                  <a:lnTo>
                    <a:pt x="406" y="110"/>
                  </a:lnTo>
                  <a:lnTo>
                    <a:pt x="455" y="126"/>
                  </a:lnTo>
                  <a:lnTo>
                    <a:pt x="495" y="83"/>
                  </a:lnTo>
                  <a:lnTo>
                    <a:pt x="538" y="126"/>
                  </a:lnTo>
                  <a:lnTo>
                    <a:pt x="571" y="122"/>
                  </a:lnTo>
                  <a:lnTo>
                    <a:pt x="603" y="98"/>
                  </a:lnTo>
                  <a:lnTo>
                    <a:pt x="626" y="122"/>
                  </a:lnTo>
                  <a:close/>
                </a:path>
              </a:pathLst>
            </a:custGeom>
            <a:grpFill/>
            <a:ln w="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6" name="Freeform 80"/>
            <p:cNvSpPr>
              <a:spLocks/>
            </p:cNvSpPr>
            <p:nvPr/>
          </p:nvSpPr>
          <p:spPr bwMode="gray">
            <a:xfrm>
              <a:off x="3636" y="3029"/>
              <a:ext cx="313" cy="413"/>
            </a:xfrm>
            <a:custGeom>
              <a:avLst/>
              <a:gdLst>
                <a:gd name="T0" fmla="*/ 156 w 626"/>
                <a:gd name="T1" fmla="*/ 31 h 825"/>
                <a:gd name="T2" fmla="*/ 154 w 626"/>
                <a:gd name="T3" fmla="*/ 37 h 825"/>
                <a:gd name="T4" fmla="*/ 152 w 626"/>
                <a:gd name="T5" fmla="*/ 44 h 825"/>
                <a:gd name="T6" fmla="*/ 146 w 626"/>
                <a:gd name="T7" fmla="*/ 52 h 825"/>
                <a:gd name="T8" fmla="*/ 138 w 626"/>
                <a:gd name="T9" fmla="*/ 57 h 825"/>
                <a:gd name="T10" fmla="*/ 131 w 626"/>
                <a:gd name="T11" fmla="*/ 61 h 825"/>
                <a:gd name="T12" fmla="*/ 130 w 626"/>
                <a:gd name="T13" fmla="*/ 62 h 825"/>
                <a:gd name="T14" fmla="*/ 132 w 626"/>
                <a:gd name="T15" fmla="*/ 68 h 825"/>
                <a:gd name="T16" fmla="*/ 135 w 626"/>
                <a:gd name="T17" fmla="*/ 75 h 825"/>
                <a:gd name="T18" fmla="*/ 136 w 626"/>
                <a:gd name="T19" fmla="*/ 81 h 825"/>
                <a:gd name="T20" fmla="*/ 136 w 626"/>
                <a:gd name="T21" fmla="*/ 89 h 825"/>
                <a:gd name="T22" fmla="*/ 137 w 626"/>
                <a:gd name="T23" fmla="*/ 95 h 825"/>
                <a:gd name="T24" fmla="*/ 138 w 626"/>
                <a:gd name="T25" fmla="*/ 104 h 825"/>
                <a:gd name="T26" fmla="*/ 131 w 626"/>
                <a:gd name="T27" fmla="*/ 112 h 825"/>
                <a:gd name="T28" fmla="*/ 122 w 626"/>
                <a:gd name="T29" fmla="*/ 120 h 825"/>
                <a:gd name="T30" fmla="*/ 117 w 626"/>
                <a:gd name="T31" fmla="*/ 131 h 825"/>
                <a:gd name="T32" fmla="*/ 115 w 626"/>
                <a:gd name="T33" fmla="*/ 142 h 825"/>
                <a:gd name="T34" fmla="*/ 110 w 626"/>
                <a:gd name="T35" fmla="*/ 151 h 825"/>
                <a:gd name="T36" fmla="*/ 103 w 626"/>
                <a:gd name="T37" fmla="*/ 156 h 825"/>
                <a:gd name="T38" fmla="*/ 94 w 626"/>
                <a:gd name="T39" fmla="*/ 158 h 825"/>
                <a:gd name="T40" fmla="*/ 86 w 626"/>
                <a:gd name="T41" fmla="*/ 161 h 825"/>
                <a:gd name="T42" fmla="*/ 85 w 626"/>
                <a:gd name="T43" fmla="*/ 165 h 825"/>
                <a:gd name="T44" fmla="*/ 89 w 626"/>
                <a:gd name="T45" fmla="*/ 171 h 825"/>
                <a:gd name="T46" fmla="*/ 90 w 626"/>
                <a:gd name="T47" fmla="*/ 176 h 825"/>
                <a:gd name="T48" fmla="*/ 86 w 626"/>
                <a:gd name="T49" fmla="*/ 182 h 825"/>
                <a:gd name="T50" fmla="*/ 80 w 626"/>
                <a:gd name="T51" fmla="*/ 189 h 825"/>
                <a:gd name="T52" fmla="*/ 76 w 626"/>
                <a:gd name="T53" fmla="*/ 193 h 825"/>
                <a:gd name="T54" fmla="*/ 69 w 626"/>
                <a:gd name="T55" fmla="*/ 199 h 825"/>
                <a:gd name="T56" fmla="*/ 61 w 626"/>
                <a:gd name="T57" fmla="*/ 204 h 825"/>
                <a:gd name="T58" fmla="*/ 58 w 626"/>
                <a:gd name="T59" fmla="*/ 207 h 825"/>
                <a:gd name="T60" fmla="*/ 48 w 626"/>
                <a:gd name="T61" fmla="*/ 185 h 825"/>
                <a:gd name="T62" fmla="*/ 22 w 626"/>
                <a:gd name="T63" fmla="*/ 161 h 825"/>
                <a:gd name="T64" fmla="*/ 0 w 626"/>
                <a:gd name="T65" fmla="*/ 146 h 825"/>
                <a:gd name="T66" fmla="*/ 15 w 626"/>
                <a:gd name="T67" fmla="*/ 107 h 825"/>
                <a:gd name="T68" fmla="*/ 20 w 626"/>
                <a:gd name="T69" fmla="*/ 88 h 825"/>
                <a:gd name="T70" fmla="*/ 18 w 626"/>
                <a:gd name="T71" fmla="*/ 67 h 825"/>
                <a:gd name="T72" fmla="*/ 34 w 626"/>
                <a:gd name="T73" fmla="*/ 43 h 825"/>
                <a:gd name="T74" fmla="*/ 42 w 626"/>
                <a:gd name="T75" fmla="*/ 24 h 825"/>
                <a:gd name="T76" fmla="*/ 63 w 626"/>
                <a:gd name="T77" fmla="*/ 17 h 825"/>
                <a:gd name="T78" fmla="*/ 75 w 626"/>
                <a:gd name="T79" fmla="*/ 1 h 825"/>
                <a:gd name="T80" fmla="*/ 92 w 626"/>
                <a:gd name="T81" fmla="*/ 14 h 825"/>
                <a:gd name="T82" fmla="*/ 114 w 626"/>
                <a:gd name="T83" fmla="*/ 32 h 825"/>
                <a:gd name="T84" fmla="*/ 135 w 626"/>
                <a:gd name="T85" fmla="*/ 32 h 825"/>
                <a:gd name="T86" fmla="*/ 151 w 626"/>
                <a:gd name="T87" fmla="*/ 25 h 825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626"/>
                <a:gd name="T133" fmla="*/ 0 h 825"/>
                <a:gd name="T134" fmla="*/ 626 w 626"/>
                <a:gd name="T135" fmla="*/ 825 h 825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626" h="825">
                  <a:moveTo>
                    <a:pt x="626" y="122"/>
                  </a:moveTo>
                  <a:lnTo>
                    <a:pt x="624" y="124"/>
                  </a:lnTo>
                  <a:lnTo>
                    <a:pt x="621" y="134"/>
                  </a:lnTo>
                  <a:lnTo>
                    <a:pt x="615" y="146"/>
                  </a:lnTo>
                  <a:lnTo>
                    <a:pt x="613" y="159"/>
                  </a:lnTo>
                  <a:lnTo>
                    <a:pt x="607" y="173"/>
                  </a:lnTo>
                  <a:lnTo>
                    <a:pt x="597" y="189"/>
                  </a:lnTo>
                  <a:lnTo>
                    <a:pt x="581" y="205"/>
                  </a:lnTo>
                  <a:lnTo>
                    <a:pt x="565" y="216"/>
                  </a:lnTo>
                  <a:lnTo>
                    <a:pt x="550" y="228"/>
                  </a:lnTo>
                  <a:lnTo>
                    <a:pt x="534" y="236"/>
                  </a:lnTo>
                  <a:lnTo>
                    <a:pt x="524" y="242"/>
                  </a:lnTo>
                  <a:lnTo>
                    <a:pt x="520" y="244"/>
                  </a:lnTo>
                  <a:lnTo>
                    <a:pt x="520" y="248"/>
                  </a:lnTo>
                  <a:lnTo>
                    <a:pt x="524" y="258"/>
                  </a:lnTo>
                  <a:lnTo>
                    <a:pt x="528" y="272"/>
                  </a:lnTo>
                  <a:lnTo>
                    <a:pt x="532" y="285"/>
                  </a:lnTo>
                  <a:lnTo>
                    <a:pt x="538" y="299"/>
                  </a:lnTo>
                  <a:lnTo>
                    <a:pt x="542" y="309"/>
                  </a:lnTo>
                  <a:lnTo>
                    <a:pt x="544" y="321"/>
                  </a:lnTo>
                  <a:lnTo>
                    <a:pt x="546" y="339"/>
                  </a:lnTo>
                  <a:lnTo>
                    <a:pt x="544" y="354"/>
                  </a:lnTo>
                  <a:lnTo>
                    <a:pt x="544" y="368"/>
                  </a:lnTo>
                  <a:lnTo>
                    <a:pt x="548" y="380"/>
                  </a:lnTo>
                  <a:lnTo>
                    <a:pt x="550" y="396"/>
                  </a:lnTo>
                  <a:lnTo>
                    <a:pt x="550" y="413"/>
                  </a:lnTo>
                  <a:lnTo>
                    <a:pt x="540" y="429"/>
                  </a:lnTo>
                  <a:lnTo>
                    <a:pt x="522" y="447"/>
                  </a:lnTo>
                  <a:lnTo>
                    <a:pt x="504" y="462"/>
                  </a:lnTo>
                  <a:lnTo>
                    <a:pt x="489" y="480"/>
                  </a:lnTo>
                  <a:lnTo>
                    <a:pt x="479" y="494"/>
                  </a:lnTo>
                  <a:lnTo>
                    <a:pt x="469" y="522"/>
                  </a:lnTo>
                  <a:lnTo>
                    <a:pt x="463" y="549"/>
                  </a:lnTo>
                  <a:lnTo>
                    <a:pt x="459" y="565"/>
                  </a:lnTo>
                  <a:lnTo>
                    <a:pt x="451" y="585"/>
                  </a:lnTo>
                  <a:lnTo>
                    <a:pt x="441" y="602"/>
                  </a:lnTo>
                  <a:lnTo>
                    <a:pt x="428" y="618"/>
                  </a:lnTo>
                  <a:lnTo>
                    <a:pt x="414" y="624"/>
                  </a:lnTo>
                  <a:lnTo>
                    <a:pt x="396" y="630"/>
                  </a:lnTo>
                  <a:lnTo>
                    <a:pt x="376" y="632"/>
                  </a:lnTo>
                  <a:lnTo>
                    <a:pt x="359" y="636"/>
                  </a:lnTo>
                  <a:lnTo>
                    <a:pt x="345" y="642"/>
                  </a:lnTo>
                  <a:lnTo>
                    <a:pt x="337" y="648"/>
                  </a:lnTo>
                  <a:lnTo>
                    <a:pt x="339" y="659"/>
                  </a:lnTo>
                  <a:lnTo>
                    <a:pt x="347" y="669"/>
                  </a:lnTo>
                  <a:lnTo>
                    <a:pt x="357" y="681"/>
                  </a:lnTo>
                  <a:lnTo>
                    <a:pt x="363" y="691"/>
                  </a:lnTo>
                  <a:lnTo>
                    <a:pt x="361" y="701"/>
                  </a:lnTo>
                  <a:lnTo>
                    <a:pt x="353" y="710"/>
                  </a:lnTo>
                  <a:lnTo>
                    <a:pt x="343" y="726"/>
                  </a:lnTo>
                  <a:lnTo>
                    <a:pt x="331" y="742"/>
                  </a:lnTo>
                  <a:lnTo>
                    <a:pt x="319" y="756"/>
                  </a:lnTo>
                  <a:lnTo>
                    <a:pt x="312" y="766"/>
                  </a:lnTo>
                  <a:lnTo>
                    <a:pt x="302" y="771"/>
                  </a:lnTo>
                  <a:lnTo>
                    <a:pt x="290" y="781"/>
                  </a:lnTo>
                  <a:lnTo>
                    <a:pt x="274" y="793"/>
                  </a:lnTo>
                  <a:lnTo>
                    <a:pt x="258" y="805"/>
                  </a:lnTo>
                  <a:lnTo>
                    <a:pt x="245" y="815"/>
                  </a:lnTo>
                  <a:lnTo>
                    <a:pt x="235" y="821"/>
                  </a:lnTo>
                  <a:lnTo>
                    <a:pt x="231" y="825"/>
                  </a:lnTo>
                  <a:lnTo>
                    <a:pt x="215" y="795"/>
                  </a:lnTo>
                  <a:lnTo>
                    <a:pt x="191" y="740"/>
                  </a:lnTo>
                  <a:lnTo>
                    <a:pt x="158" y="675"/>
                  </a:lnTo>
                  <a:lnTo>
                    <a:pt x="89" y="642"/>
                  </a:lnTo>
                  <a:lnTo>
                    <a:pt x="2" y="640"/>
                  </a:lnTo>
                  <a:lnTo>
                    <a:pt x="0" y="581"/>
                  </a:lnTo>
                  <a:lnTo>
                    <a:pt x="28" y="476"/>
                  </a:lnTo>
                  <a:lnTo>
                    <a:pt x="60" y="425"/>
                  </a:lnTo>
                  <a:lnTo>
                    <a:pt x="58" y="376"/>
                  </a:lnTo>
                  <a:lnTo>
                    <a:pt x="77" y="352"/>
                  </a:lnTo>
                  <a:lnTo>
                    <a:pt x="63" y="317"/>
                  </a:lnTo>
                  <a:lnTo>
                    <a:pt x="69" y="266"/>
                  </a:lnTo>
                  <a:lnTo>
                    <a:pt x="126" y="244"/>
                  </a:lnTo>
                  <a:lnTo>
                    <a:pt x="136" y="171"/>
                  </a:lnTo>
                  <a:lnTo>
                    <a:pt x="140" y="116"/>
                  </a:lnTo>
                  <a:lnTo>
                    <a:pt x="170" y="94"/>
                  </a:lnTo>
                  <a:lnTo>
                    <a:pt x="203" y="94"/>
                  </a:lnTo>
                  <a:lnTo>
                    <a:pt x="254" y="65"/>
                  </a:lnTo>
                  <a:lnTo>
                    <a:pt x="298" y="45"/>
                  </a:lnTo>
                  <a:lnTo>
                    <a:pt x="298" y="4"/>
                  </a:lnTo>
                  <a:lnTo>
                    <a:pt x="363" y="0"/>
                  </a:lnTo>
                  <a:lnTo>
                    <a:pt x="367" y="53"/>
                  </a:lnTo>
                  <a:lnTo>
                    <a:pt x="406" y="110"/>
                  </a:lnTo>
                  <a:lnTo>
                    <a:pt x="455" y="126"/>
                  </a:lnTo>
                  <a:lnTo>
                    <a:pt x="495" y="83"/>
                  </a:lnTo>
                  <a:lnTo>
                    <a:pt x="538" y="126"/>
                  </a:lnTo>
                  <a:lnTo>
                    <a:pt x="571" y="122"/>
                  </a:lnTo>
                  <a:lnTo>
                    <a:pt x="603" y="98"/>
                  </a:lnTo>
                  <a:lnTo>
                    <a:pt x="626" y="122"/>
                  </a:lnTo>
                </a:path>
              </a:pathLst>
            </a:custGeom>
            <a:grpFill/>
            <a:ln w="635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7" name="Freeform 81"/>
            <p:cNvSpPr>
              <a:spLocks/>
            </p:cNvSpPr>
            <p:nvPr/>
          </p:nvSpPr>
          <p:spPr bwMode="gray">
            <a:xfrm>
              <a:off x="3746" y="2774"/>
              <a:ext cx="283" cy="318"/>
            </a:xfrm>
            <a:custGeom>
              <a:avLst/>
              <a:gdLst>
                <a:gd name="T0" fmla="*/ 109 w 565"/>
                <a:gd name="T1" fmla="*/ 11 h 638"/>
                <a:gd name="T2" fmla="*/ 106 w 565"/>
                <a:gd name="T3" fmla="*/ 11 h 638"/>
                <a:gd name="T4" fmla="*/ 103 w 565"/>
                <a:gd name="T5" fmla="*/ 14 h 638"/>
                <a:gd name="T6" fmla="*/ 100 w 565"/>
                <a:gd name="T7" fmla="*/ 21 h 638"/>
                <a:gd name="T8" fmla="*/ 99 w 565"/>
                <a:gd name="T9" fmla="*/ 28 h 638"/>
                <a:gd name="T10" fmla="*/ 96 w 565"/>
                <a:gd name="T11" fmla="*/ 31 h 638"/>
                <a:gd name="T12" fmla="*/ 90 w 565"/>
                <a:gd name="T13" fmla="*/ 29 h 638"/>
                <a:gd name="T14" fmla="*/ 84 w 565"/>
                <a:gd name="T15" fmla="*/ 26 h 638"/>
                <a:gd name="T16" fmla="*/ 80 w 565"/>
                <a:gd name="T17" fmla="*/ 26 h 638"/>
                <a:gd name="T18" fmla="*/ 82 w 565"/>
                <a:gd name="T19" fmla="*/ 32 h 638"/>
                <a:gd name="T20" fmla="*/ 87 w 565"/>
                <a:gd name="T21" fmla="*/ 36 h 638"/>
                <a:gd name="T22" fmla="*/ 93 w 565"/>
                <a:gd name="T23" fmla="*/ 38 h 638"/>
                <a:gd name="T24" fmla="*/ 101 w 565"/>
                <a:gd name="T25" fmla="*/ 35 h 638"/>
                <a:gd name="T26" fmla="*/ 104 w 565"/>
                <a:gd name="T27" fmla="*/ 31 h 638"/>
                <a:gd name="T28" fmla="*/ 106 w 565"/>
                <a:gd name="T29" fmla="*/ 25 h 638"/>
                <a:gd name="T30" fmla="*/ 110 w 565"/>
                <a:gd name="T31" fmla="*/ 24 h 638"/>
                <a:gd name="T32" fmla="*/ 117 w 565"/>
                <a:gd name="T33" fmla="*/ 30 h 638"/>
                <a:gd name="T34" fmla="*/ 126 w 565"/>
                <a:gd name="T35" fmla="*/ 34 h 638"/>
                <a:gd name="T36" fmla="*/ 131 w 565"/>
                <a:gd name="T37" fmla="*/ 36 h 638"/>
                <a:gd name="T38" fmla="*/ 138 w 565"/>
                <a:gd name="T39" fmla="*/ 38 h 638"/>
                <a:gd name="T40" fmla="*/ 142 w 565"/>
                <a:gd name="T41" fmla="*/ 44 h 638"/>
                <a:gd name="T42" fmla="*/ 139 w 565"/>
                <a:gd name="T43" fmla="*/ 51 h 638"/>
                <a:gd name="T44" fmla="*/ 133 w 565"/>
                <a:gd name="T45" fmla="*/ 58 h 638"/>
                <a:gd name="T46" fmla="*/ 130 w 565"/>
                <a:gd name="T47" fmla="*/ 60 h 638"/>
                <a:gd name="T48" fmla="*/ 134 w 565"/>
                <a:gd name="T49" fmla="*/ 60 h 638"/>
                <a:gd name="T50" fmla="*/ 139 w 565"/>
                <a:gd name="T51" fmla="*/ 60 h 638"/>
                <a:gd name="T52" fmla="*/ 141 w 565"/>
                <a:gd name="T53" fmla="*/ 63 h 638"/>
                <a:gd name="T54" fmla="*/ 136 w 565"/>
                <a:gd name="T55" fmla="*/ 67 h 638"/>
                <a:gd name="T56" fmla="*/ 129 w 565"/>
                <a:gd name="T57" fmla="*/ 71 h 638"/>
                <a:gd name="T58" fmla="*/ 126 w 565"/>
                <a:gd name="T59" fmla="*/ 73 h 638"/>
                <a:gd name="T60" fmla="*/ 129 w 565"/>
                <a:gd name="T61" fmla="*/ 73 h 638"/>
                <a:gd name="T62" fmla="*/ 135 w 565"/>
                <a:gd name="T63" fmla="*/ 78 h 638"/>
                <a:gd name="T64" fmla="*/ 136 w 565"/>
                <a:gd name="T65" fmla="*/ 88 h 638"/>
                <a:gd name="T66" fmla="*/ 138 w 565"/>
                <a:gd name="T67" fmla="*/ 98 h 638"/>
                <a:gd name="T68" fmla="*/ 141 w 565"/>
                <a:gd name="T69" fmla="*/ 104 h 638"/>
                <a:gd name="T70" fmla="*/ 141 w 565"/>
                <a:gd name="T71" fmla="*/ 108 h 638"/>
                <a:gd name="T72" fmla="*/ 136 w 565"/>
                <a:gd name="T73" fmla="*/ 112 h 638"/>
                <a:gd name="T74" fmla="*/ 129 w 565"/>
                <a:gd name="T75" fmla="*/ 111 h 638"/>
                <a:gd name="T76" fmla="*/ 123 w 565"/>
                <a:gd name="T77" fmla="*/ 110 h 638"/>
                <a:gd name="T78" fmla="*/ 119 w 565"/>
                <a:gd name="T79" fmla="*/ 116 h 638"/>
                <a:gd name="T80" fmla="*/ 118 w 565"/>
                <a:gd name="T81" fmla="*/ 122 h 638"/>
                <a:gd name="T82" fmla="*/ 116 w 565"/>
                <a:gd name="T83" fmla="*/ 129 h 638"/>
                <a:gd name="T84" fmla="*/ 113 w 565"/>
                <a:gd name="T85" fmla="*/ 136 h 638"/>
                <a:gd name="T86" fmla="*/ 112 w 565"/>
                <a:gd name="T87" fmla="*/ 146 h 638"/>
                <a:gd name="T88" fmla="*/ 112 w 565"/>
                <a:gd name="T89" fmla="*/ 150 h 638"/>
                <a:gd name="T90" fmla="*/ 102 w 565"/>
                <a:gd name="T91" fmla="*/ 158 h 638"/>
                <a:gd name="T92" fmla="*/ 88 w 565"/>
                <a:gd name="T93" fmla="*/ 158 h 638"/>
                <a:gd name="T94" fmla="*/ 69 w 565"/>
                <a:gd name="T95" fmla="*/ 148 h 638"/>
                <a:gd name="T96" fmla="*/ 47 w 565"/>
                <a:gd name="T97" fmla="*/ 155 h 638"/>
                <a:gd name="T98" fmla="*/ 35 w 565"/>
                <a:gd name="T99" fmla="*/ 128 h 638"/>
                <a:gd name="T100" fmla="*/ 20 w 565"/>
                <a:gd name="T101" fmla="*/ 113 h 638"/>
                <a:gd name="T102" fmla="*/ 5 w 565"/>
                <a:gd name="T103" fmla="*/ 83 h 638"/>
                <a:gd name="T104" fmla="*/ 27 w 565"/>
                <a:gd name="T105" fmla="*/ 49 h 638"/>
                <a:gd name="T106" fmla="*/ 42 w 565"/>
                <a:gd name="T107" fmla="*/ 36 h 638"/>
                <a:gd name="T108" fmla="*/ 46 w 565"/>
                <a:gd name="T109" fmla="*/ 12 h 638"/>
                <a:gd name="T110" fmla="*/ 56 w 565"/>
                <a:gd name="T111" fmla="*/ 0 h 638"/>
                <a:gd name="T112" fmla="*/ 76 w 565"/>
                <a:gd name="T113" fmla="*/ 7 h 638"/>
                <a:gd name="T114" fmla="*/ 96 w 565"/>
                <a:gd name="T115" fmla="*/ 1 h 638"/>
                <a:gd name="T116" fmla="*/ 109 w 565"/>
                <a:gd name="T117" fmla="*/ 11 h 638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565"/>
                <a:gd name="T178" fmla="*/ 0 h 638"/>
                <a:gd name="T179" fmla="*/ 565 w 565"/>
                <a:gd name="T180" fmla="*/ 638 h 638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565" h="638">
                  <a:moveTo>
                    <a:pt x="433" y="44"/>
                  </a:moveTo>
                  <a:lnTo>
                    <a:pt x="433" y="44"/>
                  </a:lnTo>
                  <a:lnTo>
                    <a:pt x="429" y="46"/>
                  </a:lnTo>
                  <a:lnTo>
                    <a:pt x="423" y="47"/>
                  </a:lnTo>
                  <a:lnTo>
                    <a:pt x="417" y="53"/>
                  </a:lnTo>
                  <a:lnTo>
                    <a:pt x="411" y="59"/>
                  </a:lnTo>
                  <a:lnTo>
                    <a:pt x="403" y="69"/>
                  </a:lnTo>
                  <a:lnTo>
                    <a:pt x="398" y="85"/>
                  </a:lnTo>
                  <a:lnTo>
                    <a:pt x="396" y="99"/>
                  </a:lnTo>
                  <a:lnTo>
                    <a:pt x="394" y="112"/>
                  </a:lnTo>
                  <a:lnTo>
                    <a:pt x="392" y="122"/>
                  </a:lnTo>
                  <a:lnTo>
                    <a:pt x="384" y="126"/>
                  </a:lnTo>
                  <a:lnTo>
                    <a:pt x="372" y="122"/>
                  </a:lnTo>
                  <a:lnTo>
                    <a:pt x="360" y="118"/>
                  </a:lnTo>
                  <a:lnTo>
                    <a:pt x="346" y="110"/>
                  </a:lnTo>
                  <a:lnTo>
                    <a:pt x="335" y="107"/>
                  </a:lnTo>
                  <a:lnTo>
                    <a:pt x="325" y="105"/>
                  </a:lnTo>
                  <a:lnTo>
                    <a:pt x="319" y="107"/>
                  </a:lnTo>
                  <a:lnTo>
                    <a:pt x="317" y="118"/>
                  </a:lnTo>
                  <a:lnTo>
                    <a:pt x="325" y="128"/>
                  </a:lnTo>
                  <a:lnTo>
                    <a:pt x="337" y="138"/>
                  </a:lnTo>
                  <a:lnTo>
                    <a:pt x="346" y="146"/>
                  </a:lnTo>
                  <a:lnTo>
                    <a:pt x="358" y="152"/>
                  </a:lnTo>
                  <a:lnTo>
                    <a:pt x="372" y="154"/>
                  </a:lnTo>
                  <a:lnTo>
                    <a:pt x="388" y="150"/>
                  </a:lnTo>
                  <a:lnTo>
                    <a:pt x="402" y="142"/>
                  </a:lnTo>
                  <a:lnTo>
                    <a:pt x="407" y="134"/>
                  </a:lnTo>
                  <a:lnTo>
                    <a:pt x="413" y="124"/>
                  </a:lnTo>
                  <a:lnTo>
                    <a:pt x="417" y="112"/>
                  </a:lnTo>
                  <a:lnTo>
                    <a:pt x="423" y="103"/>
                  </a:lnTo>
                  <a:lnTo>
                    <a:pt x="429" y="97"/>
                  </a:lnTo>
                  <a:lnTo>
                    <a:pt x="437" y="97"/>
                  </a:lnTo>
                  <a:lnTo>
                    <a:pt x="447" y="105"/>
                  </a:lnTo>
                  <a:lnTo>
                    <a:pt x="468" y="122"/>
                  </a:lnTo>
                  <a:lnTo>
                    <a:pt x="486" y="132"/>
                  </a:lnTo>
                  <a:lnTo>
                    <a:pt x="502" y="138"/>
                  </a:lnTo>
                  <a:lnTo>
                    <a:pt x="514" y="142"/>
                  </a:lnTo>
                  <a:lnTo>
                    <a:pt x="524" y="144"/>
                  </a:lnTo>
                  <a:lnTo>
                    <a:pt x="537" y="148"/>
                  </a:lnTo>
                  <a:lnTo>
                    <a:pt x="549" y="154"/>
                  </a:lnTo>
                  <a:lnTo>
                    <a:pt x="559" y="164"/>
                  </a:lnTo>
                  <a:lnTo>
                    <a:pt x="565" y="177"/>
                  </a:lnTo>
                  <a:lnTo>
                    <a:pt x="561" y="191"/>
                  </a:lnTo>
                  <a:lnTo>
                    <a:pt x="553" y="207"/>
                  </a:lnTo>
                  <a:lnTo>
                    <a:pt x="543" y="221"/>
                  </a:lnTo>
                  <a:lnTo>
                    <a:pt x="531" y="232"/>
                  </a:lnTo>
                  <a:lnTo>
                    <a:pt x="524" y="240"/>
                  </a:lnTo>
                  <a:lnTo>
                    <a:pt x="520" y="242"/>
                  </a:lnTo>
                  <a:lnTo>
                    <a:pt x="524" y="242"/>
                  </a:lnTo>
                  <a:lnTo>
                    <a:pt x="533" y="242"/>
                  </a:lnTo>
                  <a:lnTo>
                    <a:pt x="543" y="240"/>
                  </a:lnTo>
                  <a:lnTo>
                    <a:pt x="555" y="242"/>
                  </a:lnTo>
                  <a:lnTo>
                    <a:pt x="561" y="246"/>
                  </a:lnTo>
                  <a:lnTo>
                    <a:pt x="561" y="252"/>
                  </a:lnTo>
                  <a:lnTo>
                    <a:pt x="555" y="262"/>
                  </a:lnTo>
                  <a:lnTo>
                    <a:pt x="543" y="270"/>
                  </a:lnTo>
                  <a:lnTo>
                    <a:pt x="529" y="278"/>
                  </a:lnTo>
                  <a:lnTo>
                    <a:pt x="516" y="286"/>
                  </a:lnTo>
                  <a:lnTo>
                    <a:pt x="506" y="290"/>
                  </a:lnTo>
                  <a:lnTo>
                    <a:pt x="502" y="292"/>
                  </a:lnTo>
                  <a:lnTo>
                    <a:pt x="506" y="292"/>
                  </a:lnTo>
                  <a:lnTo>
                    <a:pt x="516" y="295"/>
                  </a:lnTo>
                  <a:lnTo>
                    <a:pt x="528" y="303"/>
                  </a:lnTo>
                  <a:lnTo>
                    <a:pt x="537" y="315"/>
                  </a:lnTo>
                  <a:lnTo>
                    <a:pt x="541" y="329"/>
                  </a:lnTo>
                  <a:lnTo>
                    <a:pt x="543" y="353"/>
                  </a:lnTo>
                  <a:lnTo>
                    <a:pt x="543" y="374"/>
                  </a:lnTo>
                  <a:lnTo>
                    <a:pt x="549" y="396"/>
                  </a:lnTo>
                  <a:lnTo>
                    <a:pt x="555" y="408"/>
                  </a:lnTo>
                  <a:lnTo>
                    <a:pt x="561" y="418"/>
                  </a:lnTo>
                  <a:lnTo>
                    <a:pt x="565" y="425"/>
                  </a:lnTo>
                  <a:lnTo>
                    <a:pt x="563" y="435"/>
                  </a:lnTo>
                  <a:lnTo>
                    <a:pt x="553" y="445"/>
                  </a:lnTo>
                  <a:lnTo>
                    <a:pt x="541" y="451"/>
                  </a:lnTo>
                  <a:lnTo>
                    <a:pt x="528" y="449"/>
                  </a:lnTo>
                  <a:lnTo>
                    <a:pt x="514" y="445"/>
                  </a:lnTo>
                  <a:lnTo>
                    <a:pt x="502" y="441"/>
                  </a:lnTo>
                  <a:lnTo>
                    <a:pt x="490" y="443"/>
                  </a:lnTo>
                  <a:lnTo>
                    <a:pt x="482" y="453"/>
                  </a:lnTo>
                  <a:lnTo>
                    <a:pt x="476" y="465"/>
                  </a:lnTo>
                  <a:lnTo>
                    <a:pt x="474" y="479"/>
                  </a:lnTo>
                  <a:lnTo>
                    <a:pt x="472" y="492"/>
                  </a:lnTo>
                  <a:lnTo>
                    <a:pt x="470" y="506"/>
                  </a:lnTo>
                  <a:lnTo>
                    <a:pt x="463" y="518"/>
                  </a:lnTo>
                  <a:lnTo>
                    <a:pt x="457" y="532"/>
                  </a:lnTo>
                  <a:lnTo>
                    <a:pt x="449" y="545"/>
                  </a:lnTo>
                  <a:lnTo>
                    <a:pt x="447" y="567"/>
                  </a:lnTo>
                  <a:lnTo>
                    <a:pt x="445" y="587"/>
                  </a:lnTo>
                  <a:lnTo>
                    <a:pt x="445" y="599"/>
                  </a:lnTo>
                  <a:lnTo>
                    <a:pt x="445" y="604"/>
                  </a:lnTo>
                  <a:lnTo>
                    <a:pt x="445" y="606"/>
                  </a:lnTo>
                  <a:lnTo>
                    <a:pt x="405" y="634"/>
                  </a:lnTo>
                  <a:lnTo>
                    <a:pt x="382" y="610"/>
                  </a:lnTo>
                  <a:lnTo>
                    <a:pt x="350" y="634"/>
                  </a:lnTo>
                  <a:lnTo>
                    <a:pt x="317" y="638"/>
                  </a:lnTo>
                  <a:lnTo>
                    <a:pt x="274" y="595"/>
                  </a:lnTo>
                  <a:lnTo>
                    <a:pt x="234" y="638"/>
                  </a:lnTo>
                  <a:lnTo>
                    <a:pt x="185" y="622"/>
                  </a:lnTo>
                  <a:lnTo>
                    <a:pt x="146" y="565"/>
                  </a:lnTo>
                  <a:lnTo>
                    <a:pt x="140" y="514"/>
                  </a:lnTo>
                  <a:lnTo>
                    <a:pt x="91" y="514"/>
                  </a:lnTo>
                  <a:lnTo>
                    <a:pt x="77" y="453"/>
                  </a:lnTo>
                  <a:lnTo>
                    <a:pt x="0" y="394"/>
                  </a:lnTo>
                  <a:lnTo>
                    <a:pt x="18" y="333"/>
                  </a:lnTo>
                  <a:lnTo>
                    <a:pt x="77" y="272"/>
                  </a:lnTo>
                  <a:lnTo>
                    <a:pt x="106" y="199"/>
                  </a:lnTo>
                  <a:lnTo>
                    <a:pt x="134" y="156"/>
                  </a:lnTo>
                  <a:lnTo>
                    <a:pt x="165" y="144"/>
                  </a:lnTo>
                  <a:lnTo>
                    <a:pt x="144" y="101"/>
                  </a:lnTo>
                  <a:lnTo>
                    <a:pt x="183" y="51"/>
                  </a:lnTo>
                  <a:lnTo>
                    <a:pt x="179" y="8"/>
                  </a:lnTo>
                  <a:lnTo>
                    <a:pt x="224" y="0"/>
                  </a:lnTo>
                  <a:lnTo>
                    <a:pt x="252" y="34"/>
                  </a:lnTo>
                  <a:lnTo>
                    <a:pt x="301" y="30"/>
                  </a:lnTo>
                  <a:lnTo>
                    <a:pt x="344" y="20"/>
                  </a:lnTo>
                  <a:lnTo>
                    <a:pt x="384" y="4"/>
                  </a:lnTo>
                  <a:lnTo>
                    <a:pt x="415" y="22"/>
                  </a:lnTo>
                  <a:lnTo>
                    <a:pt x="433" y="44"/>
                  </a:lnTo>
                  <a:close/>
                </a:path>
              </a:pathLst>
            </a:custGeom>
            <a:grpFill/>
            <a:ln w="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8" name="Freeform 82"/>
            <p:cNvSpPr>
              <a:spLocks/>
            </p:cNvSpPr>
            <p:nvPr/>
          </p:nvSpPr>
          <p:spPr bwMode="gray">
            <a:xfrm>
              <a:off x="3746" y="2774"/>
              <a:ext cx="283" cy="318"/>
            </a:xfrm>
            <a:custGeom>
              <a:avLst/>
              <a:gdLst>
                <a:gd name="T0" fmla="*/ 109 w 565"/>
                <a:gd name="T1" fmla="*/ 11 h 638"/>
                <a:gd name="T2" fmla="*/ 106 w 565"/>
                <a:gd name="T3" fmla="*/ 11 h 638"/>
                <a:gd name="T4" fmla="*/ 103 w 565"/>
                <a:gd name="T5" fmla="*/ 14 h 638"/>
                <a:gd name="T6" fmla="*/ 100 w 565"/>
                <a:gd name="T7" fmla="*/ 21 h 638"/>
                <a:gd name="T8" fmla="*/ 99 w 565"/>
                <a:gd name="T9" fmla="*/ 28 h 638"/>
                <a:gd name="T10" fmla="*/ 96 w 565"/>
                <a:gd name="T11" fmla="*/ 31 h 638"/>
                <a:gd name="T12" fmla="*/ 90 w 565"/>
                <a:gd name="T13" fmla="*/ 29 h 638"/>
                <a:gd name="T14" fmla="*/ 84 w 565"/>
                <a:gd name="T15" fmla="*/ 26 h 638"/>
                <a:gd name="T16" fmla="*/ 80 w 565"/>
                <a:gd name="T17" fmla="*/ 26 h 638"/>
                <a:gd name="T18" fmla="*/ 82 w 565"/>
                <a:gd name="T19" fmla="*/ 32 h 638"/>
                <a:gd name="T20" fmla="*/ 87 w 565"/>
                <a:gd name="T21" fmla="*/ 36 h 638"/>
                <a:gd name="T22" fmla="*/ 93 w 565"/>
                <a:gd name="T23" fmla="*/ 38 h 638"/>
                <a:gd name="T24" fmla="*/ 101 w 565"/>
                <a:gd name="T25" fmla="*/ 35 h 638"/>
                <a:gd name="T26" fmla="*/ 104 w 565"/>
                <a:gd name="T27" fmla="*/ 31 h 638"/>
                <a:gd name="T28" fmla="*/ 106 w 565"/>
                <a:gd name="T29" fmla="*/ 25 h 638"/>
                <a:gd name="T30" fmla="*/ 110 w 565"/>
                <a:gd name="T31" fmla="*/ 24 h 638"/>
                <a:gd name="T32" fmla="*/ 117 w 565"/>
                <a:gd name="T33" fmla="*/ 30 h 638"/>
                <a:gd name="T34" fmla="*/ 126 w 565"/>
                <a:gd name="T35" fmla="*/ 34 h 638"/>
                <a:gd name="T36" fmla="*/ 131 w 565"/>
                <a:gd name="T37" fmla="*/ 36 h 638"/>
                <a:gd name="T38" fmla="*/ 138 w 565"/>
                <a:gd name="T39" fmla="*/ 38 h 638"/>
                <a:gd name="T40" fmla="*/ 142 w 565"/>
                <a:gd name="T41" fmla="*/ 44 h 638"/>
                <a:gd name="T42" fmla="*/ 139 w 565"/>
                <a:gd name="T43" fmla="*/ 51 h 638"/>
                <a:gd name="T44" fmla="*/ 133 w 565"/>
                <a:gd name="T45" fmla="*/ 58 h 638"/>
                <a:gd name="T46" fmla="*/ 130 w 565"/>
                <a:gd name="T47" fmla="*/ 60 h 638"/>
                <a:gd name="T48" fmla="*/ 134 w 565"/>
                <a:gd name="T49" fmla="*/ 60 h 638"/>
                <a:gd name="T50" fmla="*/ 139 w 565"/>
                <a:gd name="T51" fmla="*/ 60 h 638"/>
                <a:gd name="T52" fmla="*/ 141 w 565"/>
                <a:gd name="T53" fmla="*/ 63 h 638"/>
                <a:gd name="T54" fmla="*/ 136 w 565"/>
                <a:gd name="T55" fmla="*/ 67 h 638"/>
                <a:gd name="T56" fmla="*/ 129 w 565"/>
                <a:gd name="T57" fmla="*/ 71 h 638"/>
                <a:gd name="T58" fmla="*/ 126 w 565"/>
                <a:gd name="T59" fmla="*/ 73 h 638"/>
                <a:gd name="T60" fmla="*/ 129 w 565"/>
                <a:gd name="T61" fmla="*/ 73 h 638"/>
                <a:gd name="T62" fmla="*/ 135 w 565"/>
                <a:gd name="T63" fmla="*/ 78 h 638"/>
                <a:gd name="T64" fmla="*/ 136 w 565"/>
                <a:gd name="T65" fmla="*/ 88 h 638"/>
                <a:gd name="T66" fmla="*/ 138 w 565"/>
                <a:gd name="T67" fmla="*/ 98 h 638"/>
                <a:gd name="T68" fmla="*/ 141 w 565"/>
                <a:gd name="T69" fmla="*/ 104 h 638"/>
                <a:gd name="T70" fmla="*/ 141 w 565"/>
                <a:gd name="T71" fmla="*/ 108 h 638"/>
                <a:gd name="T72" fmla="*/ 136 w 565"/>
                <a:gd name="T73" fmla="*/ 112 h 638"/>
                <a:gd name="T74" fmla="*/ 129 w 565"/>
                <a:gd name="T75" fmla="*/ 111 h 638"/>
                <a:gd name="T76" fmla="*/ 123 w 565"/>
                <a:gd name="T77" fmla="*/ 110 h 638"/>
                <a:gd name="T78" fmla="*/ 119 w 565"/>
                <a:gd name="T79" fmla="*/ 116 h 638"/>
                <a:gd name="T80" fmla="*/ 118 w 565"/>
                <a:gd name="T81" fmla="*/ 122 h 638"/>
                <a:gd name="T82" fmla="*/ 116 w 565"/>
                <a:gd name="T83" fmla="*/ 129 h 638"/>
                <a:gd name="T84" fmla="*/ 113 w 565"/>
                <a:gd name="T85" fmla="*/ 136 h 638"/>
                <a:gd name="T86" fmla="*/ 112 w 565"/>
                <a:gd name="T87" fmla="*/ 146 h 638"/>
                <a:gd name="T88" fmla="*/ 112 w 565"/>
                <a:gd name="T89" fmla="*/ 150 h 638"/>
                <a:gd name="T90" fmla="*/ 102 w 565"/>
                <a:gd name="T91" fmla="*/ 158 h 638"/>
                <a:gd name="T92" fmla="*/ 88 w 565"/>
                <a:gd name="T93" fmla="*/ 158 h 638"/>
                <a:gd name="T94" fmla="*/ 69 w 565"/>
                <a:gd name="T95" fmla="*/ 148 h 638"/>
                <a:gd name="T96" fmla="*/ 47 w 565"/>
                <a:gd name="T97" fmla="*/ 155 h 638"/>
                <a:gd name="T98" fmla="*/ 35 w 565"/>
                <a:gd name="T99" fmla="*/ 128 h 638"/>
                <a:gd name="T100" fmla="*/ 20 w 565"/>
                <a:gd name="T101" fmla="*/ 113 h 638"/>
                <a:gd name="T102" fmla="*/ 5 w 565"/>
                <a:gd name="T103" fmla="*/ 83 h 638"/>
                <a:gd name="T104" fmla="*/ 27 w 565"/>
                <a:gd name="T105" fmla="*/ 49 h 638"/>
                <a:gd name="T106" fmla="*/ 42 w 565"/>
                <a:gd name="T107" fmla="*/ 36 h 638"/>
                <a:gd name="T108" fmla="*/ 46 w 565"/>
                <a:gd name="T109" fmla="*/ 12 h 638"/>
                <a:gd name="T110" fmla="*/ 56 w 565"/>
                <a:gd name="T111" fmla="*/ 0 h 638"/>
                <a:gd name="T112" fmla="*/ 76 w 565"/>
                <a:gd name="T113" fmla="*/ 7 h 638"/>
                <a:gd name="T114" fmla="*/ 96 w 565"/>
                <a:gd name="T115" fmla="*/ 1 h 638"/>
                <a:gd name="T116" fmla="*/ 109 w 565"/>
                <a:gd name="T117" fmla="*/ 11 h 638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565"/>
                <a:gd name="T178" fmla="*/ 0 h 638"/>
                <a:gd name="T179" fmla="*/ 565 w 565"/>
                <a:gd name="T180" fmla="*/ 638 h 638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565" h="638">
                  <a:moveTo>
                    <a:pt x="433" y="44"/>
                  </a:moveTo>
                  <a:lnTo>
                    <a:pt x="433" y="44"/>
                  </a:lnTo>
                  <a:lnTo>
                    <a:pt x="429" y="46"/>
                  </a:lnTo>
                  <a:lnTo>
                    <a:pt x="423" y="47"/>
                  </a:lnTo>
                  <a:lnTo>
                    <a:pt x="417" y="53"/>
                  </a:lnTo>
                  <a:lnTo>
                    <a:pt x="411" y="59"/>
                  </a:lnTo>
                  <a:lnTo>
                    <a:pt x="403" y="69"/>
                  </a:lnTo>
                  <a:lnTo>
                    <a:pt x="398" y="85"/>
                  </a:lnTo>
                  <a:lnTo>
                    <a:pt x="396" y="99"/>
                  </a:lnTo>
                  <a:lnTo>
                    <a:pt x="394" y="112"/>
                  </a:lnTo>
                  <a:lnTo>
                    <a:pt x="392" y="122"/>
                  </a:lnTo>
                  <a:lnTo>
                    <a:pt x="384" y="126"/>
                  </a:lnTo>
                  <a:lnTo>
                    <a:pt x="372" y="122"/>
                  </a:lnTo>
                  <a:lnTo>
                    <a:pt x="360" y="118"/>
                  </a:lnTo>
                  <a:lnTo>
                    <a:pt x="346" y="110"/>
                  </a:lnTo>
                  <a:lnTo>
                    <a:pt x="335" y="107"/>
                  </a:lnTo>
                  <a:lnTo>
                    <a:pt x="325" y="105"/>
                  </a:lnTo>
                  <a:lnTo>
                    <a:pt x="319" y="107"/>
                  </a:lnTo>
                  <a:lnTo>
                    <a:pt x="317" y="118"/>
                  </a:lnTo>
                  <a:lnTo>
                    <a:pt x="325" y="128"/>
                  </a:lnTo>
                  <a:lnTo>
                    <a:pt x="337" y="138"/>
                  </a:lnTo>
                  <a:lnTo>
                    <a:pt x="346" y="146"/>
                  </a:lnTo>
                  <a:lnTo>
                    <a:pt x="358" y="152"/>
                  </a:lnTo>
                  <a:lnTo>
                    <a:pt x="372" y="154"/>
                  </a:lnTo>
                  <a:lnTo>
                    <a:pt x="388" y="150"/>
                  </a:lnTo>
                  <a:lnTo>
                    <a:pt x="402" y="142"/>
                  </a:lnTo>
                  <a:lnTo>
                    <a:pt x="407" y="134"/>
                  </a:lnTo>
                  <a:lnTo>
                    <a:pt x="413" y="124"/>
                  </a:lnTo>
                  <a:lnTo>
                    <a:pt x="417" y="112"/>
                  </a:lnTo>
                  <a:lnTo>
                    <a:pt x="423" y="103"/>
                  </a:lnTo>
                  <a:lnTo>
                    <a:pt x="429" y="97"/>
                  </a:lnTo>
                  <a:lnTo>
                    <a:pt x="437" y="97"/>
                  </a:lnTo>
                  <a:lnTo>
                    <a:pt x="447" y="105"/>
                  </a:lnTo>
                  <a:lnTo>
                    <a:pt x="468" y="122"/>
                  </a:lnTo>
                  <a:lnTo>
                    <a:pt x="486" y="132"/>
                  </a:lnTo>
                  <a:lnTo>
                    <a:pt x="502" y="138"/>
                  </a:lnTo>
                  <a:lnTo>
                    <a:pt x="514" y="142"/>
                  </a:lnTo>
                  <a:lnTo>
                    <a:pt x="524" y="144"/>
                  </a:lnTo>
                  <a:lnTo>
                    <a:pt x="537" y="148"/>
                  </a:lnTo>
                  <a:lnTo>
                    <a:pt x="549" y="154"/>
                  </a:lnTo>
                  <a:lnTo>
                    <a:pt x="559" y="164"/>
                  </a:lnTo>
                  <a:lnTo>
                    <a:pt x="565" y="177"/>
                  </a:lnTo>
                  <a:lnTo>
                    <a:pt x="561" y="191"/>
                  </a:lnTo>
                  <a:lnTo>
                    <a:pt x="553" y="207"/>
                  </a:lnTo>
                  <a:lnTo>
                    <a:pt x="543" y="221"/>
                  </a:lnTo>
                  <a:lnTo>
                    <a:pt x="531" y="232"/>
                  </a:lnTo>
                  <a:lnTo>
                    <a:pt x="524" y="240"/>
                  </a:lnTo>
                  <a:lnTo>
                    <a:pt x="520" y="242"/>
                  </a:lnTo>
                  <a:lnTo>
                    <a:pt x="524" y="242"/>
                  </a:lnTo>
                  <a:lnTo>
                    <a:pt x="533" y="242"/>
                  </a:lnTo>
                  <a:lnTo>
                    <a:pt x="543" y="240"/>
                  </a:lnTo>
                  <a:lnTo>
                    <a:pt x="555" y="242"/>
                  </a:lnTo>
                  <a:lnTo>
                    <a:pt x="561" y="246"/>
                  </a:lnTo>
                  <a:lnTo>
                    <a:pt x="561" y="252"/>
                  </a:lnTo>
                  <a:lnTo>
                    <a:pt x="555" y="262"/>
                  </a:lnTo>
                  <a:lnTo>
                    <a:pt x="543" y="270"/>
                  </a:lnTo>
                  <a:lnTo>
                    <a:pt x="529" y="278"/>
                  </a:lnTo>
                  <a:lnTo>
                    <a:pt x="516" y="286"/>
                  </a:lnTo>
                  <a:lnTo>
                    <a:pt x="506" y="290"/>
                  </a:lnTo>
                  <a:lnTo>
                    <a:pt x="502" y="292"/>
                  </a:lnTo>
                  <a:lnTo>
                    <a:pt x="506" y="292"/>
                  </a:lnTo>
                  <a:lnTo>
                    <a:pt x="516" y="295"/>
                  </a:lnTo>
                  <a:lnTo>
                    <a:pt x="528" y="303"/>
                  </a:lnTo>
                  <a:lnTo>
                    <a:pt x="537" y="315"/>
                  </a:lnTo>
                  <a:lnTo>
                    <a:pt x="541" y="329"/>
                  </a:lnTo>
                  <a:lnTo>
                    <a:pt x="543" y="353"/>
                  </a:lnTo>
                  <a:lnTo>
                    <a:pt x="543" y="374"/>
                  </a:lnTo>
                  <a:lnTo>
                    <a:pt x="549" y="396"/>
                  </a:lnTo>
                  <a:lnTo>
                    <a:pt x="555" y="408"/>
                  </a:lnTo>
                  <a:lnTo>
                    <a:pt x="561" y="418"/>
                  </a:lnTo>
                  <a:lnTo>
                    <a:pt x="565" y="425"/>
                  </a:lnTo>
                  <a:lnTo>
                    <a:pt x="563" y="435"/>
                  </a:lnTo>
                  <a:lnTo>
                    <a:pt x="553" y="445"/>
                  </a:lnTo>
                  <a:lnTo>
                    <a:pt x="541" y="451"/>
                  </a:lnTo>
                  <a:lnTo>
                    <a:pt x="528" y="449"/>
                  </a:lnTo>
                  <a:lnTo>
                    <a:pt x="514" y="445"/>
                  </a:lnTo>
                  <a:lnTo>
                    <a:pt x="502" y="441"/>
                  </a:lnTo>
                  <a:lnTo>
                    <a:pt x="490" y="443"/>
                  </a:lnTo>
                  <a:lnTo>
                    <a:pt x="482" y="453"/>
                  </a:lnTo>
                  <a:lnTo>
                    <a:pt x="476" y="465"/>
                  </a:lnTo>
                  <a:lnTo>
                    <a:pt x="474" y="479"/>
                  </a:lnTo>
                  <a:lnTo>
                    <a:pt x="472" y="492"/>
                  </a:lnTo>
                  <a:lnTo>
                    <a:pt x="470" y="506"/>
                  </a:lnTo>
                  <a:lnTo>
                    <a:pt x="463" y="518"/>
                  </a:lnTo>
                  <a:lnTo>
                    <a:pt x="457" y="532"/>
                  </a:lnTo>
                  <a:lnTo>
                    <a:pt x="449" y="545"/>
                  </a:lnTo>
                  <a:lnTo>
                    <a:pt x="447" y="567"/>
                  </a:lnTo>
                  <a:lnTo>
                    <a:pt x="445" y="587"/>
                  </a:lnTo>
                  <a:lnTo>
                    <a:pt x="445" y="599"/>
                  </a:lnTo>
                  <a:lnTo>
                    <a:pt x="445" y="604"/>
                  </a:lnTo>
                  <a:lnTo>
                    <a:pt x="445" y="606"/>
                  </a:lnTo>
                  <a:lnTo>
                    <a:pt x="405" y="634"/>
                  </a:lnTo>
                  <a:lnTo>
                    <a:pt x="382" y="610"/>
                  </a:lnTo>
                  <a:lnTo>
                    <a:pt x="350" y="634"/>
                  </a:lnTo>
                  <a:lnTo>
                    <a:pt x="317" y="638"/>
                  </a:lnTo>
                  <a:lnTo>
                    <a:pt x="274" y="595"/>
                  </a:lnTo>
                  <a:lnTo>
                    <a:pt x="234" y="638"/>
                  </a:lnTo>
                  <a:lnTo>
                    <a:pt x="185" y="622"/>
                  </a:lnTo>
                  <a:lnTo>
                    <a:pt x="146" y="565"/>
                  </a:lnTo>
                  <a:lnTo>
                    <a:pt x="140" y="514"/>
                  </a:lnTo>
                  <a:lnTo>
                    <a:pt x="91" y="514"/>
                  </a:lnTo>
                  <a:lnTo>
                    <a:pt x="77" y="453"/>
                  </a:lnTo>
                  <a:lnTo>
                    <a:pt x="0" y="394"/>
                  </a:lnTo>
                  <a:lnTo>
                    <a:pt x="18" y="333"/>
                  </a:lnTo>
                  <a:lnTo>
                    <a:pt x="77" y="272"/>
                  </a:lnTo>
                  <a:lnTo>
                    <a:pt x="106" y="199"/>
                  </a:lnTo>
                  <a:lnTo>
                    <a:pt x="134" y="156"/>
                  </a:lnTo>
                  <a:lnTo>
                    <a:pt x="165" y="144"/>
                  </a:lnTo>
                  <a:lnTo>
                    <a:pt x="144" y="101"/>
                  </a:lnTo>
                  <a:lnTo>
                    <a:pt x="183" y="51"/>
                  </a:lnTo>
                  <a:lnTo>
                    <a:pt x="179" y="8"/>
                  </a:lnTo>
                  <a:lnTo>
                    <a:pt x="224" y="0"/>
                  </a:lnTo>
                  <a:lnTo>
                    <a:pt x="252" y="34"/>
                  </a:lnTo>
                  <a:lnTo>
                    <a:pt x="301" y="30"/>
                  </a:lnTo>
                  <a:lnTo>
                    <a:pt x="344" y="20"/>
                  </a:lnTo>
                  <a:lnTo>
                    <a:pt x="384" y="4"/>
                  </a:lnTo>
                  <a:lnTo>
                    <a:pt x="415" y="22"/>
                  </a:lnTo>
                  <a:lnTo>
                    <a:pt x="433" y="44"/>
                  </a:lnTo>
                </a:path>
              </a:pathLst>
            </a:custGeom>
            <a:grpFill/>
            <a:ln w="635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9" name="Freeform 83"/>
            <p:cNvSpPr>
              <a:spLocks/>
            </p:cNvSpPr>
            <p:nvPr/>
          </p:nvSpPr>
          <p:spPr bwMode="gray">
            <a:xfrm>
              <a:off x="3622" y="2455"/>
              <a:ext cx="383" cy="340"/>
            </a:xfrm>
            <a:custGeom>
              <a:avLst/>
              <a:gdLst>
                <a:gd name="T0" fmla="*/ 67 w 766"/>
                <a:gd name="T1" fmla="*/ 11 h 681"/>
                <a:gd name="T2" fmla="*/ 71 w 766"/>
                <a:gd name="T3" fmla="*/ 13 h 681"/>
                <a:gd name="T4" fmla="*/ 79 w 766"/>
                <a:gd name="T5" fmla="*/ 17 h 681"/>
                <a:gd name="T6" fmla="*/ 85 w 766"/>
                <a:gd name="T7" fmla="*/ 22 h 681"/>
                <a:gd name="T8" fmla="*/ 96 w 766"/>
                <a:gd name="T9" fmla="*/ 25 h 681"/>
                <a:gd name="T10" fmla="*/ 105 w 766"/>
                <a:gd name="T11" fmla="*/ 28 h 681"/>
                <a:gd name="T12" fmla="*/ 110 w 766"/>
                <a:gd name="T13" fmla="*/ 34 h 681"/>
                <a:gd name="T14" fmla="*/ 114 w 766"/>
                <a:gd name="T15" fmla="*/ 41 h 681"/>
                <a:gd name="T16" fmla="*/ 120 w 766"/>
                <a:gd name="T17" fmla="*/ 51 h 681"/>
                <a:gd name="T18" fmla="*/ 126 w 766"/>
                <a:gd name="T19" fmla="*/ 59 h 681"/>
                <a:gd name="T20" fmla="*/ 133 w 766"/>
                <a:gd name="T21" fmla="*/ 69 h 681"/>
                <a:gd name="T22" fmla="*/ 138 w 766"/>
                <a:gd name="T23" fmla="*/ 79 h 681"/>
                <a:gd name="T24" fmla="*/ 138 w 766"/>
                <a:gd name="T25" fmla="*/ 85 h 681"/>
                <a:gd name="T26" fmla="*/ 141 w 766"/>
                <a:gd name="T27" fmla="*/ 92 h 681"/>
                <a:gd name="T28" fmla="*/ 152 w 766"/>
                <a:gd name="T29" fmla="*/ 96 h 681"/>
                <a:gd name="T30" fmla="*/ 162 w 766"/>
                <a:gd name="T31" fmla="*/ 99 h 681"/>
                <a:gd name="T32" fmla="*/ 168 w 766"/>
                <a:gd name="T33" fmla="*/ 106 h 681"/>
                <a:gd name="T34" fmla="*/ 174 w 766"/>
                <a:gd name="T35" fmla="*/ 112 h 681"/>
                <a:gd name="T36" fmla="*/ 179 w 766"/>
                <a:gd name="T37" fmla="*/ 116 h 681"/>
                <a:gd name="T38" fmla="*/ 183 w 766"/>
                <a:gd name="T39" fmla="*/ 121 h 681"/>
                <a:gd name="T40" fmla="*/ 181 w 766"/>
                <a:gd name="T41" fmla="*/ 124 h 681"/>
                <a:gd name="T42" fmla="*/ 173 w 766"/>
                <a:gd name="T43" fmla="*/ 125 h 681"/>
                <a:gd name="T44" fmla="*/ 161 w 766"/>
                <a:gd name="T45" fmla="*/ 124 h 681"/>
                <a:gd name="T46" fmla="*/ 153 w 766"/>
                <a:gd name="T47" fmla="*/ 124 h 681"/>
                <a:gd name="T48" fmla="*/ 153 w 766"/>
                <a:gd name="T49" fmla="*/ 124 h 681"/>
                <a:gd name="T50" fmla="*/ 158 w 766"/>
                <a:gd name="T51" fmla="*/ 126 h 681"/>
                <a:gd name="T52" fmla="*/ 165 w 766"/>
                <a:gd name="T53" fmla="*/ 130 h 681"/>
                <a:gd name="T54" fmla="*/ 168 w 766"/>
                <a:gd name="T55" fmla="*/ 134 h 681"/>
                <a:gd name="T56" fmla="*/ 177 w 766"/>
                <a:gd name="T57" fmla="*/ 139 h 681"/>
                <a:gd name="T58" fmla="*/ 184 w 766"/>
                <a:gd name="T59" fmla="*/ 144 h 681"/>
                <a:gd name="T60" fmla="*/ 189 w 766"/>
                <a:gd name="T61" fmla="*/ 150 h 681"/>
                <a:gd name="T62" fmla="*/ 192 w 766"/>
                <a:gd name="T63" fmla="*/ 155 h 681"/>
                <a:gd name="T64" fmla="*/ 190 w 766"/>
                <a:gd name="T65" fmla="*/ 157 h 681"/>
                <a:gd name="T66" fmla="*/ 183 w 766"/>
                <a:gd name="T67" fmla="*/ 161 h 681"/>
                <a:gd name="T68" fmla="*/ 177 w 766"/>
                <a:gd name="T69" fmla="*/ 164 h 681"/>
                <a:gd name="T70" fmla="*/ 175 w 766"/>
                <a:gd name="T71" fmla="*/ 166 h 681"/>
                <a:gd name="T72" fmla="*/ 173 w 766"/>
                <a:gd name="T73" fmla="*/ 168 h 681"/>
                <a:gd name="T74" fmla="*/ 171 w 766"/>
                <a:gd name="T75" fmla="*/ 169 h 681"/>
                <a:gd name="T76" fmla="*/ 170 w 766"/>
                <a:gd name="T77" fmla="*/ 170 h 681"/>
                <a:gd name="T78" fmla="*/ 158 w 766"/>
                <a:gd name="T79" fmla="*/ 160 h 681"/>
                <a:gd name="T80" fmla="*/ 125 w 766"/>
                <a:gd name="T81" fmla="*/ 167 h 681"/>
                <a:gd name="T82" fmla="*/ 108 w 766"/>
                <a:gd name="T83" fmla="*/ 161 h 681"/>
                <a:gd name="T84" fmla="*/ 89 w 766"/>
                <a:gd name="T85" fmla="*/ 158 h 681"/>
                <a:gd name="T86" fmla="*/ 75 w 766"/>
                <a:gd name="T87" fmla="*/ 148 h 681"/>
                <a:gd name="T88" fmla="*/ 57 w 766"/>
                <a:gd name="T89" fmla="*/ 128 h 681"/>
                <a:gd name="T90" fmla="*/ 49 w 766"/>
                <a:gd name="T91" fmla="*/ 101 h 681"/>
                <a:gd name="T92" fmla="*/ 36 w 766"/>
                <a:gd name="T93" fmla="*/ 67 h 681"/>
                <a:gd name="T94" fmla="*/ 21 w 766"/>
                <a:gd name="T95" fmla="*/ 64 h 681"/>
                <a:gd name="T96" fmla="*/ 0 w 766"/>
                <a:gd name="T97" fmla="*/ 55 h 681"/>
                <a:gd name="T98" fmla="*/ 18 w 766"/>
                <a:gd name="T99" fmla="*/ 31 h 681"/>
                <a:gd name="T100" fmla="*/ 30 w 766"/>
                <a:gd name="T101" fmla="*/ 25 h 681"/>
                <a:gd name="T102" fmla="*/ 51 w 766"/>
                <a:gd name="T103" fmla="*/ 19 h 681"/>
                <a:gd name="T104" fmla="*/ 66 w 766"/>
                <a:gd name="T105" fmla="*/ 0 h 681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766"/>
                <a:gd name="T160" fmla="*/ 0 h 681"/>
                <a:gd name="T161" fmla="*/ 766 w 766"/>
                <a:gd name="T162" fmla="*/ 681 h 681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766" h="681">
                  <a:moveTo>
                    <a:pt x="262" y="0"/>
                  </a:moveTo>
                  <a:lnTo>
                    <a:pt x="266" y="45"/>
                  </a:lnTo>
                  <a:lnTo>
                    <a:pt x="270" y="49"/>
                  </a:lnTo>
                  <a:lnTo>
                    <a:pt x="281" y="55"/>
                  </a:lnTo>
                  <a:lnTo>
                    <a:pt x="297" y="63"/>
                  </a:lnTo>
                  <a:lnTo>
                    <a:pt x="313" y="70"/>
                  </a:lnTo>
                  <a:lnTo>
                    <a:pt x="325" y="78"/>
                  </a:lnTo>
                  <a:lnTo>
                    <a:pt x="340" y="88"/>
                  </a:lnTo>
                  <a:lnTo>
                    <a:pt x="362" y="94"/>
                  </a:lnTo>
                  <a:lnTo>
                    <a:pt x="384" y="100"/>
                  </a:lnTo>
                  <a:lnTo>
                    <a:pt x="402" y="104"/>
                  </a:lnTo>
                  <a:lnTo>
                    <a:pt x="419" y="114"/>
                  </a:lnTo>
                  <a:lnTo>
                    <a:pt x="433" y="124"/>
                  </a:lnTo>
                  <a:lnTo>
                    <a:pt x="441" y="137"/>
                  </a:lnTo>
                  <a:lnTo>
                    <a:pt x="447" y="149"/>
                  </a:lnTo>
                  <a:lnTo>
                    <a:pt x="457" y="165"/>
                  </a:lnTo>
                  <a:lnTo>
                    <a:pt x="470" y="185"/>
                  </a:lnTo>
                  <a:lnTo>
                    <a:pt x="482" y="204"/>
                  </a:lnTo>
                  <a:lnTo>
                    <a:pt x="496" y="222"/>
                  </a:lnTo>
                  <a:lnTo>
                    <a:pt x="506" y="236"/>
                  </a:lnTo>
                  <a:lnTo>
                    <a:pt x="518" y="253"/>
                  </a:lnTo>
                  <a:lnTo>
                    <a:pt x="531" y="277"/>
                  </a:lnTo>
                  <a:lnTo>
                    <a:pt x="543" y="299"/>
                  </a:lnTo>
                  <a:lnTo>
                    <a:pt x="549" y="316"/>
                  </a:lnTo>
                  <a:lnTo>
                    <a:pt x="551" y="330"/>
                  </a:lnTo>
                  <a:lnTo>
                    <a:pt x="551" y="342"/>
                  </a:lnTo>
                  <a:lnTo>
                    <a:pt x="553" y="354"/>
                  </a:lnTo>
                  <a:lnTo>
                    <a:pt x="563" y="368"/>
                  </a:lnTo>
                  <a:lnTo>
                    <a:pt x="583" y="379"/>
                  </a:lnTo>
                  <a:lnTo>
                    <a:pt x="606" y="385"/>
                  </a:lnTo>
                  <a:lnTo>
                    <a:pt x="628" y="391"/>
                  </a:lnTo>
                  <a:lnTo>
                    <a:pt x="646" y="399"/>
                  </a:lnTo>
                  <a:lnTo>
                    <a:pt x="659" y="411"/>
                  </a:lnTo>
                  <a:lnTo>
                    <a:pt x="671" y="427"/>
                  </a:lnTo>
                  <a:lnTo>
                    <a:pt x="681" y="440"/>
                  </a:lnTo>
                  <a:lnTo>
                    <a:pt x="693" y="448"/>
                  </a:lnTo>
                  <a:lnTo>
                    <a:pt x="705" y="454"/>
                  </a:lnTo>
                  <a:lnTo>
                    <a:pt x="716" y="464"/>
                  </a:lnTo>
                  <a:lnTo>
                    <a:pt x="726" y="474"/>
                  </a:lnTo>
                  <a:lnTo>
                    <a:pt x="732" y="486"/>
                  </a:lnTo>
                  <a:lnTo>
                    <a:pt x="732" y="496"/>
                  </a:lnTo>
                  <a:lnTo>
                    <a:pt x="724" y="499"/>
                  </a:lnTo>
                  <a:lnTo>
                    <a:pt x="711" y="501"/>
                  </a:lnTo>
                  <a:lnTo>
                    <a:pt x="689" y="503"/>
                  </a:lnTo>
                  <a:lnTo>
                    <a:pt x="667" y="501"/>
                  </a:lnTo>
                  <a:lnTo>
                    <a:pt x="644" y="499"/>
                  </a:lnTo>
                  <a:lnTo>
                    <a:pt x="624" y="498"/>
                  </a:lnTo>
                  <a:lnTo>
                    <a:pt x="610" y="496"/>
                  </a:lnTo>
                  <a:lnTo>
                    <a:pt x="606" y="496"/>
                  </a:lnTo>
                  <a:lnTo>
                    <a:pt x="610" y="498"/>
                  </a:lnTo>
                  <a:lnTo>
                    <a:pt x="620" y="501"/>
                  </a:lnTo>
                  <a:lnTo>
                    <a:pt x="632" y="507"/>
                  </a:lnTo>
                  <a:lnTo>
                    <a:pt x="646" y="515"/>
                  </a:lnTo>
                  <a:lnTo>
                    <a:pt x="657" y="523"/>
                  </a:lnTo>
                  <a:lnTo>
                    <a:pt x="663" y="531"/>
                  </a:lnTo>
                  <a:lnTo>
                    <a:pt x="671" y="539"/>
                  </a:lnTo>
                  <a:lnTo>
                    <a:pt x="687" y="549"/>
                  </a:lnTo>
                  <a:lnTo>
                    <a:pt x="707" y="559"/>
                  </a:lnTo>
                  <a:lnTo>
                    <a:pt x="724" y="568"/>
                  </a:lnTo>
                  <a:lnTo>
                    <a:pt x="736" y="578"/>
                  </a:lnTo>
                  <a:lnTo>
                    <a:pt x="746" y="590"/>
                  </a:lnTo>
                  <a:lnTo>
                    <a:pt x="754" y="602"/>
                  </a:lnTo>
                  <a:lnTo>
                    <a:pt x="762" y="612"/>
                  </a:lnTo>
                  <a:lnTo>
                    <a:pt x="766" y="622"/>
                  </a:lnTo>
                  <a:lnTo>
                    <a:pt x="766" y="627"/>
                  </a:lnTo>
                  <a:lnTo>
                    <a:pt x="758" y="631"/>
                  </a:lnTo>
                  <a:lnTo>
                    <a:pt x="746" y="639"/>
                  </a:lnTo>
                  <a:lnTo>
                    <a:pt x="730" y="647"/>
                  </a:lnTo>
                  <a:lnTo>
                    <a:pt x="716" y="653"/>
                  </a:lnTo>
                  <a:lnTo>
                    <a:pt x="705" y="659"/>
                  </a:lnTo>
                  <a:lnTo>
                    <a:pt x="699" y="663"/>
                  </a:lnTo>
                  <a:lnTo>
                    <a:pt x="697" y="665"/>
                  </a:lnTo>
                  <a:lnTo>
                    <a:pt x="693" y="669"/>
                  </a:lnTo>
                  <a:lnTo>
                    <a:pt x="689" y="673"/>
                  </a:lnTo>
                  <a:lnTo>
                    <a:pt x="685" y="675"/>
                  </a:lnTo>
                  <a:lnTo>
                    <a:pt x="681" y="677"/>
                  </a:lnTo>
                  <a:lnTo>
                    <a:pt x="679" y="679"/>
                  </a:lnTo>
                  <a:lnTo>
                    <a:pt x="679" y="681"/>
                  </a:lnTo>
                  <a:lnTo>
                    <a:pt x="665" y="663"/>
                  </a:lnTo>
                  <a:lnTo>
                    <a:pt x="632" y="641"/>
                  </a:lnTo>
                  <a:lnTo>
                    <a:pt x="592" y="657"/>
                  </a:lnTo>
                  <a:lnTo>
                    <a:pt x="500" y="671"/>
                  </a:lnTo>
                  <a:lnTo>
                    <a:pt x="472" y="637"/>
                  </a:lnTo>
                  <a:lnTo>
                    <a:pt x="431" y="645"/>
                  </a:lnTo>
                  <a:lnTo>
                    <a:pt x="398" y="651"/>
                  </a:lnTo>
                  <a:lnTo>
                    <a:pt x="356" y="633"/>
                  </a:lnTo>
                  <a:lnTo>
                    <a:pt x="303" y="651"/>
                  </a:lnTo>
                  <a:lnTo>
                    <a:pt x="297" y="592"/>
                  </a:lnTo>
                  <a:lnTo>
                    <a:pt x="242" y="566"/>
                  </a:lnTo>
                  <a:lnTo>
                    <a:pt x="230" y="513"/>
                  </a:lnTo>
                  <a:lnTo>
                    <a:pt x="258" y="470"/>
                  </a:lnTo>
                  <a:lnTo>
                    <a:pt x="197" y="407"/>
                  </a:lnTo>
                  <a:lnTo>
                    <a:pt x="140" y="336"/>
                  </a:lnTo>
                  <a:lnTo>
                    <a:pt x="144" y="269"/>
                  </a:lnTo>
                  <a:lnTo>
                    <a:pt x="112" y="250"/>
                  </a:lnTo>
                  <a:lnTo>
                    <a:pt x="83" y="257"/>
                  </a:lnTo>
                  <a:lnTo>
                    <a:pt x="69" y="222"/>
                  </a:lnTo>
                  <a:lnTo>
                    <a:pt x="0" y="220"/>
                  </a:lnTo>
                  <a:lnTo>
                    <a:pt x="14" y="131"/>
                  </a:lnTo>
                  <a:lnTo>
                    <a:pt x="69" y="124"/>
                  </a:lnTo>
                  <a:lnTo>
                    <a:pt x="81" y="98"/>
                  </a:lnTo>
                  <a:lnTo>
                    <a:pt x="122" y="100"/>
                  </a:lnTo>
                  <a:lnTo>
                    <a:pt x="175" y="76"/>
                  </a:lnTo>
                  <a:lnTo>
                    <a:pt x="203" y="76"/>
                  </a:lnTo>
                  <a:lnTo>
                    <a:pt x="215" y="15"/>
                  </a:lnTo>
                  <a:lnTo>
                    <a:pt x="262" y="0"/>
                  </a:lnTo>
                  <a:close/>
                </a:path>
              </a:pathLst>
            </a:custGeom>
            <a:grpFill/>
            <a:ln w="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0" name="Freeform 84"/>
            <p:cNvSpPr>
              <a:spLocks/>
            </p:cNvSpPr>
            <p:nvPr/>
          </p:nvSpPr>
          <p:spPr bwMode="gray">
            <a:xfrm>
              <a:off x="3622" y="2455"/>
              <a:ext cx="383" cy="340"/>
            </a:xfrm>
            <a:custGeom>
              <a:avLst/>
              <a:gdLst>
                <a:gd name="T0" fmla="*/ 67 w 766"/>
                <a:gd name="T1" fmla="*/ 11 h 681"/>
                <a:gd name="T2" fmla="*/ 71 w 766"/>
                <a:gd name="T3" fmla="*/ 13 h 681"/>
                <a:gd name="T4" fmla="*/ 79 w 766"/>
                <a:gd name="T5" fmla="*/ 17 h 681"/>
                <a:gd name="T6" fmla="*/ 85 w 766"/>
                <a:gd name="T7" fmla="*/ 22 h 681"/>
                <a:gd name="T8" fmla="*/ 96 w 766"/>
                <a:gd name="T9" fmla="*/ 25 h 681"/>
                <a:gd name="T10" fmla="*/ 105 w 766"/>
                <a:gd name="T11" fmla="*/ 28 h 681"/>
                <a:gd name="T12" fmla="*/ 110 w 766"/>
                <a:gd name="T13" fmla="*/ 34 h 681"/>
                <a:gd name="T14" fmla="*/ 114 w 766"/>
                <a:gd name="T15" fmla="*/ 41 h 681"/>
                <a:gd name="T16" fmla="*/ 120 w 766"/>
                <a:gd name="T17" fmla="*/ 51 h 681"/>
                <a:gd name="T18" fmla="*/ 126 w 766"/>
                <a:gd name="T19" fmla="*/ 59 h 681"/>
                <a:gd name="T20" fmla="*/ 133 w 766"/>
                <a:gd name="T21" fmla="*/ 69 h 681"/>
                <a:gd name="T22" fmla="*/ 138 w 766"/>
                <a:gd name="T23" fmla="*/ 79 h 681"/>
                <a:gd name="T24" fmla="*/ 138 w 766"/>
                <a:gd name="T25" fmla="*/ 85 h 681"/>
                <a:gd name="T26" fmla="*/ 141 w 766"/>
                <a:gd name="T27" fmla="*/ 92 h 681"/>
                <a:gd name="T28" fmla="*/ 152 w 766"/>
                <a:gd name="T29" fmla="*/ 96 h 681"/>
                <a:gd name="T30" fmla="*/ 162 w 766"/>
                <a:gd name="T31" fmla="*/ 99 h 681"/>
                <a:gd name="T32" fmla="*/ 168 w 766"/>
                <a:gd name="T33" fmla="*/ 106 h 681"/>
                <a:gd name="T34" fmla="*/ 174 w 766"/>
                <a:gd name="T35" fmla="*/ 112 h 681"/>
                <a:gd name="T36" fmla="*/ 179 w 766"/>
                <a:gd name="T37" fmla="*/ 116 h 681"/>
                <a:gd name="T38" fmla="*/ 183 w 766"/>
                <a:gd name="T39" fmla="*/ 121 h 681"/>
                <a:gd name="T40" fmla="*/ 181 w 766"/>
                <a:gd name="T41" fmla="*/ 124 h 681"/>
                <a:gd name="T42" fmla="*/ 173 w 766"/>
                <a:gd name="T43" fmla="*/ 125 h 681"/>
                <a:gd name="T44" fmla="*/ 161 w 766"/>
                <a:gd name="T45" fmla="*/ 124 h 681"/>
                <a:gd name="T46" fmla="*/ 153 w 766"/>
                <a:gd name="T47" fmla="*/ 124 h 681"/>
                <a:gd name="T48" fmla="*/ 153 w 766"/>
                <a:gd name="T49" fmla="*/ 124 h 681"/>
                <a:gd name="T50" fmla="*/ 158 w 766"/>
                <a:gd name="T51" fmla="*/ 126 h 681"/>
                <a:gd name="T52" fmla="*/ 165 w 766"/>
                <a:gd name="T53" fmla="*/ 130 h 681"/>
                <a:gd name="T54" fmla="*/ 168 w 766"/>
                <a:gd name="T55" fmla="*/ 134 h 681"/>
                <a:gd name="T56" fmla="*/ 177 w 766"/>
                <a:gd name="T57" fmla="*/ 139 h 681"/>
                <a:gd name="T58" fmla="*/ 184 w 766"/>
                <a:gd name="T59" fmla="*/ 144 h 681"/>
                <a:gd name="T60" fmla="*/ 189 w 766"/>
                <a:gd name="T61" fmla="*/ 150 h 681"/>
                <a:gd name="T62" fmla="*/ 192 w 766"/>
                <a:gd name="T63" fmla="*/ 155 h 681"/>
                <a:gd name="T64" fmla="*/ 190 w 766"/>
                <a:gd name="T65" fmla="*/ 157 h 681"/>
                <a:gd name="T66" fmla="*/ 183 w 766"/>
                <a:gd name="T67" fmla="*/ 161 h 681"/>
                <a:gd name="T68" fmla="*/ 177 w 766"/>
                <a:gd name="T69" fmla="*/ 164 h 681"/>
                <a:gd name="T70" fmla="*/ 175 w 766"/>
                <a:gd name="T71" fmla="*/ 166 h 681"/>
                <a:gd name="T72" fmla="*/ 173 w 766"/>
                <a:gd name="T73" fmla="*/ 168 h 681"/>
                <a:gd name="T74" fmla="*/ 171 w 766"/>
                <a:gd name="T75" fmla="*/ 169 h 681"/>
                <a:gd name="T76" fmla="*/ 170 w 766"/>
                <a:gd name="T77" fmla="*/ 170 h 681"/>
                <a:gd name="T78" fmla="*/ 158 w 766"/>
                <a:gd name="T79" fmla="*/ 160 h 681"/>
                <a:gd name="T80" fmla="*/ 125 w 766"/>
                <a:gd name="T81" fmla="*/ 167 h 681"/>
                <a:gd name="T82" fmla="*/ 108 w 766"/>
                <a:gd name="T83" fmla="*/ 161 h 681"/>
                <a:gd name="T84" fmla="*/ 89 w 766"/>
                <a:gd name="T85" fmla="*/ 158 h 681"/>
                <a:gd name="T86" fmla="*/ 75 w 766"/>
                <a:gd name="T87" fmla="*/ 148 h 681"/>
                <a:gd name="T88" fmla="*/ 57 w 766"/>
                <a:gd name="T89" fmla="*/ 128 h 681"/>
                <a:gd name="T90" fmla="*/ 49 w 766"/>
                <a:gd name="T91" fmla="*/ 101 h 681"/>
                <a:gd name="T92" fmla="*/ 36 w 766"/>
                <a:gd name="T93" fmla="*/ 67 h 681"/>
                <a:gd name="T94" fmla="*/ 21 w 766"/>
                <a:gd name="T95" fmla="*/ 64 h 681"/>
                <a:gd name="T96" fmla="*/ 0 w 766"/>
                <a:gd name="T97" fmla="*/ 55 h 681"/>
                <a:gd name="T98" fmla="*/ 18 w 766"/>
                <a:gd name="T99" fmla="*/ 31 h 681"/>
                <a:gd name="T100" fmla="*/ 30 w 766"/>
                <a:gd name="T101" fmla="*/ 25 h 681"/>
                <a:gd name="T102" fmla="*/ 51 w 766"/>
                <a:gd name="T103" fmla="*/ 19 h 681"/>
                <a:gd name="T104" fmla="*/ 66 w 766"/>
                <a:gd name="T105" fmla="*/ 0 h 681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766"/>
                <a:gd name="T160" fmla="*/ 0 h 681"/>
                <a:gd name="T161" fmla="*/ 766 w 766"/>
                <a:gd name="T162" fmla="*/ 681 h 681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766" h="681">
                  <a:moveTo>
                    <a:pt x="262" y="0"/>
                  </a:moveTo>
                  <a:lnTo>
                    <a:pt x="266" y="45"/>
                  </a:lnTo>
                  <a:lnTo>
                    <a:pt x="270" y="49"/>
                  </a:lnTo>
                  <a:lnTo>
                    <a:pt x="281" y="55"/>
                  </a:lnTo>
                  <a:lnTo>
                    <a:pt x="297" y="63"/>
                  </a:lnTo>
                  <a:lnTo>
                    <a:pt x="313" y="70"/>
                  </a:lnTo>
                  <a:lnTo>
                    <a:pt x="325" y="78"/>
                  </a:lnTo>
                  <a:lnTo>
                    <a:pt x="340" y="88"/>
                  </a:lnTo>
                  <a:lnTo>
                    <a:pt x="362" y="94"/>
                  </a:lnTo>
                  <a:lnTo>
                    <a:pt x="384" y="100"/>
                  </a:lnTo>
                  <a:lnTo>
                    <a:pt x="402" y="104"/>
                  </a:lnTo>
                  <a:lnTo>
                    <a:pt x="419" y="114"/>
                  </a:lnTo>
                  <a:lnTo>
                    <a:pt x="433" y="124"/>
                  </a:lnTo>
                  <a:lnTo>
                    <a:pt x="441" y="137"/>
                  </a:lnTo>
                  <a:lnTo>
                    <a:pt x="447" y="149"/>
                  </a:lnTo>
                  <a:lnTo>
                    <a:pt x="457" y="165"/>
                  </a:lnTo>
                  <a:lnTo>
                    <a:pt x="470" y="185"/>
                  </a:lnTo>
                  <a:lnTo>
                    <a:pt x="482" y="204"/>
                  </a:lnTo>
                  <a:lnTo>
                    <a:pt x="496" y="222"/>
                  </a:lnTo>
                  <a:lnTo>
                    <a:pt x="506" y="236"/>
                  </a:lnTo>
                  <a:lnTo>
                    <a:pt x="518" y="253"/>
                  </a:lnTo>
                  <a:lnTo>
                    <a:pt x="531" y="277"/>
                  </a:lnTo>
                  <a:lnTo>
                    <a:pt x="543" y="299"/>
                  </a:lnTo>
                  <a:lnTo>
                    <a:pt x="549" y="316"/>
                  </a:lnTo>
                  <a:lnTo>
                    <a:pt x="551" y="330"/>
                  </a:lnTo>
                  <a:lnTo>
                    <a:pt x="551" y="342"/>
                  </a:lnTo>
                  <a:lnTo>
                    <a:pt x="553" y="354"/>
                  </a:lnTo>
                  <a:lnTo>
                    <a:pt x="563" y="368"/>
                  </a:lnTo>
                  <a:lnTo>
                    <a:pt x="583" y="379"/>
                  </a:lnTo>
                  <a:lnTo>
                    <a:pt x="606" y="385"/>
                  </a:lnTo>
                  <a:lnTo>
                    <a:pt x="628" y="391"/>
                  </a:lnTo>
                  <a:lnTo>
                    <a:pt x="646" y="399"/>
                  </a:lnTo>
                  <a:lnTo>
                    <a:pt x="659" y="411"/>
                  </a:lnTo>
                  <a:lnTo>
                    <a:pt x="671" y="427"/>
                  </a:lnTo>
                  <a:lnTo>
                    <a:pt x="681" y="440"/>
                  </a:lnTo>
                  <a:lnTo>
                    <a:pt x="693" y="448"/>
                  </a:lnTo>
                  <a:lnTo>
                    <a:pt x="705" y="454"/>
                  </a:lnTo>
                  <a:lnTo>
                    <a:pt x="716" y="464"/>
                  </a:lnTo>
                  <a:lnTo>
                    <a:pt x="726" y="474"/>
                  </a:lnTo>
                  <a:lnTo>
                    <a:pt x="732" y="486"/>
                  </a:lnTo>
                  <a:lnTo>
                    <a:pt x="732" y="496"/>
                  </a:lnTo>
                  <a:lnTo>
                    <a:pt x="724" y="499"/>
                  </a:lnTo>
                  <a:lnTo>
                    <a:pt x="711" y="501"/>
                  </a:lnTo>
                  <a:lnTo>
                    <a:pt x="689" y="503"/>
                  </a:lnTo>
                  <a:lnTo>
                    <a:pt x="667" y="501"/>
                  </a:lnTo>
                  <a:lnTo>
                    <a:pt x="644" y="499"/>
                  </a:lnTo>
                  <a:lnTo>
                    <a:pt x="624" y="498"/>
                  </a:lnTo>
                  <a:lnTo>
                    <a:pt x="610" y="496"/>
                  </a:lnTo>
                  <a:lnTo>
                    <a:pt x="606" y="496"/>
                  </a:lnTo>
                  <a:lnTo>
                    <a:pt x="610" y="498"/>
                  </a:lnTo>
                  <a:lnTo>
                    <a:pt x="620" y="501"/>
                  </a:lnTo>
                  <a:lnTo>
                    <a:pt x="632" y="507"/>
                  </a:lnTo>
                  <a:lnTo>
                    <a:pt x="646" y="515"/>
                  </a:lnTo>
                  <a:lnTo>
                    <a:pt x="657" y="523"/>
                  </a:lnTo>
                  <a:lnTo>
                    <a:pt x="663" y="531"/>
                  </a:lnTo>
                  <a:lnTo>
                    <a:pt x="671" y="539"/>
                  </a:lnTo>
                  <a:lnTo>
                    <a:pt x="687" y="549"/>
                  </a:lnTo>
                  <a:lnTo>
                    <a:pt x="707" y="559"/>
                  </a:lnTo>
                  <a:lnTo>
                    <a:pt x="724" y="568"/>
                  </a:lnTo>
                  <a:lnTo>
                    <a:pt x="736" y="578"/>
                  </a:lnTo>
                  <a:lnTo>
                    <a:pt x="746" y="590"/>
                  </a:lnTo>
                  <a:lnTo>
                    <a:pt x="754" y="602"/>
                  </a:lnTo>
                  <a:lnTo>
                    <a:pt x="762" y="612"/>
                  </a:lnTo>
                  <a:lnTo>
                    <a:pt x="766" y="622"/>
                  </a:lnTo>
                  <a:lnTo>
                    <a:pt x="766" y="627"/>
                  </a:lnTo>
                  <a:lnTo>
                    <a:pt x="758" y="631"/>
                  </a:lnTo>
                  <a:lnTo>
                    <a:pt x="746" y="639"/>
                  </a:lnTo>
                  <a:lnTo>
                    <a:pt x="730" y="647"/>
                  </a:lnTo>
                  <a:lnTo>
                    <a:pt x="716" y="653"/>
                  </a:lnTo>
                  <a:lnTo>
                    <a:pt x="705" y="659"/>
                  </a:lnTo>
                  <a:lnTo>
                    <a:pt x="699" y="663"/>
                  </a:lnTo>
                  <a:lnTo>
                    <a:pt x="697" y="665"/>
                  </a:lnTo>
                  <a:lnTo>
                    <a:pt x="693" y="669"/>
                  </a:lnTo>
                  <a:lnTo>
                    <a:pt x="689" y="673"/>
                  </a:lnTo>
                  <a:lnTo>
                    <a:pt x="685" y="675"/>
                  </a:lnTo>
                  <a:lnTo>
                    <a:pt x="681" y="677"/>
                  </a:lnTo>
                  <a:lnTo>
                    <a:pt x="679" y="679"/>
                  </a:lnTo>
                  <a:lnTo>
                    <a:pt x="679" y="681"/>
                  </a:lnTo>
                  <a:lnTo>
                    <a:pt x="665" y="663"/>
                  </a:lnTo>
                  <a:lnTo>
                    <a:pt x="632" y="641"/>
                  </a:lnTo>
                  <a:lnTo>
                    <a:pt x="592" y="657"/>
                  </a:lnTo>
                  <a:lnTo>
                    <a:pt x="500" y="671"/>
                  </a:lnTo>
                  <a:lnTo>
                    <a:pt x="472" y="637"/>
                  </a:lnTo>
                  <a:lnTo>
                    <a:pt x="431" y="645"/>
                  </a:lnTo>
                  <a:lnTo>
                    <a:pt x="398" y="651"/>
                  </a:lnTo>
                  <a:lnTo>
                    <a:pt x="356" y="633"/>
                  </a:lnTo>
                  <a:lnTo>
                    <a:pt x="303" y="651"/>
                  </a:lnTo>
                  <a:lnTo>
                    <a:pt x="297" y="592"/>
                  </a:lnTo>
                  <a:lnTo>
                    <a:pt x="242" y="566"/>
                  </a:lnTo>
                  <a:lnTo>
                    <a:pt x="230" y="513"/>
                  </a:lnTo>
                  <a:lnTo>
                    <a:pt x="258" y="470"/>
                  </a:lnTo>
                  <a:lnTo>
                    <a:pt x="197" y="407"/>
                  </a:lnTo>
                  <a:lnTo>
                    <a:pt x="140" y="336"/>
                  </a:lnTo>
                  <a:lnTo>
                    <a:pt x="144" y="269"/>
                  </a:lnTo>
                  <a:lnTo>
                    <a:pt x="112" y="250"/>
                  </a:lnTo>
                  <a:lnTo>
                    <a:pt x="83" y="257"/>
                  </a:lnTo>
                  <a:lnTo>
                    <a:pt x="69" y="222"/>
                  </a:lnTo>
                  <a:lnTo>
                    <a:pt x="0" y="220"/>
                  </a:lnTo>
                  <a:lnTo>
                    <a:pt x="14" y="131"/>
                  </a:lnTo>
                  <a:lnTo>
                    <a:pt x="69" y="124"/>
                  </a:lnTo>
                  <a:lnTo>
                    <a:pt x="81" y="98"/>
                  </a:lnTo>
                  <a:lnTo>
                    <a:pt x="122" y="100"/>
                  </a:lnTo>
                  <a:lnTo>
                    <a:pt x="175" y="76"/>
                  </a:lnTo>
                  <a:lnTo>
                    <a:pt x="203" y="76"/>
                  </a:lnTo>
                  <a:lnTo>
                    <a:pt x="215" y="15"/>
                  </a:lnTo>
                  <a:lnTo>
                    <a:pt x="262" y="0"/>
                  </a:lnTo>
                </a:path>
              </a:pathLst>
            </a:custGeom>
            <a:grpFill/>
            <a:ln w="635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1" name="Freeform 85"/>
            <p:cNvSpPr>
              <a:spLocks/>
            </p:cNvSpPr>
            <p:nvPr/>
          </p:nvSpPr>
          <p:spPr bwMode="gray">
            <a:xfrm>
              <a:off x="3848" y="2705"/>
              <a:ext cx="58" cy="77"/>
            </a:xfrm>
            <a:custGeom>
              <a:avLst/>
              <a:gdLst>
                <a:gd name="T0" fmla="*/ 0 w 116"/>
                <a:gd name="T1" fmla="*/ 0 h 156"/>
                <a:gd name="T2" fmla="*/ 1 w 116"/>
                <a:gd name="T3" fmla="*/ 1 h 156"/>
                <a:gd name="T4" fmla="*/ 2 w 116"/>
                <a:gd name="T5" fmla="*/ 4 h 156"/>
                <a:gd name="T6" fmla="*/ 4 w 116"/>
                <a:gd name="T7" fmla="*/ 8 h 156"/>
                <a:gd name="T8" fmla="*/ 5 w 116"/>
                <a:gd name="T9" fmla="*/ 13 h 156"/>
                <a:gd name="T10" fmla="*/ 6 w 116"/>
                <a:gd name="T11" fmla="*/ 16 h 156"/>
                <a:gd name="T12" fmla="*/ 6 w 116"/>
                <a:gd name="T13" fmla="*/ 20 h 156"/>
                <a:gd name="T14" fmla="*/ 8 w 116"/>
                <a:gd name="T15" fmla="*/ 25 h 156"/>
                <a:gd name="T16" fmla="*/ 11 w 116"/>
                <a:gd name="T17" fmla="*/ 30 h 156"/>
                <a:gd name="T18" fmla="*/ 12 w 116"/>
                <a:gd name="T19" fmla="*/ 33 h 156"/>
                <a:gd name="T20" fmla="*/ 13 w 116"/>
                <a:gd name="T21" fmla="*/ 35 h 156"/>
                <a:gd name="T22" fmla="*/ 15 w 116"/>
                <a:gd name="T23" fmla="*/ 36 h 156"/>
                <a:gd name="T24" fmla="*/ 18 w 116"/>
                <a:gd name="T25" fmla="*/ 38 h 156"/>
                <a:gd name="T26" fmla="*/ 21 w 116"/>
                <a:gd name="T27" fmla="*/ 38 h 156"/>
                <a:gd name="T28" fmla="*/ 24 w 116"/>
                <a:gd name="T29" fmla="*/ 38 h 156"/>
                <a:gd name="T30" fmla="*/ 27 w 116"/>
                <a:gd name="T31" fmla="*/ 37 h 156"/>
                <a:gd name="T32" fmla="*/ 29 w 116"/>
                <a:gd name="T33" fmla="*/ 34 h 156"/>
                <a:gd name="T34" fmla="*/ 29 w 116"/>
                <a:gd name="T35" fmla="*/ 30 h 156"/>
                <a:gd name="T36" fmla="*/ 27 w 116"/>
                <a:gd name="T37" fmla="*/ 26 h 156"/>
                <a:gd name="T38" fmla="*/ 24 w 116"/>
                <a:gd name="T39" fmla="*/ 22 h 156"/>
                <a:gd name="T40" fmla="*/ 19 w 116"/>
                <a:gd name="T41" fmla="*/ 19 h 156"/>
                <a:gd name="T42" fmla="*/ 15 w 116"/>
                <a:gd name="T43" fmla="*/ 16 h 156"/>
                <a:gd name="T44" fmla="*/ 11 w 116"/>
                <a:gd name="T45" fmla="*/ 13 h 156"/>
                <a:gd name="T46" fmla="*/ 10 w 116"/>
                <a:gd name="T47" fmla="*/ 11 h 156"/>
                <a:gd name="T48" fmla="*/ 8 w 116"/>
                <a:gd name="T49" fmla="*/ 8 h 156"/>
                <a:gd name="T50" fmla="*/ 6 w 116"/>
                <a:gd name="T51" fmla="*/ 5 h 156"/>
                <a:gd name="T52" fmla="*/ 3 w 116"/>
                <a:gd name="T53" fmla="*/ 3 h 156"/>
                <a:gd name="T54" fmla="*/ 1 w 116"/>
                <a:gd name="T55" fmla="*/ 1 h 156"/>
                <a:gd name="T56" fmla="*/ 0 w 116"/>
                <a:gd name="T57" fmla="*/ 0 h 15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116"/>
                <a:gd name="T88" fmla="*/ 0 h 156"/>
                <a:gd name="T89" fmla="*/ 116 w 116"/>
                <a:gd name="T90" fmla="*/ 156 h 15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116" h="156">
                  <a:moveTo>
                    <a:pt x="0" y="0"/>
                  </a:moveTo>
                  <a:lnTo>
                    <a:pt x="2" y="6"/>
                  </a:lnTo>
                  <a:lnTo>
                    <a:pt x="8" y="18"/>
                  </a:lnTo>
                  <a:lnTo>
                    <a:pt x="13" y="34"/>
                  </a:lnTo>
                  <a:lnTo>
                    <a:pt x="19" y="52"/>
                  </a:lnTo>
                  <a:lnTo>
                    <a:pt x="21" y="65"/>
                  </a:lnTo>
                  <a:lnTo>
                    <a:pt x="23" y="83"/>
                  </a:lnTo>
                  <a:lnTo>
                    <a:pt x="31" y="103"/>
                  </a:lnTo>
                  <a:lnTo>
                    <a:pt x="41" y="121"/>
                  </a:lnTo>
                  <a:lnTo>
                    <a:pt x="47" y="136"/>
                  </a:lnTo>
                  <a:lnTo>
                    <a:pt x="49" y="142"/>
                  </a:lnTo>
                  <a:lnTo>
                    <a:pt x="59" y="148"/>
                  </a:lnTo>
                  <a:lnTo>
                    <a:pt x="69" y="154"/>
                  </a:lnTo>
                  <a:lnTo>
                    <a:pt x="82" y="156"/>
                  </a:lnTo>
                  <a:lnTo>
                    <a:pt x="94" y="156"/>
                  </a:lnTo>
                  <a:lnTo>
                    <a:pt x="106" y="150"/>
                  </a:lnTo>
                  <a:lnTo>
                    <a:pt x="114" y="138"/>
                  </a:lnTo>
                  <a:lnTo>
                    <a:pt x="116" y="123"/>
                  </a:lnTo>
                  <a:lnTo>
                    <a:pt x="108" y="107"/>
                  </a:lnTo>
                  <a:lnTo>
                    <a:pt x="94" y="91"/>
                  </a:lnTo>
                  <a:lnTo>
                    <a:pt x="76" y="77"/>
                  </a:lnTo>
                  <a:lnTo>
                    <a:pt x="59" y="65"/>
                  </a:lnTo>
                  <a:lnTo>
                    <a:pt x="43" y="54"/>
                  </a:lnTo>
                  <a:lnTo>
                    <a:pt x="37" y="46"/>
                  </a:lnTo>
                  <a:lnTo>
                    <a:pt x="31" y="34"/>
                  </a:lnTo>
                  <a:lnTo>
                    <a:pt x="21" y="22"/>
                  </a:lnTo>
                  <a:lnTo>
                    <a:pt x="12" y="12"/>
                  </a:lnTo>
                  <a:lnTo>
                    <a:pt x="2" y="4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2" name="Freeform 86"/>
            <p:cNvSpPr>
              <a:spLocks/>
            </p:cNvSpPr>
            <p:nvPr/>
          </p:nvSpPr>
          <p:spPr bwMode="gray">
            <a:xfrm>
              <a:off x="3848" y="2705"/>
              <a:ext cx="58" cy="77"/>
            </a:xfrm>
            <a:custGeom>
              <a:avLst/>
              <a:gdLst>
                <a:gd name="T0" fmla="*/ 0 w 116"/>
                <a:gd name="T1" fmla="*/ 0 h 156"/>
                <a:gd name="T2" fmla="*/ 1 w 116"/>
                <a:gd name="T3" fmla="*/ 1 h 156"/>
                <a:gd name="T4" fmla="*/ 2 w 116"/>
                <a:gd name="T5" fmla="*/ 4 h 156"/>
                <a:gd name="T6" fmla="*/ 4 w 116"/>
                <a:gd name="T7" fmla="*/ 8 h 156"/>
                <a:gd name="T8" fmla="*/ 5 w 116"/>
                <a:gd name="T9" fmla="*/ 13 h 156"/>
                <a:gd name="T10" fmla="*/ 6 w 116"/>
                <a:gd name="T11" fmla="*/ 16 h 156"/>
                <a:gd name="T12" fmla="*/ 6 w 116"/>
                <a:gd name="T13" fmla="*/ 20 h 156"/>
                <a:gd name="T14" fmla="*/ 8 w 116"/>
                <a:gd name="T15" fmla="*/ 25 h 156"/>
                <a:gd name="T16" fmla="*/ 11 w 116"/>
                <a:gd name="T17" fmla="*/ 30 h 156"/>
                <a:gd name="T18" fmla="*/ 12 w 116"/>
                <a:gd name="T19" fmla="*/ 33 h 156"/>
                <a:gd name="T20" fmla="*/ 13 w 116"/>
                <a:gd name="T21" fmla="*/ 35 h 156"/>
                <a:gd name="T22" fmla="*/ 15 w 116"/>
                <a:gd name="T23" fmla="*/ 36 h 156"/>
                <a:gd name="T24" fmla="*/ 18 w 116"/>
                <a:gd name="T25" fmla="*/ 38 h 156"/>
                <a:gd name="T26" fmla="*/ 21 w 116"/>
                <a:gd name="T27" fmla="*/ 38 h 156"/>
                <a:gd name="T28" fmla="*/ 24 w 116"/>
                <a:gd name="T29" fmla="*/ 38 h 156"/>
                <a:gd name="T30" fmla="*/ 27 w 116"/>
                <a:gd name="T31" fmla="*/ 37 h 156"/>
                <a:gd name="T32" fmla="*/ 29 w 116"/>
                <a:gd name="T33" fmla="*/ 34 h 156"/>
                <a:gd name="T34" fmla="*/ 29 w 116"/>
                <a:gd name="T35" fmla="*/ 30 h 156"/>
                <a:gd name="T36" fmla="*/ 27 w 116"/>
                <a:gd name="T37" fmla="*/ 26 h 156"/>
                <a:gd name="T38" fmla="*/ 24 w 116"/>
                <a:gd name="T39" fmla="*/ 22 h 156"/>
                <a:gd name="T40" fmla="*/ 19 w 116"/>
                <a:gd name="T41" fmla="*/ 19 h 156"/>
                <a:gd name="T42" fmla="*/ 15 w 116"/>
                <a:gd name="T43" fmla="*/ 16 h 156"/>
                <a:gd name="T44" fmla="*/ 11 w 116"/>
                <a:gd name="T45" fmla="*/ 13 h 156"/>
                <a:gd name="T46" fmla="*/ 10 w 116"/>
                <a:gd name="T47" fmla="*/ 11 h 156"/>
                <a:gd name="T48" fmla="*/ 8 w 116"/>
                <a:gd name="T49" fmla="*/ 8 h 156"/>
                <a:gd name="T50" fmla="*/ 6 w 116"/>
                <a:gd name="T51" fmla="*/ 5 h 156"/>
                <a:gd name="T52" fmla="*/ 3 w 116"/>
                <a:gd name="T53" fmla="*/ 3 h 156"/>
                <a:gd name="T54" fmla="*/ 1 w 116"/>
                <a:gd name="T55" fmla="*/ 1 h 156"/>
                <a:gd name="T56" fmla="*/ 0 w 116"/>
                <a:gd name="T57" fmla="*/ 0 h 15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116"/>
                <a:gd name="T88" fmla="*/ 0 h 156"/>
                <a:gd name="T89" fmla="*/ 116 w 116"/>
                <a:gd name="T90" fmla="*/ 156 h 15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116" h="156">
                  <a:moveTo>
                    <a:pt x="0" y="0"/>
                  </a:moveTo>
                  <a:lnTo>
                    <a:pt x="2" y="6"/>
                  </a:lnTo>
                  <a:lnTo>
                    <a:pt x="8" y="18"/>
                  </a:lnTo>
                  <a:lnTo>
                    <a:pt x="13" y="34"/>
                  </a:lnTo>
                  <a:lnTo>
                    <a:pt x="19" y="52"/>
                  </a:lnTo>
                  <a:lnTo>
                    <a:pt x="21" y="65"/>
                  </a:lnTo>
                  <a:lnTo>
                    <a:pt x="23" y="83"/>
                  </a:lnTo>
                  <a:lnTo>
                    <a:pt x="31" y="103"/>
                  </a:lnTo>
                  <a:lnTo>
                    <a:pt x="41" y="121"/>
                  </a:lnTo>
                  <a:lnTo>
                    <a:pt x="47" y="136"/>
                  </a:lnTo>
                  <a:lnTo>
                    <a:pt x="49" y="142"/>
                  </a:lnTo>
                  <a:lnTo>
                    <a:pt x="59" y="148"/>
                  </a:lnTo>
                  <a:lnTo>
                    <a:pt x="69" y="154"/>
                  </a:lnTo>
                  <a:lnTo>
                    <a:pt x="82" y="156"/>
                  </a:lnTo>
                  <a:lnTo>
                    <a:pt x="94" y="156"/>
                  </a:lnTo>
                  <a:lnTo>
                    <a:pt x="106" y="150"/>
                  </a:lnTo>
                  <a:lnTo>
                    <a:pt x="114" y="138"/>
                  </a:lnTo>
                  <a:lnTo>
                    <a:pt x="116" y="123"/>
                  </a:lnTo>
                  <a:lnTo>
                    <a:pt x="108" y="107"/>
                  </a:lnTo>
                  <a:lnTo>
                    <a:pt x="94" y="91"/>
                  </a:lnTo>
                  <a:lnTo>
                    <a:pt x="76" y="77"/>
                  </a:lnTo>
                  <a:lnTo>
                    <a:pt x="59" y="65"/>
                  </a:lnTo>
                  <a:lnTo>
                    <a:pt x="43" y="54"/>
                  </a:lnTo>
                  <a:lnTo>
                    <a:pt x="37" y="46"/>
                  </a:lnTo>
                  <a:lnTo>
                    <a:pt x="31" y="34"/>
                  </a:lnTo>
                  <a:lnTo>
                    <a:pt x="21" y="22"/>
                  </a:lnTo>
                  <a:lnTo>
                    <a:pt x="12" y="12"/>
                  </a:lnTo>
                  <a:lnTo>
                    <a:pt x="2" y="4"/>
                  </a:lnTo>
                  <a:lnTo>
                    <a:pt x="0" y="0"/>
                  </a:lnTo>
                </a:path>
              </a:pathLst>
            </a:custGeom>
            <a:grpFill/>
            <a:ln w="635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3" name="Freeform 87"/>
            <p:cNvSpPr>
              <a:spLocks/>
            </p:cNvSpPr>
            <p:nvPr/>
          </p:nvSpPr>
          <p:spPr bwMode="gray">
            <a:xfrm>
              <a:off x="3714" y="2597"/>
              <a:ext cx="37" cy="32"/>
            </a:xfrm>
            <a:custGeom>
              <a:avLst/>
              <a:gdLst>
                <a:gd name="T0" fmla="*/ 0 w 75"/>
                <a:gd name="T1" fmla="*/ 12 h 63"/>
                <a:gd name="T2" fmla="*/ 8 w 75"/>
                <a:gd name="T3" fmla="*/ 0 h 63"/>
                <a:gd name="T4" fmla="*/ 18 w 75"/>
                <a:gd name="T5" fmla="*/ 4 h 63"/>
                <a:gd name="T6" fmla="*/ 18 w 75"/>
                <a:gd name="T7" fmla="*/ 13 h 63"/>
                <a:gd name="T8" fmla="*/ 8 w 75"/>
                <a:gd name="T9" fmla="*/ 16 h 63"/>
                <a:gd name="T10" fmla="*/ 0 w 75"/>
                <a:gd name="T11" fmla="*/ 12 h 6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75"/>
                <a:gd name="T19" fmla="*/ 0 h 63"/>
                <a:gd name="T20" fmla="*/ 75 w 75"/>
                <a:gd name="T21" fmla="*/ 63 h 6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75" h="63">
                  <a:moveTo>
                    <a:pt x="0" y="45"/>
                  </a:moveTo>
                  <a:lnTo>
                    <a:pt x="33" y="0"/>
                  </a:lnTo>
                  <a:lnTo>
                    <a:pt x="73" y="14"/>
                  </a:lnTo>
                  <a:lnTo>
                    <a:pt x="75" y="49"/>
                  </a:lnTo>
                  <a:lnTo>
                    <a:pt x="32" y="63"/>
                  </a:lnTo>
                  <a:lnTo>
                    <a:pt x="0" y="45"/>
                  </a:lnTo>
                  <a:close/>
                </a:path>
              </a:pathLst>
            </a:custGeom>
            <a:grpFill/>
            <a:ln w="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4" name="Freeform 88"/>
            <p:cNvSpPr>
              <a:spLocks/>
            </p:cNvSpPr>
            <p:nvPr/>
          </p:nvSpPr>
          <p:spPr bwMode="gray">
            <a:xfrm>
              <a:off x="3714" y="2597"/>
              <a:ext cx="37" cy="32"/>
            </a:xfrm>
            <a:custGeom>
              <a:avLst/>
              <a:gdLst>
                <a:gd name="T0" fmla="*/ 0 w 75"/>
                <a:gd name="T1" fmla="*/ 12 h 63"/>
                <a:gd name="T2" fmla="*/ 8 w 75"/>
                <a:gd name="T3" fmla="*/ 0 h 63"/>
                <a:gd name="T4" fmla="*/ 18 w 75"/>
                <a:gd name="T5" fmla="*/ 4 h 63"/>
                <a:gd name="T6" fmla="*/ 18 w 75"/>
                <a:gd name="T7" fmla="*/ 13 h 63"/>
                <a:gd name="T8" fmla="*/ 8 w 75"/>
                <a:gd name="T9" fmla="*/ 16 h 63"/>
                <a:gd name="T10" fmla="*/ 0 w 75"/>
                <a:gd name="T11" fmla="*/ 12 h 6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75"/>
                <a:gd name="T19" fmla="*/ 0 h 63"/>
                <a:gd name="T20" fmla="*/ 75 w 75"/>
                <a:gd name="T21" fmla="*/ 63 h 6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75" h="63">
                  <a:moveTo>
                    <a:pt x="0" y="45"/>
                  </a:moveTo>
                  <a:lnTo>
                    <a:pt x="33" y="0"/>
                  </a:lnTo>
                  <a:lnTo>
                    <a:pt x="73" y="14"/>
                  </a:lnTo>
                  <a:lnTo>
                    <a:pt x="75" y="49"/>
                  </a:lnTo>
                  <a:lnTo>
                    <a:pt x="32" y="63"/>
                  </a:lnTo>
                  <a:lnTo>
                    <a:pt x="0" y="45"/>
                  </a:lnTo>
                </a:path>
              </a:pathLst>
            </a:custGeom>
            <a:grpFill/>
            <a:ln w="635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5" name="Freeform 89"/>
            <p:cNvSpPr>
              <a:spLocks/>
            </p:cNvSpPr>
            <p:nvPr/>
          </p:nvSpPr>
          <p:spPr bwMode="gray">
            <a:xfrm>
              <a:off x="3768" y="2614"/>
              <a:ext cx="37" cy="52"/>
            </a:xfrm>
            <a:custGeom>
              <a:avLst/>
              <a:gdLst>
                <a:gd name="T0" fmla="*/ 0 w 73"/>
                <a:gd name="T1" fmla="*/ 10 h 105"/>
                <a:gd name="T2" fmla="*/ 9 w 73"/>
                <a:gd name="T3" fmla="*/ 0 h 105"/>
                <a:gd name="T4" fmla="*/ 16 w 73"/>
                <a:gd name="T5" fmla="*/ 12 h 105"/>
                <a:gd name="T6" fmla="*/ 19 w 73"/>
                <a:gd name="T7" fmla="*/ 26 h 105"/>
                <a:gd name="T8" fmla="*/ 9 w 73"/>
                <a:gd name="T9" fmla="*/ 19 h 105"/>
                <a:gd name="T10" fmla="*/ 0 w 73"/>
                <a:gd name="T11" fmla="*/ 10 h 10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73"/>
                <a:gd name="T19" fmla="*/ 0 h 105"/>
                <a:gd name="T20" fmla="*/ 73 w 73"/>
                <a:gd name="T21" fmla="*/ 105 h 105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73" h="105">
                  <a:moveTo>
                    <a:pt x="0" y="40"/>
                  </a:moveTo>
                  <a:lnTo>
                    <a:pt x="34" y="0"/>
                  </a:lnTo>
                  <a:lnTo>
                    <a:pt x="63" y="48"/>
                  </a:lnTo>
                  <a:lnTo>
                    <a:pt x="73" y="105"/>
                  </a:lnTo>
                  <a:lnTo>
                    <a:pt x="34" y="77"/>
                  </a:lnTo>
                  <a:lnTo>
                    <a:pt x="0" y="40"/>
                  </a:lnTo>
                  <a:close/>
                </a:path>
              </a:pathLst>
            </a:custGeom>
            <a:grpFill/>
            <a:ln w="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6" name="Freeform 90"/>
            <p:cNvSpPr>
              <a:spLocks/>
            </p:cNvSpPr>
            <p:nvPr/>
          </p:nvSpPr>
          <p:spPr bwMode="gray">
            <a:xfrm>
              <a:off x="3768" y="2614"/>
              <a:ext cx="37" cy="52"/>
            </a:xfrm>
            <a:custGeom>
              <a:avLst/>
              <a:gdLst>
                <a:gd name="T0" fmla="*/ 0 w 73"/>
                <a:gd name="T1" fmla="*/ 10 h 105"/>
                <a:gd name="T2" fmla="*/ 9 w 73"/>
                <a:gd name="T3" fmla="*/ 0 h 105"/>
                <a:gd name="T4" fmla="*/ 16 w 73"/>
                <a:gd name="T5" fmla="*/ 12 h 105"/>
                <a:gd name="T6" fmla="*/ 19 w 73"/>
                <a:gd name="T7" fmla="*/ 26 h 105"/>
                <a:gd name="T8" fmla="*/ 9 w 73"/>
                <a:gd name="T9" fmla="*/ 19 h 105"/>
                <a:gd name="T10" fmla="*/ 0 w 73"/>
                <a:gd name="T11" fmla="*/ 10 h 10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73"/>
                <a:gd name="T19" fmla="*/ 0 h 105"/>
                <a:gd name="T20" fmla="*/ 73 w 73"/>
                <a:gd name="T21" fmla="*/ 105 h 105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73" h="105">
                  <a:moveTo>
                    <a:pt x="0" y="40"/>
                  </a:moveTo>
                  <a:lnTo>
                    <a:pt x="34" y="0"/>
                  </a:lnTo>
                  <a:lnTo>
                    <a:pt x="63" y="48"/>
                  </a:lnTo>
                  <a:lnTo>
                    <a:pt x="73" y="105"/>
                  </a:lnTo>
                  <a:lnTo>
                    <a:pt x="34" y="77"/>
                  </a:lnTo>
                  <a:lnTo>
                    <a:pt x="0" y="40"/>
                  </a:lnTo>
                </a:path>
              </a:pathLst>
            </a:custGeom>
            <a:grpFill/>
            <a:ln w="635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7" name="Freeform 91"/>
            <p:cNvSpPr>
              <a:spLocks/>
            </p:cNvSpPr>
            <p:nvPr/>
          </p:nvSpPr>
          <p:spPr bwMode="gray">
            <a:xfrm>
              <a:off x="3451" y="2207"/>
              <a:ext cx="493" cy="331"/>
            </a:xfrm>
            <a:custGeom>
              <a:avLst/>
              <a:gdLst>
                <a:gd name="T0" fmla="*/ 81 w 987"/>
                <a:gd name="T1" fmla="*/ 0 h 663"/>
                <a:gd name="T2" fmla="*/ 88 w 987"/>
                <a:gd name="T3" fmla="*/ 3 h 663"/>
                <a:gd name="T4" fmla="*/ 96 w 987"/>
                <a:gd name="T5" fmla="*/ 5 h 663"/>
                <a:gd name="T6" fmla="*/ 103 w 987"/>
                <a:gd name="T7" fmla="*/ 2 h 663"/>
                <a:gd name="T8" fmla="*/ 111 w 987"/>
                <a:gd name="T9" fmla="*/ 0 h 663"/>
                <a:gd name="T10" fmla="*/ 119 w 987"/>
                <a:gd name="T11" fmla="*/ 5 h 663"/>
                <a:gd name="T12" fmla="*/ 125 w 987"/>
                <a:gd name="T13" fmla="*/ 15 h 663"/>
                <a:gd name="T14" fmla="*/ 126 w 987"/>
                <a:gd name="T15" fmla="*/ 24 h 663"/>
                <a:gd name="T16" fmla="*/ 128 w 987"/>
                <a:gd name="T17" fmla="*/ 32 h 663"/>
                <a:gd name="T18" fmla="*/ 133 w 987"/>
                <a:gd name="T19" fmla="*/ 37 h 663"/>
                <a:gd name="T20" fmla="*/ 141 w 987"/>
                <a:gd name="T21" fmla="*/ 39 h 663"/>
                <a:gd name="T22" fmla="*/ 149 w 987"/>
                <a:gd name="T23" fmla="*/ 38 h 663"/>
                <a:gd name="T24" fmla="*/ 154 w 987"/>
                <a:gd name="T25" fmla="*/ 33 h 663"/>
                <a:gd name="T26" fmla="*/ 160 w 987"/>
                <a:gd name="T27" fmla="*/ 24 h 663"/>
                <a:gd name="T28" fmla="*/ 167 w 987"/>
                <a:gd name="T29" fmla="*/ 15 h 663"/>
                <a:gd name="T30" fmla="*/ 175 w 987"/>
                <a:gd name="T31" fmla="*/ 6 h 663"/>
                <a:gd name="T32" fmla="*/ 184 w 987"/>
                <a:gd name="T33" fmla="*/ 2 h 663"/>
                <a:gd name="T34" fmla="*/ 191 w 987"/>
                <a:gd name="T35" fmla="*/ 4 h 663"/>
                <a:gd name="T36" fmla="*/ 200 w 987"/>
                <a:gd name="T37" fmla="*/ 9 h 663"/>
                <a:gd name="T38" fmla="*/ 212 w 987"/>
                <a:gd name="T39" fmla="*/ 11 h 663"/>
                <a:gd name="T40" fmla="*/ 224 w 987"/>
                <a:gd name="T41" fmla="*/ 9 h 663"/>
                <a:gd name="T42" fmla="*/ 234 w 987"/>
                <a:gd name="T43" fmla="*/ 7 h 663"/>
                <a:gd name="T44" fmla="*/ 241 w 987"/>
                <a:gd name="T45" fmla="*/ 5 h 663"/>
                <a:gd name="T46" fmla="*/ 246 w 987"/>
                <a:gd name="T47" fmla="*/ 5 h 663"/>
                <a:gd name="T48" fmla="*/ 246 w 987"/>
                <a:gd name="T49" fmla="*/ 12 h 663"/>
                <a:gd name="T50" fmla="*/ 245 w 987"/>
                <a:gd name="T51" fmla="*/ 23 h 663"/>
                <a:gd name="T52" fmla="*/ 243 w 987"/>
                <a:gd name="T53" fmla="*/ 31 h 663"/>
                <a:gd name="T54" fmla="*/ 237 w 987"/>
                <a:gd name="T55" fmla="*/ 32 h 663"/>
                <a:gd name="T56" fmla="*/ 231 w 987"/>
                <a:gd name="T57" fmla="*/ 31 h 663"/>
                <a:gd name="T58" fmla="*/ 225 w 987"/>
                <a:gd name="T59" fmla="*/ 32 h 663"/>
                <a:gd name="T60" fmla="*/ 216 w 987"/>
                <a:gd name="T61" fmla="*/ 41 h 663"/>
                <a:gd name="T62" fmla="*/ 205 w 987"/>
                <a:gd name="T63" fmla="*/ 49 h 663"/>
                <a:gd name="T64" fmla="*/ 198 w 987"/>
                <a:gd name="T65" fmla="*/ 51 h 663"/>
                <a:gd name="T66" fmla="*/ 191 w 987"/>
                <a:gd name="T67" fmla="*/ 52 h 663"/>
                <a:gd name="T68" fmla="*/ 189 w 987"/>
                <a:gd name="T69" fmla="*/ 55 h 663"/>
                <a:gd name="T70" fmla="*/ 191 w 987"/>
                <a:gd name="T71" fmla="*/ 63 h 663"/>
                <a:gd name="T72" fmla="*/ 190 w 987"/>
                <a:gd name="T73" fmla="*/ 72 h 663"/>
                <a:gd name="T74" fmla="*/ 185 w 987"/>
                <a:gd name="T75" fmla="*/ 77 h 663"/>
                <a:gd name="T76" fmla="*/ 177 w 987"/>
                <a:gd name="T77" fmla="*/ 79 h 663"/>
                <a:gd name="T78" fmla="*/ 171 w 987"/>
                <a:gd name="T79" fmla="*/ 79 h 663"/>
                <a:gd name="T80" fmla="*/ 170 w 987"/>
                <a:gd name="T81" fmla="*/ 84 h 663"/>
                <a:gd name="T82" fmla="*/ 170 w 987"/>
                <a:gd name="T83" fmla="*/ 93 h 663"/>
                <a:gd name="T84" fmla="*/ 168 w 987"/>
                <a:gd name="T85" fmla="*/ 101 h 663"/>
                <a:gd name="T86" fmla="*/ 163 w 987"/>
                <a:gd name="T87" fmla="*/ 106 h 663"/>
                <a:gd name="T88" fmla="*/ 157 w 987"/>
                <a:gd name="T89" fmla="*/ 111 h 663"/>
                <a:gd name="T90" fmla="*/ 155 w 987"/>
                <a:gd name="T91" fmla="*/ 118 h 663"/>
                <a:gd name="T92" fmla="*/ 152 w 987"/>
                <a:gd name="T93" fmla="*/ 123 h 663"/>
                <a:gd name="T94" fmla="*/ 139 w 987"/>
                <a:gd name="T95" fmla="*/ 127 h 663"/>
                <a:gd name="T96" fmla="*/ 129 w 987"/>
                <a:gd name="T97" fmla="*/ 143 h 663"/>
                <a:gd name="T98" fmla="*/ 106 w 987"/>
                <a:gd name="T99" fmla="*/ 148 h 663"/>
                <a:gd name="T100" fmla="*/ 89 w 987"/>
                <a:gd name="T101" fmla="*/ 156 h 663"/>
                <a:gd name="T102" fmla="*/ 66 w 987"/>
                <a:gd name="T103" fmla="*/ 144 h 663"/>
                <a:gd name="T104" fmla="*/ 52 w 987"/>
                <a:gd name="T105" fmla="*/ 160 h 663"/>
                <a:gd name="T106" fmla="*/ 13 w 987"/>
                <a:gd name="T107" fmla="*/ 152 h 663"/>
                <a:gd name="T108" fmla="*/ 0 w 987"/>
                <a:gd name="T109" fmla="*/ 140 h 663"/>
                <a:gd name="T110" fmla="*/ 14 w 987"/>
                <a:gd name="T111" fmla="*/ 98 h 663"/>
                <a:gd name="T112" fmla="*/ 8 w 987"/>
                <a:gd name="T113" fmla="*/ 78 h 663"/>
                <a:gd name="T114" fmla="*/ 26 w 987"/>
                <a:gd name="T115" fmla="*/ 45 h 663"/>
                <a:gd name="T116" fmla="*/ 50 w 987"/>
                <a:gd name="T117" fmla="*/ 22 h 663"/>
                <a:gd name="T118" fmla="*/ 80 w 987"/>
                <a:gd name="T119" fmla="*/ 0 h 663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987"/>
                <a:gd name="T181" fmla="*/ 0 h 663"/>
                <a:gd name="T182" fmla="*/ 987 w 987"/>
                <a:gd name="T183" fmla="*/ 663 h 663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987" h="663">
                  <a:moveTo>
                    <a:pt x="323" y="0"/>
                  </a:moveTo>
                  <a:lnTo>
                    <a:pt x="327" y="2"/>
                  </a:lnTo>
                  <a:lnTo>
                    <a:pt x="339" y="7"/>
                  </a:lnTo>
                  <a:lnTo>
                    <a:pt x="353" y="13"/>
                  </a:lnTo>
                  <a:lnTo>
                    <a:pt x="369" y="19"/>
                  </a:lnTo>
                  <a:lnTo>
                    <a:pt x="384" y="21"/>
                  </a:lnTo>
                  <a:lnTo>
                    <a:pt x="398" y="19"/>
                  </a:lnTo>
                  <a:lnTo>
                    <a:pt x="414" y="9"/>
                  </a:lnTo>
                  <a:lnTo>
                    <a:pt x="432" y="2"/>
                  </a:lnTo>
                  <a:lnTo>
                    <a:pt x="447" y="2"/>
                  </a:lnTo>
                  <a:lnTo>
                    <a:pt x="463" y="7"/>
                  </a:lnTo>
                  <a:lnTo>
                    <a:pt x="479" y="23"/>
                  </a:lnTo>
                  <a:lnTo>
                    <a:pt x="493" y="43"/>
                  </a:lnTo>
                  <a:lnTo>
                    <a:pt x="500" y="63"/>
                  </a:lnTo>
                  <a:lnTo>
                    <a:pt x="504" y="82"/>
                  </a:lnTo>
                  <a:lnTo>
                    <a:pt x="504" y="98"/>
                  </a:lnTo>
                  <a:lnTo>
                    <a:pt x="508" y="114"/>
                  </a:lnTo>
                  <a:lnTo>
                    <a:pt x="512" y="129"/>
                  </a:lnTo>
                  <a:lnTo>
                    <a:pt x="522" y="143"/>
                  </a:lnTo>
                  <a:lnTo>
                    <a:pt x="534" y="151"/>
                  </a:lnTo>
                  <a:lnTo>
                    <a:pt x="550" y="155"/>
                  </a:lnTo>
                  <a:lnTo>
                    <a:pt x="567" y="157"/>
                  </a:lnTo>
                  <a:lnTo>
                    <a:pt x="585" y="157"/>
                  </a:lnTo>
                  <a:lnTo>
                    <a:pt x="599" y="153"/>
                  </a:lnTo>
                  <a:lnTo>
                    <a:pt x="609" y="147"/>
                  </a:lnTo>
                  <a:lnTo>
                    <a:pt x="617" y="133"/>
                  </a:lnTo>
                  <a:lnTo>
                    <a:pt x="628" y="116"/>
                  </a:lnTo>
                  <a:lnTo>
                    <a:pt x="642" y="96"/>
                  </a:lnTo>
                  <a:lnTo>
                    <a:pt x="656" y="76"/>
                  </a:lnTo>
                  <a:lnTo>
                    <a:pt x="668" y="61"/>
                  </a:lnTo>
                  <a:lnTo>
                    <a:pt x="683" y="43"/>
                  </a:lnTo>
                  <a:lnTo>
                    <a:pt x="703" y="27"/>
                  </a:lnTo>
                  <a:lnTo>
                    <a:pt x="723" y="15"/>
                  </a:lnTo>
                  <a:lnTo>
                    <a:pt x="737" y="9"/>
                  </a:lnTo>
                  <a:lnTo>
                    <a:pt x="748" y="11"/>
                  </a:lnTo>
                  <a:lnTo>
                    <a:pt x="764" y="19"/>
                  </a:lnTo>
                  <a:lnTo>
                    <a:pt x="782" y="27"/>
                  </a:lnTo>
                  <a:lnTo>
                    <a:pt x="802" y="37"/>
                  </a:lnTo>
                  <a:lnTo>
                    <a:pt x="823" y="45"/>
                  </a:lnTo>
                  <a:lnTo>
                    <a:pt x="851" y="47"/>
                  </a:lnTo>
                  <a:lnTo>
                    <a:pt x="874" y="43"/>
                  </a:lnTo>
                  <a:lnTo>
                    <a:pt x="896" y="37"/>
                  </a:lnTo>
                  <a:lnTo>
                    <a:pt x="920" y="33"/>
                  </a:lnTo>
                  <a:lnTo>
                    <a:pt x="937" y="29"/>
                  </a:lnTo>
                  <a:lnTo>
                    <a:pt x="953" y="25"/>
                  </a:lnTo>
                  <a:lnTo>
                    <a:pt x="967" y="21"/>
                  </a:lnTo>
                  <a:lnTo>
                    <a:pt x="979" y="19"/>
                  </a:lnTo>
                  <a:lnTo>
                    <a:pt x="985" y="21"/>
                  </a:lnTo>
                  <a:lnTo>
                    <a:pt x="987" y="31"/>
                  </a:lnTo>
                  <a:lnTo>
                    <a:pt x="987" y="51"/>
                  </a:lnTo>
                  <a:lnTo>
                    <a:pt x="985" y="70"/>
                  </a:lnTo>
                  <a:lnTo>
                    <a:pt x="983" y="92"/>
                  </a:lnTo>
                  <a:lnTo>
                    <a:pt x="979" y="112"/>
                  </a:lnTo>
                  <a:lnTo>
                    <a:pt x="973" y="124"/>
                  </a:lnTo>
                  <a:lnTo>
                    <a:pt x="963" y="128"/>
                  </a:lnTo>
                  <a:lnTo>
                    <a:pt x="951" y="128"/>
                  </a:lnTo>
                  <a:lnTo>
                    <a:pt x="937" y="126"/>
                  </a:lnTo>
                  <a:lnTo>
                    <a:pt x="926" y="124"/>
                  </a:lnTo>
                  <a:lnTo>
                    <a:pt x="912" y="126"/>
                  </a:lnTo>
                  <a:lnTo>
                    <a:pt x="902" y="131"/>
                  </a:lnTo>
                  <a:lnTo>
                    <a:pt x="886" y="147"/>
                  </a:lnTo>
                  <a:lnTo>
                    <a:pt x="865" y="167"/>
                  </a:lnTo>
                  <a:lnTo>
                    <a:pt x="843" y="185"/>
                  </a:lnTo>
                  <a:lnTo>
                    <a:pt x="821" y="198"/>
                  </a:lnTo>
                  <a:lnTo>
                    <a:pt x="807" y="204"/>
                  </a:lnTo>
                  <a:lnTo>
                    <a:pt x="792" y="206"/>
                  </a:lnTo>
                  <a:lnTo>
                    <a:pt x="778" y="206"/>
                  </a:lnTo>
                  <a:lnTo>
                    <a:pt x="766" y="208"/>
                  </a:lnTo>
                  <a:lnTo>
                    <a:pt x="760" y="212"/>
                  </a:lnTo>
                  <a:lnTo>
                    <a:pt x="758" y="222"/>
                  </a:lnTo>
                  <a:lnTo>
                    <a:pt x="762" y="236"/>
                  </a:lnTo>
                  <a:lnTo>
                    <a:pt x="764" y="253"/>
                  </a:lnTo>
                  <a:lnTo>
                    <a:pt x="764" y="271"/>
                  </a:lnTo>
                  <a:lnTo>
                    <a:pt x="760" y="289"/>
                  </a:lnTo>
                  <a:lnTo>
                    <a:pt x="754" y="303"/>
                  </a:lnTo>
                  <a:lnTo>
                    <a:pt x="743" y="311"/>
                  </a:lnTo>
                  <a:lnTo>
                    <a:pt x="725" y="316"/>
                  </a:lnTo>
                  <a:lnTo>
                    <a:pt x="709" y="316"/>
                  </a:lnTo>
                  <a:lnTo>
                    <a:pt x="695" y="316"/>
                  </a:lnTo>
                  <a:lnTo>
                    <a:pt x="685" y="318"/>
                  </a:lnTo>
                  <a:lnTo>
                    <a:pt x="682" y="326"/>
                  </a:lnTo>
                  <a:lnTo>
                    <a:pt x="682" y="338"/>
                  </a:lnTo>
                  <a:lnTo>
                    <a:pt x="682" y="356"/>
                  </a:lnTo>
                  <a:lnTo>
                    <a:pt x="682" y="374"/>
                  </a:lnTo>
                  <a:lnTo>
                    <a:pt x="680" y="391"/>
                  </a:lnTo>
                  <a:lnTo>
                    <a:pt x="674" y="405"/>
                  </a:lnTo>
                  <a:lnTo>
                    <a:pt x="668" y="415"/>
                  </a:lnTo>
                  <a:lnTo>
                    <a:pt x="654" y="425"/>
                  </a:lnTo>
                  <a:lnTo>
                    <a:pt x="640" y="433"/>
                  </a:lnTo>
                  <a:lnTo>
                    <a:pt x="630" y="444"/>
                  </a:lnTo>
                  <a:lnTo>
                    <a:pt x="626" y="458"/>
                  </a:lnTo>
                  <a:lnTo>
                    <a:pt x="622" y="474"/>
                  </a:lnTo>
                  <a:lnTo>
                    <a:pt x="617" y="486"/>
                  </a:lnTo>
                  <a:lnTo>
                    <a:pt x="609" y="494"/>
                  </a:lnTo>
                  <a:lnTo>
                    <a:pt x="605" y="496"/>
                  </a:lnTo>
                  <a:lnTo>
                    <a:pt x="558" y="511"/>
                  </a:lnTo>
                  <a:lnTo>
                    <a:pt x="546" y="572"/>
                  </a:lnTo>
                  <a:lnTo>
                    <a:pt x="518" y="572"/>
                  </a:lnTo>
                  <a:lnTo>
                    <a:pt x="461" y="598"/>
                  </a:lnTo>
                  <a:lnTo>
                    <a:pt x="424" y="594"/>
                  </a:lnTo>
                  <a:lnTo>
                    <a:pt x="412" y="620"/>
                  </a:lnTo>
                  <a:lnTo>
                    <a:pt x="357" y="627"/>
                  </a:lnTo>
                  <a:lnTo>
                    <a:pt x="327" y="643"/>
                  </a:lnTo>
                  <a:lnTo>
                    <a:pt x="266" y="578"/>
                  </a:lnTo>
                  <a:lnTo>
                    <a:pt x="229" y="596"/>
                  </a:lnTo>
                  <a:lnTo>
                    <a:pt x="209" y="643"/>
                  </a:lnTo>
                  <a:lnTo>
                    <a:pt x="105" y="663"/>
                  </a:lnTo>
                  <a:lnTo>
                    <a:pt x="54" y="610"/>
                  </a:lnTo>
                  <a:lnTo>
                    <a:pt x="4" y="612"/>
                  </a:lnTo>
                  <a:lnTo>
                    <a:pt x="0" y="562"/>
                  </a:lnTo>
                  <a:lnTo>
                    <a:pt x="69" y="482"/>
                  </a:lnTo>
                  <a:lnTo>
                    <a:pt x="59" y="395"/>
                  </a:lnTo>
                  <a:lnTo>
                    <a:pt x="28" y="350"/>
                  </a:lnTo>
                  <a:lnTo>
                    <a:pt x="32" y="313"/>
                  </a:lnTo>
                  <a:lnTo>
                    <a:pt x="87" y="265"/>
                  </a:lnTo>
                  <a:lnTo>
                    <a:pt x="107" y="181"/>
                  </a:lnTo>
                  <a:lnTo>
                    <a:pt x="168" y="143"/>
                  </a:lnTo>
                  <a:lnTo>
                    <a:pt x="201" y="88"/>
                  </a:lnTo>
                  <a:lnTo>
                    <a:pt x="266" y="84"/>
                  </a:lnTo>
                  <a:lnTo>
                    <a:pt x="323" y="0"/>
                  </a:lnTo>
                  <a:close/>
                </a:path>
              </a:pathLst>
            </a:custGeom>
            <a:grpFill/>
            <a:ln w="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8" name="Freeform 92"/>
            <p:cNvSpPr>
              <a:spLocks/>
            </p:cNvSpPr>
            <p:nvPr/>
          </p:nvSpPr>
          <p:spPr bwMode="gray">
            <a:xfrm>
              <a:off x="3451" y="2207"/>
              <a:ext cx="493" cy="331"/>
            </a:xfrm>
            <a:custGeom>
              <a:avLst/>
              <a:gdLst>
                <a:gd name="T0" fmla="*/ 81 w 987"/>
                <a:gd name="T1" fmla="*/ 0 h 663"/>
                <a:gd name="T2" fmla="*/ 88 w 987"/>
                <a:gd name="T3" fmla="*/ 3 h 663"/>
                <a:gd name="T4" fmla="*/ 96 w 987"/>
                <a:gd name="T5" fmla="*/ 5 h 663"/>
                <a:gd name="T6" fmla="*/ 103 w 987"/>
                <a:gd name="T7" fmla="*/ 2 h 663"/>
                <a:gd name="T8" fmla="*/ 111 w 987"/>
                <a:gd name="T9" fmla="*/ 0 h 663"/>
                <a:gd name="T10" fmla="*/ 119 w 987"/>
                <a:gd name="T11" fmla="*/ 5 h 663"/>
                <a:gd name="T12" fmla="*/ 125 w 987"/>
                <a:gd name="T13" fmla="*/ 15 h 663"/>
                <a:gd name="T14" fmla="*/ 126 w 987"/>
                <a:gd name="T15" fmla="*/ 24 h 663"/>
                <a:gd name="T16" fmla="*/ 128 w 987"/>
                <a:gd name="T17" fmla="*/ 32 h 663"/>
                <a:gd name="T18" fmla="*/ 133 w 987"/>
                <a:gd name="T19" fmla="*/ 37 h 663"/>
                <a:gd name="T20" fmla="*/ 141 w 987"/>
                <a:gd name="T21" fmla="*/ 39 h 663"/>
                <a:gd name="T22" fmla="*/ 149 w 987"/>
                <a:gd name="T23" fmla="*/ 38 h 663"/>
                <a:gd name="T24" fmla="*/ 154 w 987"/>
                <a:gd name="T25" fmla="*/ 33 h 663"/>
                <a:gd name="T26" fmla="*/ 160 w 987"/>
                <a:gd name="T27" fmla="*/ 24 h 663"/>
                <a:gd name="T28" fmla="*/ 167 w 987"/>
                <a:gd name="T29" fmla="*/ 15 h 663"/>
                <a:gd name="T30" fmla="*/ 175 w 987"/>
                <a:gd name="T31" fmla="*/ 6 h 663"/>
                <a:gd name="T32" fmla="*/ 184 w 987"/>
                <a:gd name="T33" fmla="*/ 2 h 663"/>
                <a:gd name="T34" fmla="*/ 191 w 987"/>
                <a:gd name="T35" fmla="*/ 4 h 663"/>
                <a:gd name="T36" fmla="*/ 200 w 987"/>
                <a:gd name="T37" fmla="*/ 9 h 663"/>
                <a:gd name="T38" fmla="*/ 212 w 987"/>
                <a:gd name="T39" fmla="*/ 11 h 663"/>
                <a:gd name="T40" fmla="*/ 224 w 987"/>
                <a:gd name="T41" fmla="*/ 9 h 663"/>
                <a:gd name="T42" fmla="*/ 234 w 987"/>
                <a:gd name="T43" fmla="*/ 7 h 663"/>
                <a:gd name="T44" fmla="*/ 241 w 987"/>
                <a:gd name="T45" fmla="*/ 5 h 663"/>
                <a:gd name="T46" fmla="*/ 246 w 987"/>
                <a:gd name="T47" fmla="*/ 5 h 663"/>
                <a:gd name="T48" fmla="*/ 246 w 987"/>
                <a:gd name="T49" fmla="*/ 12 h 663"/>
                <a:gd name="T50" fmla="*/ 245 w 987"/>
                <a:gd name="T51" fmla="*/ 23 h 663"/>
                <a:gd name="T52" fmla="*/ 243 w 987"/>
                <a:gd name="T53" fmla="*/ 31 h 663"/>
                <a:gd name="T54" fmla="*/ 237 w 987"/>
                <a:gd name="T55" fmla="*/ 32 h 663"/>
                <a:gd name="T56" fmla="*/ 231 w 987"/>
                <a:gd name="T57" fmla="*/ 31 h 663"/>
                <a:gd name="T58" fmla="*/ 225 w 987"/>
                <a:gd name="T59" fmla="*/ 32 h 663"/>
                <a:gd name="T60" fmla="*/ 216 w 987"/>
                <a:gd name="T61" fmla="*/ 41 h 663"/>
                <a:gd name="T62" fmla="*/ 205 w 987"/>
                <a:gd name="T63" fmla="*/ 49 h 663"/>
                <a:gd name="T64" fmla="*/ 198 w 987"/>
                <a:gd name="T65" fmla="*/ 51 h 663"/>
                <a:gd name="T66" fmla="*/ 191 w 987"/>
                <a:gd name="T67" fmla="*/ 52 h 663"/>
                <a:gd name="T68" fmla="*/ 189 w 987"/>
                <a:gd name="T69" fmla="*/ 55 h 663"/>
                <a:gd name="T70" fmla="*/ 191 w 987"/>
                <a:gd name="T71" fmla="*/ 63 h 663"/>
                <a:gd name="T72" fmla="*/ 190 w 987"/>
                <a:gd name="T73" fmla="*/ 72 h 663"/>
                <a:gd name="T74" fmla="*/ 185 w 987"/>
                <a:gd name="T75" fmla="*/ 77 h 663"/>
                <a:gd name="T76" fmla="*/ 177 w 987"/>
                <a:gd name="T77" fmla="*/ 79 h 663"/>
                <a:gd name="T78" fmla="*/ 171 w 987"/>
                <a:gd name="T79" fmla="*/ 79 h 663"/>
                <a:gd name="T80" fmla="*/ 170 w 987"/>
                <a:gd name="T81" fmla="*/ 84 h 663"/>
                <a:gd name="T82" fmla="*/ 170 w 987"/>
                <a:gd name="T83" fmla="*/ 93 h 663"/>
                <a:gd name="T84" fmla="*/ 168 w 987"/>
                <a:gd name="T85" fmla="*/ 101 h 663"/>
                <a:gd name="T86" fmla="*/ 163 w 987"/>
                <a:gd name="T87" fmla="*/ 106 h 663"/>
                <a:gd name="T88" fmla="*/ 157 w 987"/>
                <a:gd name="T89" fmla="*/ 111 h 663"/>
                <a:gd name="T90" fmla="*/ 155 w 987"/>
                <a:gd name="T91" fmla="*/ 118 h 663"/>
                <a:gd name="T92" fmla="*/ 152 w 987"/>
                <a:gd name="T93" fmla="*/ 123 h 663"/>
                <a:gd name="T94" fmla="*/ 139 w 987"/>
                <a:gd name="T95" fmla="*/ 127 h 663"/>
                <a:gd name="T96" fmla="*/ 129 w 987"/>
                <a:gd name="T97" fmla="*/ 143 h 663"/>
                <a:gd name="T98" fmla="*/ 106 w 987"/>
                <a:gd name="T99" fmla="*/ 148 h 663"/>
                <a:gd name="T100" fmla="*/ 89 w 987"/>
                <a:gd name="T101" fmla="*/ 156 h 663"/>
                <a:gd name="T102" fmla="*/ 66 w 987"/>
                <a:gd name="T103" fmla="*/ 144 h 663"/>
                <a:gd name="T104" fmla="*/ 52 w 987"/>
                <a:gd name="T105" fmla="*/ 160 h 663"/>
                <a:gd name="T106" fmla="*/ 13 w 987"/>
                <a:gd name="T107" fmla="*/ 152 h 663"/>
                <a:gd name="T108" fmla="*/ 0 w 987"/>
                <a:gd name="T109" fmla="*/ 140 h 663"/>
                <a:gd name="T110" fmla="*/ 14 w 987"/>
                <a:gd name="T111" fmla="*/ 98 h 663"/>
                <a:gd name="T112" fmla="*/ 8 w 987"/>
                <a:gd name="T113" fmla="*/ 78 h 663"/>
                <a:gd name="T114" fmla="*/ 26 w 987"/>
                <a:gd name="T115" fmla="*/ 45 h 663"/>
                <a:gd name="T116" fmla="*/ 50 w 987"/>
                <a:gd name="T117" fmla="*/ 22 h 663"/>
                <a:gd name="T118" fmla="*/ 80 w 987"/>
                <a:gd name="T119" fmla="*/ 0 h 663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987"/>
                <a:gd name="T181" fmla="*/ 0 h 663"/>
                <a:gd name="T182" fmla="*/ 987 w 987"/>
                <a:gd name="T183" fmla="*/ 663 h 663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987" h="663">
                  <a:moveTo>
                    <a:pt x="323" y="0"/>
                  </a:moveTo>
                  <a:lnTo>
                    <a:pt x="327" y="2"/>
                  </a:lnTo>
                  <a:lnTo>
                    <a:pt x="339" y="7"/>
                  </a:lnTo>
                  <a:lnTo>
                    <a:pt x="353" y="13"/>
                  </a:lnTo>
                  <a:lnTo>
                    <a:pt x="369" y="19"/>
                  </a:lnTo>
                  <a:lnTo>
                    <a:pt x="384" y="21"/>
                  </a:lnTo>
                  <a:lnTo>
                    <a:pt x="398" y="19"/>
                  </a:lnTo>
                  <a:lnTo>
                    <a:pt x="414" y="9"/>
                  </a:lnTo>
                  <a:lnTo>
                    <a:pt x="432" y="2"/>
                  </a:lnTo>
                  <a:lnTo>
                    <a:pt x="447" y="2"/>
                  </a:lnTo>
                  <a:lnTo>
                    <a:pt x="463" y="7"/>
                  </a:lnTo>
                  <a:lnTo>
                    <a:pt x="479" y="23"/>
                  </a:lnTo>
                  <a:lnTo>
                    <a:pt x="493" y="43"/>
                  </a:lnTo>
                  <a:lnTo>
                    <a:pt x="500" y="63"/>
                  </a:lnTo>
                  <a:lnTo>
                    <a:pt x="504" y="82"/>
                  </a:lnTo>
                  <a:lnTo>
                    <a:pt x="504" y="98"/>
                  </a:lnTo>
                  <a:lnTo>
                    <a:pt x="508" y="114"/>
                  </a:lnTo>
                  <a:lnTo>
                    <a:pt x="512" y="129"/>
                  </a:lnTo>
                  <a:lnTo>
                    <a:pt x="522" y="143"/>
                  </a:lnTo>
                  <a:lnTo>
                    <a:pt x="534" y="151"/>
                  </a:lnTo>
                  <a:lnTo>
                    <a:pt x="550" y="155"/>
                  </a:lnTo>
                  <a:lnTo>
                    <a:pt x="567" y="157"/>
                  </a:lnTo>
                  <a:lnTo>
                    <a:pt x="585" y="157"/>
                  </a:lnTo>
                  <a:lnTo>
                    <a:pt x="599" y="153"/>
                  </a:lnTo>
                  <a:lnTo>
                    <a:pt x="609" y="147"/>
                  </a:lnTo>
                  <a:lnTo>
                    <a:pt x="617" y="133"/>
                  </a:lnTo>
                  <a:lnTo>
                    <a:pt x="628" y="116"/>
                  </a:lnTo>
                  <a:lnTo>
                    <a:pt x="642" y="96"/>
                  </a:lnTo>
                  <a:lnTo>
                    <a:pt x="656" y="76"/>
                  </a:lnTo>
                  <a:lnTo>
                    <a:pt x="668" y="61"/>
                  </a:lnTo>
                  <a:lnTo>
                    <a:pt x="683" y="43"/>
                  </a:lnTo>
                  <a:lnTo>
                    <a:pt x="703" y="27"/>
                  </a:lnTo>
                  <a:lnTo>
                    <a:pt x="723" y="15"/>
                  </a:lnTo>
                  <a:lnTo>
                    <a:pt x="737" y="9"/>
                  </a:lnTo>
                  <a:lnTo>
                    <a:pt x="748" y="11"/>
                  </a:lnTo>
                  <a:lnTo>
                    <a:pt x="764" y="19"/>
                  </a:lnTo>
                  <a:lnTo>
                    <a:pt x="782" y="27"/>
                  </a:lnTo>
                  <a:lnTo>
                    <a:pt x="802" y="37"/>
                  </a:lnTo>
                  <a:lnTo>
                    <a:pt x="823" y="45"/>
                  </a:lnTo>
                  <a:lnTo>
                    <a:pt x="851" y="47"/>
                  </a:lnTo>
                  <a:lnTo>
                    <a:pt x="874" y="43"/>
                  </a:lnTo>
                  <a:lnTo>
                    <a:pt x="896" y="37"/>
                  </a:lnTo>
                  <a:lnTo>
                    <a:pt x="920" y="33"/>
                  </a:lnTo>
                  <a:lnTo>
                    <a:pt x="937" y="29"/>
                  </a:lnTo>
                  <a:lnTo>
                    <a:pt x="953" y="25"/>
                  </a:lnTo>
                  <a:lnTo>
                    <a:pt x="967" y="21"/>
                  </a:lnTo>
                  <a:lnTo>
                    <a:pt x="979" y="19"/>
                  </a:lnTo>
                  <a:lnTo>
                    <a:pt x="985" y="21"/>
                  </a:lnTo>
                  <a:lnTo>
                    <a:pt x="987" y="31"/>
                  </a:lnTo>
                  <a:lnTo>
                    <a:pt x="987" y="51"/>
                  </a:lnTo>
                  <a:lnTo>
                    <a:pt x="985" y="70"/>
                  </a:lnTo>
                  <a:lnTo>
                    <a:pt x="983" y="92"/>
                  </a:lnTo>
                  <a:lnTo>
                    <a:pt x="979" y="112"/>
                  </a:lnTo>
                  <a:lnTo>
                    <a:pt x="973" y="124"/>
                  </a:lnTo>
                  <a:lnTo>
                    <a:pt x="963" y="128"/>
                  </a:lnTo>
                  <a:lnTo>
                    <a:pt x="951" y="128"/>
                  </a:lnTo>
                  <a:lnTo>
                    <a:pt x="937" y="126"/>
                  </a:lnTo>
                  <a:lnTo>
                    <a:pt x="926" y="124"/>
                  </a:lnTo>
                  <a:lnTo>
                    <a:pt x="912" y="126"/>
                  </a:lnTo>
                  <a:lnTo>
                    <a:pt x="902" y="131"/>
                  </a:lnTo>
                  <a:lnTo>
                    <a:pt x="886" y="147"/>
                  </a:lnTo>
                  <a:lnTo>
                    <a:pt x="865" y="167"/>
                  </a:lnTo>
                  <a:lnTo>
                    <a:pt x="843" y="185"/>
                  </a:lnTo>
                  <a:lnTo>
                    <a:pt x="821" y="198"/>
                  </a:lnTo>
                  <a:lnTo>
                    <a:pt x="807" y="204"/>
                  </a:lnTo>
                  <a:lnTo>
                    <a:pt x="792" y="206"/>
                  </a:lnTo>
                  <a:lnTo>
                    <a:pt x="778" y="206"/>
                  </a:lnTo>
                  <a:lnTo>
                    <a:pt x="766" y="208"/>
                  </a:lnTo>
                  <a:lnTo>
                    <a:pt x="760" y="212"/>
                  </a:lnTo>
                  <a:lnTo>
                    <a:pt x="758" y="222"/>
                  </a:lnTo>
                  <a:lnTo>
                    <a:pt x="762" y="236"/>
                  </a:lnTo>
                  <a:lnTo>
                    <a:pt x="764" y="253"/>
                  </a:lnTo>
                  <a:lnTo>
                    <a:pt x="764" y="271"/>
                  </a:lnTo>
                  <a:lnTo>
                    <a:pt x="760" y="289"/>
                  </a:lnTo>
                  <a:lnTo>
                    <a:pt x="754" y="303"/>
                  </a:lnTo>
                  <a:lnTo>
                    <a:pt x="743" y="311"/>
                  </a:lnTo>
                  <a:lnTo>
                    <a:pt x="725" y="316"/>
                  </a:lnTo>
                  <a:lnTo>
                    <a:pt x="709" y="316"/>
                  </a:lnTo>
                  <a:lnTo>
                    <a:pt x="695" y="316"/>
                  </a:lnTo>
                  <a:lnTo>
                    <a:pt x="685" y="318"/>
                  </a:lnTo>
                  <a:lnTo>
                    <a:pt x="682" y="326"/>
                  </a:lnTo>
                  <a:lnTo>
                    <a:pt x="682" y="338"/>
                  </a:lnTo>
                  <a:lnTo>
                    <a:pt x="682" y="356"/>
                  </a:lnTo>
                  <a:lnTo>
                    <a:pt x="682" y="374"/>
                  </a:lnTo>
                  <a:lnTo>
                    <a:pt x="680" y="391"/>
                  </a:lnTo>
                  <a:lnTo>
                    <a:pt x="674" y="405"/>
                  </a:lnTo>
                  <a:lnTo>
                    <a:pt x="668" y="415"/>
                  </a:lnTo>
                  <a:lnTo>
                    <a:pt x="654" y="425"/>
                  </a:lnTo>
                  <a:lnTo>
                    <a:pt x="640" y="433"/>
                  </a:lnTo>
                  <a:lnTo>
                    <a:pt x="630" y="444"/>
                  </a:lnTo>
                  <a:lnTo>
                    <a:pt x="626" y="458"/>
                  </a:lnTo>
                  <a:lnTo>
                    <a:pt x="622" y="474"/>
                  </a:lnTo>
                  <a:lnTo>
                    <a:pt x="617" y="486"/>
                  </a:lnTo>
                  <a:lnTo>
                    <a:pt x="609" y="494"/>
                  </a:lnTo>
                  <a:lnTo>
                    <a:pt x="605" y="496"/>
                  </a:lnTo>
                  <a:lnTo>
                    <a:pt x="558" y="511"/>
                  </a:lnTo>
                  <a:lnTo>
                    <a:pt x="546" y="572"/>
                  </a:lnTo>
                  <a:lnTo>
                    <a:pt x="518" y="572"/>
                  </a:lnTo>
                  <a:lnTo>
                    <a:pt x="461" y="598"/>
                  </a:lnTo>
                  <a:lnTo>
                    <a:pt x="424" y="594"/>
                  </a:lnTo>
                  <a:lnTo>
                    <a:pt x="412" y="620"/>
                  </a:lnTo>
                  <a:lnTo>
                    <a:pt x="357" y="627"/>
                  </a:lnTo>
                  <a:lnTo>
                    <a:pt x="327" y="643"/>
                  </a:lnTo>
                  <a:lnTo>
                    <a:pt x="266" y="578"/>
                  </a:lnTo>
                  <a:lnTo>
                    <a:pt x="229" y="596"/>
                  </a:lnTo>
                  <a:lnTo>
                    <a:pt x="209" y="643"/>
                  </a:lnTo>
                  <a:lnTo>
                    <a:pt x="105" y="663"/>
                  </a:lnTo>
                  <a:lnTo>
                    <a:pt x="54" y="610"/>
                  </a:lnTo>
                  <a:lnTo>
                    <a:pt x="4" y="612"/>
                  </a:lnTo>
                  <a:lnTo>
                    <a:pt x="0" y="562"/>
                  </a:lnTo>
                  <a:lnTo>
                    <a:pt x="69" y="482"/>
                  </a:lnTo>
                  <a:lnTo>
                    <a:pt x="59" y="395"/>
                  </a:lnTo>
                  <a:lnTo>
                    <a:pt x="28" y="350"/>
                  </a:lnTo>
                  <a:lnTo>
                    <a:pt x="32" y="313"/>
                  </a:lnTo>
                  <a:lnTo>
                    <a:pt x="87" y="265"/>
                  </a:lnTo>
                  <a:lnTo>
                    <a:pt x="107" y="181"/>
                  </a:lnTo>
                  <a:lnTo>
                    <a:pt x="168" y="143"/>
                  </a:lnTo>
                  <a:lnTo>
                    <a:pt x="201" y="88"/>
                  </a:lnTo>
                  <a:lnTo>
                    <a:pt x="266" y="84"/>
                  </a:lnTo>
                  <a:lnTo>
                    <a:pt x="323" y="0"/>
                  </a:lnTo>
                </a:path>
              </a:pathLst>
            </a:custGeom>
            <a:grpFill/>
            <a:ln w="635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9" name="Freeform 93"/>
            <p:cNvSpPr>
              <a:spLocks/>
            </p:cNvSpPr>
            <p:nvPr/>
          </p:nvSpPr>
          <p:spPr bwMode="gray">
            <a:xfrm>
              <a:off x="3322" y="1838"/>
              <a:ext cx="400" cy="580"/>
            </a:xfrm>
            <a:custGeom>
              <a:avLst/>
              <a:gdLst>
                <a:gd name="T0" fmla="*/ 199 w 799"/>
                <a:gd name="T1" fmla="*/ 103 h 1161"/>
                <a:gd name="T2" fmla="*/ 194 w 799"/>
                <a:gd name="T3" fmla="*/ 108 h 1161"/>
                <a:gd name="T4" fmla="*/ 187 w 799"/>
                <a:gd name="T5" fmla="*/ 114 h 1161"/>
                <a:gd name="T6" fmla="*/ 185 w 799"/>
                <a:gd name="T7" fmla="*/ 121 h 1161"/>
                <a:gd name="T8" fmla="*/ 185 w 799"/>
                <a:gd name="T9" fmla="*/ 129 h 1161"/>
                <a:gd name="T10" fmla="*/ 182 w 799"/>
                <a:gd name="T11" fmla="*/ 137 h 1161"/>
                <a:gd name="T12" fmla="*/ 171 w 799"/>
                <a:gd name="T13" fmla="*/ 142 h 1161"/>
                <a:gd name="T14" fmla="*/ 162 w 799"/>
                <a:gd name="T15" fmla="*/ 146 h 1161"/>
                <a:gd name="T16" fmla="*/ 156 w 799"/>
                <a:gd name="T17" fmla="*/ 146 h 1161"/>
                <a:gd name="T18" fmla="*/ 149 w 799"/>
                <a:gd name="T19" fmla="*/ 145 h 1161"/>
                <a:gd name="T20" fmla="*/ 145 w 799"/>
                <a:gd name="T21" fmla="*/ 144 h 1161"/>
                <a:gd name="T22" fmla="*/ 140 w 799"/>
                <a:gd name="T23" fmla="*/ 169 h 1161"/>
                <a:gd name="T24" fmla="*/ 145 w 799"/>
                <a:gd name="T25" fmla="*/ 184 h 1161"/>
                <a:gd name="T26" fmla="*/ 115 w 799"/>
                <a:gd name="T27" fmla="*/ 206 h 1161"/>
                <a:gd name="T28" fmla="*/ 92 w 799"/>
                <a:gd name="T29" fmla="*/ 229 h 1161"/>
                <a:gd name="T30" fmla="*/ 73 w 799"/>
                <a:gd name="T31" fmla="*/ 262 h 1161"/>
                <a:gd name="T32" fmla="*/ 79 w 799"/>
                <a:gd name="T33" fmla="*/ 283 h 1161"/>
                <a:gd name="T34" fmla="*/ 61 w 799"/>
                <a:gd name="T35" fmla="*/ 290 h 1161"/>
                <a:gd name="T36" fmla="*/ 20 w 799"/>
                <a:gd name="T37" fmla="*/ 284 h 1161"/>
                <a:gd name="T38" fmla="*/ 12 w 799"/>
                <a:gd name="T39" fmla="*/ 265 h 1161"/>
                <a:gd name="T40" fmla="*/ 17 w 799"/>
                <a:gd name="T41" fmla="*/ 247 h 1161"/>
                <a:gd name="T42" fmla="*/ 21 w 799"/>
                <a:gd name="T43" fmla="*/ 214 h 1161"/>
                <a:gd name="T44" fmla="*/ 3 w 799"/>
                <a:gd name="T45" fmla="*/ 187 h 1161"/>
                <a:gd name="T46" fmla="*/ 12 w 799"/>
                <a:gd name="T47" fmla="*/ 169 h 1161"/>
                <a:gd name="T48" fmla="*/ 29 w 799"/>
                <a:gd name="T49" fmla="*/ 148 h 1161"/>
                <a:gd name="T50" fmla="*/ 13 w 799"/>
                <a:gd name="T51" fmla="*/ 132 h 1161"/>
                <a:gd name="T52" fmla="*/ 24 w 799"/>
                <a:gd name="T53" fmla="*/ 116 h 1161"/>
                <a:gd name="T54" fmla="*/ 0 w 799"/>
                <a:gd name="T55" fmla="*/ 84 h 1161"/>
                <a:gd name="T56" fmla="*/ 1 w 799"/>
                <a:gd name="T57" fmla="*/ 68 h 1161"/>
                <a:gd name="T58" fmla="*/ 11 w 799"/>
                <a:gd name="T59" fmla="*/ 45 h 1161"/>
                <a:gd name="T60" fmla="*/ 29 w 799"/>
                <a:gd name="T61" fmla="*/ 36 h 1161"/>
                <a:gd name="T62" fmla="*/ 45 w 799"/>
                <a:gd name="T63" fmla="*/ 55 h 1161"/>
                <a:gd name="T64" fmla="*/ 68 w 799"/>
                <a:gd name="T65" fmla="*/ 41 h 1161"/>
                <a:gd name="T66" fmla="*/ 81 w 799"/>
                <a:gd name="T67" fmla="*/ 35 h 1161"/>
                <a:gd name="T68" fmla="*/ 88 w 799"/>
                <a:gd name="T69" fmla="*/ 14 h 1161"/>
                <a:gd name="T70" fmla="*/ 105 w 799"/>
                <a:gd name="T71" fmla="*/ 8 h 1161"/>
                <a:gd name="T72" fmla="*/ 116 w 799"/>
                <a:gd name="T73" fmla="*/ 4 h 1161"/>
                <a:gd name="T74" fmla="*/ 124 w 799"/>
                <a:gd name="T75" fmla="*/ 16 h 1161"/>
                <a:gd name="T76" fmla="*/ 128 w 799"/>
                <a:gd name="T77" fmla="*/ 21 h 1161"/>
                <a:gd name="T78" fmla="*/ 131 w 799"/>
                <a:gd name="T79" fmla="*/ 26 h 1161"/>
                <a:gd name="T80" fmla="*/ 132 w 799"/>
                <a:gd name="T81" fmla="*/ 28 h 1161"/>
                <a:gd name="T82" fmla="*/ 133 w 799"/>
                <a:gd name="T83" fmla="*/ 34 h 1161"/>
                <a:gd name="T84" fmla="*/ 135 w 799"/>
                <a:gd name="T85" fmla="*/ 40 h 1161"/>
                <a:gd name="T86" fmla="*/ 147 w 799"/>
                <a:gd name="T87" fmla="*/ 52 h 1161"/>
                <a:gd name="T88" fmla="*/ 166 w 799"/>
                <a:gd name="T89" fmla="*/ 58 h 1161"/>
                <a:gd name="T90" fmla="*/ 174 w 799"/>
                <a:gd name="T91" fmla="*/ 77 h 1161"/>
                <a:gd name="T92" fmla="*/ 194 w 799"/>
                <a:gd name="T93" fmla="*/ 97 h 1161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799"/>
                <a:gd name="T142" fmla="*/ 0 h 1161"/>
                <a:gd name="T143" fmla="*/ 799 w 799"/>
                <a:gd name="T144" fmla="*/ 1161 h 1161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799" h="1161">
                  <a:moveTo>
                    <a:pt x="799" y="413"/>
                  </a:moveTo>
                  <a:lnTo>
                    <a:pt x="795" y="415"/>
                  </a:lnTo>
                  <a:lnTo>
                    <a:pt x="785" y="423"/>
                  </a:lnTo>
                  <a:lnTo>
                    <a:pt x="773" y="433"/>
                  </a:lnTo>
                  <a:lnTo>
                    <a:pt x="759" y="444"/>
                  </a:lnTo>
                  <a:lnTo>
                    <a:pt x="748" y="458"/>
                  </a:lnTo>
                  <a:lnTo>
                    <a:pt x="740" y="468"/>
                  </a:lnTo>
                  <a:lnTo>
                    <a:pt x="738" y="484"/>
                  </a:lnTo>
                  <a:lnTo>
                    <a:pt x="738" y="499"/>
                  </a:lnTo>
                  <a:lnTo>
                    <a:pt x="738" y="517"/>
                  </a:lnTo>
                  <a:lnTo>
                    <a:pt x="734" y="535"/>
                  </a:lnTo>
                  <a:lnTo>
                    <a:pt x="726" y="549"/>
                  </a:lnTo>
                  <a:lnTo>
                    <a:pt x="706" y="560"/>
                  </a:lnTo>
                  <a:lnTo>
                    <a:pt x="683" y="570"/>
                  </a:lnTo>
                  <a:lnTo>
                    <a:pt x="661" y="578"/>
                  </a:lnTo>
                  <a:lnTo>
                    <a:pt x="645" y="584"/>
                  </a:lnTo>
                  <a:lnTo>
                    <a:pt x="635" y="588"/>
                  </a:lnTo>
                  <a:lnTo>
                    <a:pt x="622" y="586"/>
                  </a:lnTo>
                  <a:lnTo>
                    <a:pt x="608" y="584"/>
                  </a:lnTo>
                  <a:lnTo>
                    <a:pt x="594" y="580"/>
                  </a:lnTo>
                  <a:lnTo>
                    <a:pt x="584" y="576"/>
                  </a:lnTo>
                  <a:lnTo>
                    <a:pt x="580" y="576"/>
                  </a:lnTo>
                  <a:lnTo>
                    <a:pt x="561" y="618"/>
                  </a:lnTo>
                  <a:lnTo>
                    <a:pt x="557" y="679"/>
                  </a:lnTo>
                  <a:lnTo>
                    <a:pt x="568" y="718"/>
                  </a:lnTo>
                  <a:lnTo>
                    <a:pt x="580" y="738"/>
                  </a:lnTo>
                  <a:lnTo>
                    <a:pt x="523" y="822"/>
                  </a:lnTo>
                  <a:lnTo>
                    <a:pt x="458" y="826"/>
                  </a:lnTo>
                  <a:lnTo>
                    <a:pt x="425" y="881"/>
                  </a:lnTo>
                  <a:lnTo>
                    <a:pt x="368" y="919"/>
                  </a:lnTo>
                  <a:lnTo>
                    <a:pt x="344" y="1003"/>
                  </a:lnTo>
                  <a:lnTo>
                    <a:pt x="289" y="1051"/>
                  </a:lnTo>
                  <a:lnTo>
                    <a:pt x="285" y="1088"/>
                  </a:lnTo>
                  <a:lnTo>
                    <a:pt x="316" y="1133"/>
                  </a:lnTo>
                  <a:lnTo>
                    <a:pt x="318" y="1147"/>
                  </a:lnTo>
                  <a:lnTo>
                    <a:pt x="244" y="1161"/>
                  </a:lnTo>
                  <a:lnTo>
                    <a:pt x="139" y="1145"/>
                  </a:lnTo>
                  <a:lnTo>
                    <a:pt x="80" y="1137"/>
                  </a:lnTo>
                  <a:lnTo>
                    <a:pt x="41" y="1100"/>
                  </a:lnTo>
                  <a:lnTo>
                    <a:pt x="45" y="1060"/>
                  </a:lnTo>
                  <a:lnTo>
                    <a:pt x="72" y="1025"/>
                  </a:lnTo>
                  <a:lnTo>
                    <a:pt x="66" y="990"/>
                  </a:lnTo>
                  <a:lnTo>
                    <a:pt x="96" y="929"/>
                  </a:lnTo>
                  <a:lnTo>
                    <a:pt x="82" y="858"/>
                  </a:lnTo>
                  <a:lnTo>
                    <a:pt x="7" y="820"/>
                  </a:lnTo>
                  <a:lnTo>
                    <a:pt x="9" y="749"/>
                  </a:lnTo>
                  <a:lnTo>
                    <a:pt x="41" y="718"/>
                  </a:lnTo>
                  <a:lnTo>
                    <a:pt x="47" y="677"/>
                  </a:lnTo>
                  <a:lnTo>
                    <a:pt x="88" y="665"/>
                  </a:lnTo>
                  <a:lnTo>
                    <a:pt x="114" y="594"/>
                  </a:lnTo>
                  <a:lnTo>
                    <a:pt x="88" y="547"/>
                  </a:lnTo>
                  <a:lnTo>
                    <a:pt x="49" y="529"/>
                  </a:lnTo>
                  <a:lnTo>
                    <a:pt x="53" y="486"/>
                  </a:lnTo>
                  <a:lnTo>
                    <a:pt x="96" y="466"/>
                  </a:lnTo>
                  <a:lnTo>
                    <a:pt x="63" y="419"/>
                  </a:lnTo>
                  <a:lnTo>
                    <a:pt x="0" y="338"/>
                  </a:lnTo>
                  <a:lnTo>
                    <a:pt x="15" y="314"/>
                  </a:lnTo>
                  <a:lnTo>
                    <a:pt x="3" y="273"/>
                  </a:lnTo>
                  <a:lnTo>
                    <a:pt x="35" y="234"/>
                  </a:lnTo>
                  <a:lnTo>
                    <a:pt x="41" y="181"/>
                  </a:lnTo>
                  <a:lnTo>
                    <a:pt x="66" y="143"/>
                  </a:lnTo>
                  <a:lnTo>
                    <a:pt x="114" y="147"/>
                  </a:lnTo>
                  <a:lnTo>
                    <a:pt x="131" y="224"/>
                  </a:lnTo>
                  <a:lnTo>
                    <a:pt x="179" y="220"/>
                  </a:lnTo>
                  <a:lnTo>
                    <a:pt x="230" y="165"/>
                  </a:lnTo>
                  <a:lnTo>
                    <a:pt x="269" y="167"/>
                  </a:lnTo>
                  <a:lnTo>
                    <a:pt x="297" y="131"/>
                  </a:lnTo>
                  <a:lnTo>
                    <a:pt x="324" y="141"/>
                  </a:lnTo>
                  <a:lnTo>
                    <a:pt x="362" y="127"/>
                  </a:lnTo>
                  <a:lnTo>
                    <a:pt x="352" y="59"/>
                  </a:lnTo>
                  <a:lnTo>
                    <a:pt x="387" y="33"/>
                  </a:lnTo>
                  <a:lnTo>
                    <a:pt x="419" y="33"/>
                  </a:lnTo>
                  <a:lnTo>
                    <a:pt x="439" y="0"/>
                  </a:lnTo>
                  <a:lnTo>
                    <a:pt x="464" y="17"/>
                  </a:lnTo>
                  <a:lnTo>
                    <a:pt x="492" y="64"/>
                  </a:lnTo>
                  <a:lnTo>
                    <a:pt x="496" y="66"/>
                  </a:lnTo>
                  <a:lnTo>
                    <a:pt x="502" y="74"/>
                  </a:lnTo>
                  <a:lnTo>
                    <a:pt x="509" y="84"/>
                  </a:lnTo>
                  <a:lnTo>
                    <a:pt x="517" y="94"/>
                  </a:lnTo>
                  <a:lnTo>
                    <a:pt x="523" y="104"/>
                  </a:lnTo>
                  <a:lnTo>
                    <a:pt x="525" y="108"/>
                  </a:lnTo>
                  <a:lnTo>
                    <a:pt x="525" y="114"/>
                  </a:lnTo>
                  <a:lnTo>
                    <a:pt x="527" y="124"/>
                  </a:lnTo>
                  <a:lnTo>
                    <a:pt x="531" y="137"/>
                  </a:lnTo>
                  <a:lnTo>
                    <a:pt x="535" y="151"/>
                  </a:lnTo>
                  <a:lnTo>
                    <a:pt x="539" y="161"/>
                  </a:lnTo>
                  <a:lnTo>
                    <a:pt x="539" y="165"/>
                  </a:lnTo>
                  <a:lnTo>
                    <a:pt x="586" y="208"/>
                  </a:lnTo>
                  <a:lnTo>
                    <a:pt x="653" y="206"/>
                  </a:lnTo>
                  <a:lnTo>
                    <a:pt x="661" y="232"/>
                  </a:lnTo>
                  <a:lnTo>
                    <a:pt x="641" y="291"/>
                  </a:lnTo>
                  <a:lnTo>
                    <a:pt x="696" y="309"/>
                  </a:lnTo>
                  <a:lnTo>
                    <a:pt x="744" y="342"/>
                  </a:lnTo>
                  <a:lnTo>
                    <a:pt x="775" y="389"/>
                  </a:lnTo>
                  <a:lnTo>
                    <a:pt x="799" y="413"/>
                  </a:lnTo>
                  <a:close/>
                </a:path>
              </a:pathLst>
            </a:custGeom>
            <a:grpFill/>
            <a:ln w="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0" name="Freeform 94"/>
            <p:cNvSpPr>
              <a:spLocks/>
            </p:cNvSpPr>
            <p:nvPr/>
          </p:nvSpPr>
          <p:spPr bwMode="gray">
            <a:xfrm>
              <a:off x="3322" y="1838"/>
              <a:ext cx="400" cy="580"/>
            </a:xfrm>
            <a:custGeom>
              <a:avLst/>
              <a:gdLst>
                <a:gd name="T0" fmla="*/ 199 w 799"/>
                <a:gd name="T1" fmla="*/ 103 h 1161"/>
                <a:gd name="T2" fmla="*/ 194 w 799"/>
                <a:gd name="T3" fmla="*/ 108 h 1161"/>
                <a:gd name="T4" fmla="*/ 187 w 799"/>
                <a:gd name="T5" fmla="*/ 114 h 1161"/>
                <a:gd name="T6" fmla="*/ 185 w 799"/>
                <a:gd name="T7" fmla="*/ 121 h 1161"/>
                <a:gd name="T8" fmla="*/ 185 w 799"/>
                <a:gd name="T9" fmla="*/ 129 h 1161"/>
                <a:gd name="T10" fmla="*/ 182 w 799"/>
                <a:gd name="T11" fmla="*/ 137 h 1161"/>
                <a:gd name="T12" fmla="*/ 171 w 799"/>
                <a:gd name="T13" fmla="*/ 142 h 1161"/>
                <a:gd name="T14" fmla="*/ 162 w 799"/>
                <a:gd name="T15" fmla="*/ 146 h 1161"/>
                <a:gd name="T16" fmla="*/ 156 w 799"/>
                <a:gd name="T17" fmla="*/ 146 h 1161"/>
                <a:gd name="T18" fmla="*/ 149 w 799"/>
                <a:gd name="T19" fmla="*/ 145 h 1161"/>
                <a:gd name="T20" fmla="*/ 145 w 799"/>
                <a:gd name="T21" fmla="*/ 144 h 1161"/>
                <a:gd name="T22" fmla="*/ 140 w 799"/>
                <a:gd name="T23" fmla="*/ 169 h 1161"/>
                <a:gd name="T24" fmla="*/ 145 w 799"/>
                <a:gd name="T25" fmla="*/ 184 h 1161"/>
                <a:gd name="T26" fmla="*/ 115 w 799"/>
                <a:gd name="T27" fmla="*/ 206 h 1161"/>
                <a:gd name="T28" fmla="*/ 92 w 799"/>
                <a:gd name="T29" fmla="*/ 229 h 1161"/>
                <a:gd name="T30" fmla="*/ 73 w 799"/>
                <a:gd name="T31" fmla="*/ 262 h 1161"/>
                <a:gd name="T32" fmla="*/ 79 w 799"/>
                <a:gd name="T33" fmla="*/ 283 h 1161"/>
                <a:gd name="T34" fmla="*/ 61 w 799"/>
                <a:gd name="T35" fmla="*/ 290 h 1161"/>
                <a:gd name="T36" fmla="*/ 20 w 799"/>
                <a:gd name="T37" fmla="*/ 284 h 1161"/>
                <a:gd name="T38" fmla="*/ 12 w 799"/>
                <a:gd name="T39" fmla="*/ 265 h 1161"/>
                <a:gd name="T40" fmla="*/ 17 w 799"/>
                <a:gd name="T41" fmla="*/ 247 h 1161"/>
                <a:gd name="T42" fmla="*/ 21 w 799"/>
                <a:gd name="T43" fmla="*/ 214 h 1161"/>
                <a:gd name="T44" fmla="*/ 3 w 799"/>
                <a:gd name="T45" fmla="*/ 187 h 1161"/>
                <a:gd name="T46" fmla="*/ 12 w 799"/>
                <a:gd name="T47" fmla="*/ 169 h 1161"/>
                <a:gd name="T48" fmla="*/ 29 w 799"/>
                <a:gd name="T49" fmla="*/ 148 h 1161"/>
                <a:gd name="T50" fmla="*/ 13 w 799"/>
                <a:gd name="T51" fmla="*/ 132 h 1161"/>
                <a:gd name="T52" fmla="*/ 24 w 799"/>
                <a:gd name="T53" fmla="*/ 116 h 1161"/>
                <a:gd name="T54" fmla="*/ 0 w 799"/>
                <a:gd name="T55" fmla="*/ 84 h 1161"/>
                <a:gd name="T56" fmla="*/ 1 w 799"/>
                <a:gd name="T57" fmla="*/ 68 h 1161"/>
                <a:gd name="T58" fmla="*/ 11 w 799"/>
                <a:gd name="T59" fmla="*/ 45 h 1161"/>
                <a:gd name="T60" fmla="*/ 29 w 799"/>
                <a:gd name="T61" fmla="*/ 36 h 1161"/>
                <a:gd name="T62" fmla="*/ 45 w 799"/>
                <a:gd name="T63" fmla="*/ 55 h 1161"/>
                <a:gd name="T64" fmla="*/ 68 w 799"/>
                <a:gd name="T65" fmla="*/ 41 h 1161"/>
                <a:gd name="T66" fmla="*/ 81 w 799"/>
                <a:gd name="T67" fmla="*/ 35 h 1161"/>
                <a:gd name="T68" fmla="*/ 88 w 799"/>
                <a:gd name="T69" fmla="*/ 14 h 1161"/>
                <a:gd name="T70" fmla="*/ 105 w 799"/>
                <a:gd name="T71" fmla="*/ 8 h 1161"/>
                <a:gd name="T72" fmla="*/ 116 w 799"/>
                <a:gd name="T73" fmla="*/ 4 h 1161"/>
                <a:gd name="T74" fmla="*/ 124 w 799"/>
                <a:gd name="T75" fmla="*/ 16 h 1161"/>
                <a:gd name="T76" fmla="*/ 128 w 799"/>
                <a:gd name="T77" fmla="*/ 21 h 1161"/>
                <a:gd name="T78" fmla="*/ 131 w 799"/>
                <a:gd name="T79" fmla="*/ 26 h 1161"/>
                <a:gd name="T80" fmla="*/ 132 w 799"/>
                <a:gd name="T81" fmla="*/ 28 h 1161"/>
                <a:gd name="T82" fmla="*/ 133 w 799"/>
                <a:gd name="T83" fmla="*/ 34 h 1161"/>
                <a:gd name="T84" fmla="*/ 135 w 799"/>
                <a:gd name="T85" fmla="*/ 40 h 1161"/>
                <a:gd name="T86" fmla="*/ 147 w 799"/>
                <a:gd name="T87" fmla="*/ 52 h 1161"/>
                <a:gd name="T88" fmla="*/ 166 w 799"/>
                <a:gd name="T89" fmla="*/ 58 h 1161"/>
                <a:gd name="T90" fmla="*/ 174 w 799"/>
                <a:gd name="T91" fmla="*/ 77 h 1161"/>
                <a:gd name="T92" fmla="*/ 194 w 799"/>
                <a:gd name="T93" fmla="*/ 97 h 1161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799"/>
                <a:gd name="T142" fmla="*/ 0 h 1161"/>
                <a:gd name="T143" fmla="*/ 799 w 799"/>
                <a:gd name="T144" fmla="*/ 1161 h 1161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799" h="1161">
                  <a:moveTo>
                    <a:pt x="799" y="413"/>
                  </a:moveTo>
                  <a:lnTo>
                    <a:pt x="795" y="415"/>
                  </a:lnTo>
                  <a:lnTo>
                    <a:pt x="785" y="423"/>
                  </a:lnTo>
                  <a:lnTo>
                    <a:pt x="773" y="433"/>
                  </a:lnTo>
                  <a:lnTo>
                    <a:pt x="759" y="444"/>
                  </a:lnTo>
                  <a:lnTo>
                    <a:pt x="748" y="458"/>
                  </a:lnTo>
                  <a:lnTo>
                    <a:pt x="740" y="468"/>
                  </a:lnTo>
                  <a:lnTo>
                    <a:pt x="738" y="484"/>
                  </a:lnTo>
                  <a:lnTo>
                    <a:pt x="738" y="499"/>
                  </a:lnTo>
                  <a:lnTo>
                    <a:pt x="738" y="517"/>
                  </a:lnTo>
                  <a:lnTo>
                    <a:pt x="734" y="535"/>
                  </a:lnTo>
                  <a:lnTo>
                    <a:pt x="726" y="549"/>
                  </a:lnTo>
                  <a:lnTo>
                    <a:pt x="706" y="560"/>
                  </a:lnTo>
                  <a:lnTo>
                    <a:pt x="683" y="570"/>
                  </a:lnTo>
                  <a:lnTo>
                    <a:pt x="661" y="578"/>
                  </a:lnTo>
                  <a:lnTo>
                    <a:pt x="645" y="584"/>
                  </a:lnTo>
                  <a:lnTo>
                    <a:pt x="635" y="588"/>
                  </a:lnTo>
                  <a:lnTo>
                    <a:pt x="622" y="586"/>
                  </a:lnTo>
                  <a:lnTo>
                    <a:pt x="608" y="584"/>
                  </a:lnTo>
                  <a:lnTo>
                    <a:pt x="594" y="580"/>
                  </a:lnTo>
                  <a:lnTo>
                    <a:pt x="584" y="576"/>
                  </a:lnTo>
                  <a:lnTo>
                    <a:pt x="580" y="576"/>
                  </a:lnTo>
                  <a:lnTo>
                    <a:pt x="561" y="618"/>
                  </a:lnTo>
                  <a:lnTo>
                    <a:pt x="557" y="679"/>
                  </a:lnTo>
                  <a:lnTo>
                    <a:pt x="568" y="718"/>
                  </a:lnTo>
                  <a:lnTo>
                    <a:pt x="580" y="738"/>
                  </a:lnTo>
                  <a:lnTo>
                    <a:pt x="523" y="822"/>
                  </a:lnTo>
                  <a:lnTo>
                    <a:pt x="458" y="826"/>
                  </a:lnTo>
                  <a:lnTo>
                    <a:pt x="425" y="881"/>
                  </a:lnTo>
                  <a:lnTo>
                    <a:pt x="368" y="919"/>
                  </a:lnTo>
                  <a:lnTo>
                    <a:pt x="344" y="1003"/>
                  </a:lnTo>
                  <a:lnTo>
                    <a:pt x="289" y="1051"/>
                  </a:lnTo>
                  <a:lnTo>
                    <a:pt x="285" y="1088"/>
                  </a:lnTo>
                  <a:lnTo>
                    <a:pt x="316" y="1133"/>
                  </a:lnTo>
                  <a:lnTo>
                    <a:pt x="318" y="1147"/>
                  </a:lnTo>
                  <a:lnTo>
                    <a:pt x="244" y="1161"/>
                  </a:lnTo>
                  <a:lnTo>
                    <a:pt x="139" y="1145"/>
                  </a:lnTo>
                  <a:lnTo>
                    <a:pt x="80" y="1137"/>
                  </a:lnTo>
                  <a:lnTo>
                    <a:pt x="41" y="1100"/>
                  </a:lnTo>
                  <a:lnTo>
                    <a:pt x="45" y="1060"/>
                  </a:lnTo>
                  <a:lnTo>
                    <a:pt x="72" y="1025"/>
                  </a:lnTo>
                  <a:lnTo>
                    <a:pt x="66" y="990"/>
                  </a:lnTo>
                  <a:lnTo>
                    <a:pt x="96" y="929"/>
                  </a:lnTo>
                  <a:lnTo>
                    <a:pt x="82" y="858"/>
                  </a:lnTo>
                  <a:lnTo>
                    <a:pt x="7" y="820"/>
                  </a:lnTo>
                  <a:lnTo>
                    <a:pt x="9" y="749"/>
                  </a:lnTo>
                  <a:lnTo>
                    <a:pt x="41" y="718"/>
                  </a:lnTo>
                  <a:lnTo>
                    <a:pt x="47" y="677"/>
                  </a:lnTo>
                  <a:lnTo>
                    <a:pt x="88" y="665"/>
                  </a:lnTo>
                  <a:lnTo>
                    <a:pt x="114" y="594"/>
                  </a:lnTo>
                  <a:lnTo>
                    <a:pt x="88" y="547"/>
                  </a:lnTo>
                  <a:lnTo>
                    <a:pt x="49" y="529"/>
                  </a:lnTo>
                  <a:lnTo>
                    <a:pt x="53" y="486"/>
                  </a:lnTo>
                  <a:lnTo>
                    <a:pt x="96" y="466"/>
                  </a:lnTo>
                  <a:lnTo>
                    <a:pt x="63" y="419"/>
                  </a:lnTo>
                  <a:lnTo>
                    <a:pt x="0" y="338"/>
                  </a:lnTo>
                  <a:lnTo>
                    <a:pt x="15" y="314"/>
                  </a:lnTo>
                  <a:lnTo>
                    <a:pt x="3" y="273"/>
                  </a:lnTo>
                  <a:lnTo>
                    <a:pt x="35" y="234"/>
                  </a:lnTo>
                  <a:lnTo>
                    <a:pt x="41" y="181"/>
                  </a:lnTo>
                  <a:lnTo>
                    <a:pt x="66" y="143"/>
                  </a:lnTo>
                  <a:lnTo>
                    <a:pt x="114" y="147"/>
                  </a:lnTo>
                  <a:lnTo>
                    <a:pt x="131" y="224"/>
                  </a:lnTo>
                  <a:lnTo>
                    <a:pt x="179" y="220"/>
                  </a:lnTo>
                  <a:lnTo>
                    <a:pt x="230" y="165"/>
                  </a:lnTo>
                  <a:lnTo>
                    <a:pt x="269" y="167"/>
                  </a:lnTo>
                  <a:lnTo>
                    <a:pt x="297" y="131"/>
                  </a:lnTo>
                  <a:lnTo>
                    <a:pt x="324" y="141"/>
                  </a:lnTo>
                  <a:lnTo>
                    <a:pt x="362" y="127"/>
                  </a:lnTo>
                  <a:lnTo>
                    <a:pt x="352" y="59"/>
                  </a:lnTo>
                  <a:lnTo>
                    <a:pt x="387" y="33"/>
                  </a:lnTo>
                  <a:lnTo>
                    <a:pt x="419" y="33"/>
                  </a:lnTo>
                  <a:lnTo>
                    <a:pt x="439" y="0"/>
                  </a:lnTo>
                  <a:lnTo>
                    <a:pt x="464" y="17"/>
                  </a:lnTo>
                  <a:lnTo>
                    <a:pt x="492" y="64"/>
                  </a:lnTo>
                  <a:lnTo>
                    <a:pt x="496" y="66"/>
                  </a:lnTo>
                  <a:lnTo>
                    <a:pt x="502" y="74"/>
                  </a:lnTo>
                  <a:lnTo>
                    <a:pt x="509" y="84"/>
                  </a:lnTo>
                  <a:lnTo>
                    <a:pt x="517" y="94"/>
                  </a:lnTo>
                  <a:lnTo>
                    <a:pt x="523" y="104"/>
                  </a:lnTo>
                  <a:lnTo>
                    <a:pt x="525" y="108"/>
                  </a:lnTo>
                  <a:lnTo>
                    <a:pt x="525" y="114"/>
                  </a:lnTo>
                  <a:lnTo>
                    <a:pt x="527" y="124"/>
                  </a:lnTo>
                  <a:lnTo>
                    <a:pt x="531" y="137"/>
                  </a:lnTo>
                  <a:lnTo>
                    <a:pt x="535" y="151"/>
                  </a:lnTo>
                  <a:lnTo>
                    <a:pt x="539" y="161"/>
                  </a:lnTo>
                  <a:lnTo>
                    <a:pt x="539" y="165"/>
                  </a:lnTo>
                  <a:lnTo>
                    <a:pt x="586" y="208"/>
                  </a:lnTo>
                  <a:lnTo>
                    <a:pt x="653" y="206"/>
                  </a:lnTo>
                  <a:lnTo>
                    <a:pt x="661" y="232"/>
                  </a:lnTo>
                  <a:lnTo>
                    <a:pt x="641" y="291"/>
                  </a:lnTo>
                  <a:lnTo>
                    <a:pt x="696" y="309"/>
                  </a:lnTo>
                  <a:lnTo>
                    <a:pt x="744" y="342"/>
                  </a:lnTo>
                  <a:lnTo>
                    <a:pt x="775" y="389"/>
                  </a:lnTo>
                  <a:lnTo>
                    <a:pt x="799" y="413"/>
                  </a:lnTo>
                </a:path>
              </a:pathLst>
            </a:custGeom>
            <a:grpFill/>
            <a:ln w="635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1" name="Freeform 95"/>
            <p:cNvSpPr>
              <a:spLocks/>
            </p:cNvSpPr>
            <p:nvPr/>
          </p:nvSpPr>
          <p:spPr bwMode="gray">
            <a:xfrm>
              <a:off x="3440" y="1985"/>
              <a:ext cx="121" cy="140"/>
            </a:xfrm>
            <a:custGeom>
              <a:avLst/>
              <a:gdLst>
                <a:gd name="T0" fmla="*/ 44 w 242"/>
                <a:gd name="T1" fmla="*/ 62 h 279"/>
                <a:gd name="T2" fmla="*/ 35 w 242"/>
                <a:gd name="T3" fmla="*/ 63 h 279"/>
                <a:gd name="T4" fmla="*/ 29 w 242"/>
                <a:gd name="T5" fmla="*/ 70 h 279"/>
                <a:gd name="T6" fmla="*/ 11 w 242"/>
                <a:gd name="T7" fmla="*/ 69 h 279"/>
                <a:gd name="T8" fmla="*/ 1 w 242"/>
                <a:gd name="T9" fmla="*/ 63 h 279"/>
                <a:gd name="T10" fmla="*/ 0 w 242"/>
                <a:gd name="T11" fmla="*/ 45 h 279"/>
                <a:gd name="T12" fmla="*/ 6 w 242"/>
                <a:gd name="T13" fmla="*/ 40 h 279"/>
                <a:gd name="T14" fmla="*/ 11 w 242"/>
                <a:gd name="T15" fmla="*/ 30 h 279"/>
                <a:gd name="T16" fmla="*/ 5 w 242"/>
                <a:gd name="T17" fmla="*/ 27 h 279"/>
                <a:gd name="T18" fmla="*/ 7 w 242"/>
                <a:gd name="T19" fmla="*/ 22 h 279"/>
                <a:gd name="T20" fmla="*/ 14 w 242"/>
                <a:gd name="T21" fmla="*/ 20 h 279"/>
                <a:gd name="T22" fmla="*/ 21 w 242"/>
                <a:gd name="T23" fmla="*/ 10 h 279"/>
                <a:gd name="T24" fmla="*/ 27 w 242"/>
                <a:gd name="T25" fmla="*/ 3 h 279"/>
                <a:gd name="T26" fmla="*/ 33 w 242"/>
                <a:gd name="T27" fmla="*/ 0 h 279"/>
                <a:gd name="T28" fmla="*/ 44 w 242"/>
                <a:gd name="T29" fmla="*/ 13 h 279"/>
                <a:gd name="T30" fmla="*/ 54 w 242"/>
                <a:gd name="T31" fmla="*/ 13 h 279"/>
                <a:gd name="T32" fmla="*/ 58 w 242"/>
                <a:gd name="T33" fmla="*/ 25 h 279"/>
                <a:gd name="T34" fmla="*/ 61 w 242"/>
                <a:gd name="T35" fmla="*/ 35 h 279"/>
                <a:gd name="T36" fmla="*/ 54 w 242"/>
                <a:gd name="T37" fmla="*/ 41 h 279"/>
                <a:gd name="T38" fmla="*/ 54 w 242"/>
                <a:gd name="T39" fmla="*/ 54 h 279"/>
                <a:gd name="T40" fmla="*/ 44 w 242"/>
                <a:gd name="T41" fmla="*/ 62 h 279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242"/>
                <a:gd name="T64" fmla="*/ 0 h 279"/>
                <a:gd name="T65" fmla="*/ 242 w 242"/>
                <a:gd name="T66" fmla="*/ 279 h 279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242" h="279">
                  <a:moveTo>
                    <a:pt x="173" y="248"/>
                  </a:moveTo>
                  <a:lnTo>
                    <a:pt x="140" y="250"/>
                  </a:lnTo>
                  <a:lnTo>
                    <a:pt x="116" y="279"/>
                  </a:lnTo>
                  <a:lnTo>
                    <a:pt x="41" y="273"/>
                  </a:lnTo>
                  <a:lnTo>
                    <a:pt x="2" y="250"/>
                  </a:lnTo>
                  <a:lnTo>
                    <a:pt x="0" y="179"/>
                  </a:lnTo>
                  <a:lnTo>
                    <a:pt x="21" y="159"/>
                  </a:lnTo>
                  <a:lnTo>
                    <a:pt x="41" y="118"/>
                  </a:lnTo>
                  <a:lnTo>
                    <a:pt x="17" y="106"/>
                  </a:lnTo>
                  <a:lnTo>
                    <a:pt x="25" y="86"/>
                  </a:lnTo>
                  <a:lnTo>
                    <a:pt x="53" y="80"/>
                  </a:lnTo>
                  <a:lnTo>
                    <a:pt x="82" y="39"/>
                  </a:lnTo>
                  <a:lnTo>
                    <a:pt x="106" y="12"/>
                  </a:lnTo>
                  <a:lnTo>
                    <a:pt x="132" y="0"/>
                  </a:lnTo>
                  <a:lnTo>
                    <a:pt x="175" y="49"/>
                  </a:lnTo>
                  <a:lnTo>
                    <a:pt x="216" y="49"/>
                  </a:lnTo>
                  <a:lnTo>
                    <a:pt x="230" y="100"/>
                  </a:lnTo>
                  <a:lnTo>
                    <a:pt x="242" y="139"/>
                  </a:lnTo>
                  <a:lnTo>
                    <a:pt x="216" y="163"/>
                  </a:lnTo>
                  <a:lnTo>
                    <a:pt x="214" y="214"/>
                  </a:lnTo>
                  <a:lnTo>
                    <a:pt x="173" y="248"/>
                  </a:lnTo>
                  <a:close/>
                </a:path>
              </a:pathLst>
            </a:custGeom>
            <a:grpFill/>
            <a:ln w="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2" name="Freeform 96"/>
            <p:cNvSpPr>
              <a:spLocks/>
            </p:cNvSpPr>
            <p:nvPr/>
          </p:nvSpPr>
          <p:spPr bwMode="gray">
            <a:xfrm>
              <a:off x="3440" y="1985"/>
              <a:ext cx="121" cy="140"/>
            </a:xfrm>
            <a:custGeom>
              <a:avLst/>
              <a:gdLst>
                <a:gd name="T0" fmla="*/ 44 w 242"/>
                <a:gd name="T1" fmla="*/ 62 h 279"/>
                <a:gd name="T2" fmla="*/ 35 w 242"/>
                <a:gd name="T3" fmla="*/ 63 h 279"/>
                <a:gd name="T4" fmla="*/ 29 w 242"/>
                <a:gd name="T5" fmla="*/ 70 h 279"/>
                <a:gd name="T6" fmla="*/ 11 w 242"/>
                <a:gd name="T7" fmla="*/ 69 h 279"/>
                <a:gd name="T8" fmla="*/ 1 w 242"/>
                <a:gd name="T9" fmla="*/ 63 h 279"/>
                <a:gd name="T10" fmla="*/ 0 w 242"/>
                <a:gd name="T11" fmla="*/ 45 h 279"/>
                <a:gd name="T12" fmla="*/ 6 w 242"/>
                <a:gd name="T13" fmla="*/ 40 h 279"/>
                <a:gd name="T14" fmla="*/ 11 w 242"/>
                <a:gd name="T15" fmla="*/ 30 h 279"/>
                <a:gd name="T16" fmla="*/ 5 w 242"/>
                <a:gd name="T17" fmla="*/ 27 h 279"/>
                <a:gd name="T18" fmla="*/ 7 w 242"/>
                <a:gd name="T19" fmla="*/ 22 h 279"/>
                <a:gd name="T20" fmla="*/ 14 w 242"/>
                <a:gd name="T21" fmla="*/ 20 h 279"/>
                <a:gd name="T22" fmla="*/ 21 w 242"/>
                <a:gd name="T23" fmla="*/ 10 h 279"/>
                <a:gd name="T24" fmla="*/ 27 w 242"/>
                <a:gd name="T25" fmla="*/ 3 h 279"/>
                <a:gd name="T26" fmla="*/ 33 w 242"/>
                <a:gd name="T27" fmla="*/ 0 h 279"/>
                <a:gd name="T28" fmla="*/ 44 w 242"/>
                <a:gd name="T29" fmla="*/ 13 h 279"/>
                <a:gd name="T30" fmla="*/ 54 w 242"/>
                <a:gd name="T31" fmla="*/ 13 h 279"/>
                <a:gd name="T32" fmla="*/ 58 w 242"/>
                <a:gd name="T33" fmla="*/ 25 h 279"/>
                <a:gd name="T34" fmla="*/ 61 w 242"/>
                <a:gd name="T35" fmla="*/ 35 h 279"/>
                <a:gd name="T36" fmla="*/ 54 w 242"/>
                <a:gd name="T37" fmla="*/ 41 h 279"/>
                <a:gd name="T38" fmla="*/ 54 w 242"/>
                <a:gd name="T39" fmla="*/ 54 h 279"/>
                <a:gd name="T40" fmla="*/ 44 w 242"/>
                <a:gd name="T41" fmla="*/ 62 h 279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242"/>
                <a:gd name="T64" fmla="*/ 0 h 279"/>
                <a:gd name="T65" fmla="*/ 242 w 242"/>
                <a:gd name="T66" fmla="*/ 279 h 279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242" h="279">
                  <a:moveTo>
                    <a:pt x="173" y="248"/>
                  </a:moveTo>
                  <a:lnTo>
                    <a:pt x="140" y="250"/>
                  </a:lnTo>
                  <a:lnTo>
                    <a:pt x="116" y="279"/>
                  </a:lnTo>
                  <a:lnTo>
                    <a:pt x="41" y="273"/>
                  </a:lnTo>
                  <a:lnTo>
                    <a:pt x="2" y="250"/>
                  </a:lnTo>
                  <a:lnTo>
                    <a:pt x="0" y="179"/>
                  </a:lnTo>
                  <a:lnTo>
                    <a:pt x="21" y="159"/>
                  </a:lnTo>
                  <a:lnTo>
                    <a:pt x="41" y="118"/>
                  </a:lnTo>
                  <a:lnTo>
                    <a:pt x="17" y="106"/>
                  </a:lnTo>
                  <a:lnTo>
                    <a:pt x="25" y="86"/>
                  </a:lnTo>
                  <a:lnTo>
                    <a:pt x="53" y="80"/>
                  </a:lnTo>
                  <a:lnTo>
                    <a:pt x="82" y="39"/>
                  </a:lnTo>
                  <a:lnTo>
                    <a:pt x="106" y="12"/>
                  </a:lnTo>
                  <a:lnTo>
                    <a:pt x="132" y="0"/>
                  </a:lnTo>
                  <a:lnTo>
                    <a:pt x="175" y="49"/>
                  </a:lnTo>
                  <a:lnTo>
                    <a:pt x="216" y="49"/>
                  </a:lnTo>
                  <a:lnTo>
                    <a:pt x="230" y="100"/>
                  </a:lnTo>
                  <a:lnTo>
                    <a:pt x="242" y="139"/>
                  </a:lnTo>
                  <a:lnTo>
                    <a:pt x="216" y="163"/>
                  </a:lnTo>
                  <a:lnTo>
                    <a:pt x="214" y="214"/>
                  </a:lnTo>
                  <a:lnTo>
                    <a:pt x="173" y="248"/>
                  </a:lnTo>
                </a:path>
              </a:pathLst>
            </a:custGeom>
            <a:grpFill/>
            <a:ln w="635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3" name="Freeform 97"/>
            <p:cNvSpPr>
              <a:spLocks/>
            </p:cNvSpPr>
            <p:nvPr/>
          </p:nvSpPr>
          <p:spPr bwMode="gray">
            <a:xfrm>
              <a:off x="3527" y="2070"/>
              <a:ext cx="86" cy="115"/>
            </a:xfrm>
            <a:custGeom>
              <a:avLst/>
              <a:gdLst>
                <a:gd name="T0" fmla="*/ 2 w 171"/>
                <a:gd name="T1" fmla="*/ 36 h 230"/>
                <a:gd name="T2" fmla="*/ 1 w 171"/>
                <a:gd name="T3" fmla="*/ 47 h 230"/>
                <a:gd name="T4" fmla="*/ 8 w 171"/>
                <a:gd name="T5" fmla="*/ 56 h 230"/>
                <a:gd name="T6" fmla="*/ 24 w 171"/>
                <a:gd name="T7" fmla="*/ 58 h 230"/>
                <a:gd name="T8" fmla="*/ 37 w 171"/>
                <a:gd name="T9" fmla="*/ 54 h 230"/>
                <a:gd name="T10" fmla="*/ 38 w 171"/>
                <a:gd name="T11" fmla="*/ 39 h 230"/>
                <a:gd name="T12" fmla="*/ 43 w 171"/>
                <a:gd name="T13" fmla="*/ 27 h 230"/>
                <a:gd name="T14" fmla="*/ 41 w 171"/>
                <a:gd name="T15" fmla="*/ 20 h 230"/>
                <a:gd name="T16" fmla="*/ 35 w 171"/>
                <a:gd name="T17" fmla="*/ 15 h 230"/>
                <a:gd name="T18" fmla="*/ 25 w 171"/>
                <a:gd name="T19" fmla="*/ 9 h 230"/>
                <a:gd name="T20" fmla="*/ 25 w 171"/>
                <a:gd name="T21" fmla="*/ 1 h 230"/>
                <a:gd name="T22" fmla="*/ 12 w 171"/>
                <a:gd name="T23" fmla="*/ 0 h 230"/>
                <a:gd name="T24" fmla="*/ 11 w 171"/>
                <a:gd name="T25" fmla="*/ 12 h 230"/>
                <a:gd name="T26" fmla="*/ 0 w 171"/>
                <a:gd name="T27" fmla="*/ 20 h 230"/>
                <a:gd name="T28" fmla="*/ 2 w 171"/>
                <a:gd name="T29" fmla="*/ 36 h 230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171"/>
                <a:gd name="T46" fmla="*/ 0 h 230"/>
                <a:gd name="T47" fmla="*/ 171 w 171"/>
                <a:gd name="T48" fmla="*/ 230 h 230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171" h="230">
                  <a:moveTo>
                    <a:pt x="8" y="144"/>
                  </a:moveTo>
                  <a:lnTo>
                    <a:pt x="4" y="185"/>
                  </a:lnTo>
                  <a:lnTo>
                    <a:pt x="31" y="224"/>
                  </a:lnTo>
                  <a:lnTo>
                    <a:pt x="96" y="230"/>
                  </a:lnTo>
                  <a:lnTo>
                    <a:pt x="148" y="215"/>
                  </a:lnTo>
                  <a:lnTo>
                    <a:pt x="152" y="154"/>
                  </a:lnTo>
                  <a:lnTo>
                    <a:pt x="171" y="108"/>
                  </a:lnTo>
                  <a:lnTo>
                    <a:pt x="163" y="79"/>
                  </a:lnTo>
                  <a:lnTo>
                    <a:pt x="138" y="59"/>
                  </a:lnTo>
                  <a:lnTo>
                    <a:pt x="98" y="35"/>
                  </a:lnTo>
                  <a:lnTo>
                    <a:pt x="98" y="4"/>
                  </a:lnTo>
                  <a:lnTo>
                    <a:pt x="45" y="0"/>
                  </a:lnTo>
                  <a:lnTo>
                    <a:pt x="41" y="45"/>
                  </a:lnTo>
                  <a:lnTo>
                    <a:pt x="0" y="79"/>
                  </a:lnTo>
                  <a:lnTo>
                    <a:pt x="8" y="144"/>
                  </a:lnTo>
                  <a:close/>
                </a:path>
              </a:pathLst>
            </a:custGeom>
            <a:grpFill/>
            <a:ln w="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4" name="Freeform 98"/>
            <p:cNvSpPr>
              <a:spLocks/>
            </p:cNvSpPr>
            <p:nvPr/>
          </p:nvSpPr>
          <p:spPr bwMode="gray">
            <a:xfrm>
              <a:off x="3527" y="2070"/>
              <a:ext cx="86" cy="115"/>
            </a:xfrm>
            <a:custGeom>
              <a:avLst/>
              <a:gdLst>
                <a:gd name="T0" fmla="*/ 2 w 171"/>
                <a:gd name="T1" fmla="*/ 36 h 230"/>
                <a:gd name="T2" fmla="*/ 1 w 171"/>
                <a:gd name="T3" fmla="*/ 47 h 230"/>
                <a:gd name="T4" fmla="*/ 8 w 171"/>
                <a:gd name="T5" fmla="*/ 56 h 230"/>
                <a:gd name="T6" fmla="*/ 24 w 171"/>
                <a:gd name="T7" fmla="*/ 58 h 230"/>
                <a:gd name="T8" fmla="*/ 37 w 171"/>
                <a:gd name="T9" fmla="*/ 54 h 230"/>
                <a:gd name="T10" fmla="*/ 38 w 171"/>
                <a:gd name="T11" fmla="*/ 39 h 230"/>
                <a:gd name="T12" fmla="*/ 43 w 171"/>
                <a:gd name="T13" fmla="*/ 27 h 230"/>
                <a:gd name="T14" fmla="*/ 41 w 171"/>
                <a:gd name="T15" fmla="*/ 20 h 230"/>
                <a:gd name="T16" fmla="*/ 35 w 171"/>
                <a:gd name="T17" fmla="*/ 15 h 230"/>
                <a:gd name="T18" fmla="*/ 25 w 171"/>
                <a:gd name="T19" fmla="*/ 9 h 230"/>
                <a:gd name="T20" fmla="*/ 25 w 171"/>
                <a:gd name="T21" fmla="*/ 1 h 230"/>
                <a:gd name="T22" fmla="*/ 12 w 171"/>
                <a:gd name="T23" fmla="*/ 0 h 230"/>
                <a:gd name="T24" fmla="*/ 11 w 171"/>
                <a:gd name="T25" fmla="*/ 12 h 230"/>
                <a:gd name="T26" fmla="*/ 0 w 171"/>
                <a:gd name="T27" fmla="*/ 20 h 230"/>
                <a:gd name="T28" fmla="*/ 2 w 171"/>
                <a:gd name="T29" fmla="*/ 36 h 230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171"/>
                <a:gd name="T46" fmla="*/ 0 h 230"/>
                <a:gd name="T47" fmla="*/ 171 w 171"/>
                <a:gd name="T48" fmla="*/ 230 h 230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171" h="230">
                  <a:moveTo>
                    <a:pt x="8" y="144"/>
                  </a:moveTo>
                  <a:lnTo>
                    <a:pt x="4" y="185"/>
                  </a:lnTo>
                  <a:lnTo>
                    <a:pt x="31" y="224"/>
                  </a:lnTo>
                  <a:lnTo>
                    <a:pt x="96" y="230"/>
                  </a:lnTo>
                  <a:lnTo>
                    <a:pt x="148" y="215"/>
                  </a:lnTo>
                  <a:lnTo>
                    <a:pt x="152" y="154"/>
                  </a:lnTo>
                  <a:lnTo>
                    <a:pt x="171" y="108"/>
                  </a:lnTo>
                  <a:lnTo>
                    <a:pt x="163" y="79"/>
                  </a:lnTo>
                  <a:lnTo>
                    <a:pt x="138" y="59"/>
                  </a:lnTo>
                  <a:lnTo>
                    <a:pt x="98" y="35"/>
                  </a:lnTo>
                  <a:lnTo>
                    <a:pt x="98" y="4"/>
                  </a:lnTo>
                  <a:lnTo>
                    <a:pt x="45" y="0"/>
                  </a:lnTo>
                  <a:lnTo>
                    <a:pt x="41" y="45"/>
                  </a:lnTo>
                  <a:lnTo>
                    <a:pt x="0" y="79"/>
                  </a:lnTo>
                  <a:lnTo>
                    <a:pt x="8" y="144"/>
                  </a:lnTo>
                </a:path>
              </a:pathLst>
            </a:custGeom>
            <a:grpFill/>
            <a:ln w="635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5" name="Freeform 99"/>
            <p:cNvSpPr>
              <a:spLocks/>
            </p:cNvSpPr>
            <p:nvPr/>
          </p:nvSpPr>
          <p:spPr bwMode="gray">
            <a:xfrm>
              <a:off x="3643" y="1699"/>
              <a:ext cx="430" cy="429"/>
            </a:xfrm>
            <a:custGeom>
              <a:avLst/>
              <a:gdLst>
                <a:gd name="T0" fmla="*/ 182 w 860"/>
                <a:gd name="T1" fmla="*/ 145 h 858"/>
                <a:gd name="T2" fmla="*/ 179 w 860"/>
                <a:gd name="T3" fmla="*/ 149 h 858"/>
                <a:gd name="T4" fmla="*/ 174 w 860"/>
                <a:gd name="T5" fmla="*/ 152 h 858"/>
                <a:gd name="T6" fmla="*/ 166 w 860"/>
                <a:gd name="T7" fmla="*/ 154 h 858"/>
                <a:gd name="T8" fmla="*/ 156 w 860"/>
                <a:gd name="T9" fmla="*/ 157 h 858"/>
                <a:gd name="T10" fmla="*/ 149 w 860"/>
                <a:gd name="T11" fmla="*/ 163 h 858"/>
                <a:gd name="T12" fmla="*/ 140 w 860"/>
                <a:gd name="T13" fmla="*/ 170 h 858"/>
                <a:gd name="T14" fmla="*/ 133 w 860"/>
                <a:gd name="T15" fmla="*/ 176 h 858"/>
                <a:gd name="T16" fmla="*/ 129 w 860"/>
                <a:gd name="T17" fmla="*/ 180 h 858"/>
                <a:gd name="T18" fmla="*/ 123 w 860"/>
                <a:gd name="T19" fmla="*/ 186 h 858"/>
                <a:gd name="T20" fmla="*/ 119 w 860"/>
                <a:gd name="T21" fmla="*/ 194 h 858"/>
                <a:gd name="T22" fmla="*/ 113 w 860"/>
                <a:gd name="T23" fmla="*/ 201 h 858"/>
                <a:gd name="T24" fmla="*/ 107 w 860"/>
                <a:gd name="T25" fmla="*/ 204 h 858"/>
                <a:gd name="T26" fmla="*/ 103 w 860"/>
                <a:gd name="T27" fmla="*/ 208 h 858"/>
                <a:gd name="T28" fmla="*/ 95 w 860"/>
                <a:gd name="T29" fmla="*/ 213 h 858"/>
                <a:gd name="T30" fmla="*/ 89 w 860"/>
                <a:gd name="T31" fmla="*/ 215 h 858"/>
                <a:gd name="T32" fmla="*/ 88 w 860"/>
                <a:gd name="T33" fmla="*/ 210 h 858"/>
                <a:gd name="T34" fmla="*/ 92 w 860"/>
                <a:gd name="T35" fmla="*/ 204 h 858"/>
                <a:gd name="T36" fmla="*/ 98 w 860"/>
                <a:gd name="T37" fmla="*/ 198 h 858"/>
                <a:gd name="T38" fmla="*/ 103 w 860"/>
                <a:gd name="T39" fmla="*/ 191 h 858"/>
                <a:gd name="T40" fmla="*/ 101 w 860"/>
                <a:gd name="T41" fmla="*/ 187 h 858"/>
                <a:gd name="T42" fmla="*/ 95 w 860"/>
                <a:gd name="T43" fmla="*/ 184 h 858"/>
                <a:gd name="T44" fmla="*/ 91 w 860"/>
                <a:gd name="T45" fmla="*/ 179 h 858"/>
                <a:gd name="T46" fmla="*/ 93 w 860"/>
                <a:gd name="T47" fmla="*/ 170 h 858"/>
                <a:gd name="T48" fmla="*/ 100 w 860"/>
                <a:gd name="T49" fmla="*/ 159 h 858"/>
                <a:gd name="T50" fmla="*/ 107 w 860"/>
                <a:gd name="T51" fmla="*/ 148 h 858"/>
                <a:gd name="T52" fmla="*/ 110 w 860"/>
                <a:gd name="T53" fmla="*/ 140 h 858"/>
                <a:gd name="T54" fmla="*/ 110 w 860"/>
                <a:gd name="T55" fmla="*/ 135 h 858"/>
                <a:gd name="T56" fmla="*/ 105 w 860"/>
                <a:gd name="T57" fmla="*/ 129 h 858"/>
                <a:gd name="T58" fmla="*/ 99 w 860"/>
                <a:gd name="T59" fmla="*/ 123 h 858"/>
                <a:gd name="T60" fmla="*/ 94 w 860"/>
                <a:gd name="T61" fmla="*/ 122 h 858"/>
                <a:gd name="T62" fmla="*/ 87 w 860"/>
                <a:gd name="T63" fmla="*/ 123 h 858"/>
                <a:gd name="T64" fmla="*/ 78 w 860"/>
                <a:gd name="T65" fmla="*/ 123 h 858"/>
                <a:gd name="T66" fmla="*/ 74 w 860"/>
                <a:gd name="T67" fmla="*/ 124 h 858"/>
                <a:gd name="T68" fmla="*/ 70 w 860"/>
                <a:gd name="T69" fmla="*/ 134 h 858"/>
                <a:gd name="T70" fmla="*/ 66 w 860"/>
                <a:gd name="T71" fmla="*/ 145 h 858"/>
                <a:gd name="T72" fmla="*/ 60 w 860"/>
                <a:gd name="T73" fmla="*/ 152 h 858"/>
                <a:gd name="T74" fmla="*/ 53 w 860"/>
                <a:gd name="T75" fmla="*/ 163 h 858"/>
                <a:gd name="T76" fmla="*/ 46 w 860"/>
                <a:gd name="T77" fmla="*/ 169 h 858"/>
                <a:gd name="T78" fmla="*/ 41 w 860"/>
                <a:gd name="T79" fmla="*/ 172 h 858"/>
                <a:gd name="T80" fmla="*/ 34 w 860"/>
                <a:gd name="T81" fmla="*/ 167 h 858"/>
                <a:gd name="T82" fmla="*/ 14 w 860"/>
                <a:gd name="T83" fmla="*/ 147 h 858"/>
                <a:gd name="T84" fmla="*/ 5 w 860"/>
                <a:gd name="T85" fmla="*/ 127 h 858"/>
                <a:gd name="T86" fmla="*/ 7 w 860"/>
                <a:gd name="T87" fmla="*/ 101 h 858"/>
                <a:gd name="T88" fmla="*/ 3 w 860"/>
                <a:gd name="T89" fmla="*/ 79 h 858"/>
                <a:gd name="T90" fmla="*/ 21 w 860"/>
                <a:gd name="T91" fmla="*/ 80 h 858"/>
                <a:gd name="T92" fmla="*/ 43 w 860"/>
                <a:gd name="T93" fmla="*/ 78 h 858"/>
                <a:gd name="T94" fmla="*/ 69 w 860"/>
                <a:gd name="T95" fmla="*/ 53 h 858"/>
                <a:gd name="T96" fmla="*/ 94 w 860"/>
                <a:gd name="T97" fmla="*/ 44 h 858"/>
                <a:gd name="T98" fmla="*/ 108 w 860"/>
                <a:gd name="T99" fmla="*/ 37 h 858"/>
                <a:gd name="T100" fmla="*/ 131 w 860"/>
                <a:gd name="T101" fmla="*/ 12 h 858"/>
                <a:gd name="T102" fmla="*/ 149 w 860"/>
                <a:gd name="T103" fmla="*/ 6 h 858"/>
                <a:gd name="T104" fmla="*/ 182 w 860"/>
                <a:gd name="T105" fmla="*/ 30 h 858"/>
                <a:gd name="T106" fmla="*/ 194 w 860"/>
                <a:gd name="T107" fmla="*/ 60 h 858"/>
                <a:gd name="T108" fmla="*/ 215 w 860"/>
                <a:gd name="T109" fmla="*/ 101 h 858"/>
                <a:gd name="T110" fmla="*/ 183 w 860"/>
                <a:gd name="T111" fmla="*/ 134 h 858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860"/>
                <a:gd name="T169" fmla="*/ 0 h 858"/>
                <a:gd name="T170" fmla="*/ 860 w 860"/>
                <a:gd name="T171" fmla="*/ 858 h 858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860" h="858">
                  <a:moveTo>
                    <a:pt x="725" y="575"/>
                  </a:moveTo>
                  <a:lnTo>
                    <a:pt x="725" y="579"/>
                  </a:lnTo>
                  <a:lnTo>
                    <a:pt x="719" y="585"/>
                  </a:lnTo>
                  <a:lnTo>
                    <a:pt x="713" y="594"/>
                  </a:lnTo>
                  <a:lnTo>
                    <a:pt x="705" y="604"/>
                  </a:lnTo>
                  <a:lnTo>
                    <a:pt x="695" y="608"/>
                  </a:lnTo>
                  <a:lnTo>
                    <a:pt x="681" y="610"/>
                  </a:lnTo>
                  <a:lnTo>
                    <a:pt x="664" y="614"/>
                  </a:lnTo>
                  <a:lnTo>
                    <a:pt x="642" y="618"/>
                  </a:lnTo>
                  <a:lnTo>
                    <a:pt x="622" y="626"/>
                  </a:lnTo>
                  <a:lnTo>
                    <a:pt x="607" y="638"/>
                  </a:lnTo>
                  <a:lnTo>
                    <a:pt x="593" y="651"/>
                  </a:lnTo>
                  <a:lnTo>
                    <a:pt x="577" y="665"/>
                  </a:lnTo>
                  <a:lnTo>
                    <a:pt x="559" y="679"/>
                  </a:lnTo>
                  <a:lnTo>
                    <a:pt x="544" y="693"/>
                  </a:lnTo>
                  <a:lnTo>
                    <a:pt x="530" y="703"/>
                  </a:lnTo>
                  <a:lnTo>
                    <a:pt x="522" y="711"/>
                  </a:lnTo>
                  <a:lnTo>
                    <a:pt x="514" y="718"/>
                  </a:lnTo>
                  <a:lnTo>
                    <a:pt x="502" y="730"/>
                  </a:lnTo>
                  <a:lnTo>
                    <a:pt x="492" y="744"/>
                  </a:lnTo>
                  <a:lnTo>
                    <a:pt x="481" y="760"/>
                  </a:lnTo>
                  <a:lnTo>
                    <a:pt x="475" y="774"/>
                  </a:lnTo>
                  <a:lnTo>
                    <a:pt x="465" y="789"/>
                  </a:lnTo>
                  <a:lnTo>
                    <a:pt x="451" y="801"/>
                  </a:lnTo>
                  <a:lnTo>
                    <a:pt x="437" y="809"/>
                  </a:lnTo>
                  <a:lnTo>
                    <a:pt x="427" y="815"/>
                  </a:lnTo>
                  <a:lnTo>
                    <a:pt x="422" y="823"/>
                  </a:lnTo>
                  <a:lnTo>
                    <a:pt x="410" y="831"/>
                  </a:lnTo>
                  <a:lnTo>
                    <a:pt x="394" y="840"/>
                  </a:lnTo>
                  <a:lnTo>
                    <a:pt x="380" y="850"/>
                  </a:lnTo>
                  <a:lnTo>
                    <a:pt x="364" y="856"/>
                  </a:lnTo>
                  <a:lnTo>
                    <a:pt x="355" y="858"/>
                  </a:lnTo>
                  <a:lnTo>
                    <a:pt x="349" y="854"/>
                  </a:lnTo>
                  <a:lnTo>
                    <a:pt x="349" y="838"/>
                  </a:lnTo>
                  <a:lnTo>
                    <a:pt x="355" y="827"/>
                  </a:lnTo>
                  <a:lnTo>
                    <a:pt x="366" y="815"/>
                  </a:lnTo>
                  <a:lnTo>
                    <a:pt x="380" y="801"/>
                  </a:lnTo>
                  <a:lnTo>
                    <a:pt x="392" y="789"/>
                  </a:lnTo>
                  <a:lnTo>
                    <a:pt x="404" y="775"/>
                  </a:lnTo>
                  <a:lnTo>
                    <a:pt x="410" y="764"/>
                  </a:lnTo>
                  <a:lnTo>
                    <a:pt x="410" y="754"/>
                  </a:lnTo>
                  <a:lnTo>
                    <a:pt x="404" y="748"/>
                  </a:lnTo>
                  <a:lnTo>
                    <a:pt x="392" y="742"/>
                  </a:lnTo>
                  <a:lnTo>
                    <a:pt x="380" y="734"/>
                  </a:lnTo>
                  <a:lnTo>
                    <a:pt x="370" y="726"/>
                  </a:lnTo>
                  <a:lnTo>
                    <a:pt x="364" y="716"/>
                  </a:lnTo>
                  <a:lnTo>
                    <a:pt x="364" y="699"/>
                  </a:lnTo>
                  <a:lnTo>
                    <a:pt x="372" y="679"/>
                  </a:lnTo>
                  <a:lnTo>
                    <a:pt x="382" y="661"/>
                  </a:lnTo>
                  <a:lnTo>
                    <a:pt x="400" y="636"/>
                  </a:lnTo>
                  <a:lnTo>
                    <a:pt x="418" y="608"/>
                  </a:lnTo>
                  <a:lnTo>
                    <a:pt x="425" y="592"/>
                  </a:lnTo>
                  <a:lnTo>
                    <a:pt x="433" y="575"/>
                  </a:lnTo>
                  <a:lnTo>
                    <a:pt x="441" y="559"/>
                  </a:lnTo>
                  <a:lnTo>
                    <a:pt x="443" y="547"/>
                  </a:lnTo>
                  <a:lnTo>
                    <a:pt x="439" y="537"/>
                  </a:lnTo>
                  <a:lnTo>
                    <a:pt x="429" y="526"/>
                  </a:lnTo>
                  <a:lnTo>
                    <a:pt x="418" y="514"/>
                  </a:lnTo>
                  <a:lnTo>
                    <a:pt x="404" y="502"/>
                  </a:lnTo>
                  <a:lnTo>
                    <a:pt x="394" y="494"/>
                  </a:lnTo>
                  <a:lnTo>
                    <a:pt x="384" y="490"/>
                  </a:lnTo>
                  <a:lnTo>
                    <a:pt x="374" y="490"/>
                  </a:lnTo>
                  <a:lnTo>
                    <a:pt x="362" y="492"/>
                  </a:lnTo>
                  <a:lnTo>
                    <a:pt x="345" y="494"/>
                  </a:lnTo>
                  <a:lnTo>
                    <a:pt x="325" y="494"/>
                  </a:lnTo>
                  <a:lnTo>
                    <a:pt x="311" y="492"/>
                  </a:lnTo>
                  <a:lnTo>
                    <a:pt x="301" y="492"/>
                  </a:lnTo>
                  <a:lnTo>
                    <a:pt x="294" y="498"/>
                  </a:lnTo>
                  <a:lnTo>
                    <a:pt x="286" y="512"/>
                  </a:lnTo>
                  <a:lnTo>
                    <a:pt x="280" y="533"/>
                  </a:lnTo>
                  <a:lnTo>
                    <a:pt x="272" y="557"/>
                  </a:lnTo>
                  <a:lnTo>
                    <a:pt x="264" y="577"/>
                  </a:lnTo>
                  <a:lnTo>
                    <a:pt x="254" y="592"/>
                  </a:lnTo>
                  <a:lnTo>
                    <a:pt x="242" y="608"/>
                  </a:lnTo>
                  <a:lnTo>
                    <a:pt x="227" y="630"/>
                  </a:lnTo>
                  <a:lnTo>
                    <a:pt x="211" y="650"/>
                  </a:lnTo>
                  <a:lnTo>
                    <a:pt x="197" y="663"/>
                  </a:lnTo>
                  <a:lnTo>
                    <a:pt x="183" y="673"/>
                  </a:lnTo>
                  <a:lnTo>
                    <a:pt x="172" y="681"/>
                  </a:lnTo>
                  <a:lnTo>
                    <a:pt x="162" y="687"/>
                  </a:lnTo>
                  <a:lnTo>
                    <a:pt x="158" y="691"/>
                  </a:lnTo>
                  <a:lnTo>
                    <a:pt x="134" y="667"/>
                  </a:lnTo>
                  <a:lnTo>
                    <a:pt x="103" y="620"/>
                  </a:lnTo>
                  <a:lnTo>
                    <a:pt x="55" y="587"/>
                  </a:lnTo>
                  <a:lnTo>
                    <a:pt x="0" y="569"/>
                  </a:lnTo>
                  <a:lnTo>
                    <a:pt x="20" y="510"/>
                  </a:lnTo>
                  <a:lnTo>
                    <a:pt x="53" y="457"/>
                  </a:lnTo>
                  <a:lnTo>
                    <a:pt x="30" y="402"/>
                  </a:lnTo>
                  <a:lnTo>
                    <a:pt x="30" y="337"/>
                  </a:lnTo>
                  <a:lnTo>
                    <a:pt x="10" y="315"/>
                  </a:lnTo>
                  <a:lnTo>
                    <a:pt x="40" y="285"/>
                  </a:lnTo>
                  <a:lnTo>
                    <a:pt x="81" y="317"/>
                  </a:lnTo>
                  <a:lnTo>
                    <a:pt x="126" y="382"/>
                  </a:lnTo>
                  <a:lnTo>
                    <a:pt x="170" y="311"/>
                  </a:lnTo>
                  <a:lnTo>
                    <a:pt x="215" y="274"/>
                  </a:lnTo>
                  <a:lnTo>
                    <a:pt x="274" y="209"/>
                  </a:lnTo>
                  <a:lnTo>
                    <a:pt x="349" y="189"/>
                  </a:lnTo>
                  <a:lnTo>
                    <a:pt x="376" y="173"/>
                  </a:lnTo>
                  <a:lnTo>
                    <a:pt x="380" y="134"/>
                  </a:lnTo>
                  <a:lnTo>
                    <a:pt x="431" y="146"/>
                  </a:lnTo>
                  <a:lnTo>
                    <a:pt x="475" y="108"/>
                  </a:lnTo>
                  <a:lnTo>
                    <a:pt x="524" y="47"/>
                  </a:lnTo>
                  <a:lnTo>
                    <a:pt x="524" y="0"/>
                  </a:lnTo>
                  <a:lnTo>
                    <a:pt x="595" y="22"/>
                  </a:lnTo>
                  <a:lnTo>
                    <a:pt x="679" y="45"/>
                  </a:lnTo>
                  <a:lnTo>
                    <a:pt x="725" y="120"/>
                  </a:lnTo>
                  <a:lnTo>
                    <a:pt x="784" y="187"/>
                  </a:lnTo>
                  <a:lnTo>
                    <a:pt x="774" y="240"/>
                  </a:lnTo>
                  <a:lnTo>
                    <a:pt x="860" y="317"/>
                  </a:lnTo>
                  <a:lnTo>
                    <a:pt x="860" y="402"/>
                  </a:lnTo>
                  <a:lnTo>
                    <a:pt x="815" y="425"/>
                  </a:lnTo>
                  <a:lnTo>
                    <a:pt x="731" y="533"/>
                  </a:lnTo>
                  <a:lnTo>
                    <a:pt x="725" y="575"/>
                  </a:lnTo>
                  <a:close/>
                </a:path>
              </a:pathLst>
            </a:custGeom>
            <a:grpFill/>
            <a:ln w="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6" name="Freeform 100"/>
            <p:cNvSpPr>
              <a:spLocks/>
            </p:cNvSpPr>
            <p:nvPr/>
          </p:nvSpPr>
          <p:spPr bwMode="gray">
            <a:xfrm>
              <a:off x="3643" y="1699"/>
              <a:ext cx="430" cy="429"/>
            </a:xfrm>
            <a:custGeom>
              <a:avLst/>
              <a:gdLst>
                <a:gd name="T0" fmla="*/ 182 w 860"/>
                <a:gd name="T1" fmla="*/ 145 h 858"/>
                <a:gd name="T2" fmla="*/ 179 w 860"/>
                <a:gd name="T3" fmla="*/ 149 h 858"/>
                <a:gd name="T4" fmla="*/ 174 w 860"/>
                <a:gd name="T5" fmla="*/ 152 h 858"/>
                <a:gd name="T6" fmla="*/ 166 w 860"/>
                <a:gd name="T7" fmla="*/ 154 h 858"/>
                <a:gd name="T8" fmla="*/ 156 w 860"/>
                <a:gd name="T9" fmla="*/ 157 h 858"/>
                <a:gd name="T10" fmla="*/ 149 w 860"/>
                <a:gd name="T11" fmla="*/ 163 h 858"/>
                <a:gd name="T12" fmla="*/ 140 w 860"/>
                <a:gd name="T13" fmla="*/ 170 h 858"/>
                <a:gd name="T14" fmla="*/ 133 w 860"/>
                <a:gd name="T15" fmla="*/ 176 h 858"/>
                <a:gd name="T16" fmla="*/ 129 w 860"/>
                <a:gd name="T17" fmla="*/ 180 h 858"/>
                <a:gd name="T18" fmla="*/ 123 w 860"/>
                <a:gd name="T19" fmla="*/ 186 h 858"/>
                <a:gd name="T20" fmla="*/ 119 w 860"/>
                <a:gd name="T21" fmla="*/ 194 h 858"/>
                <a:gd name="T22" fmla="*/ 113 w 860"/>
                <a:gd name="T23" fmla="*/ 201 h 858"/>
                <a:gd name="T24" fmla="*/ 107 w 860"/>
                <a:gd name="T25" fmla="*/ 204 h 858"/>
                <a:gd name="T26" fmla="*/ 103 w 860"/>
                <a:gd name="T27" fmla="*/ 208 h 858"/>
                <a:gd name="T28" fmla="*/ 95 w 860"/>
                <a:gd name="T29" fmla="*/ 213 h 858"/>
                <a:gd name="T30" fmla="*/ 89 w 860"/>
                <a:gd name="T31" fmla="*/ 215 h 858"/>
                <a:gd name="T32" fmla="*/ 88 w 860"/>
                <a:gd name="T33" fmla="*/ 210 h 858"/>
                <a:gd name="T34" fmla="*/ 92 w 860"/>
                <a:gd name="T35" fmla="*/ 204 h 858"/>
                <a:gd name="T36" fmla="*/ 98 w 860"/>
                <a:gd name="T37" fmla="*/ 198 h 858"/>
                <a:gd name="T38" fmla="*/ 103 w 860"/>
                <a:gd name="T39" fmla="*/ 191 h 858"/>
                <a:gd name="T40" fmla="*/ 101 w 860"/>
                <a:gd name="T41" fmla="*/ 187 h 858"/>
                <a:gd name="T42" fmla="*/ 95 w 860"/>
                <a:gd name="T43" fmla="*/ 184 h 858"/>
                <a:gd name="T44" fmla="*/ 91 w 860"/>
                <a:gd name="T45" fmla="*/ 179 h 858"/>
                <a:gd name="T46" fmla="*/ 93 w 860"/>
                <a:gd name="T47" fmla="*/ 170 h 858"/>
                <a:gd name="T48" fmla="*/ 100 w 860"/>
                <a:gd name="T49" fmla="*/ 159 h 858"/>
                <a:gd name="T50" fmla="*/ 107 w 860"/>
                <a:gd name="T51" fmla="*/ 148 h 858"/>
                <a:gd name="T52" fmla="*/ 110 w 860"/>
                <a:gd name="T53" fmla="*/ 140 h 858"/>
                <a:gd name="T54" fmla="*/ 110 w 860"/>
                <a:gd name="T55" fmla="*/ 135 h 858"/>
                <a:gd name="T56" fmla="*/ 105 w 860"/>
                <a:gd name="T57" fmla="*/ 129 h 858"/>
                <a:gd name="T58" fmla="*/ 99 w 860"/>
                <a:gd name="T59" fmla="*/ 123 h 858"/>
                <a:gd name="T60" fmla="*/ 94 w 860"/>
                <a:gd name="T61" fmla="*/ 122 h 858"/>
                <a:gd name="T62" fmla="*/ 87 w 860"/>
                <a:gd name="T63" fmla="*/ 123 h 858"/>
                <a:gd name="T64" fmla="*/ 78 w 860"/>
                <a:gd name="T65" fmla="*/ 123 h 858"/>
                <a:gd name="T66" fmla="*/ 74 w 860"/>
                <a:gd name="T67" fmla="*/ 124 h 858"/>
                <a:gd name="T68" fmla="*/ 70 w 860"/>
                <a:gd name="T69" fmla="*/ 134 h 858"/>
                <a:gd name="T70" fmla="*/ 66 w 860"/>
                <a:gd name="T71" fmla="*/ 145 h 858"/>
                <a:gd name="T72" fmla="*/ 60 w 860"/>
                <a:gd name="T73" fmla="*/ 152 h 858"/>
                <a:gd name="T74" fmla="*/ 53 w 860"/>
                <a:gd name="T75" fmla="*/ 163 h 858"/>
                <a:gd name="T76" fmla="*/ 46 w 860"/>
                <a:gd name="T77" fmla="*/ 169 h 858"/>
                <a:gd name="T78" fmla="*/ 41 w 860"/>
                <a:gd name="T79" fmla="*/ 172 h 858"/>
                <a:gd name="T80" fmla="*/ 34 w 860"/>
                <a:gd name="T81" fmla="*/ 167 h 858"/>
                <a:gd name="T82" fmla="*/ 14 w 860"/>
                <a:gd name="T83" fmla="*/ 147 h 858"/>
                <a:gd name="T84" fmla="*/ 5 w 860"/>
                <a:gd name="T85" fmla="*/ 127 h 858"/>
                <a:gd name="T86" fmla="*/ 7 w 860"/>
                <a:gd name="T87" fmla="*/ 101 h 858"/>
                <a:gd name="T88" fmla="*/ 3 w 860"/>
                <a:gd name="T89" fmla="*/ 79 h 858"/>
                <a:gd name="T90" fmla="*/ 21 w 860"/>
                <a:gd name="T91" fmla="*/ 80 h 858"/>
                <a:gd name="T92" fmla="*/ 43 w 860"/>
                <a:gd name="T93" fmla="*/ 78 h 858"/>
                <a:gd name="T94" fmla="*/ 69 w 860"/>
                <a:gd name="T95" fmla="*/ 53 h 858"/>
                <a:gd name="T96" fmla="*/ 94 w 860"/>
                <a:gd name="T97" fmla="*/ 44 h 858"/>
                <a:gd name="T98" fmla="*/ 108 w 860"/>
                <a:gd name="T99" fmla="*/ 37 h 858"/>
                <a:gd name="T100" fmla="*/ 131 w 860"/>
                <a:gd name="T101" fmla="*/ 12 h 858"/>
                <a:gd name="T102" fmla="*/ 149 w 860"/>
                <a:gd name="T103" fmla="*/ 6 h 858"/>
                <a:gd name="T104" fmla="*/ 182 w 860"/>
                <a:gd name="T105" fmla="*/ 30 h 858"/>
                <a:gd name="T106" fmla="*/ 194 w 860"/>
                <a:gd name="T107" fmla="*/ 60 h 858"/>
                <a:gd name="T108" fmla="*/ 215 w 860"/>
                <a:gd name="T109" fmla="*/ 101 h 858"/>
                <a:gd name="T110" fmla="*/ 183 w 860"/>
                <a:gd name="T111" fmla="*/ 134 h 858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860"/>
                <a:gd name="T169" fmla="*/ 0 h 858"/>
                <a:gd name="T170" fmla="*/ 860 w 860"/>
                <a:gd name="T171" fmla="*/ 858 h 858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860" h="858">
                  <a:moveTo>
                    <a:pt x="725" y="575"/>
                  </a:moveTo>
                  <a:lnTo>
                    <a:pt x="725" y="579"/>
                  </a:lnTo>
                  <a:lnTo>
                    <a:pt x="719" y="585"/>
                  </a:lnTo>
                  <a:lnTo>
                    <a:pt x="713" y="594"/>
                  </a:lnTo>
                  <a:lnTo>
                    <a:pt x="705" y="604"/>
                  </a:lnTo>
                  <a:lnTo>
                    <a:pt x="695" y="608"/>
                  </a:lnTo>
                  <a:lnTo>
                    <a:pt x="681" y="610"/>
                  </a:lnTo>
                  <a:lnTo>
                    <a:pt x="664" y="614"/>
                  </a:lnTo>
                  <a:lnTo>
                    <a:pt x="642" y="618"/>
                  </a:lnTo>
                  <a:lnTo>
                    <a:pt x="622" y="626"/>
                  </a:lnTo>
                  <a:lnTo>
                    <a:pt x="607" y="638"/>
                  </a:lnTo>
                  <a:lnTo>
                    <a:pt x="593" y="651"/>
                  </a:lnTo>
                  <a:lnTo>
                    <a:pt x="577" y="665"/>
                  </a:lnTo>
                  <a:lnTo>
                    <a:pt x="559" y="679"/>
                  </a:lnTo>
                  <a:lnTo>
                    <a:pt x="544" y="693"/>
                  </a:lnTo>
                  <a:lnTo>
                    <a:pt x="530" y="703"/>
                  </a:lnTo>
                  <a:lnTo>
                    <a:pt x="522" y="711"/>
                  </a:lnTo>
                  <a:lnTo>
                    <a:pt x="514" y="718"/>
                  </a:lnTo>
                  <a:lnTo>
                    <a:pt x="502" y="730"/>
                  </a:lnTo>
                  <a:lnTo>
                    <a:pt x="492" y="744"/>
                  </a:lnTo>
                  <a:lnTo>
                    <a:pt x="481" y="760"/>
                  </a:lnTo>
                  <a:lnTo>
                    <a:pt x="475" y="774"/>
                  </a:lnTo>
                  <a:lnTo>
                    <a:pt x="465" y="789"/>
                  </a:lnTo>
                  <a:lnTo>
                    <a:pt x="451" y="801"/>
                  </a:lnTo>
                  <a:lnTo>
                    <a:pt x="437" y="809"/>
                  </a:lnTo>
                  <a:lnTo>
                    <a:pt x="427" y="815"/>
                  </a:lnTo>
                  <a:lnTo>
                    <a:pt x="422" y="823"/>
                  </a:lnTo>
                  <a:lnTo>
                    <a:pt x="410" y="831"/>
                  </a:lnTo>
                  <a:lnTo>
                    <a:pt x="394" y="840"/>
                  </a:lnTo>
                  <a:lnTo>
                    <a:pt x="380" y="850"/>
                  </a:lnTo>
                  <a:lnTo>
                    <a:pt x="364" y="856"/>
                  </a:lnTo>
                  <a:lnTo>
                    <a:pt x="355" y="858"/>
                  </a:lnTo>
                  <a:lnTo>
                    <a:pt x="349" y="854"/>
                  </a:lnTo>
                  <a:lnTo>
                    <a:pt x="349" y="838"/>
                  </a:lnTo>
                  <a:lnTo>
                    <a:pt x="355" y="827"/>
                  </a:lnTo>
                  <a:lnTo>
                    <a:pt x="366" y="815"/>
                  </a:lnTo>
                  <a:lnTo>
                    <a:pt x="380" y="801"/>
                  </a:lnTo>
                  <a:lnTo>
                    <a:pt x="392" y="789"/>
                  </a:lnTo>
                  <a:lnTo>
                    <a:pt x="404" y="775"/>
                  </a:lnTo>
                  <a:lnTo>
                    <a:pt x="410" y="764"/>
                  </a:lnTo>
                  <a:lnTo>
                    <a:pt x="410" y="754"/>
                  </a:lnTo>
                  <a:lnTo>
                    <a:pt x="404" y="748"/>
                  </a:lnTo>
                  <a:lnTo>
                    <a:pt x="392" y="742"/>
                  </a:lnTo>
                  <a:lnTo>
                    <a:pt x="380" y="734"/>
                  </a:lnTo>
                  <a:lnTo>
                    <a:pt x="370" y="726"/>
                  </a:lnTo>
                  <a:lnTo>
                    <a:pt x="364" y="716"/>
                  </a:lnTo>
                  <a:lnTo>
                    <a:pt x="364" y="699"/>
                  </a:lnTo>
                  <a:lnTo>
                    <a:pt x="372" y="679"/>
                  </a:lnTo>
                  <a:lnTo>
                    <a:pt x="382" y="661"/>
                  </a:lnTo>
                  <a:lnTo>
                    <a:pt x="400" y="636"/>
                  </a:lnTo>
                  <a:lnTo>
                    <a:pt x="418" y="608"/>
                  </a:lnTo>
                  <a:lnTo>
                    <a:pt x="425" y="592"/>
                  </a:lnTo>
                  <a:lnTo>
                    <a:pt x="433" y="575"/>
                  </a:lnTo>
                  <a:lnTo>
                    <a:pt x="441" y="559"/>
                  </a:lnTo>
                  <a:lnTo>
                    <a:pt x="443" y="547"/>
                  </a:lnTo>
                  <a:lnTo>
                    <a:pt x="439" y="537"/>
                  </a:lnTo>
                  <a:lnTo>
                    <a:pt x="429" y="526"/>
                  </a:lnTo>
                  <a:lnTo>
                    <a:pt x="418" y="514"/>
                  </a:lnTo>
                  <a:lnTo>
                    <a:pt x="404" y="502"/>
                  </a:lnTo>
                  <a:lnTo>
                    <a:pt x="394" y="494"/>
                  </a:lnTo>
                  <a:lnTo>
                    <a:pt x="384" y="490"/>
                  </a:lnTo>
                  <a:lnTo>
                    <a:pt x="374" y="490"/>
                  </a:lnTo>
                  <a:lnTo>
                    <a:pt x="362" y="492"/>
                  </a:lnTo>
                  <a:lnTo>
                    <a:pt x="345" y="494"/>
                  </a:lnTo>
                  <a:lnTo>
                    <a:pt x="325" y="494"/>
                  </a:lnTo>
                  <a:lnTo>
                    <a:pt x="311" y="492"/>
                  </a:lnTo>
                  <a:lnTo>
                    <a:pt x="301" y="492"/>
                  </a:lnTo>
                  <a:lnTo>
                    <a:pt x="294" y="498"/>
                  </a:lnTo>
                  <a:lnTo>
                    <a:pt x="286" y="512"/>
                  </a:lnTo>
                  <a:lnTo>
                    <a:pt x="280" y="533"/>
                  </a:lnTo>
                  <a:lnTo>
                    <a:pt x="272" y="557"/>
                  </a:lnTo>
                  <a:lnTo>
                    <a:pt x="264" y="577"/>
                  </a:lnTo>
                  <a:lnTo>
                    <a:pt x="254" y="592"/>
                  </a:lnTo>
                  <a:lnTo>
                    <a:pt x="242" y="608"/>
                  </a:lnTo>
                  <a:lnTo>
                    <a:pt x="227" y="630"/>
                  </a:lnTo>
                  <a:lnTo>
                    <a:pt x="211" y="650"/>
                  </a:lnTo>
                  <a:lnTo>
                    <a:pt x="197" y="663"/>
                  </a:lnTo>
                  <a:lnTo>
                    <a:pt x="183" y="673"/>
                  </a:lnTo>
                  <a:lnTo>
                    <a:pt x="172" y="681"/>
                  </a:lnTo>
                  <a:lnTo>
                    <a:pt x="162" y="687"/>
                  </a:lnTo>
                  <a:lnTo>
                    <a:pt x="158" y="691"/>
                  </a:lnTo>
                  <a:lnTo>
                    <a:pt x="134" y="667"/>
                  </a:lnTo>
                  <a:lnTo>
                    <a:pt x="103" y="620"/>
                  </a:lnTo>
                  <a:lnTo>
                    <a:pt x="55" y="587"/>
                  </a:lnTo>
                  <a:lnTo>
                    <a:pt x="0" y="569"/>
                  </a:lnTo>
                  <a:lnTo>
                    <a:pt x="20" y="510"/>
                  </a:lnTo>
                  <a:lnTo>
                    <a:pt x="53" y="457"/>
                  </a:lnTo>
                  <a:lnTo>
                    <a:pt x="30" y="402"/>
                  </a:lnTo>
                  <a:lnTo>
                    <a:pt x="30" y="337"/>
                  </a:lnTo>
                  <a:lnTo>
                    <a:pt x="10" y="315"/>
                  </a:lnTo>
                  <a:lnTo>
                    <a:pt x="40" y="285"/>
                  </a:lnTo>
                  <a:lnTo>
                    <a:pt x="81" y="317"/>
                  </a:lnTo>
                  <a:lnTo>
                    <a:pt x="126" y="382"/>
                  </a:lnTo>
                  <a:lnTo>
                    <a:pt x="170" y="311"/>
                  </a:lnTo>
                  <a:lnTo>
                    <a:pt x="215" y="274"/>
                  </a:lnTo>
                  <a:lnTo>
                    <a:pt x="274" y="209"/>
                  </a:lnTo>
                  <a:lnTo>
                    <a:pt x="349" y="189"/>
                  </a:lnTo>
                  <a:lnTo>
                    <a:pt x="376" y="173"/>
                  </a:lnTo>
                  <a:lnTo>
                    <a:pt x="380" y="134"/>
                  </a:lnTo>
                  <a:lnTo>
                    <a:pt x="431" y="146"/>
                  </a:lnTo>
                  <a:lnTo>
                    <a:pt x="475" y="108"/>
                  </a:lnTo>
                  <a:lnTo>
                    <a:pt x="524" y="47"/>
                  </a:lnTo>
                  <a:lnTo>
                    <a:pt x="524" y="0"/>
                  </a:lnTo>
                  <a:lnTo>
                    <a:pt x="595" y="22"/>
                  </a:lnTo>
                  <a:lnTo>
                    <a:pt x="679" y="45"/>
                  </a:lnTo>
                  <a:lnTo>
                    <a:pt x="725" y="120"/>
                  </a:lnTo>
                  <a:lnTo>
                    <a:pt x="784" y="187"/>
                  </a:lnTo>
                  <a:lnTo>
                    <a:pt x="774" y="240"/>
                  </a:lnTo>
                  <a:lnTo>
                    <a:pt x="860" y="317"/>
                  </a:lnTo>
                  <a:lnTo>
                    <a:pt x="860" y="402"/>
                  </a:lnTo>
                  <a:lnTo>
                    <a:pt x="815" y="425"/>
                  </a:lnTo>
                  <a:lnTo>
                    <a:pt x="731" y="533"/>
                  </a:lnTo>
                  <a:lnTo>
                    <a:pt x="725" y="575"/>
                  </a:lnTo>
                </a:path>
              </a:pathLst>
            </a:custGeom>
            <a:grpFill/>
            <a:ln w="635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7" name="Freeform 101"/>
            <p:cNvSpPr>
              <a:spLocks/>
            </p:cNvSpPr>
            <p:nvPr/>
          </p:nvSpPr>
          <p:spPr bwMode="gray">
            <a:xfrm>
              <a:off x="3738" y="1458"/>
              <a:ext cx="630" cy="431"/>
            </a:xfrm>
            <a:custGeom>
              <a:avLst/>
              <a:gdLst>
                <a:gd name="T0" fmla="*/ 315 w 1260"/>
                <a:gd name="T1" fmla="*/ 87 h 862"/>
                <a:gd name="T2" fmla="*/ 309 w 1260"/>
                <a:gd name="T3" fmla="*/ 91 h 862"/>
                <a:gd name="T4" fmla="*/ 299 w 1260"/>
                <a:gd name="T5" fmla="*/ 98 h 862"/>
                <a:gd name="T6" fmla="*/ 293 w 1260"/>
                <a:gd name="T7" fmla="*/ 101 h 862"/>
                <a:gd name="T8" fmla="*/ 287 w 1260"/>
                <a:gd name="T9" fmla="*/ 98 h 862"/>
                <a:gd name="T10" fmla="*/ 279 w 1260"/>
                <a:gd name="T11" fmla="*/ 94 h 862"/>
                <a:gd name="T12" fmla="*/ 277 w 1260"/>
                <a:gd name="T13" fmla="*/ 106 h 862"/>
                <a:gd name="T14" fmla="*/ 274 w 1260"/>
                <a:gd name="T15" fmla="*/ 119 h 862"/>
                <a:gd name="T16" fmla="*/ 265 w 1260"/>
                <a:gd name="T17" fmla="*/ 127 h 862"/>
                <a:gd name="T18" fmla="*/ 263 w 1260"/>
                <a:gd name="T19" fmla="*/ 136 h 862"/>
                <a:gd name="T20" fmla="*/ 254 w 1260"/>
                <a:gd name="T21" fmla="*/ 143 h 862"/>
                <a:gd name="T22" fmla="*/ 241 w 1260"/>
                <a:gd name="T23" fmla="*/ 147 h 862"/>
                <a:gd name="T24" fmla="*/ 233 w 1260"/>
                <a:gd name="T25" fmla="*/ 149 h 862"/>
                <a:gd name="T26" fmla="*/ 236 w 1260"/>
                <a:gd name="T27" fmla="*/ 157 h 862"/>
                <a:gd name="T28" fmla="*/ 244 w 1260"/>
                <a:gd name="T29" fmla="*/ 167 h 862"/>
                <a:gd name="T30" fmla="*/ 241 w 1260"/>
                <a:gd name="T31" fmla="*/ 175 h 862"/>
                <a:gd name="T32" fmla="*/ 226 w 1260"/>
                <a:gd name="T33" fmla="*/ 177 h 862"/>
                <a:gd name="T34" fmla="*/ 216 w 1260"/>
                <a:gd name="T35" fmla="*/ 177 h 862"/>
                <a:gd name="T36" fmla="*/ 207 w 1260"/>
                <a:gd name="T37" fmla="*/ 177 h 862"/>
                <a:gd name="T38" fmla="*/ 202 w 1260"/>
                <a:gd name="T39" fmla="*/ 172 h 862"/>
                <a:gd name="T40" fmla="*/ 196 w 1260"/>
                <a:gd name="T41" fmla="*/ 170 h 862"/>
                <a:gd name="T42" fmla="*/ 191 w 1260"/>
                <a:gd name="T43" fmla="*/ 183 h 862"/>
                <a:gd name="T44" fmla="*/ 185 w 1260"/>
                <a:gd name="T45" fmla="*/ 199 h 862"/>
                <a:gd name="T46" fmla="*/ 178 w 1260"/>
                <a:gd name="T47" fmla="*/ 213 h 862"/>
                <a:gd name="T48" fmla="*/ 169 w 1260"/>
                <a:gd name="T49" fmla="*/ 216 h 862"/>
                <a:gd name="T50" fmla="*/ 147 w 1260"/>
                <a:gd name="T51" fmla="*/ 181 h 862"/>
                <a:gd name="T52" fmla="*/ 122 w 1260"/>
                <a:gd name="T53" fmla="*/ 132 h 862"/>
                <a:gd name="T54" fmla="*/ 66 w 1260"/>
                <a:gd name="T55" fmla="*/ 99 h 862"/>
                <a:gd name="T56" fmla="*/ 28 w 1260"/>
                <a:gd name="T57" fmla="*/ 96 h 862"/>
                <a:gd name="T58" fmla="*/ 21 w 1260"/>
                <a:gd name="T59" fmla="*/ 55 h 862"/>
                <a:gd name="T60" fmla="*/ 6 w 1260"/>
                <a:gd name="T61" fmla="*/ 26 h 862"/>
                <a:gd name="T62" fmla="*/ 33 w 1260"/>
                <a:gd name="T63" fmla="*/ 29 h 862"/>
                <a:gd name="T64" fmla="*/ 64 w 1260"/>
                <a:gd name="T65" fmla="*/ 0 h 862"/>
                <a:gd name="T66" fmla="*/ 101 w 1260"/>
                <a:gd name="T67" fmla="*/ 27 h 862"/>
                <a:gd name="T68" fmla="*/ 133 w 1260"/>
                <a:gd name="T69" fmla="*/ 34 h 862"/>
                <a:gd name="T70" fmla="*/ 172 w 1260"/>
                <a:gd name="T71" fmla="*/ 48 h 862"/>
                <a:gd name="T72" fmla="*/ 206 w 1260"/>
                <a:gd name="T73" fmla="*/ 62 h 862"/>
                <a:gd name="T74" fmla="*/ 214 w 1260"/>
                <a:gd name="T75" fmla="*/ 42 h 862"/>
                <a:gd name="T76" fmla="*/ 217 w 1260"/>
                <a:gd name="T77" fmla="*/ 53 h 862"/>
                <a:gd name="T78" fmla="*/ 219 w 1260"/>
                <a:gd name="T79" fmla="*/ 58 h 862"/>
                <a:gd name="T80" fmla="*/ 227 w 1260"/>
                <a:gd name="T81" fmla="*/ 65 h 862"/>
                <a:gd name="T82" fmla="*/ 243 w 1260"/>
                <a:gd name="T83" fmla="*/ 80 h 862"/>
                <a:gd name="T84" fmla="*/ 265 w 1260"/>
                <a:gd name="T85" fmla="*/ 51 h 862"/>
                <a:gd name="T86" fmla="*/ 312 w 1260"/>
                <a:gd name="T87" fmla="*/ 62 h 862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1260"/>
                <a:gd name="T133" fmla="*/ 0 h 862"/>
                <a:gd name="T134" fmla="*/ 1260 w 1260"/>
                <a:gd name="T135" fmla="*/ 862 h 862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1260" h="862">
                  <a:moveTo>
                    <a:pt x="1246" y="248"/>
                  </a:moveTo>
                  <a:lnTo>
                    <a:pt x="1260" y="267"/>
                  </a:lnTo>
                  <a:lnTo>
                    <a:pt x="1258" y="348"/>
                  </a:lnTo>
                  <a:lnTo>
                    <a:pt x="1254" y="350"/>
                  </a:lnTo>
                  <a:lnTo>
                    <a:pt x="1246" y="356"/>
                  </a:lnTo>
                  <a:lnTo>
                    <a:pt x="1233" y="364"/>
                  </a:lnTo>
                  <a:lnTo>
                    <a:pt x="1219" y="374"/>
                  </a:lnTo>
                  <a:lnTo>
                    <a:pt x="1205" y="382"/>
                  </a:lnTo>
                  <a:lnTo>
                    <a:pt x="1195" y="390"/>
                  </a:lnTo>
                  <a:lnTo>
                    <a:pt x="1187" y="395"/>
                  </a:lnTo>
                  <a:lnTo>
                    <a:pt x="1179" y="399"/>
                  </a:lnTo>
                  <a:lnTo>
                    <a:pt x="1170" y="401"/>
                  </a:lnTo>
                  <a:lnTo>
                    <a:pt x="1160" y="401"/>
                  </a:lnTo>
                  <a:lnTo>
                    <a:pt x="1154" y="395"/>
                  </a:lnTo>
                  <a:lnTo>
                    <a:pt x="1146" y="390"/>
                  </a:lnTo>
                  <a:lnTo>
                    <a:pt x="1136" y="380"/>
                  </a:lnTo>
                  <a:lnTo>
                    <a:pt x="1124" y="376"/>
                  </a:lnTo>
                  <a:lnTo>
                    <a:pt x="1114" y="376"/>
                  </a:lnTo>
                  <a:lnTo>
                    <a:pt x="1110" y="384"/>
                  </a:lnTo>
                  <a:lnTo>
                    <a:pt x="1107" y="401"/>
                  </a:lnTo>
                  <a:lnTo>
                    <a:pt x="1105" y="423"/>
                  </a:lnTo>
                  <a:lnTo>
                    <a:pt x="1103" y="443"/>
                  </a:lnTo>
                  <a:lnTo>
                    <a:pt x="1101" y="460"/>
                  </a:lnTo>
                  <a:lnTo>
                    <a:pt x="1095" y="476"/>
                  </a:lnTo>
                  <a:lnTo>
                    <a:pt x="1085" y="490"/>
                  </a:lnTo>
                  <a:lnTo>
                    <a:pt x="1069" y="500"/>
                  </a:lnTo>
                  <a:lnTo>
                    <a:pt x="1059" y="508"/>
                  </a:lnTo>
                  <a:lnTo>
                    <a:pt x="1055" y="519"/>
                  </a:lnTo>
                  <a:lnTo>
                    <a:pt x="1053" y="531"/>
                  </a:lnTo>
                  <a:lnTo>
                    <a:pt x="1051" y="541"/>
                  </a:lnTo>
                  <a:lnTo>
                    <a:pt x="1045" y="551"/>
                  </a:lnTo>
                  <a:lnTo>
                    <a:pt x="1032" y="559"/>
                  </a:lnTo>
                  <a:lnTo>
                    <a:pt x="1016" y="569"/>
                  </a:lnTo>
                  <a:lnTo>
                    <a:pt x="996" y="576"/>
                  </a:lnTo>
                  <a:lnTo>
                    <a:pt x="979" y="584"/>
                  </a:lnTo>
                  <a:lnTo>
                    <a:pt x="965" y="588"/>
                  </a:lnTo>
                  <a:lnTo>
                    <a:pt x="951" y="590"/>
                  </a:lnTo>
                  <a:lnTo>
                    <a:pt x="941" y="592"/>
                  </a:lnTo>
                  <a:lnTo>
                    <a:pt x="933" y="596"/>
                  </a:lnTo>
                  <a:lnTo>
                    <a:pt x="929" y="604"/>
                  </a:lnTo>
                  <a:lnTo>
                    <a:pt x="933" y="614"/>
                  </a:lnTo>
                  <a:lnTo>
                    <a:pt x="943" y="628"/>
                  </a:lnTo>
                  <a:lnTo>
                    <a:pt x="955" y="641"/>
                  </a:lnTo>
                  <a:lnTo>
                    <a:pt x="967" y="651"/>
                  </a:lnTo>
                  <a:lnTo>
                    <a:pt x="977" y="665"/>
                  </a:lnTo>
                  <a:lnTo>
                    <a:pt x="981" y="677"/>
                  </a:lnTo>
                  <a:lnTo>
                    <a:pt x="975" y="691"/>
                  </a:lnTo>
                  <a:lnTo>
                    <a:pt x="963" y="699"/>
                  </a:lnTo>
                  <a:lnTo>
                    <a:pt x="943" y="702"/>
                  </a:lnTo>
                  <a:lnTo>
                    <a:pt x="923" y="704"/>
                  </a:lnTo>
                  <a:lnTo>
                    <a:pt x="906" y="706"/>
                  </a:lnTo>
                  <a:lnTo>
                    <a:pt x="892" y="708"/>
                  </a:lnTo>
                  <a:lnTo>
                    <a:pt x="880" y="708"/>
                  </a:lnTo>
                  <a:lnTo>
                    <a:pt x="864" y="708"/>
                  </a:lnTo>
                  <a:lnTo>
                    <a:pt x="847" y="706"/>
                  </a:lnTo>
                  <a:lnTo>
                    <a:pt x="833" y="706"/>
                  </a:lnTo>
                  <a:lnTo>
                    <a:pt x="827" y="706"/>
                  </a:lnTo>
                  <a:lnTo>
                    <a:pt x="825" y="702"/>
                  </a:lnTo>
                  <a:lnTo>
                    <a:pt x="819" y="697"/>
                  </a:lnTo>
                  <a:lnTo>
                    <a:pt x="809" y="687"/>
                  </a:lnTo>
                  <a:lnTo>
                    <a:pt x="799" y="679"/>
                  </a:lnTo>
                  <a:lnTo>
                    <a:pt x="792" y="675"/>
                  </a:lnTo>
                  <a:lnTo>
                    <a:pt x="786" y="679"/>
                  </a:lnTo>
                  <a:lnTo>
                    <a:pt x="780" y="691"/>
                  </a:lnTo>
                  <a:lnTo>
                    <a:pt x="774" y="708"/>
                  </a:lnTo>
                  <a:lnTo>
                    <a:pt x="766" y="732"/>
                  </a:lnTo>
                  <a:lnTo>
                    <a:pt x="756" y="756"/>
                  </a:lnTo>
                  <a:lnTo>
                    <a:pt x="748" y="777"/>
                  </a:lnTo>
                  <a:lnTo>
                    <a:pt x="742" y="795"/>
                  </a:lnTo>
                  <a:lnTo>
                    <a:pt x="733" y="821"/>
                  </a:lnTo>
                  <a:lnTo>
                    <a:pt x="723" y="838"/>
                  </a:lnTo>
                  <a:lnTo>
                    <a:pt x="711" y="850"/>
                  </a:lnTo>
                  <a:lnTo>
                    <a:pt x="699" y="854"/>
                  </a:lnTo>
                  <a:lnTo>
                    <a:pt x="687" y="858"/>
                  </a:lnTo>
                  <a:lnTo>
                    <a:pt x="677" y="862"/>
                  </a:lnTo>
                  <a:lnTo>
                    <a:pt x="671" y="862"/>
                  </a:lnTo>
                  <a:lnTo>
                    <a:pt x="671" y="799"/>
                  </a:lnTo>
                  <a:lnTo>
                    <a:pt x="585" y="722"/>
                  </a:lnTo>
                  <a:lnTo>
                    <a:pt x="595" y="669"/>
                  </a:lnTo>
                  <a:lnTo>
                    <a:pt x="536" y="602"/>
                  </a:lnTo>
                  <a:lnTo>
                    <a:pt x="490" y="527"/>
                  </a:lnTo>
                  <a:lnTo>
                    <a:pt x="335" y="482"/>
                  </a:lnTo>
                  <a:lnTo>
                    <a:pt x="297" y="460"/>
                  </a:lnTo>
                  <a:lnTo>
                    <a:pt x="262" y="393"/>
                  </a:lnTo>
                  <a:lnTo>
                    <a:pt x="223" y="327"/>
                  </a:lnTo>
                  <a:lnTo>
                    <a:pt x="144" y="388"/>
                  </a:lnTo>
                  <a:lnTo>
                    <a:pt x="114" y="382"/>
                  </a:lnTo>
                  <a:lnTo>
                    <a:pt x="112" y="352"/>
                  </a:lnTo>
                  <a:lnTo>
                    <a:pt x="77" y="303"/>
                  </a:lnTo>
                  <a:lnTo>
                    <a:pt x="83" y="220"/>
                  </a:lnTo>
                  <a:lnTo>
                    <a:pt x="42" y="165"/>
                  </a:lnTo>
                  <a:lnTo>
                    <a:pt x="0" y="157"/>
                  </a:lnTo>
                  <a:lnTo>
                    <a:pt x="24" y="102"/>
                  </a:lnTo>
                  <a:lnTo>
                    <a:pt x="67" y="116"/>
                  </a:lnTo>
                  <a:lnTo>
                    <a:pt x="83" y="96"/>
                  </a:lnTo>
                  <a:lnTo>
                    <a:pt x="132" y="118"/>
                  </a:lnTo>
                  <a:lnTo>
                    <a:pt x="124" y="53"/>
                  </a:lnTo>
                  <a:lnTo>
                    <a:pt x="160" y="23"/>
                  </a:lnTo>
                  <a:lnTo>
                    <a:pt x="256" y="0"/>
                  </a:lnTo>
                  <a:lnTo>
                    <a:pt x="280" y="63"/>
                  </a:lnTo>
                  <a:lnTo>
                    <a:pt x="343" y="132"/>
                  </a:lnTo>
                  <a:lnTo>
                    <a:pt x="406" y="110"/>
                  </a:lnTo>
                  <a:lnTo>
                    <a:pt x="453" y="114"/>
                  </a:lnTo>
                  <a:lnTo>
                    <a:pt x="488" y="81"/>
                  </a:lnTo>
                  <a:lnTo>
                    <a:pt x="530" y="134"/>
                  </a:lnTo>
                  <a:lnTo>
                    <a:pt x="650" y="110"/>
                  </a:lnTo>
                  <a:lnTo>
                    <a:pt x="673" y="142"/>
                  </a:lnTo>
                  <a:lnTo>
                    <a:pt x="689" y="191"/>
                  </a:lnTo>
                  <a:lnTo>
                    <a:pt x="742" y="177"/>
                  </a:lnTo>
                  <a:lnTo>
                    <a:pt x="790" y="250"/>
                  </a:lnTo>
                  <a:lnTo>
                    <a:pt x="823" y="248"/>
                  </a:lnTo>
                  <a:lnTo>
                    <a:pt x="813" y="167"/>
                  </a:lnTo>
                  <a:lnTo>
                    <a:pt x="853" y="161"/>
                  </a:lnTo>
                  <a:lnTo>
                    <a:pt x="855" y="167"/>
                  </a:lnTo>
                  <a:lnTo>
                    <a:pt x="858" y="179"/>
                  </a:lnTo>
                  <a:lnTo>
                    <a:pt x="864" y="195"/>
                  </a:lnTo>
                  <a:lnTo>
                    <a:pt x="868" y="212"/>
                  </a:lnTo>
                  <a:lnTo>
                    <a:pt x="872" y="224"/>
                  </a:lnTo>
                  <a:lnTo>
                    <a:pt x="874" y="232"/>
                  </a:lnTo>
                  <a:lnTo>
                    <a:pt x="878" y="234"/>
                  </a:lnTo>
                  <a:lnTo>
                    <a:pt x="886" y="242"/>
                  </a:lnTo>
                  <a:lnTo>
                    <a:pt x="896" y="250"/>
                  </a:lnTo>
                  <a:lnTo>
                    <a:pt x="908" y="258"/>
                  </a:lnTo>
                  <a:lnTo>
                    <a:pt x="916" y="262"/>
                  </a:lnTo>
                  <a:lnTo>
                    <a:pt x="920" y="266"/>
                  </a:lnTo>
                  <a:lnTo>
                    <a:pt x="971" y="319"/>
                  </a:lnTo>
                  <a:lnTo>
                    <a:pt x="994" y="293"/>
                  </a:lnTo>
                  <a:lnTo>
                    <a:pt x="1010" y="238"/>
                  </a:lnTo>
                  <a:lnTo>
                    <a:pt x="1059" y="201"/>
                  </a:lnTo>
                  <a:lnTo>
                    <a:pt x="1126" y="226"/>
                  </a:lnTo>
                  <a:lnTo>
                    <a:pt x="1203" y="252"/>
                  </a:lnTo>
                  <a:lnTo>
                    <a:pt x="1246" y="248"/>
                  </a:lnTo>
                  <a:close/>
                </a:path>
              </a:pathLst>
            </a:custGeom>
            <a:grpFill/>
            <a:ln w="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8" name="Freeform 102"/>
            <p:cNvSpPr>
              <a:spLocks/>
            </p:cNvSpPr>
            <p:nvPr/>
          </p:nvSpPr>
          <p:spPr bwMode="gray">
            <a:xfrm>
              <a:off x="3738" y="1458"/>
              <a:ext cx="630" cy="431"/>
            </a:xfrm>
            <a:custGeom>
              <a:avLst/>
              <a:gdLst>
                <a:gd name="T0" fmla="*/ 315 w 1260"/>
                <a:gd name="T1" fmla="*/ 87 h 862"/>
                <a:gd name="T2" fmla="*/ 309 w 1260"/>
                <a:gd name="T3" fmla="*/ 91 h 862"/>
                <a:gd name="T4" fmla="*/ 299 w 1260"/>
                <a:gd name="T5" fmla="*/ 98 h 862"/>
                <a:gd name="T6" fmla="*/ 293 w 1260"/>
                <a:gd name="T7" fmla="*/ 101 h 862"/>
                <a:gd name="T8" fmla="*/ 287 w 1260"/>
                <a:gd name="T9" fmla="*/ 98 h 862"/>
                <a:gd name="T10" fmla="*/ 279 w 1260"/>
                <a:gd name="T11" fmla="*/ 94 h 862"/>
                <a:gd name="T12" fmla="*/ 277 w 1260"/>
                <a:gd name="T13" fmla="*/ 106 h 862"/>
                <a:gd name="T14" fmla="*/ 274 w 1260"/>
                <a:gd name="T15" fmla="*/ 119 h 862"/>
                <a:gd name="T16" fmla="*/ 265 w 1260"/>
                <a:gd name="T17" fmla="*/ 127 h 862"/>
                <a:gd name="T18" fmla="*/ 263 w 1260"/>
                <a:gd name="T19" fmla="*/ 136 h 862"/>
                <a:gd name="T20" fmla="*/ 254 w 1260"/>
                <a:gd name="T21" fmla="*/ 143 h 862"/>
                <a:gd name="T22" fmla="*/ 241 w 1260"/>
                <a:gd name="T23" fmla="*/ 147 h 862"/>
                <a:gd name="T24" fmla="*/ 233 w 1260"/>
                <a:gd name="T25" fmla="*/ 149 h 862"/>
                <a:gd name="T26" fmla="*/ 236 w 1260"/>
                <a:gd name="T27" fmla="*/ 157 h 862"/>
                <a:gd name="T28" fmla="*/ 244 w 1260"/>
                <a:gd name="T29" fmla="*/ 167 h 862"/>
                <a:gd name="T30" fmla="*/ 241 w 1260"/>
                <a:gd name="T31" fmla="*/ 175 h 862"/>
                <a:gd name="T32" fmla="*/ 226 w 1260"/>
                <a:gd name="T33" fmla="*/ 177 h 862"/>
                <a:gd name="T34" fmla="*/ 216 w 1260"/>
                <a:gd name="T35" fmla="*/ 177 h 862"/>
                <a:gd name="T36" fmla="*/ 207 w 1260"/>
                <a:gd name="T37" fmla="*/ 177 h 862"/>
                <a:gd name="T38" fmla="*/ 202 w 1260"/>
                <a:gd name="T39" fmla="*/ 172 h 862"/>
                <a:gd name="T40" fmla="*/ 196 w 1260"/>
                <a:gd name="T41" fmla="*/ 170 h 862"/>
                <a:gd name="T42" fmla="*/ 191 w 1260"/>
                <a:gd name="T43" fmla="*/ 183 h 862"/>
                <a:gd name="T44" fmla="*/ 185 w 1260"/>
                <a:gd name="T45" fmla="*/ 199 h 862"/>
                <a:gd name="T46" fmla="*/ 178 w 1260"/>
                <a:gd name="T47" fmla="*/ 213 h 862"/>
                <a:gd name="T48" fmla="*/ 169 w 1260"/>
                <a:gd name="T49" fmla="*/ 216 h 862"/>
                <a:gd name="T50" fmla="*/ 147 w 1260"/>
                <a:gd name="T51" fmla="*/ 181 h 862"/>
                <a:gd name="T52" fmla="*/ 122 w 1260"/>
                <a:gd name="T53" fmla="*/ 132 h 862"/>
                <a:gd name="T54" fmla="*/ 66 w 1260"/>
                <a:gd name="T55" fmla="*/ 99 h 862"/>
                <a:gd name="T56" fmla="*/ 28 w 1260"/>
                <a:gd name="T57" fmla="*/ 96 h 862"/>
                <a:gd name="T58" fmla="*/ 21 w 1260"/>
                <a:gd name="T59" fmla="*/ 55 h 862"/>
                <a:gd name="T60" fmla="*/ 6 w 1260"/>
                <a:gd name="T61" fmla="*/ 26 h 862"/>
                <a:gd name="T62" fmla="*/ 33 w 1260"/>
                <a:gd name="T63" fmla="*/ 29 h 862"/>
                <a:gd name="T64" fmla="*/ 64 w 1260"/>
                <a:gd name="T65" fmla="*/ 0 h 862"/>
                <a:gd name="T66" fmla="*/ 101 w 1260"/>
                <a:gd name="T67" fmla="*/ 27 h 862"/>
                <a:gd name="T68" fmla="*/ 133 w 1260"/>
                <a:gd name="T69" fmla="*/ 34 h 862"/>
                <a:gd name="T70" fmla="*/ 172 w 1260"/>
                <a:gd name="T71" fmla="*/ 48 h 862"/>
                <a:gd name="T72" fmla="*/ 206 w 1260"/>
                <a:gd name="T73" fmla="*/ 62 h 862"/>
                <a:gd name="T74" fmla="*/ 214 w 1260"/>
                <a:gd name="T75" fmla="*/ 42 h 862"/>
                <a:gd name="T76" fmla="*/ 217 w 1260"/>
                <a:gd name="T77" fmla="*/ 53 h 862"/>
                <a:gd name="T78" fmla="*/ 219 w 1260"/>
                <a:gd name="T79" fmla="*/ 58 h 862"/>
                <a:gd name="T80" fmla="*/ 227 w 1260"/>
                <a:gd name="T81" fmla="*/ 65 h 862"/>
                <a:gd name="T82" fmla="*/ 243 w 1260"/>
                <a:gd name="T83" fmla="*/ 80 h 862"/>
                <a:gd name="T84" fmla="*/ 265 w 1260"/>
                <a:gd name="T85" fmla="*/ 51 h 862"/>
                <a:gd name="T86" fmla="*/ 312 w 1260"/>
                <a:gd name="T87" fmla="*/ 62 h 862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1260"/>
                <a:gd name="T133" fmla="*/ 0 h 862"/>
                <a:gd name="T134" fmla="*/ 1260 w 1260"/>
                <a:gd name="T135" fmla="*/ 862 h 862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1260" h="862">
                  <a:moveTo>
                    <a:pt x="1246" y="248"/>
                  </a:moveTo>
                  <a:lnTo>
                    <a:pt x="1260" y="267"/>
                  </a:lnTo>
                  <a:lnTo>
                    <a:pt x="1258" y="348"/>
                  </a:lnTo>
                  <a:lnTo>
                    <a:pt x="1254" y="350"/>
                  </a:lnTo>
                  <a:lnTo>
                    <a:pt x="1246" y="356"/>
                  </a:lnTo>
                  <a:lnTo>
                    <a:pt x="1233" y="364"/>
                  </a:lnTo>
                  <a:lnTo>
                    <a:pt x="1219" y="374"/>
                  </a:lnTo>
                  <a:lnTo>
                    <a:pt x="1205" y="382"/>
                  </a:lnTo>
                  <a:lnTo>
                    <a:pt x="1195" y="390"/>
                  </a:lnTo>
                  <a:lnTo>
                    <a:pt x="1187" y="395"/>
                  </a:lnTo>
                  <a:lnTo>
                    <a:pt x="1179" y="399"/>
                  </a:lnTo>
                  <a:lnTo>
                    <a:pt x="1170" y="401"/>
                  </a:lnTo>
                  <a:lnTo>
                    <a:pt x="1160" y="401"/>
                  </a:lnTo>
                  <a:lnTo>
                    <a:pt x="1154" y="395"/>
                  </a:lnTo>
                  <a:lnTo>
                    <a:pt x="1146" y="390"/>
                  </a:lnTo>
                  <a:lnTo>
                    <a:pt x="1136" y="380"/>
                  </a:lnTo>
                  <a:lnTo>
                    <a:pt x="1124" y="376"/>
                  </a:lnTo>
                  <a:lnTo>
                    <a:pt x="1114" y="376"/>
                  </a:lnTo>
                  <a:lnTo>
                    <a:pt x="1110" y="384"/>
                  </a:lnTo>
                  <a:lnTo>
                    <a:pt x="1107" y="401"/>
                  </a:lnTo>
                  <a:lnTo>
                    <a:pt x="1105" y="423"/>
                  </a:lnTo>
                  <a:lnTo>
                    <a:pt x="1103" y="443"/>
                  </a:lnTo>
                  <a:lnTo>
                    <a:pt x="1101" y="460"/>
                  </a:lnTo>
                  <a:lnTo>
                    <a:pt x="1095" y="476"/>
                  </a:lnTo>
                  <a:lnTo>
                    <a:pt x="1085" y="490"/>
                  </a:lnTo>
                  <a:lnTo>
                    <a:pt x="1069" y="500"/>
                  </a:lnTo>
                  <a:lnTo>
                    <a:pt x="1059" y="508"/>
                  </a:lnTo>
                  <a:lnTo>
                    <a:pt x="1055" y="519"/>
                  </a:lnTo>
                  <a:lnTo>
                    <a:pt x="1053" y="531"/>
                  </a:lnTo>
                  <a:lnTo>
                    <a:pt x="1051" y="541"/>
                  </a:lnTo>
                  <a:lnTo>
                    <a:pt x="1045" y="551"/>
                  </a:lnTo>
                  <a:lnTo>
                    <a:pt x="1032" y="559"/>
                  </a:lnTo>
                  <a:lnTo>
                    <a:pt x="1016" y="569"/>
                  </a:lnTo>
                  <a:lnTo>
                    <a:pt x="996" y="576"/>
                  </a:lnTo>
                  <a:lnTo>
                    <a:pt x="979" y="584"/>
                  </a:lnTo>
                  <a:lnTo>
                    <a:pt x="965" y="588"/>
                  </a:lnTo>
                  <a:lnTo>
                    <a:pt x="951" y="590"/>
                  </a:lnTo>
                  <a:lnTo>
                    <a:pt x="941" y="592"/>
                  </a:lnTo>
                  <a:lnTo>
                    <a:pt x="933" y="596"/>
                  </a:lnTo>
                  <a:lnTo>
                    <a:pt x="929" y="604"/>
                  </a:lnTo>
                  <a:lnTo>
                    <a:pt x="933" y="614"/>
                  </a:lnTo>
                  <a:lnTo>
                    <a:pt x="943" y="628"/>
                  </a:lnTo>
                  <a:lnTo>
                    <a:pt x="955" y="641"/>
                  </a:lnTo>
                  <a:lnTo>
                    <a:pt x="967" y="651"/>
                  </a:lnTo>
                  <a:lnTo>
                    <a:pt x="977" y="665"/>
                  </a:lnTo>
                  <a:lnTo>
                    <a:pt x="981" y="677"/>
                  </a:lnTo>
                  <a:lnTo>
                    <a:pt x="975" y="691"/>
                  </a:lnTo>
                  <a:lnTo>
                    <a:pt x="963" y="699"/>
                  </a:lnTo>
                  <a:lnTo>
                    <a:pt x="943" y="702"/>
                  </a:lnTo>
                  <a:lnTo>
                    <a:pt x="923" y="704"/>
                  </a:lnTo>
                  <a:lnTo>
                    <a:pt x="906" y="706"/>
                  </a:lnTo>
                  <a:lnTo>
                    <a:pt x="892" y="708"/>
                  </a:lnTo>
                  <a:lnTo>
                    <a:pt x="880" y="708"/>
                  </a:lnTo>
                  <a:lnTo>
                    <a:pt x="864" y="708"/>
                  </a:lnTo>
                  <a:lnTo>
                    <a:pt x="847" y="706"/>
                  </a:lnTo>
                  <a:lnTo>
                    <a:pt x="833" y="706"/>
                  </a:lnTo>
                  <a:lnTo>
                    <a:pt x="827" y="706"/>
                  </a:lnTo>
                  <a:lnTo>
                    <a:pt x="825" y="702"/>
                  </a:lnTo>
                  <a:lnTo>
                    <a:pt x="819" y="697"/>
                  </a:lnTo>
                  <a:lnTo>
                    <a:pt x="809" y="687"/>
                  </a:lnTo>
                  <a:lnTo>
                    <a:pt x="799" y="679"/>
                  </a:lnTo>
                  <a:lnTo>
                    <a:pt x="792" y="675"/>
                  </a:lnTo>
                  <a:lnTo>
                    <a:pt x="786" y="679"/>
                  </a:lnTo>
                  <a:lnTo>
                    <a:pt x="780" y="691"/>
                  </a:lnTo>
                  <a:lnTo>
                    <a:pt x="774" y="708"/>
                  </a:lnTo>
                  <a:lnTo>
                    <a:pt x="766" y="732"/>
                  </a:lnTo>
                  <a:lnTo>
                    <a:pt x="756" y="756"/>
                  </a:lnTo>
                  <a:lnTo>
                    <a:pt x="748" y="777"/>
                  </a:lnTo>
                  <a:lnTo>
                    <a:pt x="742" y="795"/>
                  </a:lnTo>
                  <a:lnTo>
                    <a:pt x="733" y="821"/>
                  </a:lnTo>
                  <a:lnTo>
                    <a:pt x="723" y="838"/>
                  </a:lnTo>
                  <a:lnTo>
                    <a:pt x="711" y="850"/>
                  </a:lnTo>
                  <a:lnTo>
                    <a:pt x="699" y="854"/>
                  </a:lnTo>
                  <a:lnTo>
                    <a:pt x="687" y="858"/>
                  </a:lnTo>
                  <a:lnTo>
                    <a:pt x="677" y="862"/>
                  </a:lnTo>
                  <a:lnTo>
                    <a:pt x="671" y="862"/>
                  </a:lnTo>
                  <a:lnTo>
                    <a:pt x="671" y="799"/>
                  </a:lnTo>
                  <a:lnTo>
                    <a:pt x="585" y="722"/>
                  </a:lnTo>
                  <a:lnTo>
                    <a:pt x="595" y="669"/>
                  </a:lnTo>
                  <a:lnTo>
                    <a:pt x="536" y="602"/>
                  </a:lnTo>
                  <a:lnTo>
                    <a:pt x="490" y="527"/>
                  </a:lnTo>
                  <a:lnTo>
                    <a:pt x="335" y="482"/>
                  </a:lnTo>
                  <a:lnTo>
                    <a:pt x="297" y="460"/>
                  </a:lnTo>
                  <a:lnTo>
                    <a:pt x="262" y="393"/>
                  </a:lnTo>
                  <a:lnTo>
                    <a:pt x="223" y="327"/>
                  </a:lnTo>
                  <a:lnTo>
                    <a:pt x="144" y="388"/>
                  </a:lnTo>
                  <a:lnTo>
                    <a:pt x="114" y="382"/>
                  </a:lnTo>
                  <a:lnTo>
                    <a:pt x="112" y="352"/>
                  </a:lnTo>
                  <a:lnTo>
                    <a:pt x="77" y="303"/>
                  </a:lnTo>
                  <a:lnTo>
                    <a:pt x="83" y="220"/>
                  </a:lnTo>
                  <a:lnTo>
                    <a:pt x="42" y="165"/>
                  </a:lnTo>
                  <a:lnTo>
                    <a:pt x="0" y="157"/>
                  </a:lnTo>
                  <a:lnTo>
                    <a:pt x="24" y="102"/>
                  </a:lnTo>
                  <a:lnTo>
                    <a:pt x="67" y="116"/>
                  </a:lnTo>
                  <a:lnTo>
                    <a:pt x="83" y="96"/>
                  </a:lnTo>
                  <a:lnTo>
                    <a:pt x="132" y="118"/>
                  </a:lnTo>
                  <a:lnTo>
                    <a:pt x="124" y="53"/>
                  </a:lnTo>
                  <a:lnTo>
                    <a:pt x="160" y="23"/>
                  </a:lnTo>
                  <a:lnTo>
                    <a:pt x="256" y="0"/>
                  </a:lnTo>
                  <a:lnTo>
                    <a:pt x="280" y="63"/>
                  </a:lnTo>
                  <a:lnTo>
                    <a:pt x="343" y="132"/>
                  </a:lnTo>
                  <a:lnTo>
                    <a:pt x="406" y="110"/>
                  </a:lnTo>
                  <a:lnTo>
                    <a:pt x="453" y="114"/>
                  </a:lnTo>
                  <a:lnTo>
                    <a:pt x="488" y="81"/>
                  </a:lnTo>
                  <a:lnTo>
                    <a:pt x="530" y="134"/>
                  </a:lnTo>
                  <a:lnTo>
                    <a:pt x="650" y="110"/>
                  </a:lnTo>
                  <a:lnTo>
                    <a:pt x="673" y="142"/>
                  </a:lnTo>
                  <a:lnTo>
                    <a:pt x="689" y="191"/>
                  </a:lnTo>
                  <a:lnTo>
                    <a:pt x="742" y="177"/>
                  </a:lnTo>
                  <a:lnTo>
                    <a:pt x="790" y="250"/>
                  </a:lnTo>
                  <a:lnTo>
                    <a:pt x="823" y="248"/>
                  </a:lnTo>
                  <a:lnTo>
                    <a:pt x="813" y="167"/>
                  </a:lnTo>
                  <a:lnTo>
                    <a:pt x="853" y="161"/>
                  </a:lnTo>
                  <a:lnTo>
                    <a:pt x="855" y="167"/>
                  </a:lnTo>
                  <a:lnTo>
                    <a:pt x="858" y="179"/>
                  </a:lnTo>
                  <a:lnTo>
                    <a:pt x="864" y="195"/>
                  </a:lnTo>
                  <a:lnTo>
                    <a:pt x="868" y="212"/>
                  </a:lnTo>
                  <a:lnTo>
                    <a:pt x="872" y="224"/>
                  </a:lnTo>
                  <a:lnTo>
                    <a:pt x="874" y="232"/>
                  </a:lnTo>
                  <a:lnTo>
                    <a:pt x="878" y="234"/>
                  </a:lnTo>
                  <a:lnTo>
                    <a:pt x="886" y="242"/>
                  </a:lnTo>
                  <a:lnTo>
                    <a:pt x="896" y="250"/>
                  </a:lnTo>
                  <a:lnTo>
                    <a:pt x="908" y="258"/>
                  </a:lnTo>
                  <a:lnTo>
                    <a:pt x="916" y="262"/>
                  </a:lnTo>
                  <a:lnTo>
                    <a:pt x="920" y="266"/>
                  </a:lnTo>
                  <a:lnTo>
                    <a:pt x="971" y="319"/>
                  </a:lnTo>
                  <a:lnTo>
                    <a:pt x="994" y="293"/>
                  </a:lnTo>
                  <a:lnTo>
                    <a:pt x="1010" y="238"/>
                  </a:lnTo>
                  <a:lnTo>
                    <a:pt x="1059" y="201"/>
                  </a:lnTo>
                  <a:lnTo>
                    <a:pt x="1126" y="226"/>
                  </a:lnTo>
                  <a:lnTo>
                    <a:pt x="1203" y="252"/>
                  </a:lnTo>
                  <a:lnTo>
                    <a:pt x="1246" y="248"/>
                  </a:lnTo>
                </a:path>
              </a:pathLst>
            </a:custGeom>
            <a:grpFill/>
            <a:ln w="635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9" name="Freeform 103"/>
            <p:cNvSpPr>
              <a:spLocks/>
            </p:cNvSpPr>
            <p:nvPr/>
          </p:nvSpPr>
          <p:spPr bwMode="gray">
            <a:xfrm>
              <a:off x="3599" y="839"/>
              <a:ext cx="861" cy="778"/>
            </a:xfrm>
            <a:custGeom>
              <a:avLst/>
              <a:gdLst>
                <a:gd name="T0" fmla="*/ 419 w 1722"/>
                <a:gd name="T1" fmla="*/ 147 h 1557"/>
                <a:gd name="T2" fmla="*/ 423 w 1722"/>
                <a:gd name="T3" fmla="*/ 159 h 1557"/>
                <a:gd name="T4" fmla="*/ 428 w 1722"/>
                <a:gd name="T5" fmla="*/ 173 h 1557"/>
                <a:gd name="T6" fmla="*/ 419 w 1722"/>
                <a:gd name="T7" fmla="*/ 185 h 1557"/>
                <a:gd name="T8" fmla="*/ 421 w 1722"/>
                <a:gd name="T9" fmla="*/ 196 h 1557"/>
                <a:gd name="T10" fmla="*/ 431 w 1722"/>
                <a:gd name="T11" fmla="*/ 209 h 1557"/>
                <a:gd name="T12" fmla="*/ 429 w 1722"/>
                <a:gd name="T13" fmla="*/ 233 h 1557"/>
                <a:gd name="T14" fmla="*/ 425 w 1722"/>
                <a:gd name="T15" fmla="*/ 256 h 1557"/>
                <a:gd name="T16" fmla="*/ 417 w 1722"/>
                <a:gd name="T17" fmla="*/ 278 h 1557"/>
                <a:gd name="T18" fmla="*/ 418 w 1722"/>
                <a:gd name="T19" fmla="*/ 290 h 1557"/>
                <a:gd name="T20" fmla="*/ 404 w 1722"/>
                <a:gd name="T21" fmla="*/ 293 h 1557"/>
                <a:gd name="T22" fmla="*/ 383 w 1722"/>
                <a:gd name="T23" fmla="*/ 292 h 1557"/>
                <a:gd name="T24" fmla="*/ 374 w 1722"/>
                <a:gd name="T25" fmla="*/ 295 h 1557"/>
                <a:gd name="T26" fmla="*/ 367 w 1722"/>
                <a:gd name="T27" fmla="*/ 309 h 1557"/>
                <a:gd name="T28" fmla="*/ 358 w 1722"/>
                <a:gd name="T29" fmla="*/ 318 h 1557"/>
                <a:gd name="T30" fmla="*/ 368 w 1722"/>
                <a:gd name="T31" fmla="*/ 333 h 1557"/>
                <a:gd name="T32" fmla="*/ 375 w 1722"/>
                <a:gd name="T33" fmla="*/ 350 h 1557"/>
                <a:gd name="T34" fmla="*/ 380 w 1722"/>
                <a:gd name="T35" fmla="*/ 367 h 1557"/>
                <a:gd name="T36" fmla="*/ 334 w 1722"/>
                <a:gd name="T37" fmla="*/ 359 h 1557"/>
                <a:gd name="T38" fmla="*/ 299 w 1722"/>
                <a:gd name="T39" fmla="*/ 376 h 1557"/>
                <a:gd name="T40" fmla="*/ 275 w 1722"/>
                <a:gd name="T41" fmla="*/ 371 h 1557"/>
                <a:gd name="T42" fmla="*/ 237 w 1722"/>
                <a:gd name="T43" fmla="*/ 345 h 1557"/>
                <a:gd name="T44" fmla="*/ 183 w 1722"/>
                <a:gd name="T45" fmla="*/ 338 h 1557"/>
                <a:gd name="T46" fmla="*/ 134 w 1722"/>
                <a:gd name="T47" fmla="*/ 309 h 1557"/>
                <a:gd name="T48" fmla="*/ 93 w 1722"/>
                <a:gd name="T49" fmla="*/ 288 h 1557"/>
                <a:gd name="T50" fmla="*/ 118 w 1722"/>
                <a:gd name="T51" fmla="*/ 211 h 1557"/>
                <a:gd name="T52" fmla="*/ 133 w 1722"/>
                <a:gd name="T53" fmla="*/ 147 h 1557"/>
                <a:gd name="T54" fmla="*/ 106 w 1722"/>
                <a:gd name="T55" fmla="*/ 89 h 1557"/>
                <a:gd name="T56" fmla="*/ 45 w 1722"/>
                <a:gd name="T57" fmla="*/ 63 h 1557"/>
                <a:gd name="T58" fmla="*/ 12 w 1722"/>
                <a:gd name="T59" fmla="*/ 35 h 1557"/>
                <a:gd name="T60" fmla="*/ 9 w 1722"/>
                <a:gd name="T61" fmla="*/ 18 h 1557"/>
                <a:gd name="T62" fmla="*/ 25 w 1722"/>
                <a:gd name="T63" fmla="*/ 11 h 1557"/>
                <a:gd name="T64" fmla="*/ 45 w 1722"/>
                <a:gd name="T65" fmla="*/ 4 h 1557"/>
                <a:gd name="T66" fmla="*/ 61 w 1722"/>
                <a:gd name="T67" fmla="*/ 1 h 1557"/>
                <a:gd name="T68" fmla="*/ 82 w 1722"/>
                <a:gd name="T69" fmla="*/ 11 h 1557"/>
                <a:gd name="T70" fmla="*/ 94 w 1722"/>
                <a:gd name="T71" fmla="*/ 8 h 1557"/>
                <a:gd name="T72" fmla="*/ 104 w 1722"/>
                <a:gd name="T73" fmla="*/ 6 h 1557"/>
                <a:gd name="T74" fmla="*/ 127 w 1722"/>
                <a:gd name="T75" fmla="*/ 24 h 1557"/>
                <a:gd name="T76" fmla="*/ 146 w 1722"/>
                <a:gd name="T77" fmla="*/ 46 h 1557"/>
                <a:gd name="T78" fmla="*/ 160 w 1722"/>
                <a:gd name="T79" fmla="*/ 69 h 1557"/>
                <a:gd name="T80" fmla="*/ 175 w 1722"/>
                <a:gd name="T81" fmla="*/ 92 h 1557"/>
                <a:gd name="T82" fmla="*/ 184 w 1722"/>
                <a:gd name="T83" fmla="*/ 101 h 1557"/>
                <a:gd name="T84" fmla="*/ 194 w 1722"/>
                <a:gd name="T85" fmla="*/ 123 h 1557"/>
                <a:gd name="T86" fmla="*/ 206 w 1722"/>
                <a:gd name="T87" fmla="*/ 138 h 1557"/>
                <a:gd name="T88" fmla="*/ 225 w 1722"/>
                <a:gd name="T89" fmla="*/ 141 h 1557"/>
                <a:gd name="T90" fmla="*/ 245 w 1722"/>
                <a:gd name="T91" fmla="*/ 137 h 1557"/>
                <a:gd name="T92" fmla="*/ 267 w 1722"/>
                <a:gd name="T93" fmla="*/ 143 h 1557"/>
                <a:gd name="T94" fmla="*/ 281 w 1722"/>
                <a:gd name="T95" fmla="*/ 152 h 1557"/>
                <a:gd name="T96" fmla="*/ 293 w 1722"/>
                <a:gd name="T97" fmla="*/ 154 h 1557"/>
                <a:gd name="T98" fmla="*/ 298 w 1722"/>
                <a:gd name="T99" fmla="*/ 154 h 1557"/>
                <a:gd name="T100" fmla="*/ 300 w 1722"/>
                <a:gd name="T101" fmla="*/ 160 h 1557"/>
                <a:gd name="T102" fmla="*/ 308 w 1722"/>
                <a:gd name="T103" fmla="*/ 175 h 1557"/>
                <a:gd name="T104" fmla="*/ 317 w 1722"/>
                <a:gd name="T105" fmla="*/ 191 h 1557"/>
                <a:gd name="T106" fmla="*/ 329 w 1722"/>
                <a:gd name="T107" fmla="*/ 197 h 1557"/>
                <a:gd name="T108" fmla="*/ 350 w 1722"/>
                <a:gd name="T109" fmla="*/ 191 h 1557"/>
                <a:gd name="T110" fmla="*/ 368 w 1722"/>
                <a:gd name="T111" fmla="*/ 175 h 1557"/>
                <a:gd name="T112" fmla="*/ 382 w 1722"/>
                <a:gd name="T113" fmla="*/ 160 h 1557"/>
                <a:gd name="T114" fmla="*/ 396 w 1722"/>
                <a:gd name="T115" fmla="*/ 148 h 1557"/>
                <a:gd name="T116" fmla="*/ 414 w 1722"/>
                <a:gd name="T117" fmla="*/ 140 h 1557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1722"/>
                <a:gd name="T178" fmla="*/ 0 h 1557"/>
                <a:gd name="T179" fmla="*/ 1722 w 1722"/>
                <a:gd name="T180" fmla="*/ 1557 h 1557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1722" h="1557">
                  <a:moveTo>
                    <a:pt x="1673" y="557"/>
                  </a:moveTo>
                  <a:lnTo>
                    <a:pt x="1673" y="561"/>
                  </a:lnTo>
                  <a:lnTo>
                    <a:pt x="1673" y="575"/>
                  </a:lnTo>
                  <a:lnTo>
                    <a:pt x="1675" y="590"/>
                  </a:lnTo>
                  <a:lnTo>
                    <a:pt x="1675" y="606"/>
                  </a:lnTo>
                  <a:lnTo>
                    <a:pt x="1675" y="618"/>
                  </a:lnTo>
                  <a:lnTo>
                    <a:pt x="1681" y="628"/>
                  </a:lnTo>
                  <a:lnTo>
                    <a:pt x="1691" y="639"/>
                  </a:lnTo>
                  <a:lnTo>
                    <a:pt x="1702" y="649"/>
                  </a:lnTo>
                  <a:lnTo>
                    <a:pt x="1712" y="661"/>
                  </a:lnTo>
                  <a:lnTo>
                    <a:pt x="1714" y="673"/>
                  </a:lnTo>
                  <a:lnTo>
                    <a:pt x="1710" y="693"/>
                  </a:lnTo>
                  <a:lnTo>
                    <a:pt x="1698" y="712"/>
                  </a:lnTo>
                  <a:lnTo>
                    <a:pt x="1687" y="728"/>
                  </a:lnTo>
                  <a:lnTo>
                    <a:pt x="1681" y="736"/>
                  </a:lnTo>
                  <a:lnTo>
                    <a:pt x="1673" y="742"/>
                  </a:lnTo>
                  <a:lnTo>
                    <a:pt x="1669" y="752"/>
                  </a:lnTo>
                  <a:lnTo>
                    <a:pt x="1667" y="762"/>
                  </a:lnTo>
                  <a:lnTo>
                    <a:pt x="1673" y="773"/>
                  </a:lnTo>
                  <a:lnTo>
                    <a:pt x="1683" y="787"/>
                  </a:lnTo>
                  <a:lnTo>
                    <a:pt x="1697" y="799"/>
                  </a:lnTo>
                  <a:lnTo>
                    <a:pt x="1708" y="811"/>
                  </a:lnTo>
                  <a:lnTo>
                    <a:pt x="1718" y="823"/>
                  </a:lnTo>
                  <a:lnTo>
                    <a:pt x="1722" y="836"/>
                  </a:lnTo>
                  <a:lnTo>
                    <a:pt x="1720" y="852"/>
                  </a:lnTo>
                  <a:lnTo>
                    <a:pt x="1720" y="876"/>
                  </a:lnTo>
                  <a:lnTo>
                    <a:pt x="1718" y="905"/>
                  </a:lnTo>
                  <a:lnTo>
                    <a:pt x="1716" y="935"/>
                  </a:lnTo>
                  <a:lnTo>
                    <a:pt x="1714" y="964"/>
                  </a:lnTo>
                  <a:lnTo>
                    <a:pt x="1712" y="988"/>
                  </a:lnTo>
                  <a:lnTo>
                    <a:pt x="1708" y="1002"/>
                  </a:lnTo>
                  <a:lnTo>
                    <a:pt x="1697" y="1025"/>
                  </a:lnTo>
                  <a:lnTo>
                    <a:pt x="1687" y="1051"/>
                  </a:lnTo>
                  <a:lnTo>
                    <a:pt x="1675" y="1074"/>
                  </a:lnTo>
                  <a:lnTo>
                    <a:pt x="1667" y="1096"/>
                  </a:lnTo>
                  <a:lnTo>
                    <a:pt x="1667" y="1114"/>
                  </a:lnTo>
                  <a:lnTo>
                    <a:pt x="1667" y="1130"/>
                  </a:lnTo>
                  <a:lnTo>
                    <a:pt x="1669" y="1139"/>
                  </a:lnTo>
                  <a:lnTo>
                    <a:pt x="1671" y="1151"/>
                  </a:lnTo>
                  <a:lnTo>
                    <a:pt x="1671" y="1163"/>
                  </a:lnTo>
                  <a:lnTo>
                    <a:pt x="1667" y="1171"/>
                  </a:lnTo>
                  <a:lnTo>
                    <a:pt x="1655" y="1175"/>
                  </a:lnTo>
                  <a:lnTo>
                    <a:pt x="1639" y="1175"/>
                  </a:lnTo>
                  <a:lnTo>
                    <a:pt x="1614" y="1175"/>
                  </a:lnTo>
                  <a:lnTo>
                    <a:pt x="1586" y="1175"/>
                  </a:lnTo>
                  <a:lnTo>
                    <a:pt x="1561" y="1173"/>
                  </a:lnTo>
                  <a:lnTo>
                    <a:pt x="1539" y="1171"/>
                  </a:lnTo>
                  <a:lnTo>
                    <a:pt x="1529" y="1169"/>
                  </a:lnTo>
                  <a:lnTo>
                    <a:pt x="1521" y="1169"/>
                  </a:lnTo>
                  <a:lnTo>
                    <a:pt x="1511" y="1171"/>
                  </a:lnTo>
                  <a:lnTo>
                    <a:pt x="1502" y="1177"/>
                  </a:lnTo>
                  <a:lnTo>
                    <a:pt x="1496" y="1183"/>
                  </a:lnTo>
                  <a:lnTo>
                    <a:pt x="1492" y="1193"/>
                  </a:lnTo>
                  <a:lnTo>
                    <a:pt x="1486" y="1206"/>
                  </a:lnTo>
                  <a:lnTo>
                    <a:pt x="1478" y="1222"/>
                  </a:lnTo>
                  <a:lnTo>
                    <a:pt x="1468" y="1238"/>
                  </a:lnTo>
                  <a:lnTo>
                    <a:pt x="1458" y="1246"/>
                  </a:lnTo>
                  <a:lnTo>
                    <a:pt x="1445" y="1254"/>
                  </a:lnTo>
                  <a:lnTo>
                    <a:pt x="1435" y="1261"/>
                  </a:lnTo>
                  <a:lnTo>
                    <a:pt x="1429" y="1273"/>
                  </a:lnTo>
                  <a:lnTo>
                    <a:pt x="1433" y="1285"/>
                  </a:lnTo>
                  <a:lnTo>
                    <a:pt x="1443" y="1297"/>
                  </a:lnTo>
                  <a:lnTo>
                    <a:pt x="1456" y="1313"/>
                  </a:lnTo>
                  <a:lnTo>
                    <a:pt x="1470" y="1332"/>
                  </a:lnTo>
                  <a:lnTo>
                    <a:pt x="1480" y="1350"/>
                  </a:lnTo>
                  <a:lnTo>
                    <a:pt x="1486" y="1364"/>
                  </a:lnTo>
                  <a:lnTo>
                    <a:pt x="1492" y="1381"/>
                  </a:lnTo>
                  <a:lnTo>
                    <a:pt x="1498" y="1401"/>
                  </a:lnTo>
                  <a:lnTo>
                    <a:pt x="1504" y="1423"/>
                  </a:lnTo>
                  <a:lnTo>
                    <a:pt x="1510" y="1441"/>
                  </a:lnTo>
                  <a:lnTo>
                    <a:pt x="1513" y="1454"/>
                  </a:lnTo>
                  <a:lnTo>
                    <a:pt x="1517" y="1470"/>
                  </a:lnTo>
                  <a:lnTo>
                    <a:pt x="1521" y="1482"/>
                  </a:lnTo>
                  <a:lnTo>
                    <a:pt x="1523" y="1486"/>
                  </a:lnTo>
                  <a:lnTo>
                    <a:pt x="1480" y="1490"/>
                  </a:lnTo>
                  <a:lnTo>
                    <a:pt x="1336" y="1439"/>
                  </a:lnTo>
                  <a:lnTo>
                    <a:pt x="1287" y="1476"/>
                  </a:lnTo>
                  <a:lnTo>
                    <a:pt x="1271" y="1531"/>
                  </a:lnTo>
                  <a:lnTo>
                    <a:pt x="1248" y="1557"/>
                  </a:lnTo>
                  <a:lnTo>
                    <a:pt x="1195" y="1504"/>
                  </a:lnTo>
                  <a:lnTo>
                    <a:pt x="1151" y="1472"/>
                  </a:lnTo>
                  <a:lnTo>
                    <a:pt x="1130" y="1399"/>
                  </a:lnTo>
                  <a:lnTo>
                    <a:pt x="1090" y="1405"/>
                  </a:lnTo>
                  <a:lnTo>
                    <a:pt x="1100" y="1486"/>
                  </a:lnTo>
                  <a:lnTo>
                    <a:pt x="1067" y="1488"/>
                  </a:lnTo>
                  <a:lnTo>
                    <a:pt x="1019" y="1415"/>
                  </a:lnTo>
                  <a:lnTo>
                    <a:pt x="966" y="1429"/>
                  </a:lnTo>
                  <a:lnTo>
                    <a:pt x="950" y="1380"/>
                  </a:lnTo>
                  <a:lnTo>
                    <a:pt x="927" y="1348"/>
                  </a:lnTo>
                  <a:lnTo>
                    <a:pt x="807" y="1372"/>
                  </a:lnTo>
                  <a:lnTo>
                    <a:pt x="765" y="1322"/>
                  </a:lnTo>
                  <a:lnTo>
                    <a:pt x="730" y="1352"/>
                  </a:lnTo>
                  <a:lnTo>
                    <a:pt x="683" y="1348"/>
                  </a:lnTo>
                  <a:lnTo>
                    <a:pt x="620" y="1370"/>
                  </a:lnTo>
                  <a:lnTo>
                    <a:pt x="557" y="1301"/>
                  </a:lnTo>
                  <a:lnTo>
                    <a:pt x="533" y="1238"/>
                  </a:lnTo>
                  <a:lnTo>
                    <a:pt x="437" y="1261"/>
                  </a:lnTo>
                  <a:lnTo>
                    <a:pt x="401" y="1291"/>
                  </a:lnTo>
                  <a:lnTo>
                    <a:pt x="413" y="1208"/>
                  </a:lnTo>
                  <a:lnTo>
                    <a:pt x="372" y="1153"/>
                  </a:lnTo>
                  <a:lnTo>
                    <a:pt x="317" y="1094"/>
                  </a:lnTo>
                  <a:lnTo>
                    <a:pt x="332" y="1047"/>
                  </a:lnTo>
                  <a:lnTo>
                    <a:pt x="415" y="956"/>
                  </a:lnTo>
                  <a:lnTo>
                    <a:pt x="472" y="844"/>
                  </a:lnTo>
                  <a:lnTo>
                    <a:pt x="521" y="791"/>
                  </a:lnTo>
                  <a:lnTo>
                    <a:pt x="529" y="722"/>
                  </a:lnTo>
                  <a:lnTo>
                    <a:pt x="563" y="708"/>
                  </a:lnTo>
                  <a:lnTo>
                    <a:pt x="531" y="590"/>
                  </a:lnTo>
                  <a:lnTo>
                    <a:pt x="561" y="480"/>
                  </a:lnTo>
                  <a:lnTo>
                    <a:pt x="580" y="376"/>
                  </a:lnTo>
                  <a:lnTo>
                    <a:pt x="468" y="297"/>
                  </a:lnTo>
                  <a:lnTo>
                    <a:pt x="421" y="358"/>
                  </a:lnTo>
                  <a:lnTo>
                    <a:pt x="313" y="393"/>
                  </a:lnTo>
                  <a:lnTo>
                    <a:pt x="210" y="393"/>
                  </a:lnTo>
                  <a:lnTo>
                    <a:pt x="183" y="321"/>
                  </a:lnTo>
                  <a:lnTo>
                    <a:pt x="179" y="254"/>
                  </a:lnTo>
                  <a:lnTo>
                    <a:pt x="112" y="226"/>
                  </a:lnTo>
                  <a:lnTo>
                    <a:pt x="88" y="273"/>
                  </a:lnTo>
                  <a:lnTo>
                    <a:pt x="0" y="222"/>
                  </a:lnTo>
                  <a:lnTo>
                    <a:pt x="45" y="140"/>
                  </a:lnTo>
                  <a:lnTo>
                    <a:pt x="6" y="90"/>
                  </a:lnTo>
                  <a:lnTo>
                    <a:pt x="10" y="88"/>
                  </a:lnTo>
                  <a:lnTo>
                    <a:pt x="19" y="83"/>
                  </a:lnTo>
                  <a:lnTo>
                    <a:pt x="33" y="75"/>
                  </a:lnTo>
                  <a:lnTo>
                    <a:pt x="51" y="65"/>
                  </a:lnTo>
                  <a:lnTo>
                    <a:pt x="69" y="57"/>
                  </a:lnTo>
                  <a:lnTo>
                    <a:pt x="84" y="49"/>
                  </a:lnTo>
                  <a:lnTo>
                    <a:pt x="98" y="45"/>
                  </a:lnTo>
                  <a:lnTo>
                    <a:pt x="112" y="41"/>
                  </a:lnTo>
                  <a:lnTo>
                    <a:pt x="134" y="35"/>
                  </a:lnTo>
                  <a:lnTo>
                    <a:pt x="155" y="25"/>
                  </a:lnTo>
                  <a:lnTo>
                    <a:pt x="179" y="18"/>
                  </a:lnTo>
                  <a:lnTo>
                    <a:pt x="197" y="8"/>
                  </a:lnTo>
                  <a:lnTo>
                    <a:pt x="208" y="4"/>
                  </a:lnTo>
                  <a:lnTo>
                    <a:pt x="224" y="0"/>
                  </a:lnTo>
                  <a:lnTo>
                    <a:pt x="244" y="4"/>
                  </a:lnTo>
                  <a:lnTo>
                    <a:pt x="267" y="14"/>
                  </a:lnTo>
                  <a:lnTo>
                    <a:pt x="293" y="25"/>
                  </a:lnTo>
                  <a:lnTo>
                    <a:pt x="313" y="39"/>
                  </a:lnTo>
                  <a:lnTo>
                    <a:pt x="328" y="47"/>
                  </a:lnTo>
                  <a:lnTo>
                    <a:pt x="344" y="51"/>
                  </a:lnTo>
                  <a:lnTo>
                    <a:pt x="358" y="49"/>
                  </a:lnTo>
                  <a:lnTo>
                    <a:pt x="366" y="43"/>
                  </a:lnTo>
                  <a:lnTo>
                    <a:pt x="374" y="35"/>
                  </a:lnTo>
                  <a:lnTo>
                    <a:pt x="380" y="27"/>
                  </a:lnTo>
                  <a:lnTo>
                    <a:pt x="387" y="21"/>
                  </a:lnTo>
                  <a:lnTo>
                    <a:pt x="397" y="21"/>
                  </a:lnTo>
                  <a:lnTo>
                    <a:pt x="413" y="25"/>
                  </a:lnTo>
                  <a:lnTo>
                    <a:pt x="447" y="39"/>
                  </a:lnTo>
                  <a:lnTo>
                    <a:pt x="472" y="53"/>
                  </a:lnTo>
                  <a:lnTo>
                    <a:pt x="492" y="73"/>
                  </a:lnTo>
                  <a:lnTo>
                    <a:pt x="510" y="96"/>
                  </a:lnTo>
                  <a:lnTo>
                    <a:pt x="531" y="118"/>
                  </a:lnTo>
                  <a:lnTo>
                    <a:pt x="551" y="142"/>
                  </a:lnTo>
                  <a:lnTo>
                    <a:pt x="567" y="163"/>
                  </a:lnTo>
                  <a:lnTo>
                    <a:pt x="582" y="187"/>
                  </a:lnTo>
                  <a:lnTo>
                    <a:pt x="598" y="212"/>
                  </a:lnTo>
                  <a:lnTo>
                    <a:pt x="610" y="232"/>
                  </a:lnTo>
                  <a:lnTo>
                    <a:pt x="622" y="256"/>
                  </a:lnTo>
                  <a:lnTo>
                    <a:pt x="637" y="279"/>
                  </a:lnTo>
                  <a:lnTo>
                    <a:pt x="655" y="303"/>
                  </a:lnTo>
                  <a:lnTo>
                    <a:pt x="673" y="325"/>
                  </a:lnTo>
                  <a:lnTo>
                    <a:pt x="689" y="348"/>
                  </a:lnTo>
                  <a:lnTo>
                    <a:pt x="698" y="368"/>
                  </a:lnTo>
                  <a:lnTo>
                    <a:pt x="704" y="378"/>
                  </a:lnTo>
                  <a:lnTo>
                    <a:pt x="714" y="386"/>
                  </a:lnTo>
                  <a:lnTo>
                    <a:pt x="726" y="393"/>
                  </a:lnTo>
                  <a:lnTo>
                    <a:pt x="736" y="405"/>
                  </a:lnTo>
                  <a:lnTo>
                    <a:pt x="742" y="417"/>
                  </a:lnTo>
                  <a:lnTo>
                    <a:pt x="750" y="445"/>
                  </a:lnTo>
                  <a:lnTo>
                    <a:pt x="761" y="470"/>
                  </a:lnTo>
                  <a:lnTo>
                    <a:pt x="773" y="492"/>
                  </a:lnTo>
                  <a:lnTo>
                    <a:pt x="783" y="508"/>
                  </a:lnTo>
                  <a:lnTo>
                    <a:pt x="795" y="527"/>
                  </a:lnTo>
                  <a:lnTo>
                    <a:pt x="809" y="543"/>
                  </a:lnTo>
                  <a:lnTo>
                    <a:pt x="824" y="555"/>
                  </a:lnTo>
                  <a:lnTo>
                    <a:pt x="840" y="561"/>
                  </a:lnTo>
                  <a:lnTo>
                    <a:pt x="862" y="567"/>
                  </a:lnTo>
                  <a:lnTo>
                    <a:pt x="882" y="569"/>
                  </a:lnTo>
                  <a:lnTo>
                    <a:pt x="901" y="565"/>
                  </a:lnTo>
                  <a:lnTo>
                    <a:pt x="919" y="559"/>
                  </a:lnTo>
                  <a:lnTo>
                    <a:pt x="941" y="553"/>
                  </a:lnTo>
                  <a:lnTo>
                    <a:pt x="960" y="549"/>
                  </a:lnTo>
                  <a:lnTo>
                    <a:pt x="982" y="551"/>
                  </a:lnTo>
                  <a:lnTo>
                    <a:pt x="1004" y="559"/>
                  </a:lnTo>
                  <a:lnTo>
                    <a:pt x="1029" y="563"/>
                  </a:lnTo>
                  <a:lnTo>
                    <a:pt x="1051" y="569"/>
                  </a:lnTo>
                  <a:lnTo>
                    <a:pt x="1065" y="575"/>
                  </a:lnTo>
                  <a:lnTo>
                    <a:pt x="1073" y="580"/>
                  </a:lnTo>
                  <a:lnTo>
                    <a:pt x="1086" y="588"/>
                  </a:lnTo>
                  <a:lnTo>
                    <a:pt x="1104" y="598"/>
                  </a:lnTo>
                  <a:lnTo>
                    <a:pt x="1122" y="608"/>
                  </a:lnTo>
                  <a:lnTo>
                    <a:pt x="1139" y="616"/>
                  </a:lnTo>
                  <a:lnTo>
                    <a:pt x="1155" y="620"/>
                  </a:lnTo>
                  <a:lnTo>
                    <a:pt x="1167" y="620"/>
                  </a:lnTo>
                  <a:lnTo>
                    <a:pt x="1171" y="618"/>
                  </a:lnTo>
                  <a:lnTo>
                    <a:pt x="1177" y="614"/>
                  </a:lnTo>
                  <a:lnTo>
                    <a:pt x="1181" y="614"/>
                  </a:lnTo>
                  <a:lnTo>
                    <a:pt x="1185" y="614"/>
                  </a:lnTo>
                  <a:lnTo>
                    <a:pt x="1189" y="616"/>
                  </a:lnTo>
                  <a:lnTo>
                    <a:pt x="1191" y="618"/>
                  </a:lnTo>
                  <a:lnTo>
                    <a:pt x="1193" y="624"/>
                  </a:lnTo>
                  <a:lnTo>
                    <a:pt x="1195" y="632"/>
                  </a:lnTo>
                  <a:lnTo>
                    <a:pt x="1197" y="641"/>
                  </a:lnTo>
                  <a:lnTo>
                    <a:pt x="1202" y="659"/>
                  </a:lnTo>
                  <a:lnTo>
                    <a:pt x="1212" y="675"/>
                  </a:lnTo>
                  <a:lnTo>
                    <a:pt x="1224" y="687"/>
                  </a:lnTo>
                  <a:lnTo>
                    <a:pt x="1232" y="701"/>
                  </a:lnTo>
                  <a:lnTo>
                    <a:pt x="1238" y="714"/>
                  </a:lnTo>
                  <a:lnTo>
                    <a:pt x="1244" y="734"/>
                  </a:lnTo>
                  <a:lnTo>
                    <a:pt x="1254" y="754"/>
                  </a:lnTo>
                  <a:lnTo>
                    <a:pt x="1265" y="767"/>
                  </a:lnTo>
                  <a:lnTo>
                    <a:pt x="1277" y="775"/>
                  </a:lnTo>
                  <a:lnTo>
                    <a:pt x="1289" y="779"/>
                  </a:lnTo>
                  <a:lnTo>
                    <a:pt x="1299" y="785"/>
                  </a:lnTo>
                  <a:lnTo>
                    <a:pt x="1313" y="789"/>
                  </a:lnTo>
                  <a:lnTo>
                    <a:pt x="1328" y="785"/>
                  </a:lnTo>
                  <a:lnTo>
                    <a:pt x="1348" y="777"/>
                  </a:lnTo>
                  <a:lnTo>
                    <a:pt x="1374" y="773"/>
                  </a:lnTo>
                  <a:lnTo>
                    <a:pt x="1399" y="767"/>
                  </a:lnTo>
                  <a:lnTo>
                    <a:pt x="1423" y="760"/>
                  </a:lnTo>
                  <a:lnTo>
                    <a:pt x="1447" y="742"/>
                  </a:lnTo>
                  <a:lnTo>
                    <a:pt x="1462" y="722"/>
                  </a:lnTo>
                  <a:lnTo>
                    <a:pt x="1472" y="701"/>
                  </a:lnTo>
                  <a:lnTo>
                    <a:pt x="1480" y="689"/>
                  </a:lnTo>
                  <a:lnTo>
                    <a:pt x="1494" y="675"/>
                  </a:lnTo>
                  <a:lnTo>
                    <a:pt x="1510" y="659"/>
                  </a:lnTo>
                  <a:lnTo>
                    <a:pt x="1527" y="643"/>
                  </a:lnTo>
                  <a:lnTo>
                    <a:pt x="1543" y="628"/>
                  </a:lnTo>
                  <a:lnTo>
                    <a:pt x="1557" y="616"/>
                  </a:lnTo>
                  <a:lnTo>
                    <a:pt x="1572" y="604"/>
                  </a:lnTo>
                  <a:lnTo>
                    <a:pt x="1584" y="594"/>
                  </a:lnTo>
                  <a:lnTo>
                    <a:pt x="1598" y="586"/>
                  </a:lnTo>
                  <a:lnTo>
                    <a:pt x="1614" y="577"/>
                  </a:lnTo>
                  <a:lnTo>
                    <a:pt x="1634" y="567"/>
                  </a:lnTo>
                  <a:lnTo>
                    <a:pt x="1653" y="561"/>
                  </a:lnTo>
                  <a:lnTo>
                    <a:pt x="1667" y="557"/>
                  </a:lnTo>
                  <a:lnTo>
                    <a:pt x="1673" y="557"/>
                  </a:lnTo>
                  <a:close/>
                </a:path>
              </a:pathLst>
            </a:custGeom>
            <a:grpFill/>
            <a:ln w="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0" name="Freeform 104"/>
            <p:cNvSpPr>
              <a:spLocks/>
            </p:cNvSpPr>
            <p:nvPr/>
          </p:nvSpPr>
          <p:spPr bwMode="gray">
            <a:xfrm>
              <a:off x="3599" y="839"/>
              <a:ext cx="861" cy="778"/>
            </a:xfrm>
            <a:custGeom>
              <a:avLst/>
              <a:gdLst>
                <a:gd name="T0" fmla="*/ 419 w 1722"/>
                <a:gd name="T1" fmla="*/ 147 h 1557"/>
                <a:gd name="T2" fmla="*/ 423 w 1722"/>
                <a:gd name="T3" fmla="*/ 159 h 1557"/>
                <a:gd name="T4" fmla="*/ 428 w 1722"/>
                <a:gd name="T5" fmla="*/ 173 h 1557"/>
                <a:gd name="T6" fmla="*/ 419 w 1722"/>
                <a:gd name="T7" fmla="*/ 185 h 1557"/>
                <a:gd name="T8" fmla="*/ 421 w 1722"/>
                <a:gd name="T9" fmla="*/ 196 h 1557"/>
                <a:gd name="T10" fmla="*/ 431 w 1722"/>
                <a:gd name="T11" fmla="*/ 209 h 1557"/>
                <a:gd name="T12" fmla="*/ 429 w 1722"/>
                <a:gd name="T13" fmla="*/ 233 h 1557"/>
                <a:gd name="T14" fmla="*/ 425 w 1722"/>
                <a:gd name="T15" fmla="*/ 256 h 1557"/>
                <a:gd name="T16" fmla="*/ 417 w 1722"/>
                <a:gd name="T17" fmla="*/ 278 h 1557"/>
                <a:gd name="T18" fmla="*/ 418 w 1722"/>
                <a:gd name="T19" fmla="*/ 290 h 1557"/>
                <a:gd name="T20" fmla="*/ 404 w 1722"/>
                <a:gd name="T21" fmla="*/ 293 h 1557"/>
                <a:gd name="T22" fmla="*/ 383 w 1722"/>
                <a:gd name="T23" fmla="*/ 292 h 1557"/>
                <a:gd name="T24" fmla="*/ 374 w 1722"/>
                <a:gd name="T25" fmla="*/ 295 h 1557"/>
                <a:gd name="T26" fmla="*/ 367 w 1722"/>
                <a:gd name="T27" fmla="*/ 309 h 1557"/>
                <a:gd name="T28" fmla="*/ 358 w 1722"/>
                <a:gd name="T29" fmla="*/ 318 h 1557"/>
                <a:gd name="T30" fmla="*/ 368 w 1722"/>
                <a:gd name="T31" fmla="*/ 333 h 1557"/>
                <a:gd name="T32" fmla="*/ 375 w 1722"/>
                <a:gd name="T33" fmla="*/ 350 h 1557"/>
                <a:gd name="T34" fmla="*/ 380 w 1722"/>
                <a:gd name="T35" fmla="*/ 367 h 1557"/>
                <a:gd name="T36" fmla="*/ 334 w 1722"/>
                <a:gd name="T37" fmla="*/ 359 h 1557"/>
                <a:gd name="T38" fmla="*/ 299 w 1722"/>
                <a:gd name="T39" fmla="*/ 376 h 1557"/>
                <a:gd name="T40" fmla="*/ 275 w 1722"/>
                <a:gd name="T41" fmla="*/ 371 h 1557"/>
                <a:gd name="T42" fmla="*/ 237 w 1722"/>
                <a:gd name="T43" fmla="*/ 345 h 1557"/>
                <a:gd name="T44" fmla="*/ 183 w 1722"/>
                <a:gd name="T45" fmla="*/ 338 h 1557"/>
                <a:gd name="T46" fmla="*/ 134 w 1722"/>
                <a:gd name="T47" fmla="*/ 309 h 1557"/>
                <a:gd name="T48" fmla="*/ 93 w 1722"/>
                <a:gd name="T49" fmla="*/ 288 h 1557"/>
                <a:gd name="T50" fmla="*/ 118 w 1722"/>
                <a:gd name="T51" fmla="*/ 211 h 1557"/>
                <a:gd name="T52" fmla="*/ 133 w 1722"/>
                <a:gd name="T53" fmla="*/ 147 h 1557"/>
                <a:gd name="T54" fmla="*/ 106 w 1722"/>
                <a:gd name="T55" fmla="*/ 89 h 1557"/>
                <a:gd name="T56" fmla="*/ 45 w 1722"/>
                <a:gd name="T57" fmla="*/ 63 h 1557"/>
                <a:gd name="T58" fmla="*/ 12 w 1722"/>
                <a:gd name="T59" fmla="*/ 35 h 1557"/>
                <a:gd name="T60" fmla="*/ 9 w 1722"/>
                <a:gd name="T61" fmla="*/ 18 h 1557"/>
                <a:gd name="T62" fmla="*/ 25 w 1722"/>
                <a:gd name="T63" fmla="*/ 11 h 1557"/>
                <a:gd name="T64" fmla="*/ 45 w 1722"/>
                <a:gd name="T65" fmla="*/ 4 h 1557"/>
                <a:gd name="T66" fmla="*/ 61 w 1722"/>
                <a:gd name="T67" fmla="*/ 1 h 1557"/>
                <a:gd name="T68" fmla="*/ 82 w 1722"/>
                <a:gd name="T69" fmla="*/ 11 h 1557"/>
                <a:gd name="T70" fmla="*/ 94 w 1722"/>
                <a:gd name="T71" fmla="*/ 8 h 1557"/>
                <a:gd name="T72" fmla="*/ 104 w 1722"/>
                <a:gd name="T73" fmla="*/ 6 h 1557"/>
                <a:gd name="T74" fmla="*/ 127 w 1722"/>
                <a:gd name="T75" fmla="*/ 24 h 1557"/>
                <a:gd name="T76" fmla="*/ 146 w 1722"/>
                <a:gd name="T77" fmla="*/ 46 h 1557"/>
                <a:gd name="T78" fmla="*/ 160 w 1722"/>
                <a:gd name="T79" fmla="*/ 69 h 1557"/>
                <a:gd name="T80" fmla="*/ 175 w 1722"/>
                <a:gd name="T81" fmla="*/ 92 h 1557"/>
                <a:gd name="T82" fmla="*/ 184 w 1722"/>
                <a:gd name="T83" fmla="*/ 101 h 1557"/>
                <a:gd name="T84" fmla="*/ 194 w 1722"/>
                <a:gd name="T85" fmla="*/ 123 h 1557"/>
                <a:gd name="T86" fmla="*/ 206 w 1722"/>
                <a:gd name="T87" fmla="*/ 138 h 1557"/>
                <a:gd name="T88" fmla="*/ 225 w 1722"/>
                <a:gd name="T89" fmla="*/ 141 h 1557"/>
                <a:gd name="T90" fmla="*/ 245 w 1722"/>
                <a:gd name="T91" fmla="*/ 137 h 1557"/>
                <a:gd name="T92" fmla="*/ 267 w 1722"/>
                <a:gd name="T93" fmla="*/ 143 h 1557"/>
                <a:gd name="T94" fmla="*/ 281 w 1722"/>
                <a:gd name="T95" fmla="*/ 152 h 1557"/>
                <a:gd name="T96" fmla="*/ 293 w 1722"/>
                <a:gd name="T97" fmla="*/ 154 h 1557"/>
                <a:gd name="T98" fmla="*/ 298 w 1722"/>
                <a:gd name="T99" fmla="*/ 154 h 1557"/>
                <a:gd name="T100" fmla="*/ 300 w 1722"/>
                <a:gd name="T101" fmla="*/ 160 h 1557"/>
                <a:gd name="T102" fmla="*/ 308 w 1722"/>
                <a:gd name="T103" fmla="*/ 175 h 1557"/>
                <a:gd name="T104" fmla="*/ 317 w 1722"/>
                <a:gd name="T105" fmla="*/ 191 h 1557"/>
                <a:gd name="T106" fmla="*/ 329 w 1722"/>
                <a:gd name="T107" fmla="*/ 197 h 1557"/>
                <a:gd name="T108" fmla="*/ 350 w 1722"/>
                <a:gd name="T109" fmla="*/ 191 h 1557"/>
                <a:gd name="T110" fmla="*/ 368 w 1722"/>
                <a:gd name="T111" fmla="*/ 175 h 1557"/>
                <a:gd name="T112" fmla="*/ 382 w 1722"/>
                <a:gd name="T113" fmla="*/ 160 h 1557"/>
                <a:gd name="T114" fmla="*/ 396 w 1722"/>
                <a:gd name="T115" fmla="*/ 148 h 1557"/>
                <a:gd name="T116" fmla="*/ 414 w 1722"/>
                <a:gd name="T117" fmla="*/ 140 h 1557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1722"/>
                <a:gd name="T178" fmla="*/ 0 h 1557"/>
                <a:gd name="T179" fmla="*/ 1722 w 1722"/>
                <a:gd name="T180" fmla="*/ 1557 h 1557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1722" h="1557">
                  <a:moveTo>
                    <a:pt x="1673" y="557"/>
                  </a:moveTo>
                  <a:lnTo>
                    <a:pt x="1673" y="561"/>
                  </a:lnTo>
                  <a:lnTo>
                    <a:pt x="1673" y="575"/>
                  </a:lnTo>
                  <a:lnTo>
                    <a:pt x="1675" y="590"/>
                  </a:lnTo>
                  <a:lnTo>
                    <a:pt x="1675" y="606"/>
                  </a:lnTo>
                  <a:lnTo>
                    <a:pt x="1675" y="618"/>
                  </a:lnTo>
                  <a:lnTo>
                    <a:pt x="1681" y="628"/>
                  </a:lnTo>
                  <a:lnTo>
                    <a:pt x="1691" y="639"/>
                  </a:lnTo>
                  <a:lnTo>
                    <a:pt x="1702" y="649"/>
                  </a:lnTo>
                  <a:lnTo>
                    <a:pt x="1712" y="661"/>
                  </a:lnTo>
                  <a:lnTo>
                    <a:pt x="1714" y="673"/>
                  </a:lnTo>
                  <a:lnTo>
                    <a:pt x="1710" y="693"/>
                  </a:lnTo>
                  <a:lnTo>
                    <a:pt x="1698" y="712"/>
                  </a:lnTo>
                  <a:lnTo>
                    <a:pt x="1687" y="728"/>
                  </a:lnTo>
                  <a:lnTo>
                    <a:pt x="1681" y="736"/>
                  </a:lnTo>
                  <a:lnTo>
                    <a:pt x="1673" y="742"/>
                  </a:lnTo>
                  <a:lnTo>
                    <a:pt x="1669" y="752"/>
                  </a:lnTo>
                  <a:lnTo>
                    <a:pt x="1667" y="762"/>
                  </a:lnTo>
                  <a:lnTo>
                    <a:pt x="1673" y="773"/>
                  </a:lnTo>
                  <a:lnTo>
                    <a:pt x="1683" y="787"/>
                  </a:lnTo>
                  <a:lnTo>
                    <a:pt x="1697" y="799"/>
                  </a:lnTo>
                  <a:lnTo>
                    <a:pt x="1708" y="811"/>
                  </a:lnTo>
                  <a:lnTo>
                    <a:pt x="1718" y="823"/>
                  </a:lnTo>
                  <a:lnTo>
                    <a:pt x="1722" y="836"/>
                  </a:lnTo>
                  <a:lnTo>
                    <a:pt x="1720" y="852"/>
                  </a:lnTo>
                  <a:lnTo>
                    <a:pt x="1720" y="876"/>
                  </a:lnTo>
                  <a:lnTo>
                    <a:pt x="1718" y="905"/>
                  </a:lnTo>
                  <a:lnTo>
                    <a:pt x="1716" y="935"/>
                  </a:lnTo>
                  <a:lnTo>
                    <a:pt x="1714" y="964"/>
                  </a:lnTo>
                  <a:lnTo>
                    <a:pt x="1712" y="988"/>
                  </a:lnTo>
                  <a:lnTo>
                    <a:pt x="1708" y="1002"/>
                  </a:lnTo>
                  <a:lnTo>
                    <a:pt x="1697" y="1025"/>
                  </a:lnTo>
                  <a:lnTo>
                    <a:pt x="1687" y="1051"/>
                  </a:lnTo>
                  <a:lnTo>
                    <a:pt x="1675" y="1074"/>
                  </a:lnTo>
                  <a:lnTo>
                    <a:pt x="1667" y="1096"/>
                  </a:lnTo>
                  <a:lnTo>
                    <a:pt x="1667" y="1114"/>
                  </a:lnTo>
                  <a:lnTo>
                    <a:pt x="1667" y="1130"/>
                  </a:lnTo>
                  <a:lnTo>
                    <a:pt x="1669" y="1139"/>
                  </a:lnTo>
                  <a:lnTo>
                    <a:pt x="1671" y="1151"/>
                  </a:lnTo>
                  <a:lnTo>
                    <a:pt x="1671" y="1163"/>
                  </a:lnTo>
                  <a:lnTo>
                    <a:pt x="1667" y="1171"/>
                  </a:lnTo>
                  <a:lnTo>
                    <a:pt x="1655" y="1175"/>
                  </a:lnTo>
                  <a:lnTo>
                    <a:pt x="1639" y="1175"/>
                  </a:lnTo>
                  <a:lnTo>
                    <a:pt x="1614" y="1175"/>
                  </a:lnTo>
                  <a:lnTo>
                    <a:pt x="1586" y="1175"/>
                  </a:lnTo>
                  <a:lnTo>
                    <a:pt x="1561" y="1173"/>
                  </a:lnTo>
                  <a:lnTo>
                    <a:pt x="1539" y="1171"/>
                  </a:lnTo>
                  <a:lnTo>
                    <a:pt x="1529" y="1169"/>
                  </a:lnTo>
                  <a:lnTo>
                    <a:pt x="1521" y="1169"/>
                  </a:lnTo>
                  <a:lnTo>
                    <a:pt x="1511" y="1171"/>
                  </a:lnTo>
                  <a:lnTo>
                    <a:pt x="1502" y="1177"/>
                  </a:lnTo>
                  <a:lnTo>
                    <a:pt x="1496" y="1183"/>
                  </a:lnTo>
                  <a:lnTo>
                    <a:pt x="1492" y="1193"/>
                  </a:lnTo>
                  <a:lnTo>
                    <a:pt x="1486" y="1206"/>
                  </a:lnTo>
                  <a:lnTo>
                    <a:pt x="1478" y="1222"/>
                  </a:lnTo>
                  <a:lnTo>
                    <a:pt x="1468" y="1238"/>
                  </a:lnTo>
                  <a:lnTo>
                    <a:pt x="1458" y="1246"/>
                  </a:lnTo>
                  <a:lnTo>
                    <a:pt x="1445" y="1254"/>
                  </a:lnTo>
                  <a:lnTo>
                    <a:pt x="1435" y="1261"/>
                  </a:lnTo>
                  <a:lnTo>
                    <a:pt x="1429" y="1273"/>
                  </a:lnTo>
                  <a:lnTo>
                    <a:pt x="1433" y="1285"/>
                  </a:lnTo>
                  <a:lnTo>
                    <a:pt x="1443" y="1297"/>
                  </a:lnTo>
                  <a:lnTo>
                    <a:pt x="1456" y="1313"/>
                  </a:lnTo>
                  <a:lnTo>
                    <a:pt x="1470" y="1332"/>
                  </a:lnTo>
                  <a:lnTo>
                    <a:pt x="1480" y="1350"/>
                  </a:lnTo>
                  <a:lnTo>
                    <a:pt x="1486" y="1364"/>
                  </a:lnTo>
                  <a:lnTo>
                    <a:pt x="1492" y="1381"/>
                  </a:lnTo>
                  <a:lnTo>
                    <a:pt x="1498" y="1401"/>
                  </a:lnTo>
                  <a:lnTo>
                    <a:pt x="1504" y="1423"/>
                  </a:lnTo>
                  <a:lnTo>
                    <a:pt x="1510" y="1441"/>
                  </a:lnTo>
                  <a:lnTo>
                    <a:pt x="1513" y="1454"/>
                  </a:lnTo>
                  <a:lnTo>
                    <a:pt x="1517" y="1470"/>
                  </a:lnTo>
                  <a:lnTo>
                    <a:pt x="1521" y="1482"/>
                  </a:lnTo>
                  <a:lnTo>
                    <a:pt x="1523" y="1486"/>
                  </a:lnTo>
                  <a:lnTo>
                    <a:pt x="1480" y="1490"/>
                  </a:lnTo>
                  <a:lnTo>
                    <a:pt x="1336" y="1439"/>
                  </a:lnTo>
                  <a:lnTo>
                    <a:pt x="1287" y="1476"/>
                  </a:lnTo>
                  <a:lnTo>
                    <a:pt x="1271" y="1531"/>
                  </a:lnTo>
                  <a:lnTo>
                    <a:pt x="1248" y="1557"/>
                  </a:lnTo>
                  <a:lnTo>
                    <a:pt x="1195" y="1504"/>
                  </a:lnTo>
                  <a:lnTo>
                    <a:pt x="1151" y="1472"/>
                  </a:lnTo>
                  <a:lnTo>
                    <a:pt x="1130" y="1399"/>
                  </a:lnTo>
                  <a:lnTo>
                    <a:pt x="1090" y="1405"/>
                  </a:lnTo>
                  <a:lnTo>
                    <a:pt x="1100" y="1486"/>
                  </a:lnTo>
                  <a:lnTo>
                    <a:pt x="1067" y="1488"/>
                  </a:lnTo>
                  <a:lnTo>
                    <a:pt x="1019" y="1415"/>
                  </a:lnTo>
                  <a:lnTo>
                    <a:pt x="966" y="1429"/>
                  </a:lnTo>
                  <a:lnTo>
                    <a:pt x="950" y="1380"/>
                  </a:lnTo>
                  <a:lnTo>
                    <a:pt x="927" y="1348"/>
                  </a:lnTo>
                  <a:lnTo>
                    <a:pt x="807" y="1372"/>
                  </a:lnTo>
                  <a:lnTo>
                    <a:pt x="765" y="1322"/>
                  </a:lnTo>
                  <a:lnTo>
                    <a:pt x="730" y="1352"/>
                  </a:lnTo>
                  <a:lnTo>
                    <a:pt x="683" y="1348"/>
                  </a:lnTo>
                  <a:lnTo>
                    <a:pt x="620" y="1370"/>
                  </a:lnTo>
                  <a:lnTo>
                    <a:pt x="557" y="1301"/>
                  </a:lnTo>
                  <a:lnTo>
                    <a:pt x="533" y="1238"/>
                  </a:lnTo>
                  <a:lnTo>
                    <a:pt x="437" y="1261"/>
                  </a:lnTo>
                  <a:lnTo>
                    <a:pt x="401" y="1291"/>
                  </a:lnTo>
                  <a:lnTo>
                    <a:pt x="413" y="1208"/>
                  </a:lnTo>
                  <a:lnTo>
                    <a:pt x="372" y="1153"/>
                  </a:lnTo>
                  <a:lnTo>
                    <a:pt x="317" y="1094"/>
                  </a:lnTo>
                  <a:lnTo>
                    <a:pt x="332" y="1047"/>
                  </a:lnTo>
                  <a:lnTo>
                    <a:pt x="415" y="956"/>
                  </a:lnTo>
                  <a:lnTo>
                    <a:pt x="472" y="844"/>
                  </a:lnTo>
                  <a:lnTo>
                    <a:pt x="521" y="791"/>
                  </a:lnTo>
                  <a:lnTo>
                    <a:pt x="529" y="722"/>
                  </a:lnTo>
                  <a:lnTo>
                    <a:pt x="563" y="708"/>
                  </a:lnTo>
                  <a:lnTo>
                    <a:pt x="531" y="590"/>
                  </a:lnTo>
                  <a:lnTo>
                    <a:pt x="561" y="480"/>
                  </a:lnTo>
                  <a:lnTo>
                    <a:pt x="580" y="376"/>
                  </a:lnTo>
                  <a:lnTo>
                    <a:pt x="468" y="297"/>
                  </a:lnTo>
                  <a:lnTo>
                    <a:pt x="421" y="358"/>
                  </a:lnTo>
                  <a:lnTo>
                    <a:pt x="313" y="393"/>
                  </a:lnTo>
                  <a:lnTo>
                    <a:pt x="210" y="393"/>
                  </a:lnTo>
                  <a:lnTo>
                    <a:pt x="183" y="321"/>
                  </a:lnTo>
                  <a:lnTo>
                    <a:pt x="179" y="254"/>
                  </a:lnTo>
                  <a:lnTo>
                    <a:pt x="112" y="226"/>
                  </a:lnTo>
                  <a:lnTo>
                    <a:pt x="88" y="273"/>
                  </a:lnTo>
                  <a:lnTo>
                    <a:pt x="0" y="222"/>
                  </a:lnTo>
                  <a:lnTo>
                    <a:pt x="45" y="140"/>
                  </a:lnTo>
                  <a:lnTo>
                    <a:pt x="6" y="90"/>
                  </a:lnTo>
                  <a:lnTo>
                    <a:pt x="10" y="88"/>
                  </a:lnTo>
                  <a:lnTo>
                    <a:pt x="19" y="83"/>
                  </a:lnTo>
                  <a:lnTo>
                    <a:pt x="33" y="75"/>
                  </a:lnTo>
                  <a:lnTo>
                    <a:pt x="51" y="65"/>
                  </a:lnTo>
                  <a:lnTo>
                    <a:pt x="69" y="57"/>
                  </a:lnTo>
                  <a:lnTo>
                    <a:pt x="84" y="49"/>
                  </a:lnTo>
                  <a:lnTo>
                    <a:pt x="98" y="45"/>
                  </a:lnTo>
                  <a:lnTo>
                    <a:pt x="112" y="41"/>
                  </a:lnTo>
                  <a:lnTo>
                    <a:pt x="134" y="35"/>
                  </a:lnTo>
                  <a:lnTo>
                    <a:pt x="155" y="25"/>
                  </a:lnTo>
                  <a:lnTo>
                    <a:pt x="179" y="18"/>
                  </a:lnTo>
                  <a:lnTo>
                    <a:pt x="197" y="8"/>
                  </a:lnTo>
                  <a:lnTo>
                    <a:pt x="208" y="4"/>
                  </a:lnTo>
                  <a:lnTo>
                    <a:pt x="224" y="0"/>
                  </a:lnTo>
                  <a:lnTo>
                    <a:pt x="244" y="4"/>
                  </a:lnTo>
                  <a:lnTo>
                    <a:pt x="267" y="14"/>
                  </a:lnTo>
                  <a:lnTo>
                    <a:pt x="293" y="25"/>
                  </a:lnTo>
                  <a:lnTo>
                    <a:pt x="313" y="39"/>
                  </a:lnTo>
                  <a:lnTo>
                    <a:pt x="328" y="47"/>
                  </a:lnTo>
                  <a:lnTo>
                    <a:pt x="344" y="51"/>
                  </a:lnTo>
                  <a:lnTo>
                    <a:pt x="358" y="49"/>
                  </a:lnTo>
                  <a:lnTo>
                    <a:pt x="366" y="43"/>
                  </a:lnTo>
                  <a:lnTo>
                    <a:pt x="374" y="35"/>
                  </a:lnTo>
                  <a:lnTo>
                    <a:pt x="380" y="27"/>
                  </a:lnTo>
                  <a:lnTo>
                    <a:pt x="387" y="21"/>
                  </a:lnTo>
                  <a:lnTo>
                    <a:pt x="397" y="21"/>
                  </a:lnTo>
                  <a:lnTo>
                    <a:pt x="413" y="25"/>
                  </a:lnTo>
                  <a:lnTo>
                    <a:pt x="447" y="39"/>
                  </a:lnTo>
                  <a:lnTo>
                    <a:pt x="472" y="53"/>
                  </a:lnTo>
                  <a:lnTo>
                    <a:pt x="492" y="73"/>
                  </a:lnTo>
                  <a:lnTo>
                    <a:pt x="510" y="96"/>
                  </a:lnTo>
                  <a:lnTo>
                    <a:pt x="531" y="118"/>
                  </a:lnTo>
                  <a:lnTo>
                    <a:pt x="551" y="142"/>
                  </a:lnTo>
                  <a:lnTo>
                    <a:pt x="567" y="163"/>
                  </a:lnTo>
                  <a:lnTo>
                    <a:pt x="582" y="187"/>
                  </a:lnTo>
                  <a:lnTo>
                    <a:pt x="598" y="212"/>
                  </a:lnTo>
                  <a:lnTo>
                    <a:pt x="610" y="232"/>
                  </a:lnTo>
                  <a:lnTo>
                    <a:pt x="622" y="256"/>
                  </a:lnTo>
                  <a:lnTo>
                    <a:pt x="637" y="279"/>
                  </a:lnTo>
                  <a:lnTo>
                    <a:pt x="655" y="303"/>
                  </a:lnTo>
                  <a:lnTo>
                    <a:pt x="673" y="325"/>
                  </a:lnTo>
                  <a:lnTo>
                    <a:pt x="689" y="348"/>
                  </a:lnTo>
                  <a:lnTo>
                    <a:pt x="698" y="368"/>
                  </a:lnTo>
                  <a:lnTo>
                    <a:pt x="704" y="378"/>
                  </a:lnTo>
                  <a:lnTo>
                    <a:pt x="714" y="386"/>
                  </a:lnTo>
                  <a:lnTo>
                    <a:pt x="726" y="393"/>
                  </a:lnTo>
                  <a:lnTo>
                    <a:pt x="736" y="405"/>
                  </a:lnTo>
                  <a:lnTo>
                    <a:pt x="742" y="417"/>
                  </a:lnTo>
                  <a:lnTo>
                    <a:pt x="750" y="445"/>
                  </a:lnTo>
                  <a:lnTo>
                    <a:pt x="761" y="470"/>
                  </a:lnTo>
                  <a:lnTo>
                    <a:pt x="773" y="492"/>
                  </a:lnTo>
                  <a:lnTo>
                    <a:pt x="783" y="508"/>
                  </a:lnTo>
                  <a:lnTo>
                    <a:pt x="795" y="527"/>
                  </a:lnTo>
                  <a:lnTo>
                    <a:pt x="809" y="543"/>
                  </a:lnTo>
                  <a:lnTo>
                    <a:pt x="824" y="555"/>
                  </a:lnTo>
                  <a:lnTo>
                    <a:pt x="840" y="561"/>
                  </a:lnTo>
                  <a:lnTo>
                    <a:pt x="862" y="567"/>
                  </a:lnTo>
                  <a:lnTo>
                    <a:pt x="882" y="569"/>
                  </a:lnTo>
                  <a:lnTo>
                    <a:pt x="901" y="565"/>
                  </a:lnTo>
                  <a:lnTo>
                    <a:pt x="919" y="559"/>
                  </a:lnTo>
                  <a:lnTo>
                    <a:pt x="941" y="553"/>
                  </a:lnTo>
                  <a:lnTo>
                    <a:pt x="960" y="549"/>
                  </a:lnTo>
                  <a:lnTo>
                    <a:pt x="982" y="551"/>
                  </a:lnTo>
                  <a:lnTo>
                    <a:pt x="1004" y="559"/>
                  </a:lnTo>
                  <a:lnTo>
                    <a:pt x="1029" y="563"/>
                  </a:lnTo>
                  <a:lnTo>
                    <a:pt x="1051" y="569"/>
                  </a:lnTo>
                  <a:lnTo>
                    <a:pt x="1065" y="575"/>
                  </a:lnTo>
                  <a:lnTo>
                    <a:pt x="1073" y="580"/>
                  </a:lnTo>
                  <a:lnTo>
                    <a:pt x="1086" y="588"/>
                  </a:lnTo>
                  <a:lnTo>
                    <a:pt x="1104" y="598"/>
                  </a:lnTo>
                  <a:lnTo>
                    <a:pt x="1122" y="608"/>
                  </a:lnTo>
                  <a:lnTo>
                    <a:pt x="1139" y="616"/>
                  </a:lnTo>
                  <a:lnTo>
                    <a:pt x="1155" y="620"/>
                  </a:lnTo>
                  <a:lnTo>
                    <a:pt x="1167" y="620"/>
                  </a:lnTo>
                  <a:lnTo>
                    <a:pt x="1171" y="618"/>
                  </a:lnTo>
                  <a:lnTo>
                    <a:pt x="1177" y="614"/>
                  </a:lnTo>
                  <a:lnTo>
                    <a:pt x="1181" y="614"/>
                  </a:lnTo>
                  <a:lnTo>
                    <a:pt x="1185" y="614"/>
                  </a:lnTo>
                  <a:lnTo>
                    <a:pt x="1189" y="616"/>
                  </a:lnTo>
                  <a:lnTo>
                    <a:pt x="1191" y="618"/>
                  </a:lnTo>
                  <a:lnTo>
                    <a:pt x="1193" y="624"/>
                  </a:lnTo>
                  <a:lnTo>
                    <a:pt x="1195" y="632"/>
                  </a:lnTo>
                  <a:lnTo>
                    <a:pt x="1197" y="641"/>
                  </a:lnTo>
                  <a:lnTo>
                    <a:pt x="1202" y="659"/>
                  </a:lnTo>
                  <a:lnTo>
                    <a:pt x="1212" y="675"/>
                  </a:lnTo>
                  <a:lnTo>
                    <a:pt x="1224" y="687"/>
                  </a:lnTo>
                  <a:lnTo>
                    <a:pt x="1232" y="701"/>
                  </a:lnTo>
                  <a:lnTo>
                    <a:pt x="1238" y="714"/>
                  </a:lnTo>
                  <a:lnTo>
                    <a:pt x="1244" y="734"/>
                  </a:lnTo>
                  <a:lnTo>
                    <a:pt x="1254" y="754"/>
                  </a:lnTo>
                  <a:lnTo>
                    <a:pt x="1265" y="767"/>
                  </a:lnTo>
                  <a:lnTo>
                    <a:pt x="1277" y="775"/>
                  </a:lnTo>
                  <a:lnTo>
                    <a:pt x="1289" y="779"/>
                  </a:lnTo>
                  <a:lnTo>
                    <a:pt x="1299" y="785"/>
                  </a:lnTo>
                  <a:lnTo>
                    <a:pt x="1313" y="789"/>
                  </a:lnTo>
                  <a:lnTo>
                    <a:pt x="1328" y="785"/>
                  </a:lnTo>
                  <a:lnTo>
                    <a:pt x="1348" y="777"/>
                  </a:lnTo>
                  <a:lnTo>
                    <a:pt x="1374" y="773"/>
                  </a:lnTo>
                  <a:lnTo>
                    <a:pt x="1399" y="767"/>
                  </a:lnTo>
                  <a:lnTo>
                    <a:pt x="1423" y="760"/>
                  </a:lnTo>
                  <a:lnTo>
                    <a:pt x="1447" y="742"/>
                  </a:lnTo>
                  <a:lnTo>
                    <a:pt x="1462" y="722"/>
                  </a:lnTo>
                  <a:lnTo>
                    <a:pt x="1472" y="701"/>
                  </a:lnTo>
                  <a:lnTo>
                    <a:pt x="1480" y="689"/>
                  </a:lnTo>
                  <a:lnTo>
                    <a:pt x="1494" y="675"/>
                  </a:lnTo>
                  <a:lnTo>
                    <a:pt x="1510" y="659"/>
                  </a:lnTo>
                  <a:lnTo>
                    <a:pt x="1527" y="643"/>
                  </a:lnTo>
                  <a:lnTo>
                    <a:pt x="1543" y="628"/>
                  </a:lnTo>
                  <a:lnTo>
                    <a:pt x="1557" y="616"/>
                  </a:lnTo>
                  <a:lnTo>
                    <a:pt x="1572" y="604"/>
                  </a:lnTo>
                  <a:lnTo>
                    <a:pt x="1584" y="594"/>
                  </a:lnTo>
                  <a:lnTo>
                    <a:pt x="1598" y="586"/>
                  </a:lnTo>
                  <a:lnTo>
                    <a:pt x="1614" y="577"/>
                  </a:lnTo>
                  <a:lnTo>
                    <a:pt x="1634" y="567"/>
                  </a:lnTo>
                  <a:lnTo>
                    <a:pt x="1653" y="561"/>
                  </a:lnTo>
                  <a:lnTo>
                    <a:pt x="1667" y="557"/>
                  </a:lnTo>
                  <a:lnTo>
                    <a:pt x="1673" y="557"/>
                  </a:lnTo>
                </a:path>
              </a:pathLst>
            </a:custGeom>
            <a:grpFill/>
            <a:ln w="635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1" name="Freeform 105"/>
            <p:cNvSpPr>
              <a:spLocks/>
            </p:cNvSpPr>
            <p:nvPr/>
          </p:nvSpPr>
          <p:spPr bwMode="gray">
            <a:xfrm>
              <a:off x="2264" y="884"/>
              <a:ext cx="1641" cy="1473"/>
            </a:xfrm>
            <a:custGeom>
              <a:avLst/>
              <a:gdLst>
                <a:gd name="T0" fmla="*/ 651 w 3282"/>
                <a:gd name="T1" fmla="*/ 10 h 2947"/>
                <a:gd name="T2" fmla="*/ 669 w 3282"/>
                <a:gd name="T3" fmla="*/ 0 h 2947"/>
                <a:gd name="T4" fmla="*/ 720 w 3282"/>
                <a:gd name="T5" fmla="*/ 75 h 2947"/>
                <a:gd name="T6" fmla="*/ 808 w 3282"/>
                <a:gd name="T7" fmla="*/ 154 h 2947"/>
                <a:gd name="T8" fmla="*/ 761 w 3282"/>
                <a:gd name="T9" fmla="*/ 265 h 2947"/>
                <a:gd name="T10" fmla="*/ 737 w 3282"/>
                <a:gd name="T11" fmla="*/ 326 h 2947"/>
                <a:gd name="T12" fmla="*/ 793 w 3282"/>
                <a:gd name="T13" fmla="*/ 368 h 2947"/>
                <a:gd name="T14" fmla="*/ 785 w 3282"/>
                <a:gd name="T15" fmla="*/ 441 h 2947"/>
                <a:gd name="T16" fmla="*/ 710 w 3282"/>
                <a:gd name="T17" fmla="*/ 486 h 2947"/>
                <a:gd name="T18" fmla="*/ 693 w 3282"/>
                <a:gd name="T19" fmla="*/ 529 h 2947"/>
                <a:gd name="T20" fmla="*/ 634 w 3282"/>
                <a:gd name="T21" fmla="*/ 485 h 2947"/>
                <a:gd name="T22" fmla="*/ 587 w 3282"/>
                <a:gd name="T23" fmla="*/ 518 h 2947"/>
                <a:gd name="T24" fmla="*/ 530 w 3282"/>
                <a:gd name="T25" fmla="*/ 545 h 2947"/>
                <a:gd name="T26" fmla="*/ 470 w 3282"/>
                <a:gd name="T27" fmla="*/ 631 h 2947"/>
                <a:gd name="T28" fmla="*/ 376 w 3282"/>
                <a:gd name="T29" fmla="*/ 713 h 2947"/>
                <a:gd name="T30" fmla="*/ 309 w 3282"/>
                <a:gd name="T31" fmla="*/ 676 h 2947"/>
                <a:gd name="T32" fmla="*/ 235 w 3282"/>
                <a:gd name="T33" fmla="*/ 736 h 2947"/>
                <a:gd name="T34" fmla="*/ 189 w 3282"/>
                <a:gd name="T35" fmla="*/ 655 h 2947"/>
                <a:gd name="T36" fmla="*/ 88 w 3282"/>
                <a:gd name="T37" fmla="*/ 617 h 2947"/>
                <a:gd name="T38" fmla="*/ 9 w 3282"/>
                <a:gd name="T39" fmla="*/ 583 h 2947"/>
                <a:gd name="T40" fmla="*/ 20 w 3282"/>
                <a:gd name="T41" fmla="*/ 515 h 2947"/>
                <a:gd name="T42" fmla="*/ 70 w 3282"/>
                <a:gd name="T43" fmla="*/ 522 h 2947"/>
                <a:gd name="T44" fmla="*/ 103 w 3282"/>
                <a:gd name="T45" fmla="*/ 518 h 2947"/>
                <a:gd name="T46" fmla="*/ 144 w 3282"/>
                <a:gd name="T47" fmla="*/ 526 h 2947"/>
                <a:gd name="T48" fmla="*/ 178 w 3282"/>
                <a:gd name="T49" fmla="*/ 545 h 2947"/>
                <a:gd name="T50" fmla="*/ 223 w 3282"/>
                <a:gd name="T51" fmla="*/ 550 h 2947"/>
                <a:gd name="T52" fmla="*/ 246 w 3282"/>
                <a:gd name="T53" fmla="*/ 558 h 2947"/>
                <a:gd name="T54" fmla="*/ 291 w 3282"/>
                <a:gd name="T55" fmla="*/ 532 h 2947"/>
                <a:gd name="T56" fmla="*/ 341 w 3282"/>
                <a:gd name="T57" fmla="*/ 519 h 2947"/>
                <a:gd name="T58" fmla="*/ 375 w 3282"/>
                <a:gd name="T59" fmla="*/ 517 h 2947"/>
                <a:gd name="T60" fmla="*/ 398 w 3282"/>
                <a:gd name="T61" fmla="*/ 506 h 2947"/>
                <a:gd name="T62" fmla="*/ 420 w 3282"/>
                <a:gd name="T63" fmla="*/ 485 h 2947"/>
                <a:gd name="T64" fmla="*/ 443 w 3282"/>
                <a:gd name="T65" fmla="*/ 466 h 2947"/>
                <a:gd name="T66" fmla="*/ 459 w 3282"/>
                <a:gd name="T67" fmla="*/ 452 h 2947"/>
                <a:gd name="T68" fmla="*/ 443 w 3282"/>
                <a:gd name="T69" fmla="*/ 419 h 2947"/>
                <a:gd name="T70" fmla="*/ 466 w 3282"/>
                <a:gd name="T71" fmla="*/ 396 h 2947"/>
                <a:gd name="T72" fmla="*/ 505 w 3282"/>
                <a:gd name="T73" fmla="*/ 403 h 2947"/>
                <a:gd name="T74" fmla="*/ 530 w 3282"/>
                <a:gd name="T75" fmla="*/ 375 h 2947"/>
                <a:gd name="T76" fmla="*/ 561 w 3282"/>
                <a:gd name="T77" fmla="*/ 369 h 2947"/>
                <a:gd name="T78" fmla="*/ 579 w 3282"/>
                <a:gd name="T79" fmla="*/ 341 h 2947"/>
                <a:gd name="T80" fmla="*/ 607 w 3282"/>
                <a:gd name="T81" fmla="*/ 315 h 2947"/>
                <a:gd name="T82" fmla="*/ 634 w 3282"/>
                <a:gd name="T83" fmla="*/ 298 h 2947"/>
                <a:gd name="T84" fmla="*/ 672 w 3282"/>
                <a:gd name="T85" fmla="*/ 300 h 2947"/>
                <a:gd name="T86" fmla="*/ 671 w 3282"/>
                <a:gd name="T87" fmla="*/ 277 h 2947"/>
                <a:gd name="T88" fmla="*/ 631 w 3282"/>
                <a:gd name="T89" fmla="*/ 249 h 2947"/>
                <a:gd name="T90" fmla="*/ 607 w 3282"/>
                <a:gd name="T91" fmla="*/ 260 h 2947"/>
                <a:gd name="T92" fmla="*/ 576 w 3282"/>
                <a:gd name="T93" fmla="*/ 258 h 2947"/>
                <a:gd name="T94" fmla="*/ 553 w 3282"/>
                <a:gd name="T95" fmla="*/ 268 h 2947"/>
                <a:gd name="T96" fmla="*/ 549 w 3282"/>
                <a:gd name="T97" fmla="*/ 245 h 2947"/>
                <a:gd name="T98" fmla="*/ 560 w 3282"/>
                <a:gd name="T99" fmla="*/ 195 h 2947"/>
                <a:gd name="T100" fmla="*/ 583 w 3282"/>
                <a:gd name="T101" fmla="*/ 179 h 2947"/>
                <a:gd name="T102" fmla="*/ 611 w 3282"/>
                <a:gd name="T103" fmla="*/ 168 h 2947"/>
                <a:gd name="T104" fmla="*/ 635 w 3282"/>
                <a:gd name="T105" fmla="*/ 152 h 2947"/>
                <a:gd name="T106" fmla="*/ 636 w 3282"/>
                <a:gd name="T107" fmla="*/ 124 h 2947"/>
                <a:gd name="T108" fmla="*/ 647 w 3282"/>
                <a:gd name="T109" fmla="*/ 84 h 2947"/>
                <a:gd name="T110" fmla="*/ 659 w 3282"/>
                <a:gd name="T111" fmla="*/ 61 h 2947"/>
                <a:gd name="T112" fmla="*/ 652 w 3282"/>
                <a:gd name="T113" fmla="*/ 37 h 2947"/>
                <a:gd name="T114" fmla="*/ 637 w 3282"/>
                <a:gd name="T115" fmla="*/ 31 h 2947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3282"/>
                <a:gd name="T175" fmla="*/ 0 h 2947"/>
                <a:gd name="T176" fmla="*/ 3282 w 3282"/>
                <a:gd name="T177" fmla="*/ 2947 h 2947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3282" h="2947">
                  <a:moveTo>
                    <a:pt x="2552" y="115"/>
                  </a:moveTo>
                  <a:lnTo>
                    <a:pt x="2554" y="111"/>
                  </a:lnTo>
                  <a:lnTo>
                    <a:pt x="2559" y="101"/>
                  </a:lnTo>
                  <a:lnTo>
                    <a:pt x="2569" y="87"/>
                  </a:lnTo>
                  <a:lnTo>
                    <a:pt x="2579" y="73"/>
                  </a:lnTo>
                  <a:lnTo>
                    <a:pt x="2589" y="55"/>
                  </a:lnTo>
                  <a:lnTo>
                    <a:pt x="2601" y="42"/>
                  </a:lnTo>
                  <a:lnTo>
                    <a:pt x="2609" y="28"/>
                  </a:lnTo>
                  <a:lnTo>
                    <a:pt x="2617" y="20"/>
                  </a:lnTo>
                  <a:lnTo>
                    <a:pt x="2628" y="12"/>
                  </a:lnTo>
                  <a:lnTo>
                    <a:pt x="2642" y="6"/>
                  </a:lnTo>
                  <a:lnTo>
                    <a:pt x="2658" y="2"/>
                  </a:lnTo>
                  <a:lnTo>
                    <a:pt x="2670" y="0"/>
                  </a:lnTo>
                  <a:lnTo>
                    <a:pt x="2676" y="0"/>
                  </a:lnTo>
                  <a:lnTo>
                    <a:pt x="2715" y="50"/>
                  </a:lnTo>
                  <a:lnTo>
                    <a:pt x="2670" y="132"/>
                  </a:lnTo>
                  <a:lnTo>
                    <a:pt x="2758" y="183"/>
                  </a:lnTo>
                  <a:lnTo>
                    <a:pt x="2782" y="142"/>
                  </a:lnTo>
                  <a:lnTo>
                    <a:pt x="2849" y="164"/>
                  </a:lnTo>
                  <a:lnTo>
                    <a:pt x="2853" y="231"/>
                  </a:lnTo>
                  <a:lnTo>
                    <a:pt x="2880" y="303"/>
                  </a:lnTo>
                  <a:lnTo>
                    <a:pt x="2983" y="303"/>
                  </a:lnTo>
                  <a:lnTo>
                    <a:pt x="3091" y="268"/>
                  </a:lnTo>
                  <a:lnTo>
                    <a:pt x="3138" y="207"/>
                  </a:lnTo>
                  <a:lnTo>
                    <a:pt x="3250" y="286"/>
                  </a:lnTo>
                  <a:lnTo>
                    <a:pt x="3231" y="386"/>
                  </a:lnTo>
                  <a:lnTo>
                    <a:pt x="3201" y="500"/>
                  </a:lnTo>
                  <a:lnTo>
                    <a:pt x="3231" y="616"/>
                  </a:lnTo>
                  <a:lnTo>
                    <a:pt x="3199" y="632"/>
                  </a:lnTo>
                  <a:lnTo>
                    <a:pt x="3191" y="701"/>
                  </a:lnTo>
                  <a:lnTo>
                    <a:pt x="3140" y="756"/>
                  </a:lnTo>
                  <a:lnTo>
                    <a:pt x="3085" y="866"/>
                  </a:lnTo>
                  <a:lnTo>
                    <a:pt x="3002" y="957"/>
                  </a:lnTo>
                  <a:lnTo>
                    <a:pt x="2987" y="1004"/>
                  </a:lnTo>
                  <a:lnTo>
                    <a:pt x="3042" y="1063"/>
                  </a:lnTo>
                  <a:lnTo>
                    <a:pt x="3083" y="1120"/>
                  </a:lnTo>
                  <a:lnTo>
                    <a:pt x="3071" y="1201"/>
                  </a:lnTo>
                  <a:lnTo>
                    <a:pt x="3079" y="1266"/>
                  </a:lnTo>
                  <a:lnTo>
                    <a:pt x="3030" y="1244"/>
                  </a:lnTo>
                  <a:lnTo>
                    <a:pt x="3014" y="1264"/>
                  </a:lnTo>
                  <a:lnTo>
                    <a:pt x="2971" y="1250"/>
                  </a:lnTo>
                  <a:lnTo>
                    <a:pt x="2947" y="1305"/>
                  </a:lnTo>
                  <a:lnTo>
                    <a:pt x="2989" y="1313"/>
                  </a:lnTo>
                  <a:lnTo>
                    <a:pt x="3030" y="1368"/>
                  </a:lnTo>
                  <a:lnTo>
                    <a:pt x="3024" y="1451"/>
                  </a:lnTo>
                  <a:lnTo>
                    <a:pt x="3059" y="1500"/>
                  </a:lnTo>
                  <a:lnTo>
                    <a:pt x="3061" y="1530"/>
                  </a:lnTo>
                  <a:lnTo>
                    <a:pt x="3091" y="1536"/>
                  </a:lnTo>
                  <a:lnTo>
                    <a:pt x="3170" y="1475"/>
                  </a:lnTo>
                  <a:lnTo>
                    <a:pt x="3209" y="1541"/>
                  </a:lnTo>
                  <a:lnTo>
                    <a:pt x="3244" y="1608"/>
                  </a:lnTo>
                  <a:lnTo>
                    <a:pt x="3282" y="1630"/>
                  </a:lnTo>
                  <a:lnTo>
                    <a:pt x="3282" y="1677"/>
                  </a:lnTo>
                  <a:lnTo>
                    <a:pt x="3239" y="1728"/>
                  </a:lnTo>
                  <a:lnTo>
                    <a:pt x="3189" y="1776"/>
                  </a:lnTo>
                  <a:lnTo>
                    <a:pt x="3138" y="1766"/>
                  </a:lnTo>
                  <a:lnTo>
                    <a:pt x="3134" y="1803"/>
                  </a:lnTo>
                  <a:lnTo>
                    <a:pt x="3101" y="1819"/>
                  </a:lnTo>
                  <a:lnTo>
                    <a:pt x="3032" y="1839"/>
                  </a:lnTo>
                  <a:lnTo>
                    <a:pt x="2981" y="1898"/>
                  </a:lnTo>
                  <a:lnTo>
                    <a:pt x="2928" y="1941"/>
                  </a:lnTo>
                  <a:lnTo>
                    <a:pt x="2884" y="2012"/>
                  </a:lnTo>
                  <a:lnTo>
                    <a:pt x="2839" y="1947"/>
                  </a:lnTo>
                  <a:lnTo>
                    <a:pt x="2798" y="1917"/>
                  </a:lnTo>
                  <a:lnTo>
                    <a:pt x="2768" y="1945"/>
                  </a:lnTo>
                  <a:lnTo>
                    <a:pt x="2788" y="1967"/>
                  </a:lnTo>
                  <a:lnTo>
                    <a:pt x="2788" y="2032"/>
                  </a:lnTo>
                  <a:lnTo>
                    <a:pt x="2811" y="2087"/>
                  </a:lnTo>
                  <a:lnTo>
                    <a:pt x="2778" y="2140"/>
                  </a:lnTo>
                  <a:lnTo>
                    <a:pt x="2770" y="2118"/>
                  </a:lnTo>
                  <a:lnTo>
                    <a:pt x="2703" y="2116"/>
                  </a:lnTo>
                  <a:lnTo>
                    <a:pt x="2656" y="2073"/>
                  </a:lnTo>
                  <a:lnTo>
                    <a:pt x="2640" y="2012"/>
                  </a:lnTo>
                  <a:lnTo>
                    <a:pt x="2607" y="1971"/>
                  </a:lnTo>
                  <a:lnTo>
                    <a:pt x="2581" y="1925"/>
                  </a:lnTo>
                  <a:lnTo>
                    <a:pt x="2556" y="1911"/>
                  </a:lnTo>
                  <a:lnTo>
                    <a:pt x="2536" y="1941"/>
                  </a:lnTo>
                  <a:lnTo>
                    <a:pt x="2506" y="1943"/>
                  </a:lnTo>
                  <a:lnTo>
                    <a:pt x="2469" y="1967"/>
                  </a:lnTo>
                  <a:lnTo>
                    <a:pt x="2479" y="2035"/>
                  </a:lnTo>
                  <a:lnTo>
                    <a:pt x="2441" y="2049"/>
                  </a:lnTo>
                  <a:lnTo>
                    <a:pt x="2414" y="2039"/>
                  </a:lnTo>
                  <a:lnTo>
                    <a:pt x="2386" y="2075"/>
                  </a:lnTo>
                  <a:lnTo>
                    <a:pt x="2347" y="2073"/>
                  </a:lnTo>
                  <a:lnTo>
                    <a:pt x="2296" y="2128"/>
                  </a:lnTo>
                  <a:lnTo>
                    <a:pt x="2248" y="2132"/>
                  </a:lnTo>
                  <a:lnTo>
                    <a:pt x="2231" y="2055"/>
                  </a:lnTo>
                  <a:lnTo>
                    <a:pt x="2183" y="2051"/>
                  </a:lnTo>
                  <a:lnTo>
                    <a:pt x="2158" y="2093"/>
                  </a:lnTo>
                  <a:lnTo>
                    <a:pt x="2152" y="2142"/>
                  </a:lnTo>
                  <a:lnTo>
                    <a:pt x="2120" y="2181"/>
                  </a:lnTo>
                  <a:lnTo>
                    <a:pt x="2132" y="2222"/>
                  </a:lnTo>
                  <a:lnTo>
                    <a:pt x="2117" y="2246"/>
                  </a:lnTo>
                  <a:lnTo>
                    <a:pt x="2185" y="2333"/>
                  </a:lnTo>
                  <a:lnTo>
                    <a:pt x="2075" y="2376"/>
                  </a:lnTo>
                  <a:lnTo>
                    <a:pt x="2014" y="2376"/>
                  </a:lnTo>
                  <a:lnTo>
                    <a:pt x="1928" y="2407"/>
                  </a:lnTo>
                  <a:lnTo>
                    <a:pt x="1880" y="2526"/>
                  </a:lnTo>
                  <a:lnTo>
                    <a:pt x="1802" y="2555"/>
                  </a:lnTo>
                  <a:lnTo>
                    <a:pt x="1766" y="2539"/>
                  </a:lnTo>
                  <a:lnTo>
                    <a:pt x="1731" y="2598"/>
                  </a:lnTo>
                  <a:lnTo>
                    <a:pt x="1674" y="2579"/>
                  </a:lnTo>
                  <a:lnTo>
                    <a:pt x="1621" y="2638"/>
                  </a:lnTo>
                  <a:lnTo>
                    <a:pt x="1601" y="2718"/>
                  </a:lnTo>
                  <a:lnTo>
                    <a:pt x="1502" y="2852"/>
                  </a:lnTo>
                  <a:lnTo>
                    <a:pt x="1459" y="2888"/>
                  </a:lnTo>
                  <a:lnTo>
                    <a:pt x="1430" y="2860"/>
                  </a:lnTo>
                  <a:lnTo>
                    <a:pt x="1339" y="2876"/>
                  </a:lnTo>
                  <a:lnTo>
                    <a:pt x="1298" y="2823"/>
                  </a:lnTo>
                  <a:lnTo>
                    <a:pt x="1239" y="2821"/>
                  </a:lnTo>
                  <a:lnTo>
                    <a:pt x="1195" y="2781"/>
                  </a:lnTo>
                  <a:lnTo>
                    <a:pt x="1233" y="2707"/>
                  </a:lnTo>
                  <a:lnTo>
                    <a:pt x="1248" y="2659"/>
                  </a:lnTo>
                  <a:lnTo>
                    <a:pt x="1215" y="2612"/>
                  </a:lnTo>
                  <a:lnTo>
                    <a:pt x="1150" y="2630"/>
                  </a:lnTo>
                  <a:lnTo>
                    <a:pt x="1115" y="2709"/>
                  </a:lnTo>
                  <a:lnTo>
                    <a:pt x="1101" y="2846"/>
                  </a:lnTo>
                  <a:lnTo>
                    <a:pt x="1052" y="2901"/>
                  </a:lnTo>
                  <a:lnTo>
                    <a:pt x="939" y="2947"/>
                  </a:lnTo>
                  <a:lnTo>
                    <a:pt x="869" y="2941"/>
                  </a:lnTo>
                  <a:lnTo>
                    <a:pt x="810" y="2886"/>
                  </a:lnTo>
                  <a:lnTo>
                    <a:pt x="817" y="2795"/>
                  </a:lnTo>
                  <a:lnTo>
                    <a:pt x="874" y="2764"/>
                  </a:lnTo>
                  <a:lnTo>
                    <a:pt x="874" y="2657"/>
                  </a:lnTo>
                  <a:lnTo>
                    <a:pt x="829" y="2618"/>
                  </a:lnTo>
                  <a:lnTo>
                    <a:pt x="754" y="2620"/>
                  </a:lnTo>
                  <a:lnTo>
                    <a:pt x="658" y="2714"/>
                  </a:lnTo>
                  <a:lnTo>
                    <a:pt x="524" y="2714"/>
                  </a:lnTo>
                  <a:lnTo>
                    <a:pt x="441" y="2671"/>
                  </a:lnTo>
                  <a:lnTo>
                    <a:pt x="445" y="2610"/>
                  </a:lnTo>
                  <a:lnTo>
                    <a:pt x="378" y="2606"/>
                  </a:lnTo>
                  <a:lnTo>
                    <a:pt x="302" y="2539"/>
                  </a:lnTo>
                  <a:lnTo>
                    <a:pt x="351" y="2470"/>
                  </a:lnTo>
                  <a:lnTo>
                    <a:pt x="396" y="2457"/>
                  </a:lnTo>
                  <a:lnTo>
                    <a:pt x="376" y="2390"/>
                  </a:lnTo>
                  <a:lnTo>
                    <a:pt x="296" y="2362"/>
                  </a:lnTo>
                  <a:lnTo>
                    <a:pt x="203" y="2374"/>
                  </a:lnTo>
                  <a:lnTo>
                    <a:pt x="156" y="2429"/>
                  </a:lnTo>
                  <a:lnTo>
                    <a:pt x="111" y="2423"/>
                  </a:lnTo>
                  <a:lnTo>
                    <a:pt x="34" y="2333"/>
                  </a:lnTo>
                  <a:lnTo>
                    <a:pt x="0" y="2236"/>
                  </a:lnTo>
                  <a:lnTo>
                    <a:pt x="18" y="2179"/>
                  </a:lnTo>
                  <a:lnTo>
                    <a:pt x="10" y="2055"/>
                  </a:lnTo>
                  <a:lnTo>
                    <a:pt x="14" y="2057"/>
                  </a:lnTo>
                  <a:lnTo>
                    <a:pt x="30" y="2057"/>
                  </a:lnTo>
                  <a:lnTo>
                    <a:pt x="52" y="2059"/>
                  </a:lnTo>
                  <a:lnTo>
                    <a:pt x="79" y="2063"/>
                  </a:lnTo>
                  <a:lnTo>
                    <a:pt x="109" y="2065"/>
                  </a:lnTo>
                  <a:lnTo>
                    <a:pt x="138" y="2069"/>
                  </a:lnTo>
                  <a:lnTo>
                    <a:pt x="166" y="2073"/>
                  </a:lnTo>
                  <a:lnTo>
                    <a:pt x="189" y="2077"/>
                  </a:lnTo>
                  <a:lnTo>
                    <a:pt x="207" y="2081"/>
                  </a:lnTo>
                  <a:lnTo>
                    <a:pt x="243" y="2089"/>
                  </a:lnTo>
                  <a:lnTo>
                    <a:pt x="278" y="2089"/>
                  </a:lnTo>
                  <a:lnTo>
                    <a:pt x="308" y="2081"/>
                  </a:lnTo>
                  <a:lnTo>
                    <a:pt x="323" y="2075"/>
                  </a:lnTo>
                  <a:lnTo>
                    <a:pt x="337" y="2069"/>
                  </a:lnTo>
                  <a:lnTo>
                    <a:pt x="351" y="2067"/>
                  </a:lnTo>
                  <a:lnTo>
                    <a:pt x="367" y="2065"/>
                  </a:lnTo>
                  <a:lnTo>
                    <a:pt x="386" y="2069"/>
                  </a:lnTo>
                  <a:lnTo>
                    <a:pt x="412" y="2075"/>
                  </a:lnTo>
                  <a:lnTo>
                    <a:pt x="441" y="2079"/>
                  </a:lnTo>
                  <a:lnTo>
                    <a:pt x="473" y="2083"/>
                  </a:lnTo>
                  <a:lnTo>
                    <a:pt x="498" y="2087"/>
                  </a:lnTo>
                  <a:lnTo>
                    <a:pt x="518" y="2087"/>
                  </a:lnTo>
                  <a:lnTo>
                    <a:pt x="542" y="2089"/>
                  </a:lnTo>
                  <a:lnTo>
                    <a:pt x="560" y="2095"/>
                  </a:lnTo>
                  <a:lnTo>
                    <a:pt x="575" y="2104"/>
                  </a:lnTo>
                  <a:lnTo>
                    <a:pt x="589" y="2118"/>
                  </a:lnTo>
                  <a:lnTo>
                    <a:pt x="607" y="2134"/>
                  </a:lnTo>
                  <a:lnTo>
                    <a:pt x="626" y="2148"/>
                  </a:lnTo>
                  <a:lnTo>
                    <a:pt x="646" y="2156"/>
                  </a:lnTo>
                  <a:lnTo>
                    <a:pt x="666" y="2163"/>
                  </a:lnTo>
                  <a:lnTo>
                    <a:pt x="685" y="2173"/>
                  </a:lnTo>
                  <a:lnTo>
                    <a:pt x="709" y="2183"/>
                  </a:lnTo>
                  <a:lnTo>
                    <a:pt x="739" y="2193"/>
                  </a:lnTo>
                  <a:lnTo>
                    <a:pt x="762" y="2197"/>
                  </a:lnTo>
                  <a:lnTo>
                    <a:pt x="792" y="2199"/>
                  </a:lnTo>
                  <a:lnTo>
                    <a:pt x="821" y="2201"/>
                  </a:lnTo>
                  <a:lnTo>
                    <a:pt x="851" y="2201"/>
                  </a:lnTo>
                  <a:lnTo>
                    <a:pt x="874" y="2201"/>
                  </a:lnTo>
                  <a:lnTo>
                    <a:pt x="892" y="2203"/>
                  </a:lnTo>
                  <a:lnTo>
                    <a:pt x="904" y="2207"/>
                  </a:lnTo>
                  <a:lnTo>
                    <a:pt x="914" y="2215"/>
                  </a:lnTo>
                  <a:lnTo>
                    <a:pt x="924" y="2224"/>
                  </a:lnTo>
                  <a:lnTo>
                    <a:pt x="935" y="2232"/>
                  </a:lnTo>
                  <a:lnTo>
                    <a:pt x="947" y="2236"/>
                  </a:lnTo>
                  <a:lnTo>
                    <a:pt x="965" y="2238"/>
                  </a:lnTo>
                  <a:lnTo>
                    <a:pt x="985" y="2234"/>
                  </a:lnTo>
                  <a:lnTo>
                    <a:pt x="1002" y="2224"/>
                  </a:lnTo>
                  <a:lnTo>
                    <a:pt x="1024" y="2207"/>
                  </a:lnTo>
                  <a:lnTo>
                    <a:pt x="1048" y="2187"/>
                  </a:lnTo>
                  <a:lnTo>
                    <a:pt x="1073" y="2171"/>
                  </a:lnTo>
                  <a:lnTo>
                    <a:pt x="1103" y="2157"/>
                  </a:lnTo>
                  <a:lnTo>
                    <a:pt x="1134" y="2144"/>
                  </a:lnTo>
                  <a:lnTo>
                    <a:pt x="1164" y="2130"/>
                  </a:lnTo>
                  <a:lnTo>
                    <a:pt x="1199" y="2114"/>
                  </a:lnTo>
                  <a:lnTo>
                    <a:pt x="1241" y="2098"/>
                  </a:lnTo>
                  <a:lnTo>
                    <a:pt x="1282" y="2087"/>
                  </a:lnTo>
                  <a:lnTo>
                    <a:pt x="1325" y="2079"/>
                  </a:lnTo>
                  <a:lnTo>
                    <a:pt x="1345" y="2077"/>
                  </a:lnTo>
                  <a:lnTo>
                    <a:pt x="1357" y="2077"/>
                  </a:lnTo>
                  <a:lnTo>
                    <a:pt x="1363" y="2079"/>
                  </a:lnTo>
                  <a:lnTo>
                    <a:pt x="1367" y="2079"/>
                  </a:lnTo>
                  <a:lnTo>
                    <a:pt x="1371" y="2081"/>
                  </a:lnTo>
                  <a:lnTo>
                    <a:pt x="1378" y="2081"/>
                  </a:lnTo>
                  <a:lnTo>
                    <a:pt x="1392" y="2081"/>
                  </a:lnTo>
                  <a:lnTo>
                    <a:pt x="1418" y="2079"/>
                  </a:lnTo>
                  <a:lnTo>
                    <a:pt x="1463" y="2075"/>
                  </a:lnTo>
                  <a:lnTo>
                    <a:pt x="1498" y="2071"/>
                  </a:lnTo>
                  <a:lnTo>
                    <a:pt x="1526" y="2065"/>
                  </a:lnTo>
                  <a:lnTo>
                    <a:pt x="1548" y="2059"/>
                  </a:lnTo>
                  <a:lnTo>
                    <a:pt x="1561" y="2053"/>
                  </a:lnTo>
                  <a:lnTo>
                    <a:pt x="1571" y="2045"/>
                  </a:lnTo>
                  <a:lnTo>
                    <a:pt x="1577" y="2035"/>
                  </a:lnTo>
                  <a:lnTo>
                    <a:pt x="1581" y="2030"/>
                  </a:lnTo>
                  <a:lnTo>
                    <a:pt x="1589" y="2024"/>
                  </a:lnTo>
                  <a:lnTo>
                    <a:pt x="1603" y="2018"/>
                  </a:lnTo>
                  <a:lnTo>
                    <a:pt x="1622" y="2014"/>
                  </a:lnTo>
                  <a:lnTo>
                    <a:pt x="1640" y="2006"/>
                  </a:lnTo>
                  <a:lnTo>
                    <a:pt x="1656" y="1994"/>
                  </a:lnTo>
                  <a:lnTo>
                    <a:pt x="1668" y="1974"/>
                  </a:lnTo>
                  <a:lnTo>
                    <a:pt x="1674" y="1957"/>
                  </a:lnTo>
                  <a:lnTo>
                    <a:pt x="1680" y="1941"/>
                  </a:lnTo>
                  <a:lnTo>
                    <a:pt x="1685" y="1927"/>
                  </a:lnTo>
                  <a:lnTo>
                    <a:pt x="1697" y="1913"/>
                  </a:lnTo>
                  <a:lnTo>
                    <a:pt x="1715" y="1900"/>
                  </a:lnTo>
                  <a:lnTo>
                    <a:pt x="1737" y="1888"/>
                  </a:lnTo>
                  <a:lnTo>
                    <a:pt x="1752" y="1878"/>
                  </a:lnTo>
                  <a:lnTo>
                    <a:pt x="1764" y="1872"/>
                  </a:lnTo>
                  <a:lnTo>
                    <a:pt x="1772" y="1866"/>
                  </a:lnTo>
                  <a:lnTo>
                    <a:pt x="1780" y="1860"/>
                  </a:lnTo>
                  <a:lnTo>
                    <a:pt x="1790" y="1854"/>
                  </a:lnTo>
                  <a:lnTo>
                    <a:pt x="1804" y="1848"/>
                  </a:lnTo>
                  <a:lnTo>
                    <a:pt x="1817" y="1841"/>
                  </a:lnTo>
                  <a:lnTo>
                    <a:pt x="1831" y="1831"/>
                  </a:lnTo>
                  <a:lnTo>
                    <a:pt x="1837" y="1821"/>
                  </a:lnTo>
                  <a:lnTo>
                    <a:pt x="1837" y="1811"/>
                  </a:lnTo>
                  <a:lnTo>
                    <a:pt x="1825" y="1795"/>
                  </a:lnTo>
                  <a:lnTo>
                    <a:pt x="1809" y="1780"/>
                  </a:lnTo>
                  <a:lnTo>
                    <a:pt x="1794" y="1762"/>
                  </a:lnTo>
                  <a:lnTo>
                    <a:pt x="1780" y="1744"/>
                  </a:lnTo>
                  <a:lnTo>
                    <a:pt x="1772" y="1726"/>
                  </a:lnTo>
                  <a:lnTo>
                    <a:pt x="1772" y="1707"/>
                  </a:lnTo>
                  <a:lnTo>
                    <a:pt x="1772" y="1679"/>
                  </a:lnTo>
                  <a:lnTo>
                    <a:pt x="1776" y="1652"/>
                  </a:lnTo>
                  <a:lnTo>
                    <a:pt x="1782" y="1628"/>
                  </a:lnTo>
                  <a:lnTo>
                    <a:pt x="1790" y="1608"/>
                  </a:lnTo>
                  <a:lnTo>
                    <a:pt x="1806" y="1593"/>
                  </a:lnTo>
                  <a:lnTo>
                    <a:pt x="1823" y="1585"/>
                  </a:lnTo>
                  <a:lnTo>
                    <a:pt x="1843" y="1581"/>
                  </a:lnTo>
                  <a:lnTo>
                    <a:pt x="1863" y="1585"/>
                  </a:lnTo>
                  <a:lnTo>
                    <a:pt x="1884" y="1597"/>
                  </a:lnTo>
                  <a:lnTo>
                    <a:pt x="1910" y="1606"/>
                  </a:lnTo>
                  <a:lnTo>
                    <a:pt x="1937" y="1614"/>
                  </a:lnTo>
                  <a:lnTo>
                    <a:pt x="1963" y="1616"/>
                  </a:lnTo>
                  <a:lnTo>
                    <a:pt x="1985" y="1614"/>
                  </a:lnTo>
                  <a:lnTo>
                    <a:pt x="2002" y="1614"/>
                  </a:lnTo>
                  <a:lnTo>
                    <a:pt x="2020" y="1612"/>
                  </a:lnTo>
                  <a:lnTo>
                    <a:pt x="2034" y="1608"/>
                  </a:lnTo>
                  <a:lnTo>
                    <a:pt x="2046" y="1597"/>
                  </a:lnTo>
                  <a:lnTo>
                    <a:pt x="2058" y="1581"/>
                  </a:lnTo>
                  <a:lnTo>
                    <a:pt x="2071" y="1561"/>
                  </a:lnTo>
                  <a:lnTo>
                    <a:pt x="2085" y="1538"/>
                  </a:lnTo>
                  <a:lnTo>
                    <a:pt x="2101" y="1518"/>
                  </a:lnTo>
                  <a:lnTo>
                    <a:pt x="2117" y="1502"/>
                  </a:lnTo>
                  <a:lnTo>
                    <a:pt x="2130" y="1494"/>
                  </a:lnTo>
                  <a:lnTo>
                    <a:pt x="2146" y="1490"/>
                  </a:lnTo>
                  <a:lnTo>
                    <a:pt x="2166" y="1488"/>
                  </a:lnTo>
                  <a:lnTo>
                    <a:pt x="2189" y="1486"/>
                  </a:lnTo>
                  <a:lnTo>
                    <a:pt x="2213" y="1484"/>
                  </a:lnTo>
                  <a:lnTo>
                    <a:pt x="2231" y="1482"/>
                  </a:lnTo>
                  <a:lnTo>
                    <a:pt x="2243" y="1477"/>
                  </a:lnTo>
                  <a:lnTo>
                    <a:pt x="2254" y="1469"/>
                  </a:lnTo>
                  <a:lnTo>
                    <a:pt x="2268" y="1455"/>
                  </a:lnTo>
                  <a:lnTo>
                    <a:pt x="2284" y="1437"/>
                  </a:lnTo>
                  <a:lnTo>
                    <a:pt x="2298" y="1421"/>
                  </a:lnTo>
                  <a:lnTo>
                    <a:pt x="2308" y="1408"/>
                  </a:lnTo>
                  <a:lnTo>
                    <a:pt x="2311" y="1388"/>
                  </a:lnTo>
                  <a:lnTo>
                    <a:pt x="2315" y="1364"/>
                  </a:lnTo>
                  <a:lnTo>
                    <a:pt x="2321" y="1343"/>
                  </a:lnTo>
                  <a:lnTo>
                    <a:pt x="2331" y="1323"/>
                  </a:lnTo>
                  <a:lnTo>
                    <a:pt x="2351" y="1303"/>
                  </a:lnTo>
                  <a:lnTo>
                    <a:pt x="2374" y="1286"/>
                  </a:lnTo>
                  <a:lnTo>
                    <a:pt x="2402" y="1276"/>
                  </a:lnTo>
                  <a:lnTo>
                    <a:pt x="2416" y="1270"/>
                  </a:lnTo>
                  <a:lnTo>
                    <a:pt x="2426" y="1262"/>
                  </a:lnTo>
                  <a:lnTo>
                    <a:pt x="2433" y="1250"/>
                  </a:lnTo>
                  <a:lnTo>
                    <a:pt x="2443" y="1240"/>
                  </a:lnTo>
                  <a:lnTo>
                    <a:pt x="2455" y="1232"/>
                  </a:lnTo>
                  <a:lnTo>
                    <a:pt x="2469" y="1227"/>
                  </a:lnTo>
                  <a:lnTo>
                    <a:pt x="2487" y="1217"/>
                  </a:lnTo>
                  <a:lnTo>
                    <a:pt x="2510" y="1205"/>
                  </a:lnTo>
                  <a:lnTo>
                    <a:pt x="2534" y="1195"/>
                  </a:lnTo>
                  <a:lnTo>
                    <a:pt x="2559" y="1189"/>
                  </a:lnTo>
                  <a:lnTo>
                    <a:pt x="2583" y="1187"/>
                  </a:lnTo>
                  <a:lnTo>
                    <a:pt x="2607" y="1189"/>
                  </a:lnTo>
                  <a:lnTo>
                    <a:pt x="2628" y="1195"/>
                  </a:lnTo>
                  <a:lnTo>
                    <a:pt x="2652" y="1199"/>
                  </a:lnTo>
                  <a:lnTo>
                    <a:pt x="2670" y="1203"/>
                  </a:lnTo>
                  <a:lnTo>
                    <a:pt x="2685" y="1203"/>
                  </a:lnTo>
                  <a:lnTo>
                    <a:pt x="2697" y="1197"/>
                  </a:lnTo>
                  <a:lnTo>
                    <a:pt x="2707" y="1183"/>
                  </a:lnTo>
                  <a:lnTo>
                    <a:pt x="2713" y="1171"/>
                  </a:lnTo>
                  <a:lnTo>
                    <a:pt x="2713" y="1158"/>
                  </a:lnTo>
                  <a:lnTo>
                    <a:pt x="2707" y="1140"/>
                  </a:lnTo>
                  <a:lnTo>
                    <a:pt x="2695" y="1126"/>
                  </a:lnTo>
                  <a:lnTo>
                    <a:pt x="2682" y="1108"/>
                  </a:lnTo>
                  <a:lnTo>
                    <a:pt x="2662" y="1089"/>
                  </a:lnTo>
                  <a:lnTo>
                    <a:pt x="2644" y="1071"/>
                  </a:lnTo>
                  <a:lnTo>
                    <a:pt x="2626" y="1055"/>
                  </a:lnTo>
                  <a:lnTo>
                    <a:pt x="2611" y="1042"/>
                  </a:lnTo>
                  <a:lnTo>
                    <a:pt x="2575" y="1016"/>
                  </a:lnTo>
                  <a:lnTo>
                    <a:pt x="2538" y="1004"/>
                  </a:lnTo>
                  <a:lnTo>
                    <a:pt x="2524" y="998"/>
                  </a:lnTo>
                  <a:lnTo>
                    <a:pt x="2510" y="990"/>
                  </a:lnTo>
                  <a:lnTo>
                    <a:pt x="2498" y="986"/>
                  </a:lnTo>
                  <a:lnTo>
                    <a:pt x="2485" y="984"/>
                  </a:lnTo>
                  <a:lnTo>
                    <a:pt x="2469" y="990"/>
                  </a:lnTo>
                  <a:lnTo>
                    <a:pt x="2453" y="1006"/>
                  </a:lnTo>
                  <a:lnTo>
                    <a:pt x="2439" y="1024"/>
                  </a:lnTo>
                  <a:lnTo>
                    <a:pt x="2426" y="1040"/>
                  </a:lnTo>
                  <a:lnTo>
                    <a:pt x="2408" y="1051"/>
                  </a:lnTo>
                  <a:lnTo>
                    <a:pt x="2394" y="1053"/>
                  </a:lnTo>
                  <a:lnTo>
                    <a:pt x="2376" y="1049"/>
                  </a:lnTo>
                  <a:lnTo>
                    <a:pt x="2357" y="1044"/>
                  </a:lnTo>
                  <a:lnTo>
                    <a:pt x="2337" y="1036"/>
                  </a:lnTo>
                  <a:lnTo>
                    <a:pt x="2317" y="1032"/>
                  </a:lnTo>
                  <a:lnTo>
                    <a:pt x="2304" y="1034"/>
                  </a:lnTo>
                  <a:lnTo>
                    <a:pt x="2292" y="1042"/>
                  </a:lnTo>
                  <a:lnTo>
                    <a:pt x="2282" y="1053"/>
                  </a:lnTo>
                  <a:lnTo>
                    <a:pt x="2272" y="1067"/>
                  </a:lnTo>
                  <a:lnTo>
                    <a:pt x="2260" y="1079"/>
                  </a:lnTo>
                  <a:lnTo>
                    <a:pt x="2248" y="1087"/>
                  </a:lnTo>
                  <a:lnTo>
                    <a:pt x="2235" y="1087"/>
                  </a:lnTo>
                  <a:lnTo>
                    <a:pt x="2211" y="1075"/>
                  </a:lnTo>
                  <a:lnTo>
                    <a:pt x="2189" y="1061"/>
                  </a:lnTo>
                  <a:lnTo>
                    <a:pt x="2174" y="1044"/>
                  </a:lnTo>
                  <a:lnTo>
                    <a:pt x="2168" y="1024"/>
                  </a:lnTo>
                  <a:lnTo>
                    <a:pt x="2170" y="1010"/>
                  </a:lnTo>
                  <a:lnTo>
                    <a:pt x="2178" y="1002"/>
                  </a:lnTo>
                  <a:lnTo>
                    <a:pt x="2185" y="992"/>
                  </a:lnTo>
                  <a:lnTo>
                    <a:pt x="2193" y="982"/>
                  </a:lnTo>
                  <a:lnTo>
                    <a:pt x="2197" y="965"/>
                  </a:lnTo>
                  <a:lnTo>
                    <a:pt x="2199" y="935"/>
                  </a:lnTo>
                  <a:lnTo>
                    <a:pt x="2201" y="902"/>
                  </a:lnTo>
                  <a:lnTo>
                    <a:pt x="2207" y="868"/>
                  </a:lnTo>
                  <a:lnTo>
                    <a:pt x="2217" y="839"/>
                  </a:lnTo>
                  <a:lnTo>
                    <a:pt x="2229" y="811"/>
                  </a:lnTo>
                  <a:lnTo>
                    <a:pt x="2239" y="782"/>
                  </a:lnTo>
                  <a:lnTo>
                    <a:pt x="2248" y="754"/>
                  </a:lnTo>
                  <a:lnTo>
                    <a:pt x="2254" y="735"/>
                  </a:lnTo>
                  <a:lnTo>
                    <a:pt x="2262" y="721"/>
                  </a:lnTo>
                  <a:lnTo>
                    <a:pt x="2276" y="713"/>
                  </a:lnTo>
                  <a:lnTo>
                    <a:pt x="2296" y="711"/>
                  </a:lnTo>
                  <a:lnTo>
                    <a:pt x="2317" y="713"/>
                  </a:lnTo>
                  <a:lnTo>
                    <a:pt x="2331" y="719"/>
                  </a:lnTo>
                  <a:lnTo>
                    <a:pt x="2349" y="725"/>
                  </a:lnTo>
                  <a:lnTo>
                    <a:pt x="2365" y="733"/>
                  </a:lnTo>
                  <a:lnTo>
                    <a:pt x="2380" y="736"/>
                  </a:lnTo>
                  <a:lnTo>
                    <a:pt x="2394" y="736"/>
                  </a:lnTo>
                  <a:lnTo>
                    <a:pt x="2406" y="729"/>
                  </a:lnTo>
                  <a:lnTo>
                    <a:pt x="2424" y="703"/>
                  </a:lnTo>
                  <a:lnTo>
                    <a:pt x="2443" y="675"/>
                  </a:lnTo>
                  <a:lnTo>
                    <a:pt x="2463" y="650"/>
                  </a:lnTo>
                  <a:lnTo>
                    <a:pt x="2477" y="640"/>
                  </a:lnTo>
                  <a:lnTo>
                    <a:pt x="2493" y="636"/>
                  </a:lnTo>
                  <a:lnTo>
                    <a:pt x="2506" y="634"/>
                  </a:lnTo>
                  <a:lnTo>
                    <a:pt x="2522" y="630"/>
                  </a:lnTo>
                  <a:lnTo>
                    <a:pt x="2534" y="622"/>
                  </a:lnTo>
                  <a:lnTo>
                    <a:pt x="2540" y="611"/>
                  </a:lnTo>
                  <a:lnTo>
                    <a:pt x="2542" y="595"/>
                  </a:lnTo>
                  <a:lnTo>
                    <a:pt x="2538" y="577"/>
                  </a:lnTo>
                  <a:lnTo>
                    <a:pt x="2534" y="561"/>
                  </a:lnTo>
                  <a:lnTo>
                    <a:pt x="2530" y="548"/>
                  </a:lnTo>
                  <a:lnTo>
                    <a:pt x="2532" y="534"/>
                  </a:lnTo>
                  <a:lnTo>
                    <a:pt x="2536" y="518"/>
                  </a:lnTo>
                  <a:lnTo>
                    <a:pt x="2542" y="498"/>
                  </a:lnTo>
                  <a:lnTo>
                    <a:pt x="2550" y="477"/>
                  </a:lnTo>
                  <a:lnTo>
                    <a:pt x="2556" y="459"/>
                  </a:lnTo>
                  <a:lnTo>
                    <a:pt x="2561" y="443"/>
                  </a:lnTo>
                  <a:lnTo>
                    <a:pt x="2567" y="416"/>
                  </a:lnTo>
                  <a:lnTo>
                    <a:pt x="2571" y="386"/>
                  </a:lnTo>
                  <a:lnTo>
                    <a:pt x="2579" y="355"/>
                  </a:lnTo>
                  <a:lnTo>
                    <a:pt x="2585" y="337"/>
                  </a:lnTo>
                  <a:lnTo>
                    <a:pt x="2589" y="327"/>
                  </a:lnTo>
                  <a:lnTo>
                    <a:pt x="2595" y="317"/>
                  </a:lnTo>
                  <a:lnTo>
                    <a:pt x="2603" y="305"/>
                  </a:lnTo>
                  <a:lnTo>
                    <a:pt x="2615" y="294"/>
                  </a:lnTo>
                  <a:lnTo>
                    <a:pt x="2626" y="276"/>
                  </a:lnTo>
                  <a:lnTo>
                    <a:pt x="2632" y="260"/>
                  </a:lnTo>
                  <a:lnTo>
                    <a:pt x="2634" y="246"/>
                  </a:lnTo>
                  <a:lnTo>
                    <a:pt x="2634" y="231"/>
                  </a:lnTo>
                  <a:lnTo>
                    <a:pt x="2632" y="209"/>
                  </a:lnTo>
                  <a:lnTo>
                    <a:pt x="2632" y="185"/>
                  </a:lnTo>
                  <a:lnTo>
                    <a:pt x="2628" y="164"/>
                  </a:lnTo>
                  <a:lnTo>
                    <a:pt x="2622" y="150"/>
                  </a:lnTo>
                  <a:lnTo>
                    <a:pt x="2615" y="146"/>
                  </a:lnTo>
                  <a:lnTo>
                    <a:pt x="2605" y="148"/>
                  </a:lnTo>
                  <a:lnTo>
                    <a:pt x="2593" y="152"/>
                  </a:lnTo>
                  <a:lnTo>
                    <a:pt x="2581" y="156"/>
                  </a:lnTo>
                  <a:lnTo>
                    <a:pt x="2567" y="158"/>
                  </a:lnTo>
                  <a:lnTo>
                    <a:pt x="2556" y="156"/>
                  </a:lnTo>
                  <a:lnTo>
                    <a:pt x="2548" y="148"/>
                  </a:lnTo>
                  <a:lnTo>
                    <a:pt x="2546" y="136"/>
                  </a:lnTo>
                  <a:lnTo>
                    <a:pt x="2548" y="124"/>
                  </a:lnTo>
                  <a:lnTo>
                    <a:pt x="2550" y="116"/>
                  </a:lnTo>
                  <a:lnTo>
                    <a:pt x="2552" y="115"/>
                  </a:lnTo>
                  <a:close/>
                </a:path>
              </a:pathLst>
            </a:custGeom>
            <a:grpFill/>
            <a:ln w="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2" name="Freeform 106"/>
            <p:cNvSpPr>
              <a:spLocks/>
            </p:cNvSpPr>
            <p:nvPr/>
          </p:nvSpPr>
          <p:spPr bwMode="gray">
            <a:xfrm>
              <a:off x="2264" y="884"/>
              <a:ext cx="1641" cy="1473"/>
            </a:xfrm>
            <a:custGeom>
              <a:avLst/>
              <a:gdLst>
                <a:gd name="T0" fmla="*/ 651 w 3282"/>
                <a:gd name="T1" fmla="*/ 10 h 2947"/>
                <a:gd name="T2" fmla="*/ 669 w 3282"/>
                <a:gd name="T3" fmla="*/ 0 h 2947"/>
                <a:gd name="T4" fmla="*/ 720 w 3282"/>
                <a:gd name="T5" fmla="*/ 75 h 2947"/>
                <a:gd name="T6" fmla="*/ 808 w 3282"/>
                <a:gd name="T7" fmla="*/ 154 h 2947"/>
                <a:gd name="T8" fmla="*/ 761 w 3282"/>
                <a:gd name="T9" fmla="*/ 265 h 2947"/>
                <a:gd name="T10" fmla="*/ 737 w 3282"/>
                <a:gd name="T11" fmla="*/ 326 h 2947"/>
                <a:gd name="T12" fmla="*/ 793 w 3282"/>
                <a:gd name="T13" fmla="*/ 368 h 2947"/>
                <a:gd name="T14" fmla="*/ 785 w 3282"/>
                <a:gd name="T15" fmla="*/ 441 h 2947"/>
                <a:gd name="T16" fmla="*/ 710 w 3282"/>
                <a:gd name="T17" fmla="*/ 486 h 2947"/>
                <a:gd name="T18" fmla="*/ 693 w 3282"/>
                <a:gd name="T19" fmla="*/ 529 h 2947"/>
                <a:gd name="T20" fmla="*/ 634 w 3282"/>
                <a:gd name="T21" fmla="*/ 485 h 2947"/>
                <a:gd name="T22" fmla="*/ 587 w 3282"/>
                <a:gd name="T23" fmla="*/ 518 h 2947"/>
                <a:gd name="T24" fmla="*/ 530 w 3282"/>
                <a:gd name="T25" fmla="*/ 545 h 2947"/>
                <a:gd name="T26" fmla="*/ 470 w 3282"/>
                <a:gd name="T27" fmla="*/ 631 h 2947"/>
                <a:gd name="T28" fmla="*/ 376 w 3282"/>
                <a:gd name="T29" fmla="*/ 713 h 2947"/>
                <a:gd name="T30" fmla="*/ 309 w 3282"/>
                <a:gd name="T31" fmla="*/ 676 h 2947"/>
                <a:gd name="T32" fmla="*/ 235 w 3282"/>
                <a:gd name="T33" fmla="*/ 736 h 2947"/>
                <a:gd name="T34" fmla="*/ 189 w 3282"/>
                <a:gd name="T35" fmla="*/ 655 h 2947"/>
                <a:gd name="T36" fmla="*/ 88 w 3282"/>
                <a:gd name="T37" fmla="*/ 617 h 2947"/>
                <a:gd name="T38" fmla="*/ 9 w 3282"/>
                <a:gd name="T39" fmla="*/ 583 h 2947"/>
                <a:gd name="T40" fmla="*/ 20 w 3282"/>
                <a:gd name="T41" fmla="*/ 515 h 2947"/>
                <a:gd name="T42" fmla="*/ 70 w 3282"/>
                <a:gd name="T43" fmla="*/ 522 h 2947"/>
                <a:gd name="T44" fmla="*/ 103 w 3282"/>
                <a:gd name="T45" fmla="*/ 518 h 2947"/>
                <a:gd name="T46" fmla="*/ 144 w 3282"/>
                <a:gd name="T47" fmla="*/ 526 h 2947"/>
                <a:gd name="T48" fmla="*/ 178 w 3282"/>
                <a:gd name="T49" fmla="*/ 545 h 2947"/>
                <a:gd name="T50" fmla="*/ 223 w 3282"/>
                <a:gd name="T51" fmla="*/ 550 h 2947"/>
                <a:gd name="T52" fmla="*/ 246 w 3282"/>
                <a:gd name="T53" fmla="*/ 558 h 2947"/>
                <a:gd name="T54" fmla="*/ 291 w 3282"/>
                <a:gd name="T55" fmla="*/ 532 h 2947"/>
                <a:gd name="T56" fmla="*/ 341 w 3282"/>
                <a:gd name="T57" fmla="*/ 519 h 2947"/>
                <a:gd name="T58" fmla="*/ 375 w 3282"/>
                <a:gd name="T59" fmla="*/ 517 h 2947"/>
                <a:gd name="T60" fmla="*/ 398 w 3282"/>
                <a:gd name="T61" fmla="*/ 506 h 2947"/>
                <a:gd name="T62" fmla="*/ 420 w 3282"/>
                <a:gd name="T63" fmla="*/ 485 h 2947"/>
                <a:gd name="T64" fmla="*/ 443 w 3282"/>
                <a:gd name="T65" fmla="*/ 466 h 2947"/>
                <a:gd name="T66" fmla="*/ 459 w 3282"/>
                <a:gd name="T67" fmla="*/ 452 h 2947"/>
                <a:gd name="T68" fmla="*/ 443 w 3282"/>
                <a:gd name="T69" fmla="*/ 419 h 2947"/>
                <a:gd name="T70" fmla="*/ 466 w 3282"/>
                <a:gd name="T71" fmla="*/ 396 h 2947"/>
                <a:gd name="T72" fmla="*/ 505 w 3282"/>
                <a:gd name="T73" fmla="*/ 403 h 2947"/>
                <a:gd name="T74" fmla="*/ 530 w 3282"/>
                <a:gd name="T75" fmla="*/ 375 h 2947"/>
                <a:gd name="T76" fmla="*/ 561 w 3282"/>
                <a:gd name="T77" fmla="*/ 369 h 2947"/>
                <a:gd name="T78" fmla="*/ 579 w 3282"/>
                <a:gd name="T79" fmla="*/ 341 h 2947"/>
                <a:gd name="T80" fmla="*/ 607 w 3282"/>
                <a:gd name="T81" fmla="*/ 315 h 2947"/>
                <a:gd name="T82" fmla="*/ 634 w 3282"/>
                <a:gd name="T83" fmla="*/ 298 h 2947"/>
                <a:gd name="T84" fmla="*/ 672 w 3282"/>
                <a:gd name="T85" fmla="*/ 300 h 2947"/>
                <a:gd name="T86" fmla="*/ 671 w 3282"/>
                <a:gd name="T87" fmla="*/ 277 h 2947"/>
                <a:gd name="T88" fmla="*/ 631 w 3282"/>
                <a:gd name="T89" fmla="*/ 249 h 2947"/>
                <a:gd name="T90" fmla="*/ 607 w 3282"/>
                <a:gd name="T91" fmla="*/ 260 h 2947"/>
                <a:gd name="T92" fmla="*/ 576 w 3282"/>
                <a:gd name="T93" fmla="*/ 258 h 2947"/>
                <a:gd name="T94" fmla="*/ 553 w 3282"/>
                <a:gd name="T95" fmla="*/ 268 h 2947"/>
                <a:gd name="T96" fmla="*/ 549 w 3282"/>
                <a:gd name="T97" fmla="*/ 245 h 2947"/>
                <a:gd name="T98" fmla="*/ 560 w 3282"/>
                <a:gd name="T99" fmla="*/ 195 h 2947"/>
                <a:gd name="T100" fmla="*/ 583 w 3282"/>
                <a:gd name="T101" fmla="*/ 179 h 2947"/>
                <a:gd name="T102" fmla="*/ 611 w 3282"/>
                <a:gd name="T103" fmla="*/ 168 h 2947"/>
                <a:gd name="T104" fmla="*/ 635 w 3282"/>
                <a:gd name="T105" fmla="*/ 152 h 2947"/>
                <a:gd name="T106" fmla="*/ 636 w 3282"/>
                <a:gd name="T107" fmla="*/ 124 h 2947"/>
                <a:gd name="T108" fmla="*/ 647 w 3282"/>
                <a:gd name="T109" fmla="*/ 84 h 2947"/>
                <a:gd name="T110" fmla="*/ 659 w 3282"/>
                <a:gd name="T111" fmla="*/ 61 h 2947"/>
                <a:gd name="T112" fmla="*/ 652 w 3282"/>
                <a:gd name="T113" fmla="*/ 37 h 2947"/>
                <a:gd name="T114" fmla="*/ 637 w 3282"/>
                <a:gd name="T115" fmla="*/ 31 h 2947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3282"/>
                <a:gd name="T175" fmla="*/ 0 h 2947"/>
                <a:gd name="T176" fmla="*/ 3282 w 3282"/>
                <a:gd name="T177" fmla="*/ 2947 h 2947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3282" h="2947">
                  <a:moveTo>
                    <a:pt x="2552" y="115"/>
                  </a:moveTo>
                  <a:lnTo>
                    <a:pt x="2554" y="111"/>
                  </a:lnTo>
                  <a:lnTo>
                    <a:pt x="2559" y="101"/>
                  </a:lnTo>
                  <a:lnTo>
                    <a:pt x="2569" y="87"/>
                  </a:lnTo>
                  <a:lnTo>
                    <a:pt x="2579" y="73"/>
                  </a:lnTo>
                  <a:lnTo>
                    <a:pt x="2589" y="55"/>
                  </a:lnTo>
                  <a:lnTo>
                    <a:pt x="2601" y="42"/>
                  </a:lnTo>
                  <a:lnTo>
                    <a:pt x="2609" y="28"/>
                  </a:lnTo>
                  <a:lnTo>
                    <a:pt x="2617" y="20"/>
                  </a:lnTo>
                  <a:lnTo>
                    <a:pt x="2628" y="12"/>
                  </a:lnTo>
                  <a:lnTo>
                    <a:pt x="2642" y="6"/>
                  </a:lnTo>
                  <a:lnTo>
                    <a:pt x="2658" y="2"/>
                  </a:lnTo>
                  <a:lnTo>
                    <a:pt x="2670" y="0"/>
                  </a:lnTo>
                  <a:lnTo>
                    <a:pt x="2676" y="0"/>
                  </a:lnTo>
                  <a:lnTo>
                    <a:pt x="2715" y="50"/>
                  </a:lnTo>
                  <a:lnTo>
                    <a:pt x="2670" y="132"/>
                  </a:lnTo>
                  <a:lnTo>
                    <a:pt x="2758" y="183"/>
                  </a:lnTo>
                  <a:lnTo>
                    <a:pt x="2782" y="142"/>
                  </a:lnTo>
                  <a:lnTo>
                    <a:pt x="2849" y="164"/>
                  </a:lnTo>
                  <a:lnTo>
                    <a:pt x="2853" y="231"/>
                  </a:lnTo>
                  <a:lnTo>
                    <a:pt x="2880" y="303"/>
                  </a:lnTo>
                  <a:lnTo>
                    <a:pt x="2983" y="303"/>
                  </a:lnTo>
                  <a:lnTo>
                    <a:pt x="3091" y="268"/>
                  </a:lnTo>
                  <a:lnTo>
                    <a:pt x="3138" y="207"/>
                  </a:lnTo>
                  <a:lnTo>
                    <a:pt x="3250" y="286"/>
                  </a:lnTo>
                  <a:lnTo>
                    <a:pt x="3231" y="386"/>
                  </a:lnTo>
                  <a:lnTo>
                    <a:pt x="3201" y="500"/>
                  </a:lnTo>
                  <a:lnTo>
                    <a:pt x="3231" y="616"/>
                  </a:lnTo>
                  <a:lnTo>
                    <a:pt x="3199" y="632"/>
                  </a:lnTo>
                  <a:lnTo>
                    <a:pt x="3191" y="701"/>
                  </a:lnTo>
                  <a:lnTo>
                    <a:pt x="3140" y="756"/>
                  </a:lnTo>
                  <a:lnTo>
                    <a:pt x="3085" y="866"/>
                  </a:lnTo>
                  <a:lnTo>
                    <a:pt x="3002" y="957"/>
                  </a:lnTo>
                  <a:lnTo>
                    <a:pt x="2987" y="1004"/>
                  </a:lnTo>
                  <a:lnTo>
                    <a:pt x="3042" y="1063"/>
                  </a:lnTo>
                  <a:lnTo>
                    <a:pt x="3083" y="1120"/>
                  </a:lnTo>
                  <a:lnTo>
                    <a:pt x="3071" y="1201"/>
                  </a:lnTo>
                  <a:lnTo>
                    <a:pt x="3079" y="1266"/>
                  </a:lnTo>
                  <a:lnTo>
                    <a:pt x="3030" y="1244"/>
                  </a:lnTo>
                  <a:lnTo>
                    <a:pt x="3014" y="1264"/>
                  </a:lnTo>
                  <a:lnTo>
                    <a:pt x="2971" y="1250"/>
                  </a:lnTo>
                  <a:lnTo>
                    <a:pt x="2947" y="1305"/>
                  </a:lnTo>
                  <a:lnTo>
                    <a:pt x="2989" y="1313"/>
                  </a:lnTo>
                  <a:lnTo>
                    <a:pt x="3030" y="1368"/>
                  </a:lnTo>
                  <a:lnTo>
                    <a:pt x="3024" y="1451"/>
                  </a:lnTo>
                  <a:lnTo>
                    <a:pt x="3059" y="1500"/>
                  </a:lnTo>
                  <a:lnTo>
                    <a:pt x="3061" y="1530"/>
                  </a:lnTo>
                  <a:lnTo>
                    <a:pt x="3091" y="1536"/>
                  </a:lnTo>
                  <a:lnTo>
                    <a:pt x="3170" y="1475"/>
                  </a:lnTo>
                  <a:lnTo>
                    <a:pt x="3209" y="1541"/>
                  </a:lnTo>
                  <a:lnTo>
                    <a:pt x="3244" y="1608"/>
                  </a:lnTo>
                  <a:lnTo>
                    <a:pt x="3282" y="1630"/>
                  </a:lnTo>
                  <a:lnTo>
                    <a:pt x="3282" y="1677"/>
                  </a:lnTo>
                  <a:lnTo>
                    <a:pt x="3239" y="1728"/>
                  </a:lnTo>
                  <a:lnTo>
                    <a:pt x="3189" y="1776"/>
                  </a:lnTo>
                  <a:lnTo>
                    <a:pt x="3138" y="1766"/>
                  </a:lnTo>
                  <a:lnTo>
                    <a:pt x="3134" y="1803"/>
                  </a:lnTo>
                  <a:lnTo>
                    <a:pt x="3101" y="1819"/>
                  </a:lnTo>
                  <a:lnTo>
                    <a:pt x="3032" y="1839"/>
                  </a:lnTo>
                  <a:lnTo>
                    <a:pt x="2981" y="1898"/>
                  </a:lnTo>
                  <a:lnTo>
                    <a:pt x="2928" y="1941"/>
                  </a:lnTo>
                  <a:lnTo>
                    <a:pt x="2884" y="2012"/>
                  </a:lnTo>
                  <a:lnTo>
                    <a:pt x="2839" y="1947"/>
                  </a:lnTo>
                  <a:lnTo>
                    <a:pt x="2798" y="1917"/>
                  </a:lnTo>
                  <a:lnTo>
                    <a:pt x="2768" y="1945"/>
                  </a:lnTo>
                  <a:lnTo>
                    <a:pt x="2788" y="1967"/>
                  </a:lnTo>
                  <a:lnTo>
                    <a:pt x="2788" y="2032"/>
                  </a:lnTo>
                  <a:lnTo>
                    <a:pt x="2811" y="2087"/>
                  </a:lnTo>
                  <a:lnTo>
                    <a:pt x="2778" y="2140"/>
                  </a:lnTo>
                  <a:lnTo>
                    <a:pt x="2770" y="2118"/>
                  </a:lnTo>
                  <a:lnTo>
                    <a:pt x="2703" y="2116"/>
                  </a:lnTo>
                  <a:lnTo>
                    <a:pt x="2656" y="2073"/>
                  </a:lnTo>
                  <a:lnTo>
                    <a:pt x="2640" y="2012"/>
                  </a:lnTo>
                  <a:lnTo>
                    <a:pt x="2607" y="1971"/>
                  </a:lnTo>
                  <a:lnTo>
                    <a:pt x="2581" y="1925"/>
                  </a:lnTo>
                  <a:lnTo>
                    <a:pt x="2556" y="1911"/>
                  </a:lnTo>
                  <a:lnTo>
                    <a:pt x="2536" y="1941"/>
                  </a:lnTo>
                  <a:lnTo>
                    <a:pt x="2506" y="1943"/>
                  </a:lnTo>
                  <a:lnTo>
                    <a:pt x="2469" y="1967"/>
                  </a:lnTo>
                  <a:lnTo>
                    <a:pt x="2479" y="2035"/>
                  </a:lnTo>
                  <a:lnTo>
                    <a:pt x="2441" y="2049"/>
                  </a:lnTo>
                  <a:lnTo>
                    <a:pt x="2414" y="2039"/>
                  </a:lnTo>
                  <a:lnTo>
                    <a:pt x="2386" y="2075"/>
                  </a:lnTo>
                  <a:lnTo>
                    <a:pt x="2347" y="2073"/>
                  </a:lnTo>
                  <a:lnTo>
                    <a:pt x="2296" y="2128"/>
                  </a:lnTo>
                  <a:lnTo>
                    <a:pt x="2248" y="2132"/>
                  </a:lnTo>
                  <a:lnTo>
                    <a:pt x="2231" y="2055"/>
                  </a:lnTo>
                  <a:lnTo>
                    <a:pt x="2183" y="2051"/>
                  </a:lnTo>
                  <a:lnTo>
                    <a:pt x="2158" y="2093"/>
                  </a:lnTo>
                  <a:lnTo>
                    <a:pt x="2152" y="2142"/>
                  </a:lnTo>
                  <a:lnTo>
                    <a:pt x="2120" y="2181"/>
                  </a:lnTo>
                  <a:lnTo>
                    <a:pt x="2132" y="2222"/>
                  </a:lnTo>
                  <a:lnTo>
                    <a:pt x="2117" y="2246"/>
                  </a:lnTo>
                  <a:lnTo>
                    <a:pt x="2185" y="2333"/>
                  </a:lnTo>
                  <a:lnTo>
                    <a:pt x="2075" y="2376"/>
                  </a:lnTo>
                  <a:lnTo>
                    <a:pt x="2014" y="2376"/>
                  </a:lnTo>
                  <a:lnTo>
                    <a:pt x="1928" y="2407"/>
                  </a:lnTo>
                  <a:lnTo>
                    <a:pt x="1880" y="2526"/>
                  </a:lnTo>
                  <a:lnTo>
                    <a:pt x="1802" y="2555"/>
                  </a:lnTo>
                  <a:lnTo>
                    <a:pt x="1766" y="2539"/>
                  </a:lnTo>
                  <a:lnTo>
                    <a:pt x="1731" y="2598"/>
                  </a:lnTo>
                  <a:lnTo>
                    <a:pt x="1674" y="2579"/>
                  </a:lnTo>
                  <a:lnTo>
                    <a:pt x="1621" y="2638"/>
                  </a:lnTo>
                  <a:lnTo>
                    <a:pt x="1601" y="2718"/>
                  </a:lnTo>
                  <a:lnTo>
                    <a:pt x="1502" y="2852"/>
                  </a:lnTo>
                  <a:lnTo>
                    <a:pt x="1459" y="2888"/>
                  </a:lnTo>
                  <a:lnTo>
                    <a:pt x="1430" y="2860"/>
                  </a:lnTo>
                  <a:lnTo>
                    <a:pt x="1339" y="2876"/>
                  </a:lnTo>
                  <a:lnTo>
                    <a:pt x="1298" y="2823"/>
                  </a:lnTo>
                  <a:lnTo>
                    <a:pt x="1239" y="2821"/>
                  </a:lnTo>
                  <a:lnTo>
                    <a:pt x="1195" y="2781"/>
                  </a:lnTo>
                  <a:lnTo>
                    <a:pt x="1233" y="2707"/>
                  </a:lnTo>
                  <a:lnTo>
                    <a:pt x="1248" y="2659"/>
                  </a:lnTo>
                  <a:lnTo>
                    <a:pt x="1215" y="2612"/>
                  </a:lnTo>
                  <a:lnTo>
                    <a:pt x="1150" y="2630"/>
                  </a:lnTo>
                  <a:lnTo>
                    <a:pt x="1115" y="2709"/>
                  </a:lnTo>
                  <a:lnTo>
                    <a:pt x="1101" y="2846"/>
                  </a:lnTo>
                  <a:lnTo>
                    <a:pt x="1052" y="2901"/>
                  </a:lnTo>
                  <a:lnTo>
                    <a:pt x="939" y="2947"/>
                  </a:lnTo>
                  <a:lnTo>
                    <a:pt x="869" y="2941"/>
                  </a:lnTo>
                  <a:lnTo>
                    <a:pt x="810" y="2886"/>
                  </a:lnTo>
                  <a:lnTo>
                    <a:pt x="817" y="2795"/>
                  </a:lnTo>
                  <a:lnTo>
                    <a:pt x="874" y="2764"/>
                  </a:lnTo>
                  <a:lnTo>
                    <a:pt x="874" y="2657"/>
                  </a:lnTo>
                  <a:lnTo>
                    <a:pt x="829" y="2618"/>
                  </a:lnTo>
                  <a:lnTo>
                    <a:pt x="754" y="2620"/>
                  </a:lnTo>
                  <a:lnTo>
                    <a:pt x="658" y="2714"/>
                  </a:lnTo>
                  <a:lnTo>
                    <a:pt x="524" y="2714"/>
                  </a:lnTo>
                  <a:lnTo>
                    <a:pt x="441" y="2671"/>
                  </a:lnTo>
                  <a:lnTo>
                    <a:pt x="445" y="2610"/>
                  </a:lnTo>
                  <a:lnTo>
                    <a:pt x="378" y="2606"/>
                  </a:lnTo>
                  <a:lnTo>
                    <a:pt x="302" y="2539"/>
                  </a:lnTo>
                  <a:lnTo>
                    <a:pt x="351" y="2470"/>
                  </a:lnTo>
                  <a:lnTo>
                    <a:pt x="396" y="2457"/>
                  </a:lnTo>
                  <a:lnTo>
                    <a:pt x="376" y="2390"/>
                  </a:lnTo>
                  <a:lnTo>
                    <a:pt x="296" y="2362"/>
                  </a:lnTo>
                  <a:lnTo>
                    <a:pt x="203" y="2374"/>
                  </a:lnTo>
                  <a:lnTo>
                    <a:pt x="156" y="2429"/>
                  </a:lnTo>
                  <a:lnTo>
                    <a:pt x="111" y="2423"/>
                  </a:lnTo>
                  <a:lnTo>
                    <a:pt x="34" y="2333"/>
                  </a:lnTo>
                  <a:lnTo>
                    <a:pt x="0" y="2236"/>
                  </a:lnTo>
                  <a:lnTo>
                    <a:pt x="18" y="2179"/>
                  </a:lnTo>
                  <a:lnTo>
                    <a:pt x="10" y="2055"/>
                  </a:lnTo>
                  <a:lnTo>
                    <a:pt x="14" y="2057"/>
                  </a:lnTo>
                  <a:lnTo>
                    <a:pt x="30" y="2057"/>
                  </a:lnTo>
                  <a:lnTo>
                    <a:pt x="52" y="2059"/>
                  </a:lnTo>
                  <a:lnTo>
                    <a:pt x="79" y="2063"/>
                  </a:lnTo>
                  <a:lnTo>
                    <a:pt x="109" y="2065"/>
                  </a:lnTo>
                  <a:lnTo>
                    <a:pt x="138" y="2069"/>
                  </a:lnTo>
                  <a:lnTo>
                    <a:pt x="166" y="2073"/>
                  </a:lnTo>
                  <a:lnTo>
                    <a:pt x="189" y="2077"/>
                  </a:lnTo>
                  <a:lnTo>
                    <a:pt x="207" y="2081"/>
                  </a:lnTo>
                  <a:lnTo>
                    <a:pt x="243" y="2089"/>
                  </a:lnTo>
                  <a:lnTo>
                    <a:pt x="278" y="2089"/>
                  </a:lnTo>
                  <a:lnTo>
                    <a:pt x="308" y="2081"/>
                  </a:lnTo>
                  <a:lnTo>
                    <a:pt x="323" y="2075"/>
                  </a:lnTo>
                  <a:lnTo>
                    <a:pt x="337" y="2069"/>
                  </a:lnTo>
                  <a:lnTo>
                    <a:pt x="351" y="2067"/>
                  </a:lnTo>
                  <a:lnTo>
                    <a:pt x="367" y="2065"/>
                  </a:lnTo>
                  <a:lnTo>
                    <a:pt x="386" y="2069"/>
                  </a:lnTo>
                  <a:lnTo>
                    <a:pt x="412" y="2075"/>
                  </a:lnTo>
                  <a:lnTo>
                    <a:pt x="441" y="2079"/>
                  </a:lnTo>
                  <a:lnTo>
                    <a:pt x="473" y="2083"/>
                  </a:lnTo>
                  <a:lnTo>
                    <a:pt x="498" y="2087"/>
                  </a:lnTo>
                  <a:lnTo>
                    <a:pt x="518" y="2087"/>
                  </a:lnTo>
                  <a:lnTo>
                    <a:pt x="542" y="2089"/>
                  </a:lnTo>
                  <a:lnTo>
                    <a:pt x="560" y="2095"/>
                  </a:lnTo>
                  <a:lnTo>
                    <a:pt x="575" y="2104"/>
                  </a:lnTo>
                  <a:lnTo>
                    <a:pt x="589" y="2118"/>
                  </a:lnTo>
                  <a:lnTo>
                    <a:pt x="607" y="2134"/>
                  </a:lnTo>
                  <a:lnTo>
                    <a:pt x="626" y="2148"/>
                  </a:lnTo>
                  <a:lnTo>
                    <a:pt x="646" y="2156"/>
                  </a:lnTo>
                  <a:lnTo>
                    <a:pt x="666" y="2163"/>
                  </a:lnTo>
                  <a:lnTo>
                    <a:pt x="685" y="2173"/>
                  </a:lnTo>
                  <a:lnTo>
                    <a:pt x="709" y="2183"/>
                  </a:lnTo>
                  <a:lnTo>
                    <a:pt x="739" y="2193"/>
                  </a:lnTo>
                  <a:lnTo>
                    <a:pt x="762" y="2197"/>
                  </a:lnTo>
                  <a:lnTo>
                    <a:pt x="792" y="2199"/>
                  </a:lnTo>
                  <a:lnTo>
                    <a:pt x="821" y="2201"/>
                  </a:lnTo>
                  <a:lnTo>
                    <a:pt x="851" y="2201"/>
                  </a:lnTo>
                  <a:lnTo>
                    <a:pt x="874" y="2201"/>
                  </a:lnTo>
                  <a:lnTo>
                    <a:pt x="892" y="2203"/>
                  </a:lnTo>
                  <a:lnTo>
                    <a:pt x="904" y="2207"/>
                  </a:lnTo>
                  <a:lnTo>
                    <a:pt x="914" y="2215"/>
                  </a:lnTo>
                  <a:lnTo>
                    <a:pt x="924" y="2224"/>
                  </a:lnTo>
                  <a:lnTo>
                    <a:pt x="935" y="2232"/>
                  </a:lnTo>
                  <a:lnTo>
                    <a:pt x="947" y="2236"/>
                  </a:lnTo>
                  <a:lnTo>
                    <a:pt x="965" y="2238"/>
                  </a:lnTo>
                  <a:lnTo>
                    <a:pt x="985" y="2234"/>
                  </a:lnTo>
                  <a:lnTo>
                    <a:pt x="1002" y="2224"/>
                  </a:lnTo>
                  <a:lnTo>
                    <a:pt x="1024" y="2207"/>
                  </a:lnTo>
                  <a:lnTo>
                    <a:pt x="1048" y="2187"/>
                  </a:lnTo>
                  <a:lnTo>
                    <a:pt x="1073" y="2171"/>
                  </a:lnTo>
                  <a:lnTo>
                    <a:pt x="1103" y="2157"/>
                  </a:lnTo>
                  <a:lnTo>
                    <a:pt x="1134" y="2144"/>
                  </a:lnTo>
                  <a:lnTo>
                    <a:pt x="1164" y="2130"/>
                  </a:lnTo>
                  <a:lnTo>
                    <a:pt x="1199" y="2114"/>
                  </a:lnTo>
                  <a:lnTo>
                    <a:pt x="1241" y="2098"/>
                  </a:lnTo>
                  <a:lnTo>
                    <a:pt x="1282" y="2087"/>
                  </a:lnTo>
                  <a:lnTo>
                    <a:pt x="1325" y="2079"/>
                  </a:lnTo>
                  <a:lnTo>
                    <a:pt x="1345" y="2077"/>
                  </a:lnTo>
                  <a:lnTo>
                    <a:pt x="1357" y="2077"/>
                  </a:lnTo>
                  <a:lnTo>
                    <a:pt x="1363" y="2079"/>
                  </a:lnTo>
                  <a:lnTo>
                    <a:pt x="1367" y="2079"/>
                  </a:lnTo>
                  <a:lnTo>
                    <a:pt x="1371" y="2081"/>
                  </a:lnTo>
                  <a:lnTo>
                    <a:pt x="1378" y="2081"/>
                  </a:lnTo>
                  <a:lnTo>
                    <a:pt x="1392" y="2081"/>
                  </a:lnTo>
                  <a:lnTo>
                    <a:pt x="1418" y="2079"/>
                  </a:lnTo>
                  <a:lnTo>
                    <a:pt x="1463" y="2075"/>
                  </a:lnTo>
                  <a:lnTo>
                    <a:pt x="1498" y="2071"/>
                  </a:lnTo>
                  <a:lnTo>
                    <a:pt x="1526" y="2065"/>
                  </a:lnTo>
                  <a:lnTo>
                    <a:pt x="1548" y="2059"/>
                  </a:lnTo>
                  <a:lnTo>
                    <a:pt x="1561" y="2053"/>
                  </a:lnTo>
                  <a:lnTo>
                    <a:pt x="1571" y="2045"/>
                  </a:lnTo>
                  <a:lnTo>
                    <a:pt x="1577" y="2035"/>
                  </a:lnTo>
                  <a:lnTo>
                    <a:pt x="1581" y="2030"/>
                  </a:lnTo>
                  <a:lnTo>
                    <a:pt x="1589" y="2024"/>
                  </a:lnTo>
                  <a:lnTo>
                    <a:pt x="1603" y="2018"/>
                  </a:lnTo>
                  <a:lnTo>
                    <a:pt x="1622" y="2014"/>
                  </a:lnTo>
                  <a:lnTo>
                    <a:pt x="1640" y="2006"/>
                  </a:lnTo>
                  <a:lnTo>
                    <a:pt x="1656" y="1994"/>
                  </a:lnTo>
                  <a:lnTo>
                    <a:pt x="1668" y="1974"/>
                  </a:lnTo>
                  <a:lnTo>
                    <a:pt x="1674" y="1957"/>
                  </a:lnTo>
                  <a:lnTo>
                    <a:pt x="1680" y="1941"/>
                  </a:lnTo>
                  <a:lnTo>
                    <a:pt x="1685" y="1927"/>
                  </a:lnTo>
                  <a:lnTo>
                    <a:pt x="1697" y="1913"/>
                  </a:lnTo>
                  <a:lnTo>
                    <a:pt x="1715" y="1900"/>
                  </a:lnTo>
                  <a:lnTo>
                    <a:pt x="1737" y="1888"/>
                  </a:lnTo>
                  <a:lnTo>
                    <a:pt x="1752" y="1878"/>
                  </a:lnTo>
                  <a:lnTo>
                    <a:pt x="1764" y="1872"/>
                  </a:lnTo>
                  <a:lnTo>
                    <a:pt x="1772" y="1866"/>
                  </a:lnTo>
                  <a:lnTo>
                    <a:pt x="1780" y="1860"/>
                  </a:lnTo>
                  <a:lnTo>
                    <a:pt x="1790" y="1854"/>
                  </a:lnTo>
                  <a:lnTo>
                    <a:pt x="1804" y="1848"/>
                  </a:lnTo>
                  <a:lnTo>
                    <a:pt x="1817" y="1841"/>
                  </a:lnTo>
                  <a:lnTo>
                    <a:pt x="1831" y="1831"/>
                  </a:lnTo>
                  <a:lnTo>
                    <a:pt x="1837" y="1821"/>
                  </a:lnTo>
                  <a:lnTo>
                    <a:pt x="1837" y="1811"/>
                  </a:lnTo>
                  <a:lnTo>
                    <a:pt x="1825" y="1795"/>
                  </a:lnTo>
                  <a:lnTo>
                    <a:pt x="1809" y="1780"/>
                  </a:lnTo>
                  <a:lnTo>
                    <a:pt x="1794" y="1762"/>
                  </a:lnTo>
                  <a:lnTo>
                    <a:pt x="1780" y="1744"/>
                  </a:lnTo>
                  <a:lnTo>
                    <a:pt x="1772" y="1726"/>
                  </a:lnTo>
                  <a:lnTo>
                    <a:pt x="1772" y="1707"/>
                  </a:lnTo>
                  <a:lnTo>
                    <a:pt x="1772" y="1679"/>
                  </a:lnTo>
                  <a:lnTo>
                    <a:pt x="1776" y="1652"/>
                  </a:lnTo>
                  <a:lnTo>
                    <a:pt x="1782" y="1628"/>
                  </a:lnTo>
                  <a:lnTo>
                    <a:pt x="1790" y="1608"/>
                  </a:lnTo>
                  <a:lnTo>
                    <a:pt x="1806" y="1593"/>
                  </a:lnTo>
                  <a:lnTo>
                    <a:pt x="1823" y="1585"/>
                  </a:lnTo>
                  <a:lnTo>
                    <a:pt x="1843" y="1581"/>
                  </a:lnTo>
                  <a:lnTo>
                    <a:pt x="1863" y="1585"/>
                  </a:lnTo>
                  <a:lnTo>
                    <a:pt x="1884" y="1597"/>
                  </a:lnTo>
                  <a:lnTo>
                    <a:pt x="1910" y="1606"/>
                  </a:lnTo>
                  <a:lnTo>
                    <a:pt x="1937" y="1614"/>
                  </a:lnTo>
                  <a:lnTo>
                    <a:pt x="1963" y="1616"/>
                  </a:lnTo>
                  <a:lnTo>
                    <a:pt x="1985" y="1614"/>
                  </a:lnTo>
                  <a:lnTo>
                    <a:pt x="2002" y="1614"/>
                  </a:lnTo>
                  <a:lnTo>
                    <a:pt x="2020" y="1612"/>
                  </a:lnTo>
                  <a:lnTo>
                    <a:pt x="2034" y="1608"/>
                  </a:lnTo>
                  <a:lnTo>
                    <a:pt x="2046" y="1597"/>
                  </a:lnTo>
                  <a:lnTo>
                    <a:pt x="2058" y="1581"/>
                  </a:lnTo>
                  <a:lnTo>
                    <a:pt x="2071" y="1561"/>
                  </a:lnTo>
                  <a:lnTo>
                    <a:pt x="2085" y="1538"/>
                  </a:lnTo>
                  <a:lnTo>
                    <a:pt x="2101" y="1518"/>
                  </a:lnTo>
                  <a:lnTo>
                    <a:pt x="2117" y="1502"/>
                  </a:lnTo>
                  <a:lnTo>
                    <a:pt x="2130" y="1494"/>
                  </a:lnTo>
                  <a:lnTo>
                    <a:pt x="2146" y="1490"/>
                  </a:lnTo>
                  <a:lnTo>
                    <a:pt x="2166" y="1488"/>
                  </a:lnTo>
                  <a:lnTo>
                    <a:pt x="2189" y="1486"/>
                  </a:lnTo>
                  <a:lnTo>
                    <a:pt x="2213" y="1484"/>
                  </a:lnTo>
                  <a:lnTo>
                    <a:pt x="2231" y="1482"/>
                  </a:lnTo>
                  <a:lnTo>
                    <a:pt x="2243" y="1477"/>
                  </a:lnTo>
                  <a:lnTo>
                    <a:pt x="2254" y="1469"/>
                  </a:lnTo>
                  <a:lnTo>
                    <a:pt x="2268" y="1455"/>
                  </a:lnTo>
                  <a:lnTo>
                    <a:pt x="2284" y="1437"/>
                  </a:lnTo>
                  <a:lnTo>
                    <a:pt x="2298" y="1421"/>
                  </a:lnTo>
                  <a:lnTo>
                    <a:pt x="2308" y="1408"/>
                  </a:lnTo>
                  <a:lnTo>
                    <a:pt x="2311" y="1388"/>
                  </a:lnTo>
                  <a:lnTo>
                    <a:pt x="2315" y="1364"/>
                  </a:lnTo>
                  <a:lnTo>
                    <a:pt x="2321" y="1343"/>
                  </a:lnTo>
                  <a:lnTo>
                    <a:pt x="2331" y="1323"/>
                  </a:lnTo>
                  <a:lnTo>
                    <a:pt x="2351" y="1303"/>
                  </a:lnTo>
                  <a:lnTo>
                    <a:pt x="2374" y="1286"/>
                  </a:lnTo>
                  <a:lnTo>
                    <a:pt x="2402" y="1276"/>
                  </a:lnTo>
                  <a:lnTo>
                    <a:pt x="2416" y="1270"/>
                  </a:lnTo>
                  <a:lnTo>
                    <a:pt x="2426" y="1262"/>
                  </a:lnTo>
                  <a:lnTo>
                    <a:pt x="2433" y="1250"/>
                  </a:lnTo>
                  <a:lnTo>
                    <a:pt x="2443" y="1240"/>
                  </a:lnTo>
                  <a:lnTo>
                    <a:pt x="2455" y="1232"/>
                  </a:lnTo>
                  <a:lnTo>
                    <a:pt x="2469" y="1227"/>
                  </a:lnTo>
                  <a:lnTo>
                    <a:pt x="2487" y="1217"/>
                  </a:lnTo>
                  <a:lnTo>
                    <a:pt x="2510" y="1205"/>
                  </a:lnTo>
                  <a:lnTo>
                    <a:pt x="2534" y="1195"/>
                  </a:lnTo>
                  <a:lnTo>
                    <a:pt x="2559" y="1189"/>
                  </a:lnTo>
                  <a:lnTo>
                    <a:pt x="2583" y="1187"/>
                  </a:lnTo>
                  <a:lnTo>
                    <a:pt x="2607" y="1189"/>
                  </a:lnTo>
                  <a:lnTo>
                    <a:pt x="2628" y="1195"/>
                  </a:lnTo>
                  <a:lnTo>
                    <a:pt x="2652" y="1199"/>
                  </a:lnTo>
                  <a:lnTo>
                    <a:pt x="2670" y="1203"/>
                  </a:lnTo>
                  <a:lnTo>
                    <a:pt x="2685" y="1203"/>
                  </a:lnTo>
                  <a:lnTo>
                    <a:pt x="2697" y="1197"/>
                  </a:lnTo>
                  <a:lnTo>
                    <a:pt x="2707" y="1183"/>
                  </a:lnTo>
                  <a:lnTo>
                    <a:pt x="2713" y="1171"/>
                  </a:lnTo>
                  <a:lnTo>
                    <a:pt x="2713" y="1158"/>
                  </a:lnTo>
                  <a:lnTo>
                    <a:pt x="2707" y="1140"/>
                  </a:lnTo>
                  <a:lnTo>
                    <a:pt x="2695" y="1126"/>
                  </a:lnTo>
                  <a:lnTo>
                    <a:pt x="2682" y="1108"/>
                  </a:lnTo>
                  <a:lnTo>
                    <a:pt x="2662" y="1089"/>
                  </a:lnTo>
                  <a:lnTo>
                    <a:pt x="2644" y="1071"/>
                  </a:lnTo>
                  <a:lnTo>
                    <a:pt x="2626" y="1055"/>
                  </a:lnTo>
                  <a:lnTo>
                    <a:pt x="2611" y="1042"/>
                  </a:lnTo>
                  <a:lnTo>
                    <a:pt x="2575" y="1016"/>
                  </a:lnTo>
                  <a:lnTo>
                    <a:pt x="2538" y="1004"/>
                  </a:lnTo>
                  <a:lnTo>
                    <a:pt x="2524" y="998"/>
                  </a:lnTo>
                  <a:lnTo>
                    <a:pt x="2510" y="990"/>
                  </a:lnTo>
                  <a:lnTo>
                    <a:pt x="2498" y="986"/>
                  </a:lnTo>
                  <a:lnTo>
                    <a:pt x="2485" y="984"/>
                  </a:lnTo>
                  <a:lnTo>
                    <a:pt x="2469" y="990"/>
                  </a:lnTo>
                  <a:lnTo>
                    <a:pt x="2453" y="1006"/>
                  </a:lnTo>
                  <a:lnTo>
                    <a:pt x="2439" y="1024"/>
                  </a:lnTo>
                  <a:lnTo>
                    <a:pt x="2426" y="1040"/>
                  </a:lnTo>
                  <a:lnTo>
                    <a:pt x="2408" y="1051"/>
                  </a:lnTo>
                  <a:lnTo>
                    <a:pt x="2394" y="1053"/>
                  </a:lnTo>
                  <a:lnTo>
                    <a:pt x="2376" y="1049"/>
                  </a:lnTo>
                  <a:lnTo>
                    <a:pt x="2357" y="1044"/>
                  </a:lnTo>
                  <a:lnTo>
                    <a:pt x="2337" y="1036"/>
                  </a:lnTo>
                  <a:lnTo>
                    <a:pt x="2317" y="1032"/>
                  </a:lnTo>
                  <a:lnTo>
                    <a:pt x="2304" y="1034"/>
                  </a:lnTo>
                  <a:lnTo>
                    <a:pt x="2292" y="1042"/>
                  </a:lnTo>
                  <a:lnTo>
                    <a:pt x="2282" y="1053"/>
                  </a:lnTo>
                  <a:lnTo>
                    <a:pt x="2272" y="1067"/>
                  </a:lnTo>
                  <a:lnTo>
                    <a:pt x="2260" y="1079"/>
                  </a:lnTo>
                  <a:lnTo>
                    <a:pt x="2248" y="1087"/>
                  </a:lnTo>
                  <a:lnTo>
                    <a:pt x="2235" y="1087"/>
                  </a:lnTo>
                  <a:lnTo>
                    <a:pt x="2211" y="1075"/>
                  </a:lnTo>
                  <a:lnTo>
                    <a:pt x="2189" y="1061"/>
                  </a:lnTo>
                  <a:lnTo>
                    <a:pt x="2174" y="1044"/>
                  </a:lnTo>
                  <a:lnTo>
                    <a:pt x="2168" y="1024"/>
                  </a:lnTo>
                  <a:lnTo>
                    <a:pt x="2170" y="1010"/>
                  </a:lnTo>
                  <a:lnTo>
                    <a:pt x="2178" y="1002"/>
                  </a:lnTo>
                  <a:lnTo>
                    <a:pt x="2185" y="992"/>
                  </a:lnTo>
                  <a:lnTo>
                    <a:pt x="2193" y="982"/>
                  </a:lnTo>
                  <a:lnTo>
                    <a:pt x="2197" y="965"/>
                  </a:lnTo>
                  <a:lnTo>
                    <a:pt x="2199" y="935"/>
                  </a:lnTo>
                  <a:lnTo>
                    <a:pt x="2201" y="902"/>
                  </a:lnTo>
                  <a:lnTo>
                    <a:pt x="2207" y="868"/>
                  </a:lnTo>
                  <a:lnTo>
                    <a:pt x="2217" y="839"/>
                  </a:lnTo>
                  <a:lnTo>
                    <a:pt x="2229" y="811"/>
                  </a:lnTo>
                  <a:lnTo>
                    <a:pt x="2239" y="782"/>
                  </a:lnTo>
                  <a:lnTo>
                    <a:pt x="2248" y="754"/>
                  </a:lnTo>
                  <a:lnTo>
                    <a:pt x="2254" y="735"/>
                  </a:lnTo>
                  <a:lnTo>
                    <a:pt x="2262" y="721"/>
                  </a:lnTo>
                  <a:lnTo>
                    <a:pt x="2276" y="713"/>
                  </a:lnTo>
                  <a:lnTo>
                    <a:pt x="2296" y="711"/>
                  </a:lnTo>
                  <a:lnTo>
                    <a:pt x="2317" y="713"/>
                  </a:lnTo>
                  <a:lnTo>
                    <a:pt x="2331" y="719"/>
                  </a:lnTo>
                  <a:lnTo>
                    <a:pt x="2349" y="725"/>
                  </a:lnTo>
                  <a:lnTo>
                    <a:pt x="2365" y="733"/>
                  </a:lnTo>
                  <a:lnTo>
                    <a:pt x="2380" y="736"/>
                  </a:lnTo>
                  <a:lnTo>
                    <a:pt x="2394" y="736"/>
                  </a:lnTo>
                  <a:lnTo>
                    <a:pt x="2406" y="729"/>
                  </a:lnTo>
                  <a:lnTo>
                    <a:pt x="2424" y="703"/>
                  </a:lnTo>
                  <a:lnTo>
                    <a:pt x="2443" y="675"/>
                  </a:lnTo>
                  <a:lnTo>
                    <a:pt x="2463" y="650"/>
                  </a:lnTo>
                  <a:lnTo>
                    <a:pt x="2477" y="640"/>
                  </a:lnTo>
                  <a:lnTo>
                    <a:pt x="2493" y="636"/>
                  </a:lnTo>
                  <a:lnTo>
                    <a:pt x="2506" y="634"/>
                  </a:lnTo>
                  <a:lnTo>
                    <a:pt x="2522" y="630"/>
                  </a:lnTo>
                  <a:lnTo>
                    <a:pt x="2534" y="622"/>
                  </a:lnTo>
                  <a:lnTo>
                    <a:pt x="2540" y="611"/>
                  </a:lnTo>
                  <a:lnTo>
                    <a:pt x="2542" y="595"/>
                  </a:lnTo>
                  <a:lnTo>
                    <a:pt x="2538" y="577"/>
                  </a:lnTo>
                  <a:lnTo>
                    <a:pt x="2534" y="561"/>
                  </a:lnTo>
                  <a:lnTo>
                    <a:pt x="2530" y="548"/>
                  </a:lnTo>
                  <a:lnTo>
                    <a:pt x="2532" y="534"/>
                  </a:lnTo>
                  <a:lnTo>
                    <a:pt x="2536" y="518"/>
                  </a:lnTo>
                  <a:lnTo>
                    <a:pt x="2542" y="498"/>
                  </a:lnTo>
                  <a:lnTo>
                    <a:pt x="2550" y="477"/>
                  </a:lnTo>
                  <a:lnTo>
                    <a:pt x="2556" y="459"/>
                  </a:lnTo>
                  <a:lnTo>
                    <a:pt x="2561" y="443"/>
                  </a:lnTo>
                  <a:lnTo>
                    <a:pt x="2567" y="416"/>
                  </a:lnTo>
                  <a:lnTo>
                    <a:pt x="2571" y="386"/>
                  </a:lnTo>
                  <a:lnTo>
                    <a:pt x="2579" y="355"/>
                  </a:lnTo>
                  <a:lnTo>
                    <a:pt x="2585" y="337"/>
                  </a:lnTo>
                  <a:lnTo>
                    <a:pt x="2589" y="327"/>
                  </a:lnTo>
                  <a:lnTo>
                    <a:pt x="2595" y="317"/>
                  </a:lnTo>
                  <a:lnTo>
                    <a:pt x="2603" y="305"/>
                  </a:lnTo>
                  <a:lnTo>
                    <a:pt x="2615" y="294"/>
                  </a:lnTo>
                  <a:lnTo>
                    <a:pt x="2626" y="276"/>
                  </a:lnTo>
                  <a:lnTo>
                    <a:pt x="2632" y="260"/>
                  </a:lnTo>
                  <a:lnTo>
                    <a:pt x="2634" y="246"/>
                  </a:lnTo>
                  <a:lnTo>
                    <a:pt x="2634" y="231"/>
                  </a:lnTo>
                  <a:lnTo>
                    <a:pt x="2632" y="209"/>
                  </a:lnTo>
                  <a:lnTo>
                    <a:pt x="2632" y="185"/>
                  </a:lnTo>
                  <a:lnTo>
                    <a:pt x="2628" y="164"/>
                  </a:lnTo>
                  <a:lnTo>
                    <a:pt x="2622" y="150"/>
                  </a:lnTo>
                  <a:lnTo>
                    <a:pt x="2615" y="146"/>
                  </a:lnTo>
                  <a:lnTo>
                    <a:pt x="2605" y="148"/>
                  </a:lnTo>
                  <a:lnTo>
                    <a:pt x="2593" y="152"/>
                  </a:lnTo>
                  <a:lnTo>
                    <a:pt x="2581" y="156"/>
                  </a:lnTo>
                  <a:lnTo>
                    <a:pt x="2567" y="158"/>
                  </a:lnTo>
                  <a:lnTo>
                    <a:pt x="2556" y="156"/>
                  </a:lnTo>
                  <a:lnTo>
                    <a:pt x="2548" y="148"/>
                  </a:lnTo>
                  <a:lnTo>
                    <a:pt x="2546" y="136"/>
                  </a:lnTo>
                  <a:lnTo>
                    <a:pt x="2548" y="124"/>
                  </a:lnTo>
                  <a:lnTo>
                    <a:pt x="2550" y="116"/>
                  </a:lnTo>
                  <a:lnTo>
                    <a:pt x="2552" y="115"/>
                  </a:lnTo>
                </a:path>
              </a:pathLst>
            </a:custGeom>
            <a:grpFill/>
            <a:ln w="635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3" name="Freeform 107"/>
            <p:cNvSpPr>
              <a:spLocks/>
            </p:cNvSpPr>
            <p:nvPr/>
          </p:nvSpPr>
          <p:spPr bwMode="gray">
            <a:xfrm>
              <a:off x="2016" y="1899"/>
              <a:ext cx="1007" cy="870"/>
            </a:xfrm>
            <a:custGeom>
              <a:avLst/>
              <a:gdLst>
                <a:gd name="T0" fmla="*/ 92 w 2014"/>
                <a:gd name="T1" fmla="*/ 13 h 1739"/>
                <a:gd name="T2" fmla="*/ 66 w 2014"/>
                <a:gd name="T3" fmla="*/ 38 h 1739"/>
                <a:gd name="T4" fmla="*/ 0 w 2014"/>
                <a:gd name="T5" fmla="*/ 77 h 1739"/>
                <a:gd name="T6" fmla="*/ 45 w 2014"/>
                <a:gd name="T7" fmla="*/ 154 h 1739"/>
                <a:gd name="T8" fmla="*/ 90 w 2014"/>
                <a:gd name="T9" fmla="*/ 171 h 1739"/>
                <a:gd name="T10" fmla="*/ 140 w 2014"/>
                <a:gd name="T11" fmla="*/ 160 h 1739"/>
                <a:gd name="T12" fmla="*/ 188 w 2014"/>
                <a:gd name="T13" fmla="*/ 177 h 1739"/>
                <a:gd name="T14" fmla="*/ 215 w 2014"/>
                <a:gd name="T15" fmla="*/ 193 h 1739"/>
                <a:gd name="T16" fmla="*/ 258 w 2014"/>
                <a:gd name="T17" fmla="*/ 220 h 1739"/>
                <a:gd name="T18" fmla="*/ 284 w 2014"/>
                <a:gd name="T19" fmla="*/ 237 h 1739"/>
                <a:gd name="T20" fmla="*/ 301 w 2014"/>
                <a:gd name="T21" fmla="*/ 275 h 1739"/>
                <a:gd name="T22" fmla="*/ 283 w 2014"/>
                <a:gd name="T23" fmla="*/ 318 h 1739"/>
                <a:gd name="T24" fmla="*/ 270 w 2014"/>
                <a:gd name="T25" fmla="*/ 341 h 1739"/>
                <a:gd name="T26" fmla="*/ 249 w 2014"/>
                <a:gd name="T27" fmla="*/ 367 h 1739"/>
                <a:gd name="T28" fmla="*/ 239 w 2014"/>
                <a:gd name="T29" fmla="*/ 374 h 1739"/>
                <a:gd name="T30" fmla="*/ 281 w 2014"/>
                <a:gd name="T31" fmla="*/ 390 h 1739"/>
                <a:gd name="T32" fmla="*/ 314 w 2014"/>
                <a:gd name="T33" fmla="*/ 373 h 1739"/>
                <a:gd name="T34" fmla="*/ 353 w 2014"/>
                <a:gd name="T35" fmla="*/ 403 h 1739"/>
                <a:gd name="T36" fmla="*/ 385 w 2014"/>
                <a:gd name="T37" fmla="*/ 435 h 1739"/>
                <a:gd name="T38" fmla="*/ 413 w 2014"/>
                <a:gd name="T39" fmla="*/ 401 h 1739"/>
                <a:gd name="T40" fmla="*/ 430 w 2014"/>
                <a:gd name="T41" fmla="*/ 377 h 1739"/>
                <a:gd name="T42" fmla="*/ 425 w 2014"/>
                <a:gd name="T43" fmla="*/ 349 h 1739"/>
                <a:gd name="T44" fmla="*/ 431 w 2014"/>
                <a:gd name="T45" fmla="*/ 341 h 1739"/>
                <a:gd name="T46" fmla="*/ 432 w 2014"/>
                <a:gd name="T47" fmla="*/ 335 h 1739"/>
                <a:gd name="T48" fmla="*/ 432 w 2014"/>
                <a:gd name="T49" fmla="*/ 327 h 1739"/>
                <a:gd name="T50" fmla="*/ 472 w 2014"/>
                <a:gd name="T51" fmla="*/ 329 h 1739"/>
                <a:gd name="T52" fmla="*/ 500 w 2014"/>
                <a:gd name="T53" fmla="*/ 302 h 1739"/>
                <a:gd name="T54" fmla="*/ 501 w 2014"/>
                <a:gd name="T55" fmla="*/ 267 h 1739"/>
                <a:gd name="T56" fmla="*/ 453 w 2014"/>
                <a:gd name="T57" fmla="*/ 241 h 1739"/>
                <a:gd name="T58" fmla="*/ 429 w 2014"/>
                <a:gd name="T59" fmla="*/ 256 h 1739"/>
                <a:gd name="T60" fmla="*/ 444 w 2014"/>
                <a:gd name="T61" fmla="*/ 290 h 1739"/>
                <a:gd name="T62" fmla="*/ 429 w 2014"/>
                <a:gd name="T63" fmla="*/ 315 h 1739"/>
                <a:gd name="T64" fmla="*/ 398 w 2014"/>
                <a:gd name="T65" fmla="*/ 302 h 1739"/>
                <a:gd name="T66" fmla="*/ 391 w 2014"/>
                <a:gd name="T67" fmla="*/ 276 h 1739"/>
                <a:gd name="T68" fmla="*/ 369 w 2014"/>
                <a:gd name="T69" fmla="*/ 243 h 1739"/>
                <a:gd name="T70" fmla="*/ 342 w 2014"/>
                <a:gd name="T71" fmla="*/ 228 h 1739"/>
                <a:gd name="T72" fmla="*/ 343 w 2014"/>
                <a:gd name="T73" fmla="*/ 183 h 1739"/>
                <a:gd name="T74" fmla="*/ 313 w 2014"/>
                <a:gd name="T75" fmla="*/ 148 h 1739"/>
                <a:gd name="T76" fmla="*/ 235 w 2014"/>
                <a:gd name="T77" fmla="*/ 161 h 1739"/>
                <a:gd name="T78" fmla="*/ 200 w 2014"/>
                <a:gd name="T79" fmla="*/ 128 h 1739"/>
                <a:gd name="T80" fmla="*/ 218 w 2014"/>
                <a:gd name="T81" fmla="*/ 91 h 1739"/>
                <a:gd name="T82" fmla="*/ 163 w 2014"/>
                <a:gd name="T83" fmla="*/ 100 h 1739"/>
                <a:gd name="T84" fmla="*/ 124 w 2014"/>
                <a:gd name="T85" fmla="*/ 52 h 1739"/>
                <a:gd name="T86" fmla="*/ 116 w 2014"/>
                <a:gd name="T87" fmla="*/ 3 h 1739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2014"/>
                <a:gd name="T133" fmla="*/ 0 h 1739"/>
                <a:gd name="T134" fmla="*/ 2014 w 2014"/>
                <a:gd name="T135" fmla="*/ 1739 h 1739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2014" h="1739">
                  <a:moveTo>
                    <a:pt x="463" y="9"/>
                  </a:moveTo>
                  <a:lnTo>
                    <a:pt x="398" y="0"/>
                  </a:lnTo>
                  <a:lnTo>
                    <a:pt x="365" y="51"/>
                  </a:lnTo>
                  <a:lnTo>
                    <a:pt x="374" y="92"/>
                  </a:lnTo>
                  <a:lnTo>
                    <a:pt x="347" y="122"/>
                  </a:lnTo>
                  <a:lnTo>
                    <a:pt x="264" y="149"/>
                  </a:lnTo>
                  <a:lnTo>
                    <a:pt x="160" y="181"/>
                  </a:lnTo>
                  <a:lnTo>
                    <a:pt x="81" y="259"/>
                  </a:lnTo>
                  <a:lnTo>
                    <a:pt x="0" y="307"/>
                  </a:lnTo>
                  <a:lnTo>
                    <a:pt x="32" y="570"/>
                  </a:lnTo>
                  <a:lnTo>
                    <a:pt x="115" y="578"/>
                  </a:lnTo>
                  <a:lnTo>
                    <a:pt x="180" y="614"/>
                  </a:lnTo>
                  <a:lnTo>
                    <a:pt x="237" y="625"/>
                  </a:lnTo>
                  <a:lnTo>
                    <a:pt x="298" y="684"/>
                  </a:lnTo>
                  <a:lnTo>
                    <a:pt x="357" y="681"/>
                  </a:lnTo>
                  <a:lnTo>
                    <a:pt x="432" y="637"/>
                  </a:lnTo>
                  <a:lnTo>
                    <a:pt x="504" y="641"/>
                  </a:lnTo>
                  <a:lnTo>
                    <a:pt x="559" y="637"/>
                  </a:lnTo>
                  <a:lnTo>
                    <a:pt x="601" y="612"/>
                  </a:lnTo>
                  <a:lnTo>
                    <a:pt x="674" y="651"/>
                  </a:lnTo>
                  <a:lnTo>
                    <a:pt x="752" y="708"/>
                  </a:lnTo>
                  <a:lnTo>
                    <a:pt x="813" y="669"/>
                  </a:lnTo>
                  <a:lnTo>
                    <a:pt x="829" y="708"/>
                  </a:lnTo>
                  <a:lnTo>
                    <a:pt x="859" y="771"/>
                  </a:lnTo>
                  <a:lnTo>
                    <a:pt x="945" y="807"/>
                  </a:lnTo>
                  <a:lnTo>
                    <a:pt x="998" y="877"/>
                  </a:lnTo>
                  <a:lnTo>
                    <a:pt x="1032" y="879"/>
                  </a:lnTo>
                  <a:lnTo>
                    <a:pt x="1059" y="854"/>
                  </a:lnTo>
                  <a:lnTo>
                    <a:pt x="1101" y="895"/>
                  </a:lnTo>
                  <a:lnTo>
                    <a:pt x="1136" y="946"/>
                  </a:lnTo>
                  <a:lnTo>
                    <a:pt x="1150" y="1015"/>
                  </a:lnTo>
                  <a:lnTo>
                    <a:pt x="1181" y="1051"/>
                  </a:lnTo>
                  <a:lnTo>
                    <a:pt x="1203" y="1100"/>
                  </a:lnTo>
                  <a:lnTo>
                    <a:pt x="1229" y="1129"/>
                  </a:lnTo>
                  <a:lnTo>
                    <a:pt x="1197" y="1234"/>
                  </a:lnTo>
                  <a:lnTo>
                    <a:pt x="1132" y="1271"/>
                  </a:lnTo>
                  <a:lnTo>
                    <a:pt x="1144" y="1326"/>
                  </a:lnTo>
                  <a:lnTo>
                    <a:pt x="1105" y="1358"/>
                  </a:lnTo>
                  <a:lnTo>
                    <a:pt x="1077" y="1362"/>
                  </a:lnTo>
                  <a:lnTo>
                    <a:pt x="1085" y="1448"/>
                  </a:lnTo>
                  <a:lnTo>
                    <a:pt x="1050" y="1478"/>
                  </a:lnTo>
                  <a:lnTo>
                    <a:pt x="996" y="1468"/>
                  </a:lnTo>
                  <a:lnTo>
                    <a:pt x="971" y="1425"/>
                  </a:lnTo>
                  <a:lnTo>
                    <a:pt x="943" y="1444"/>
                  </a:lnTo>
                  <a:lnTo>
                    <a:pt x="953" y="1495"/>
                  </a:lnTo>
                  <a:lnTo>
                    <a:pt x="1018" y="1503"/>
                  </a:lnTo>
                  <a:lnTo>
                    <a:pt x="1073" y="1547"/>
                  </a:lnTo>
                  <a:lnTo>
                    <a:pt x="1124" y="1558"/>
                  </a:lnTo>
                  <a:lnTo>
                    <a:pt x="1126" y="1507"/>
                  </a:lnTo>
                  <a:lnTo>
                    <a:pt x="1223" y="1472"/>
                  </a:lnTo>
                  <a:lnTo>
                    <a:pt x="1256" y="1489"/>
                  </a:lnTo>
                  <a:lnTo>
                    <a:pt x="1282" y="1560"/>
                  </a:lnTo>
                  <a:lnTo>
                    <a:pt x="1363" y="1633"/>
                  </a:lnTo>
                  <a:lnTo>
                    <a:pt x="1410" y="1610"/>
                  </a:lnTo>
                  <a:lnTo>
                    <a:pt x="1437" y="1688"/>
                  </a:lnTo>
                  <a:lnTo>
                    <a:pt x="1493" y="1732"/>
                  </a:lnTo>
                  <a:lnTo>
                    <a:pt x="1540" y="1739"/>
                  </a:lnTo>
                  <a:lnTo>
                    <a:pt x="1587" y="1688"/>
                  </a:lnTo>
                  <a:lnTo>
                    <a:pt x="1654" y="1651"/>
                  </a:lnTo>
                  <a:lnTo>
                    <a:pt x="1650" y="1602"/>
                  </a:lnTo>
                  <a:lnTo>
                    <a:pt x="1634" y="1580"/>
                  </a:lnTo>
                  <a:lnTo>
                    <a:pt x="1731" y="1566"/>
                  </a:lnTo>
                  <a:lnTo>
                    <a:pt x="1719" y="1507"/>
                  </a:lnTo>
                  <a:lnTo>
                    <a:pt x="1744" y="1430"/>
                  </a:lnTo>
                  <a:lnTo>
                    <a:pt x="1697" y="1399"/>
                  </a:lnTo>
                  <a:lnTo>
                    <a:pt x="1699" y="1395"/>
                  </a:lnTo>
                  <a:lnTo>
                    <a:pt x="1707" y="1385"/>
                  </a:lnTo>
                  <a:lnTo>
                    <a:pt x="1715" y="1373"/>
                  </a:lnTo>
                  <a:lnTo>
                    <a:pt x="1723" y="1363"/>
                  </a:lnTo>
                  <a:lnTo>
                    <a:pt x="1727" y="1360"/>
                  </a:lnTo>
                  <a:lnTo>
                    <a:pt x="1727" y="1354"/>
                  </a:lnTo>
                  <a:lnTo>
                    <a:pt x="1725" y="1340"/>
                  </a:lnTo>
                  <a:lnTo>
                    <a:pt x="1725" y="1324"/>
                  </a:lnTo>
                  <a:lnTo>
                    <a:pt x="1725" y="1312"/>
                  </a:lnTo>
                  <a:lnTo>
                    <a:pt x="1725" y="1306"/>
                  </a:lnTo>
                  <a:lnTo>
                    <a:pt x="1788" y="1302"/>
                  </a:lnTo>
                  <a:lnTo>
                    <a:pt x="1835" y="1328"/>
                  </a:lnTo>
                  <a:lnTo>
                    <a:pt x="1888" y="1316"/>
                  </a:lnTo>
                  <a:lnTo>
                    <a:pt x="1888" y="1267"/>
                  </a:lnTo>
                  <a:lnTo>
                    <a:pt x="1996" y="1259"/>
                  </a:lnTo>
                  <a:lnTo>
                    <a:pt x="2000" y="1206"/>
                  </a:lnTo>
                  <a:lnTo>
                    <a:pt x="1989" y="1155"/>
                  </a:lnTo>
                  <a:lnTo>
                    <a:pt x="2014" y="1112"/>
                  </a:lnTo>
                  <a:lnTo>
                    <a:pt x="2002" y="1068"/>
                  </a:lnTo>
                  <a:lnTo>
                    <a:pt x="1882" y="1015"/>
                  </a:lnTo>
                  <a:lnTo>
                    <a:pt x="1811" y="993"/>
                  </a:lnTo>
                  <a:lnTo>
                    <a:pt x="1809" y="962"/>
                  </a:lnTo>
                  <a:lnTo>
                    <a:pt x="1758" y="960"/>
                  </a:lnTo>
                  <a:lnTo>
                    <a:pt x="1727" y="944"/>
                  </a:lnTo>
                  <a:lnTo>
                    <a:pt x="1713" y="1023"/>
                  </a:lnTo>
                  <a:lnTo>
                    <a:pt x="1701" y="1102"/>
                  </a:lnTo>
                  <a:lnTo>
                    <a:pt x="1754" y="1121"/>
                  </a:lnTo>
                  <a:lnTo>
                    <a:pt x="1774" y="1157"/>
                  </a:lnTo>
                  <a:lnTo>
                    <a:pt x="1756" y="1198"/>
                  </a:lnTo>
                  <a:lnTo>
                    <a:pt x="1717" y="1214"/>
                  </a:lnTo>
                  <a:lnTo>
                    <a:pt x="1713" y="1259"/>
                  </a:lnTo>
                  <a:lnTo>
                    <a:pt x="1678" y="1271"/>
                  </a:lnTo>
                  <a:lnTo>
                    <a:pt x="1613" y="1241"/>
                  </a:lnTo>
                  <a:lnTo>
                    <a:pt x="1589" y="1206"/>
                  </a:lnTo>
                  <a:lnTo>
                    <a:pt x="1546" y="1190"/>
                  </a:lnTo>
                  <a:lnTo>
                    <a:pt x="1546" y="1145"/>
                  </a:lnTo>
                  <a:lnTo>
                    <a:pt x="1563" y="1104"/>
                  </a:lnTo>
                  <a:lnTo>
                    <a:pt x="1524" y="1047"/>
                  </a:lnTo>
                  <a:lnTo>
                    <a:pt x="1528" y="1011"/>
                  </a:lnTo>
                  <a:lnTo>
                    <a:pt x="1475" y="970"/>
                  </a:lnTo>
                  <a:lnTo>
                    <a:pt x="1447" y="932"/>
                  </a:lnTo>
                  <a:lnTo>
                    <a:pt x="1437" y="915"/>
                  </a:lnTo>
                  <a:lnTo>
                    <a:pt x="1365" y="911"/>
                  </a:lnTo>
                  <a:lnTo>
                    <a:pt x="1306" y="856"/>
                  </a:lnTo>
                  <a:lnTo>
                    <a:pt x="1313" y="767"/>
                  </a:lnTo>
                  <a:lnTo>
                    <a:pt x="1370" y="732"/>
                  </a:lnTo>
                  <a:lnTo>
                    <a:pt x="1370" y="627"/>
                  </a:lnTo>
                  <a:lnTo>
                    <a:pt x="1325" y="588"/>
                  </a:lnTo>
                  <a:lnTo>
                    <a:pt x="1250" y="592"/>
                  </a:lnTo>
                  <a:lnTo>
                    <a:pt x="1154" y="684"/>
                  </a:lnTo>
                  <a:lnTo>
                    <a:pt x="1020" y="684"/>
                  </a:lnTo>
                  <a:lnTo>
                    <a:pt x="937" y="641"/>
                  </a:lnTo>
                  <a:lnTo>
                    <a:pt x="941" y="580"/>
                  </a:lnTo>
                  <a:lnTo>
                    <a:pt x="874" y="576"/>
                  </a:lnTo>
                  <a:lnTo>
                    <a:pt x="798" y="509"/>
                  </a:lnTo>
                  <a:lnTo>
                    <a:pt x="847" y="440"/>
                  </a:lnTo>
                  <a:lnTo>
                    <a:pt x="892" y="425"/>
                  </a:lnTo>
                  <a:lnTo>
                    <a:pt x="872" y="362"/>
                  </a:lnTo>
                  <a:lnTo>
                    <a:pt x="792" y="334"/>
                  </a:lnTo>
                  <a:lnTo>
                    <a:pt x="699" y="344"/>
                  </a:lnTo>
                  <a:lnTo>
                    <a:pt x="652" y="399"/>
                  </a:lnTo>
                  <a:lnTo>
                    <a:pt x="607" y="393"/>
                  </a:lnTo>
                  <a:lnTo>
                    <a:pt x="530" y="303"/>
                  </a:lnTo>
                  <a:lnTo>
                    <a:pt x="496" y="208"/>
                  </a:lnTo>
                  <a:lnTo>
                    <a:pt x="514" y="149"/>
                  </a:lnTo>
                  <a:lnTo>
                    <a:pt x="506" y="25"/>
                  </a:lnTo>
                  <a:lnTo>
                    <a:pt x="463" y="9"/>
                  </a:lnTo>
                  <a:close/>
                </a:path>
              </a:pathLst>
            </a:custGeom>
            <a:grpFill/>
            <a:ln w="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4" name="Freeform 108"/>
            <p:cNvSpPr>
              <a:spLocks/>
            </p:cNvSpPr>
            <p:nvPr/>
          </p:nvSpPr>
          <p:spPr bwMode="gray">
            <a:xfrm>
              <a:off x="2016" y="1899"/>
              <a:ext cx="1007" cy="870"/>
            </a:xfrm>
            <a:custGeom>
              <a:avLst/>
              <a:gdLst>
                <a:gd name="T0" fmla="*/ 92 w 2014"/>
                <a:gd name="T1" fmla="*/ 13 h 1739"/>
                <a:gd name="T2" fmla="*/ 66 w 2014"/>
                <a:gd name="T3" fmla="*/ 38 h 1739"/>
                <a:gd name="T4" fmla="*/ 0 w 2014"/>
                <a:gd name="T5" fmla="*/ 77 h 1739"/>
                <a:gd name="T6" fmla="*/ 45 w 2014"/>
                <a:gd name="T7" fmla="*/ 154 h 1739"/>
                <a:gd name="T8" fmla="*/ 90 w 2014"/>
                <a:gd name="T9" fmla="*/ 171 h 1739"/>
                <a:gd name="T10" fmla="*/ 140 w 2014"/>
                <a:gd name="T11" fmla="*/ 160 h 1739"/>
                <a:gd name="T12" fmla="*/ 188 w 2014"/>
                <a:gd name="T13" fmla="*/ 177 h 1739"/>
                <a:gd name="T14" fmla="*/ 215 w 2014"/>
                <a:gd name="T15" fmla="*/ 193 h 1739"/>
                <a:gd name="T16" fmla="*/ 258 w 2014"/>
                <a:gd name="T17" fmla="*/ 220 h 1739"/>
                <a:gd name="T18" fmla="*/ 284 w 2014"/>
                <a:gd name="T19" fmla="*/ 237 h 1739"/>
                <a:gd name="T20" fmla="*/ 301 w 2014"/>
                <a:gd name="T21" fmla="*/ 275 h 1739"/>
                <a:gd name="T22" fmla="*/ 283 w 2014"/>
                <a:gd name="T23" fmla="*/ 318 h 1739"/>
                <a:gd name="T24" fmla="*/ 270 w 2014"/>
                <a:gd name="T25" fmla="*/ 341 h 1739"/>
                <a:gd name="T26" fmla="*/ 249 w 2014"/>
                <a:gd name="T27" fmla="*/ 367 h 1739"/>
                <a:gd name="T28" fmla="*/ 239 w 2014"/>
                <a:gd name="T29" fmla="*/ 374 h 1739"/>
                <a:gd name="T30" fmla="*/ 281 w 2014"/>
                <a:gd name="T31" fmla="*/ 390 h 1739"/>
                <a:gd name="T32" fmla="*/ 314 w 2014"/>
                <a:gd name="T33" fmla="*/ 373 h 1739"/>
                <a:gd name="T34" fmla="*/ 353 w 2014"/>
                <a:gd name="T35" fmla="*/ 403 h 1739"/>
                <a:gd name="T36" fmla="*/ 385 w 2014"/>
                <a:gd name="T37" fmla="*/ 435 h 1739"/>
                <a:gd name="T38" fmla="*/ 413 w 2014"/>
                <a:gd name="T39" fmla="*/ 401 h 1739"/>
                <a:gd name="T40" fmla="*/ 430 w 2014"/>
                <a:gd name="T41" fmla="*/ 377 h 1739"/>
                <a:gd name="T42" fmla="*/ 425 w 2014"/>
                <a:gd name="T43" fmla="*/ 349 h 1739"/>
                <a:gd name="T44" fmla="*/ 431 w 2014"/>
                <a:gd name="T45" fmla="*/ 341 h 1739"/>
                <a:gd name="T46" fmla="*/ 432 w 2014"/>
                <a:gd name="T47" fmla="*/ 335 h 1739"/>
                <a:gd name="T48" fmla="*/ 432 w 2014"/>
                <a:gd name="T49" fmla="*/ 327 h 1739"/>
                <a:gd name="T50" fmla="*/ 472 w 2014"/>
                <a:gd name="T51" fmla="*/ 329 h 1739"/>
                <a:gd name="T52" fmla="*/ 500 w 2014"/>
                <a:gd name="T53" fmla="*/ 302 h 1739"/>
                <a:gd name="T54" fmla="*/ 501 w 2014"/>
                <a:gd name="T55" fmla="*/ 267 h 1739"/>
                <a:gd name="T56" fmla="*/ 453 w 2014"/>
                <a:gd name="T57" fmla="*/ 241 h 1739"/>
                <a:gd name="T58" fmla="*/ 429 w 2014"/>
                <a:gd name="T59" fmla="*/ 256 h 1739"/>
                <a:gd name="T60" fmla="*/ 444 w 2014"/>
                <a:gd name="T61" fmla="*/ 290 h 1739"/>
                <a:gd name="T62" fmla="*/ 429 w 2014"/>
                <a:gd name="T63" fmla="*/ 315 h 1739"/>
                <a:gd name="T64" fmla="*/ 398 w 2014"/>
                <a:gd name="T65" fmla="*/ 302 h 1739"/>
                <a:gd name="T66" fmla="*/ 391 w 2014"/>
                <a:gd name="T67" fmla="*/ 276 h 1739"/>
                <a:gd name="T68" fmla="*/ 369 w 2014"/>
                <a:gd name="T69" fmla="*/ 243 h 1739"/>
                <a:gd name="T70" fmla="*/ 342 w 2014"/>
                <a:gd name="T71" fmla="*/ 228 h 1739"/>
                <a:gd name="T72" fmla="*/ 343 w 2014"/>
                <a:gd name="T73" fmla="*/ 183 h 1739"/>
                <a:gd name="T74" fmla="*/ 313 w 2014"/>
                <a:gd name="T75" fmla="*/ 148 h 1739"/>
                <a:gd name="T76" fmla="*/ 235 w 2014"/>
                <a:gd name="T77" fmla="*/ 161 h 1739"/>
                <a:gd name="T78" fmla="*/ 200 w 2014"/>
                <a:gd name="T79" fmla="*/ 128 h 1739"/>
                <a:gd name="T80" fmla="*/ 218 w 2014"/>
                <a:gd name="T81" fmla="*/ 91 h 1739"/>
                <a:gd name="T82" fmla="*/ 163 w 2014"/>
                <a:gd name="T83" fmla="*/ 100 h 1739"/>
                <a:gd name="T84" fmla="*/ 124 w 2014"/>
                <a:gd name="T85" fmla="*/ 52 h 1739"/>
                <a:gd name="T86" fmla="*/ 116 w 2014"/>
                <a:gd name="T87" fmla="*/ 3 h 1739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2014"/>
                <a:gd name="T133" fmla="*/ 0 h 1739"/>
                <a:gd name="T134" fmla="*/ 2014 w 2014"/>
                <a:gd name="T135" fmla="*/ 1739 h 1739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2014" h="1739">
                  <a:moveTo>
                    <a:pt x="463" y="9"/>
                  </a:moveTo>
                  <a:lnTo>
                    <a:pt x="398" y="0"/>
                  </a:lnTo>
                  <a:lnTo>
                    <a:pt x="365" y="51"/>
                  </a:lnTo>
                  <a:lnTo>
                    <a:pt x="374" y="92"/>
                  </a:lnTo>
                  <a:lnTo>
                    <a:pt x="347" y="122"/>
                  </a:lnTo>
                  <a:lnTo>
                    <a:pt x="264" y="149"/>
                  </a:lnTo>
                  <a:lnTo>
                    <a:pt x="160" y="181"/>
                  </a:lnTo>
                  <a:lnTo>
                    <a:pt x="81" y="259"/>
                  </a:lnTo>
                  <a:lnTo>
                    <a:pt x="0" y="307"/>
                  </a:lnTo>
                  <a:lnTo>
                    <a:pt x="32" y="570"/>
                  </a:lnTo>
                  <a:lnTo>
                    <a:pt x="115" y="578"/>
                  </a:lnTo>
                  <a:lnTo>
                    <a:pt x="180" y="614"/>
                  </a:lnTo>
                  <a:lnTo>
                    <a:pt x="237" y="625"/>
                  </a:lnTo>
                  <a:lnTo>
                    <a:pt x="298" y="684"/>
                  </a:lnTo>
                  <a:lnTo>
                    <a:pt x="357" y="681"/>
                  </a:lnTo>
                  <a:lnTo>
                    <a:pt x="432" y="637"/>
                  </a:lnTo>
                  <a:lnTo>
                    <a:pt x="504" y="641"/>
                  </a:lnTo>
                  <a:lnTo>
                    <a:pt x="559" y="637"/>
                  </a:lnTo>
                  <a:lnTo>
                    <a:pt x="601" y="612"/>
                  </a:lnTo>
                  <a:lnTo>
                    <a:pt x="674" y="651"/>
                  </a:lnTo>
                  <a:lnTo>
                    <a:pt x="752" y="708"/>
                  </a:lnTo>
                  <a:lnTo>
                    <a:pt x="813" y="669"/>
                  </a:lnTo>
                  <a:lnTo>
                    <a:pt x="829" y="708"/>
                  </a:lnTo>
                  <a:lnTo>
                    <a:pt x="859" y="771"/>
                  </a:lnTo>
                  <a:lnTo>
                    <a:pt x="945" y="807"/>
                  </a:lnTo>
                  <a:lnTo>
                    <a:pt x="998" y="877"/>
                  </a:lnTo>
                  <a:lnTo>
                    <a:pt x="1032" y="879"/>
                  </a:lnTo>
                  <a:lnTo>
                    <a:pt x="1059" y="854"/>
                  </a:lnTo>
                  <a:lnTo>
                    <a:pt x="1101" y="895"/>
                  </a:lnTo>
                  <a:lnTo>
                    <a:pt x="1136" y="946"/>
                  </a:lnTo>
                  <a:lnTo>
                    <a:pt x="1150" y="1015"/>
                  </a:lnTo>
                  <a:lnTo>
                    <a:pt x="1181" y="1051"/>
                  </a:lnTo>
                  <a:lnTo>
                    <a:pt x="1203" y="1100"/>
                  </a:lnTo>
                  <a:lnTo>
                    <a:pt x="1229" y="1129"/>
                  </a:lnTo>
                  <a:lnTo>
                    <a:pt x="1197" y="1234"/>
                  </a:lnTo>
                  <a:lnTo>
                    <a:pt x="1132" y="1271"/>
                  </a:lnTo>
                  <a:lnTo>
                    <a:pt x="1144" y="1326"/>
                  </a:lnTo>
                  <a:lnTo>
                    <a:pt x="1105" y="1358"/>
                  </a:lnTo>
                  <a:lnTo>
                    <a:pt x="1077" y="1362"/>
                  </a:lnTo>
                  <a:lnTo>
                    <a:pt x="1085" y="1448"/>
                  </a:lnTo>
                  <a:lnTo>
                    <a:pt x="1050" y="1478"/>
                  </a:lnTo>
                  <a:lnTo>
                    <a:pt x="996" y="1468"/>
                  </a:lnTo>
                  <a:lnTo>
                    <a:pt x="971" y="1425"/>
                  </a:lnTo>
                  <a:lnTo>
                    <a:pt x="943" y="1444"/>
                  </a:lnTo>
                  <a:lnTo>
                    <a:pt x="953" y="1495"/>
                  </a:lnTo>
                  <a:lnTo>
                    <a:pt x="1018" y="1503"/>
                  </a:lnTo>
                  <a:lnTo>
                    <a:pt x="1073" y="1547"/>
                  </a:lnTo>
                  <a:lnTo>
                    <a:pt x="1124" y="1558"/>
                  </a:lnTo>
                  <a:lnTo>
                    <a:pt x="1126" y="1507"/>
                  </a:lnTo>
                  <a:lnTo>
                    <a:pt x="1223" y="1472"/>
                  </a:lnTo>
                  <a:lnTo>
                    <a:pt x="1256" y="1489"/>
                  </a:lnTo>
                  <a:lnTo>
                    <a:pt x="1282" y="1560"/>
                  </a:lnTo>
                  <a:lnTo>
                    <a:pt x="1363" y="1633"/>
                  </a:lnTo>
                  <a:lnTo>
                    <a:pt x="1410" y="1610"/>
                  </a:lnTo>
                  <a:lnTo>
                    <a:pt x="1437" y="1688"/>
                  </a:lnTo>
                  <a:lnTo>
                    <a:pt x="1493" y="1732"/>
                  </a:lnTo>
                  <a:lnTo>
                    <a:pt x="1540" y="1739"/>
                  </a:lnTo>
                  <a:lnTo>
                    <a:pt x="1587" y="1688"/>
                  </a:lnTo>
                  <a:lnTo>
                    <a:pt x="1654" y="1651"/>
                  </a:lnTo>
                  <a:lnTo>
                    <a:pt x="1650" y="1602"/>
                  </a:lnTo>
                  <a:lnTo>
                    <a:pt x="1634" y="1580"/>
                  </a:lnTo>
                  <a:lnTo>
                    <a:pt x="1731" y="1566"/>
                  </a:lnTo>
                  <a:lnTo>
                    <a:pt x="1719" y="1507"/>
                  </a:lnTo>
                  <a:lnTo>
                    <a:pt x="1744" y="1430"/>
                  </a:lnTo>
                  <a:lnTo>
                    <a:pt x="1697" y="1399"/>
                  </a:lnTo>
                  <a:lnTo>
                    <a:pt x="1699" y="1395"/>
                  </a:lnTo>
                  <a:lnTo>
                    <a:pt x="1707" y="1385"/>
                  </a:lnTo>
                  <a:lnTo>
                    <a:pt x="1715" y="1373"/>
                  </a:lnTo>
                  <a:lnTo>
                    <a:pt x="1723" y="1363"/>
                  </a:lnTo>
                  <a:lnTo>
                    <a:pt x="1727" y="1360"/>
                  </a:lnTo>
                  <a:lnTo>
                    <a:pt x="1727" y="1354"/>
                  </a:lnTo>
                  <a:lnTo>
                    <a:pt x="1725" y="1340"/>
                  </a:lnTo>
                  <a:lnTo>
                    <a:pt x="1725" y="1324"/>
                  </a:lnTo>
                  <a:lnTo>
                    <a:pt x="1725" y="1312"/>
                  </a:lnTo>
                  <a:lnTo>
                    <a:pt x="1725" y="1306"/>
                  </a:lnTo>
                  <a:lnTo>
                    <a:pt x="1788" y="1302"/>
                  </a:lnTo>
                  <a:lnTo>
                    <a:pt x="1835" y="1328"/>
                  </a:lnTo>
                  <a:lnTo>
                    <a:pt x="1888" y="1316"/>
                  </a:lnTo>
                  <a:lnTo>
                    <a:pt x="1888" y="1267"/>
                  </a:lnTo>
                  <a:lnTo>
                    <a:pt x="1996" y="1259"/>
                  </a:lnTo>
                  <a:lnTo>
                    <a:pt x="2000" y="1206"/>
                  </a:lnTo>
                  <a:lnTo>
                    <a:pt x="1989" y="1155"/>
                  </a:lnTo>
                  <a:lnTo>
                    <a:pt x="2014" y="1112"/>
                  </a:lnTo>
                  <a:lnTo>
                    <a:pt x="2002" y="1068"/>
                  </a:lnTo>
                  <a:lnTo>
                    <a:pt x="1882" y="1015"/>
                  </a:lnTo>
                  <a:lnTo>
                    <a:pt x="1811" y="993"/>
                  </a:lnTo>
                  <a:lnTo>
                    <a:pt x="1809" y="962"/>
                  </a:lnTo>
                  <a:lnTo>
                    <a:pt x="1758" y="960"/>
                  </a:lnTo>
                  <a:lnTo>
                    <a:pt x="1727" y="944"/>
                  </a:lnTo>
                  <a:lnTo>
                    <a:pt x="1713" y="1023"/>
                  </a:lnTo>
                  <a:lnTo>
                    <a:pt x="1701" y="1102"/>
                  </a:lnTo>
                  <a:lnTo>
                    <a:pt x="1754" y="1121"/>
                  </a:lnTo>
                  <a:lnTo>
                    <a:pt x="1774" y="1157"/>
                  </a:lnTo>
                  <a:lnTo>
                    <a:pt x="1756" y="1198"/>
                  </a:lnTo>
                  <a:lnTo>
                    <a:pt x="1717" y="1214"/>
                  </a:lnTo>
                  <a:lnTo>
                    <a:pt x="1713" y="1259"/>
                  </a:lnTo>
                  <a:lnTo>
                    <a:pt x="1678" y="1271"/>
                  </a:lnTo>
                  <a:lnTo>
                    <a:pt x="1613" y="1241"/>
                  </a:lnTo>
                  <a:lnTo>
                    <a:pt x="1589" y="1206"/>
                  </a:lnTo>
                  <a:lnTo>
                    <a:pt x="1546" y="1190"/>
                  </a:lnTo>
                  <a:lnTo>
                    <a:pt x="1546" y="1145"/>
                  </a:lnTo>
                  <a:lnTo>
                    <a:pt x="1563" y="1104"/>
                  </a:lnTo>
                  <a:lnTo>
                    <a:pt x="1524" y="1047"/>
                  </a:lnTo>
                  <a:lnTo>
                    <a:pt x="1528" y="1011"/>
                  </a:lnTo>
                  <a:lnTo>
                    <a:pt x="1475" y="970"/>
                  </a:lnTo>
                  <a:lnTo>
                    <a:pt x="1447" y="932"/>
                  </a:lnTo>
                  <a:lnTo>
                    <a:pt x="1437" y="915"/>
                  </a:lnTo>
                  <a:lnTo>
                    <a:pt x="1365" y="911"/>
                  </a:lnTo>
                  <a:lnTo>
                    <a:pt x="1306" y="856"/>
                  </a:lnTo>
                  <a:lnTo>
                    <a:pt x="1313" y="767"/>
                  </a:lnTo>
                  <a:lnTo>
                    <a:pt x="1370" y="732"/>
                  </a:lnTo>
                  <a:lnTo>
                    <a:pt x="1370" y="627"/>
                  </a:lnTo>
                  <a:lnTo>
                    <a:pt x="1325" y="588"/>
                  </a:lnTo>
                  <a:lnTo>
                    <a:pt x="1250" y="592"/>
                  </a:lnTo>
                  <a:lnTo>
                    <a:pt x="1154" y="684"/>
                  </a:lnTo>
                  <a:lnTo>
                    <a:pt x="1020" y="684"/>
                  </a:lnTo>
                  <a:lnTo>
                    <a:pt x="937" y="641"/>
                  </a:lnTo>
                  <a:lnTo>
                    <a:pt x="941" y="580"/>
                  </a:lnTo>
                  <a:lnTo>
                    <a:pt x="874" y="576"/>
                  </a:lnTo>
                  <a:lnTo>
                    <a:pt x="798" y="509"/>
                  </a:lnTo>
                  <a:lnTo>
                    <a:pt x="847" y="440"/>
                  </a:lnTo>
                  <a:lnTo>
                    <a:pt x="892" y="425"/>
                  </a:lnTo>
                  <a:lnTo>
                    <a:pt x="872" y="362"/>
                  </a:lnTo>
                  <a:lnTo>
                    <a:pt x="792" y="334"/>
                  </a:lnTo>
                  <a:lnTo>
                    <a:pt x="699" y="344"/>
                  </a:lnTo>
                  <a:lnTo>
                    <a:pt x="652" y="399"/>
                  </a:lnTo>
                  <a:lnTo>
                    <a:pt x="607" y="393"/>
                  </a:lnTo>
                  <a:lnTo>
                    <a:pt x="530" y="303"/>
                  </a:lnTo>
                  <a:lnTo>
                    <a:pt x="496" y="208"/>
                  </a:lnTo>
                  <a:lnTo>
                    <a:pt x="514" y="149"/>
                  </a:lnTo>
                  <a:lnTo>
                    <a:pt x="506" y="25"/>
                  </a:lnTo>
                  <a:lnTo>
                    <a:pt x="463" y="9"/>
                  </a:lnTo>
                </a:path>
              </a:pathLst>
            </a:custGeom>
            <a:grpFill/>
            <a:ln w="635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5" name="Freeform 109"/>
            <p:cNvSpPr>
              <a:spLocks/>
            </p:cNvSpPr>
            <p:nvPr/>
          </p:nvSpPr>
          <p:spPr bwMode="gray">
            <a:xfrm>
              <a:off x="1694" y="2177"/>
              <a:ext cx="936" cy="666"/>
            </a:xfrm>
            <a:custGeom>
              <a:avLst/>
              <a:gdLst>
                <a:gd name="T0" fmla="*/ 445 w 1872"/>
                <a:gd name="T1" fmla="*/ 276 h 1330"/>
                <a:gd name="T2" fmla="*/ 426 w 1872"/>
                <a:gd name="T3" fmla="*/ 279 h 1330"/>
                <a:gd name="T4" fmla="*/ 397 w 1872"/>
                <a:gd name="T5" fmla="*/ 279 h 1330"/>
                <a:gd name="T6" fmla="*/ 381 w 1872"/>
                <a:gd name="T7" fmla="*/ 296 h 1330"/>
                <a:gd name="T8" fmla="*/ 343 w 1872"/>
                <a:gd name="T9" fmla="*/ 274 h 1330"/>
                <a:gd name="T10" fmla="*/ 308 w 1872"/>
                <a:gd name="T11" fmla="*/ 269 h 1330"/>
                <a:gd name="T12" fmla="*/ 275 w 1872"/>
                <a:gd name="T13" fmla="*/ 273 h 1330"/>
                <a:gd name="T14" fmla="*/ 262 w 1872"/>
                <a:gd name="T15" fmla="*/ 288 h 1330"/>
                <a:gd name="T16" fmla="*/ 260 w 1872"/>
                <a:gd name="T17" fmla="*/ 309 h 1330"/>
                <a:gd name="T18" fmla="*/ 225 w 1872"/>
                <a:gd name="T19" fmla="*/ 329 h 1330"/>
                <a:gd name="T20" fmla="*/ 204 w 1872"/>
                <a:gd name="T21" fmla="*/ 313 h 1330"/>
                <a:gd name="T22" fmla="*/ 155 w 1872"/>
                <a:gd name="T23" fmla="*/ 287 h 1330"/>
                <a:gd name="T24" fmla="*/ 113 w 1872"/>
                <a:gd name="T25" fmla="*/ 280 h 1330"/>
                <a:gd name="T26" fmla="*/ 85 w 1872"/>
                <a:gd name="T27" fmla="*/ 274 h 1330"/>
                <a:gd name="T28" fmla="*/ 64 w 1872"/>
                <a:gd name="T29" fmla="*/ 264 h 1330"/>
                <a:gd name="T30" fmla="*/ 28 w 1872"/>
                <a:gd name="T31" fmla="*/ 256 h 1330"/>
                <a:gd name="T32" fmla="*/ 2 w 1872"/>
                <a:gd name="T33" fmla="*/ 206 h 1330"/>
                <a:gd name="T34" fmla="*/ 12 w 1872"/>
                <a:gd name="T35" fmla="*/ 185 h 1330"/>
                <a:gd name="T36" fmla="*/ 20 w 1872"/>
                <a:gd name="T37" fmla="*/ 149 h 1330"/>
                <a:gd name="T38" fmla="*/ 11 w 1872"/>
                <a:gd name="T39" fmla="*/ 133 h 1330"/>
                <a:gd name="T40" fmla="*/ 20 w 1872"/>
                <a:gd name="T41" fmla="*/ 117 h 1330"/>
                <a:gd name="T42" fmla="*/ 61 w 1872"/>
                <a:gd name="T43" fmla="*/ 117 h 1330"/>
                <a:gd name="T44" fmla="*/ 53 w 1872"/>
                <a:gd name="T45" fmla="*/ 96 h 1330"/>
                <a:gd name="T46" fmla="*/ 74 w 1872"/>
                <a:gd name="T47" fmla="*/ 75 h 1330"/>
                <a:gd name="T48" fmla="*/ 45 w 1872"/>
                <a:gd name="T49" fmla="*/ 32 h 1330"/>
                <a:gd name="T50" fmla="*/ 99 w 1872"/>
                <a:gd name="T51" fmla="*/ 18 h 1330"/>
                <a:gd name="T52" fmla="*/ 134 w 1872"/>
                <a:gd name="T53" fmla="*/ 10 h 1330"/>
                <a:gd name="T54" fmla="*/ 169 w 1872"/>
                <a:gd name="T55" fmla="*/ 4 h 1330"/>
                <a:gd name="T56" fmla="*/ 206 w 1872"/>
                <a:gd name="T57" fmla="*/ 15 h 1330"/>
                <a:gd name="T58" fmla="*/ 235 w 1872"/>
                <a:gd name="T59" fmla="*/ 32 h 1330"/>
                <a:gd name="T60" fmla="*/ 269 w 1872"/>
                <a:gd name="T61" fmla="*/ 20 h 1330"/>
                <a:gd name="T62" fmla="*/ 301 w 1872"/>
                <a:gd name="T63" fmla="*/ 20 h 1330"/>
                <a:gd name="T64" fmla="*/ 330 w 1872"/>
                <a:gd name="T65" fmla="*/ 24 h 1330"/>
                <a:gd name="T66" fmla="*/ 364 w 1872"/>
                <a:gd name="T67" fmla="*/ 28 h 1330"/>
                <a:gd name="T68" fmla="*/ 376 w 1872"/>
                <a:gd name="T69" fmla="*/ 54 h 1330"/>
                <a:gd name="T70" fmla="*/ 411 w 1872"/>
                <a:gd name="T71" fmla="*/ 80 h 1330"/>
                <a:gd name="T72" fmla="*/ 426 w 1872"/>
                <a:gd name="T73" fmla="*/ 75 h 1330"/>
                <a:gd name="T74" fmla="*/ 445 w 1872"/>
                <a:gd name="T75" fmla="*/ 98 h 1330"/>
                <a:gd name="T76" fmla="*/ 456 w 1872"/>
                <a:gd name="T77" fmla="*/ 124 h 1330"/>
                <a:gd name="T78" fmla="*/ 468 w 1872"/>
                <a:gd name="T79" fmla="*/ 143 h 1330"/>
                <a:gd name="T80" fmla="*/ 444 w 1872"/>
                <a:gd name="T81" fmla="*/ 179 h 1330"/>
                <a:gd name="T82" fmla="*/ 437 w 1872"/>
                <a:gd name="T83" fmla="*/ 201 h 1330"/>
                <a:gd name="T84" fmla="*/ 432 w 1872"/>
                <a:gd name="T85" fmla="*/ 223 h 1330"/>
                <a:gd name="T86" fmla="*/ 410 w 1872"/>
                <a:gd name="T87" fmla="*/ 228 h 1330"/>
                <a:gd name="T88" fmla="*/ 397 w 1872"/>
                <a:gd name="T89" fmla="*/ 222 h 1330"/>
                <a:gd name="T90" fmla="*/ 416 w 1872"/>
                <a:gd name="T91" fmla="*/ 237 h 1330"/>
                <a:gd name="T92" fmla="*/ 442 w 1872"/>
                <a:gd name="T93" fmla="*/ 251 h 1330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1872"/>
                <a:gd name="T142" fmla="*/ 0 h 1330"/>
                <a:gd name="T143" fmla="*/ 1872 w 1872"/>
                <a:gd name="T144" fmla="*/ 1330 h 1330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1872" h="1330">
                  <a:moveTo>
                    <a:pt x="1801" y="1035"/>
                  </a:moveTo>
                  <a:lnTo>
                    <a:pt x="1779" y="1102"/>
                  </a:lnTo>
                  <a:lnTo>
                    <a:pt x="1736" y="1082"/>
                  </a:lnTo>
                  <a:lnTo>
                    <a:pt x="1702" y="1115"/>
                  </a:lnTo>
                  <a:lnTo>
                    <a:pt x="1655" y="1072"/>
                  </a:lnTo>
                  <a:lnTo>
                    <a:pt x="1586" y="1114"/>
                  </a:lnTo>
                  <a:lnTo>
                    <a:pt x="1588" y="1184"/>
                  </a:lnTo>
                  <a:lnTo>
                    <a:pt x="1521" y="1180"/>
                  </a:lnTo>
                  <a:lnTo>
                    <a:pt x="1421" y="1068"/>
                  </a:lnTo>
                  <a:lnTo>
                    <a:pt x="1372" y="1094"/>
                  </a:lnTo>
                  <a:lnTo>
                    <a:pt x="1279" y="1049"/>
                  </a:lnTo>
                  <a:lnTo>
                    <a:pt x="1232" y="1072"/>
                  </a:lnTo>
                  <a:lnTo>
                    <a:pt x="1138" y="1062"/>
                  </a:lnTo>
                  <a:lnTo>
                    <a:pt x="1100" y="1090"/>
                  </a:lnTo>
                  <a:lnTo>
                    <a:pt x="1092" y="1155"/>
                  </a:lnTo>
                  <a:lnTo>
                    <a:pt x="1045" y="1149"/>
                  </a:lnTo>
                  <a:lnTo>
                    <a:pt x="1055" y="1184"/>
                  </a:lnTo>
                  <a:lnTo>
                    <a:pt x="1039" y="1234"/>
                  </a:lnTo>
                  <a:lnTo>
                    <a:pt x="968" y="1330"/>
                  </a:lnTo>
                  <a:lnTo>
                    <a:pt x="897" y="1314"/>
                  </a:lnTo>
                  <a:lnTo>
                    <a:pt x="821" y="1304"/>
                  </a:lnTo>
                  <a:lnTo>
                    <a:pt x="813" y="1251"/>
                  </a:lnTo>
                  <a:lnTo>
                    <a:pt x="728" y="1190"/>
                  </a:lnTo>
                  <a:lnTo>
                    <a:pt x="618" y="1147"/>
                  </a:lnTo>
                  <a:lnTo>
                    <a:pt x="521" y="1149"/>
                  </a:lnTo>
                  <a:lnTo>
                    <a:pt x="452" y="1117"/>
                  </a:lnTo>
                  <a:lnTo>
                    <a:pt x="389" y="1121"/>
                  </a:lnTo>
                  <a:lnTo>
                    <a:pt x="338" y="1092"/>
                  </a:lnTo>
                  <a:lnTo>
                    <a:pt x="281" y="1056"/>
                  </a:lnTo>
                  <a:lnTo>
                    <a:pt x="256" y="1054"/>
                  </a:lnTo>
                  <a:lnTo>
                    <a:pt x="185" y="1021"/>
                  </a:lnTo>
                  <a:lnTo>
                    <a:pt x="112" y="1023"/>
                  </a:lnTo>
                  <a:lnTo>
                    <a:pt x="61" y="911"/>
                  </a:lnTo>
                  <a:lnTo>
                    <a:pt x="6" y="822"/>
                  </a:lnTo>
                  <a:lnTo>
                    <a:pt x="0" y="740"/>
                  </a:lnTo>
                  <a:lnTo>
                    <a:pt x="45" y="738"/>
                  </a:lnTo>
                  <a:lnTo>
                    <a:pt x="43" y="686"/>
                  </a:lnTo>
                  <a:lnTo>
                    <a:pt x="77" y="594"/>
                  </a:lnTo>
                  <a:lnTo>
                    <a:pt x="78" y="549"/>
                  </a:lnTo>
                  <a:lnTo>
                    <a:pt x="43" y="529"/>
                  </a:lnTo>
                  <a:lnTo>
                    <a:pt x="80" y="501"/>
                  </a:lnTo>
                  <a:lnTo>
                    <a:pt x="77" y="466"/>
                  </a:lnTo>
                  <a:lnTo>
                    <a:pt x="139" y="501"/>
                  </a:lnTo>
                  <a:lnTo>
                    <a:pt x="244" y="466"/>
                  </a:lnTo>
                  <a:lnTo>
                    <a:pt x="206" y="433"/>
                  </a:lnTo>
                  <a:lnTo>
                    <a:pt x="212" y="383"/>
                  </a:lnTo>
                  <a:lnTo>
                    <a:pt x="265" y="364"/>
                  </a:lnTo>
                  <a:lnTo>
                    <a:pt x="293" y="299"/>
                  </a:lnTo>
                  <a:lnTo>
                    <a:pt x="175" y="206"/>
                  </a:lnTo>
                  <a:lnTo>
                    <a:pt x="179" y="126"/>
                  </a:lnTo>
                  <a:lnTo>
                    <a:pt x="252" y="84"/>
                  </a:lnTo>
                  <a:lnTo>
                    <a:pt x="393" y="70"/>
                  </a:lnTo>
                  <a:lnTo>
                    <a:pt x="502" y="41"/>
                  </a:lnTo>
                  <a:lnTo>
                    <a:pt x="533" y="37"/>
                  </a:lnTo>
                  <a:lnTo>
                    <a:pt x="596" y="0"/>
                  </a:lnTo>
                  <a:lnTo>
                    <a:pt x="675" y="13"/>
                  </a:lnTo>
                  <a:lnTo>
                    <a:pt x="758" y="21"/>
                  </a:lnTo>
                  <a:lnTo>
                    <a:pt x="823" y="57"/>
                  </a:lnTo>
                  <a:lnTo>
                    <a:pt x="880" y="68"/>
                  </a:lnTo>
                  <a:lnTo>
                    <a:pt x="941" y="127"/>
                  </a:lnTo>
                  <a:lnTo>
                    <a:pt x="996" y="124"/>
                  </a:lnTo>
                  <a:lnTo>
                    <a:pt x="1075" y="80"/>
                  </a:lnTo>
                  <a:lnTo>
                    <a:pt x="1147" y="84"/>
                  </a:lnTo>
                  <a:lnTo>
                    <a:pt x="1202" y="80"/>
                  </a:lnTo>
                  <a:lnTo>
                    <a:pt x="1244" y="57"/>
                  </a:lnTo>
                  <a:lnTo>
                    <a:pt x="1319" y="96"/>
                  </a:lnTo>
                  <a:lnTo>
                    <a:pt x="1395" y="151"/>
                  </a:lnTo>
                  <a:lnTo>
                    <a:pt x="1456" y="112"/>
                  </a:lnTo>
                  <a:lnTo>
                    <a:pt x="1480" y="171"/>
                  </a:lnTo>
                  <a:lnTo>
                    <a:pt x="1502" y="214"/>
                  </a:lnTo>
                  <a:lnTo>
                    <a:pt x="1588" y="250"/>
                  </a:lnTo>
                  <a:lnTo>
                    <a:pt x="1641" y="320"/>
                  </a:lnTo>
                  <a:lnTo>
                    <a:pt x="1675" y="322"/>
                  </a:lnTo>
                  <a:lnTo>
                    <a:pt x="1702" y="299"/>
                  </a:lnTo>
                  <a:lnTo>
                    <a:pt x="1740" y="334"/>
                  </a:lnTo>
                  <a:lnTo>
                    <a:pt x="1779" y="389"/>
                  </a:lnTo>
                  <a:lnTo>
                    <a:pt x="1793" y="458"/>
                  </a:lnTo>
                  <a:lnTo>
                    <a:pt x="1824" y="494"/>
                  </a:lnTo>
                  <a:lnTo>
                    <a:pt x="1846" y="543"/>
                  </a:lnTo>
                  <a:lnTo>
                    <a:pt x="1872" y="572"/>
                  </a:lnTo>
                  <a:lnTo>
                    <a:pt x="1840" y="677"/>
                  </a:lnTo>
                  <a:lnTo>
                    <a:pt x="1775" y="714"/>
                  </a:lnTo>
                  <a:lnTo>
                    <a:pt x="1787" y="769"/>
                  </a:lnTo>
                  <a:lnTo>
                    <a:pt x="1748" y="801"/>
                  </a:lnTo>
                  <a:lnTo>
                    <a:pt x="1720" y="805"/>
                  </a:lnTo>
                  <a:lnTo>
                    <a:pt x="1726" y="889"/>
                  </a:lnTo>
                  <a:lnTo>
                    <a:pt x="1693" y="921"/>
                  </a:lnTo>
                  <a:lnTo>
                    <a:pt x="1639" y="911"/>
                  </a:lnTo>
                  <a:lnTo>
                    <a:pt x="1614" y="868"/>
                  </a:lnTo>
                  <a:lnTo>
                    <a:pt x="1586" y="887"/>
                  </a:lnTo>
                  <a:lnTo>
                    <a:pt x="1596" y="938"/>
                  </a:lnTo>
                  <a:lnTo>
                    <a:pt x="1661" y="946"/>
                  </a:lnTo>
                  <a:lnTo>
                    <a:pt x="1716" y="990"/>
                  </a:lnTo>
                  <a:lnTo>
                    <a:pt x="1767" y="1001"/>
                  </a:lnTo>
                  <a:lnTo>
                    <a:pt x="1801" y="1035"/>
                  </a:lnTo>
                  <a:close/>
                </a:path>
              </a:pathLst>
            </a:custGeom>
            <a:grpFill/>
            <a:ln w="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6" name="Freeform 110"/>
            <p:cNvSpPr>
              <a:spLocks/>
            </p:cNvSpPr>
            <p:nvPr/>
          </p:nvSpPr>
          <p:spPr bwMode="gray">
            <a:xfrm>
              <a:off x="1694" y="2177"/>
              <a:ext cx="936" cy="666"/>
            </a:xfrm>
            <a:custGeom>
              <a:avLst/>
              <a:gdLst>
                <a:gd name="T0" fmla="*/ 445 w 1872"/>
                <a:gd name="T1" fmla="*/ 276 h 1330"/>
                <a:gd name="T2" fmla="*/ 426 w 1872"/>
                <a:gd name="T3" fmla="*/ 279 h 1330"/>
                <a:gd name="T4" fmla="*/ 397 w 1872"/>
                <a:gd name="T5" fmla="*/ 279 h 1330"/>
                <a:gd name="T6" fmla="*/ 381 w 1872"/>
                <a:gd name="T7" fmla="*/ 296 h 1330"/>
                <a:gd name="T8" fmla="*/ 343 w 1872"/>
                <a:gd name="T9" fmla="*/ 274 h 1330"/>
                <a:gd name="T10" fmla="*/ 308 w 1872"/>
                <a:gd name="T11" fmla="*/ 269 h 1330"/>
                <a:gd name="T12" fmla="*/ 275 w 1872"/>
                <a:gd name="T13" fmla="*/ 273 h 1330"/>
                <a:gd name="T14" fmla="*/ 262 w 1872"/>
                <a:gd name="T15" fmla="*/ 288 h 1330"/>
                <a:gd name="T16" fmla="*/ 260 w 1872"/>
                <a:gd name="T17" fmla="*/ 309 h 1330"/>
                <a:gd name="T18" fmla="*/ 225 w 1872"/>
                <a:gd name="T19" fmla="*/ 329 h 1330"/>
                <a:gd name="T20" fmla="*/ 204 w 1872"/>
                <a:gd name="T21" fmla="*/ 313 h 1330"/>
                <a:gd name="T22" fmla="*/ 155 w 1872"/>
                <a:gd name="T23" fmla="*/ 287 h 1330"/>
                <a:gd name="T24" fmla="*/ 113 w 1872"/>
                <a:gd name="T25" fmla="*/ 280 h 1330"/>
                <a:gd name="T26" fmla="*/ 85 w 1872"/>
                <a:gd name="T27" fmla="*/ 274 h 1330"/>
                <a:gd name="T28" fmla="*/ 64 w 1872"/>
                <a:gd name="T29" fmla="*/ 264 h 1330"/>
                <a:gd name="T30" fmla="*/ 28 w 1872"/>
                <a:gd name="T31" fmla="*/ 256 h 1330"/>
                <a:gd name="T32" fmla="*/ 2 w 1872"/>
                <a:gd name="T33" fmla="*/ 206 h 1330"/>
                <a:gd name="T34" fmla="*/ 12 w 1872"/>
                <a:gd name="T35" fmla="*/ 185 h 1330"/>
                <a:gd name="T36" fmla="*/ 20 w 1872"/>
                <a:gd name="T37" fmla="*/ 149 h 1330"/>
                <a:gd name="T38" fmla="*/ 11 w 1872"/>
                <a:gd name="T39" fmla="*/ 133 h 1330"/>
                <a:gd name="T40" fmla="*/ 20 w 1872"/>
                <a:gd name="T41" fmla="*/ 117 h 1330"/>
                <a:gd name="T42" fmla="*/ 61 w 1872"/>
                <a:gd name="T43" fmla="*/ 117 h 1330"/>
                <a:gd name="T44" fmla="*/ 53 w 1872"/>
                <a:gd name="T45" fmla="*/ 96 h 1330"/>
                <a:gd name="T46" fmla="*/ 74 w 1872"/>
                <a:gd name="T47" fmla="*/ 75 h 1330"/>
                <a:gd name="T48" fmla="*/ 45 w 1872"/>
                <a:gd name="T49" fmla="*/ 32 h 1330"/>
                <a:gd name="T50" fmla="*/ 99 w 1872"/>
                <a:gd name="T51" fmla="*/ 18 h 1330"/>
                <a:gd name="T52" fmla="*/ 134 w 1872"/>
                <a:gd name="T53" fmla="*/ 10 h 1330"/>
                <a:gd name="T54" fmla="*/ 169 w 1872"/>
                <a:gd name="T55" fmla="*/ 4 h 1330"/>
                <a:gd name="T56" fmla="*/ 206 w 1872"/>
                <a:gd name="T57" fmla="*/ 15 h 1330"/>
                <a:gd name="T58" fmla="*/ 235 w 1872"/>
                <a:gd name="T59" fmla="*/ 32 h 1330"/>
                <a:gd name="T60" fmla="*/ 269 w 1872"/>
                <a:gd name="T61" fmla="*/ 20 h 1330"/>
                <a:gd name="T62" fmla="*/ 301 w 1872"/>
                <a:gd name="T63" fmla="*/ 20 h 1330"/>
                <a:gd name="T64" fmla="*/ 330 w 1872"/>
                <a:gd name="T65" fmla="*/ 24 h 1330"/>
                <a:gd name="T66" fmla="*/ 364 w 1872"/>
                <a:gd name="T67" fmla="*/ 28 h 1330"/>
                <a:gd name="T68" fmla="*/ 376 w 1872"/>
                <a:gd name="T69" fmla="*/ 54 h 1330"/>
                <a:gd name="T70" fmla="*/ 411 w 1872"/>
                <a:gd name="T71" fmla="*/ 80 h 1330"/>
                <a:gd name="T72" fmla="*/ 426 w 1872"/>
                <a:gd name="T73" fmla="*/ 75 h 1330"/>
                <a:gd name="T74" fmla="*/ 445 w 1872"/>
                <a:gd name="T75" fmla="*/ 98 h 1330"/>
                <a:gd name="T76" fmla="*/ 456 w 1872"/>
                <a:gd name="T77" fmla="*/ 124 h 1330"/>
                <a:gd name="T78" fmla="*/ 468 w 1872"/>
                <a:gd name="T79" fmla="*/ 143 h 1330"/>
                <a:gd name="T80" fmla="*/ 444 w 1872"/>
                <a:gd name="T81" fmla="*/ 179 h 1330"/>
                <a:gd name="T82" fmla="*/ 437 w 1872"/>
                <a:gd name="T83" fmla="*/ 201 h 1330"/>
                <a:gd name="T84" fmla="*/ 432 w 1872"/>
                <a:gd name="T85" fmla="*/ 223 h 1330"/>
                <a:gd name="T86" fmla="*/ 410 w 1872"/>
                <a:gd name="T87" fmla="*/ 228 h 1330"/>
                <a:gd name="T88" fmla="*/ 397 w 1872"/>
                <a:gd name="T89" fmla="*/ 222 h 1330"/>
                <a:gd name="T90" fmla="*/ 416 w 1872"/>
                <a:gd name="T91" fmla="*/ 237 h 1330"/>
                <a:gd name="T92" fmla="*/ 442 w 1872"/>
                <a:gd name="T93" fmla="*/ 251 h 1330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1872"/>
                <a:gd name="T142" fmla="*/ 0 h 1330"/>
                <a:gd name="T143" fmla="*/ 1872 w 1872"/>
                <a:gd name="T144" fmla="*/ 1330 h 1330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1872" h="1330">
                  <a:moveTo>
                    <a:pt x="1801" y="1035"/>
                  </a:moveTo>
                  <a:lnTo>
                    <a:pt x="1779" y="1102"/>
                  </a:lnTo>
                  <a:lnTo>
                    <a:pt x="1736" y="1082"/>
                  </a:lnTo>
                  <a:lnTo>
                    <a:pt x="1702" y="1115"/>
                  </a:lnTo>
                  <a:lnTo>
                    <a:pt x="1655" y="1072"/>
                  </a:lnTo>
                  <a:lnTo>
                    <a:pt x="1586" y="1114"/>
                  </a:lnTo>
                  <a:lnTo>
                    <a:pt x="1588" y="1184"/>
                  </a:lnTo>
                  <a:lnTo>
                    <a:pt x="1521" y="1180"/>
                  </a:lnTo>
                  <a:lnTo>
                    <a:pt x="1421" y="1068"/>
                  </a:lnTo>
                  <a:lnTo>
                    <a:pt x="1372" y="1094"/>
                  </a:lnTo>
                  <a:lnTo>
                    <a:pt x="1279" y="1049"/>
                  </a:lnTo>
                  <a:lnTo>
                    <a:pt x="1232" y="1072"/>
                  </a:lnTo>
                  <a:lnTo>
                    <a:pt x="1138" y="1062"/>
                  </a:lnTo>
                  <a:lnTo>
                    <a:pt x="1100" y="1090"/>
                  </a:lnTo>
                  <a:lnTo>
                    <a:pt x="1092" y="1155"/>
                  </a:lnTo>
                  <a:lnTo>
                    <a:pt x="1045" y="1149"/>
                  </a:lnTo>
                  <a:lnTo>
                    <a:pt x="1055" y="1184"/>
                  </a:lnTo>
                  <a:lnTo>
                    <a:pt x="1039" y="1234"/>
                  </a:lnTo>
                  <a:lnTo>
                    <a:pt x="968" y="1330"/>
                  </a:lnTo>
                  <a:lnTo>
                    <a:pt x="897" y="1314"/>
                  </a:lnTo>
                  <a:lnTo>
                    <a:pt x="821" y="1304"/>
                  </a:lnTo>
                  <a:lnTo>
                    <a:pt x="813" y="1251"/>
                  </a:lnTo>
                  <a:lnTo>
                    <a:pt x="728" y="1190"/>
                  </a:lnTo>
                  <a:lnTo>
                    <a:pt x="618" y="1147"/>
                  </a:lnTo>
                  <a:lnTo>
                    <a:pt x="521" y="1149"/>
                  </a:lnTo>
                  <a:lnTo>
                    <a:pt x="452" y="1117"/>
                  </a:lnTo>
                  <a:lnTo>
                    <a:pt x="389" y="1121"/>
                  </a:lnTo>
                  <a:lnTo>
                    <a:pt x="338" y="1092"/>
                  </a:lnTo>
                  <a:lnTo>
                    <a:pt x="281" y="1056"/>
                  </a:lnTo>
                  <a:lnTo>
                    <a:pt x="256" y="1054"/>
                  </a:lnTo>
                  <a:lnTo>
                    <a:pt x="185" y="1021"/>
                  </a:lnTo>
                  <a:lnTo>
                    <a:pt x="112" y="1023"/>
                  </a:lnTo>
                  <a:lnTo>
                    <a:pt x="61" y="911"/>
                  </a:lnTo>
                  <a:lnTo>
                    <a:pt x="6" y="822"/>
                  </a:lnTo>
                  <a:lnTo>
                    <a:pt x="0" y="740"/>
                  </a:lnTo>
                  <a:lnTo>
                    <a:pt x="45" y="738"/>
                  </a:lnTo>
                  <a:lnTo>
                    <a:pt x="43" y="686"/>
                  </a:lnTo>
                  <a:lnTo>
                    <a:pt x="77" y="594"/>
                  </a:lnTo>
                  <a:lnTo>
                    <a:pt x="78" y="549"/>
                  </a:lnTo>
                  <a:lnTo>
                    <a:pt x="43" y="529"/>
                  </a:lnTo>
                  <a:lnTo>
                    <a:pt x="80" y="501"/>
                  </a:lnTo>
                  <a:lnTo>
                    <a:pt x="77" y="466"/>
                  </a:lnTo>
                  <a:lnTo>
                    <a:pt x="139" y="501"/>
                  </a:lnTo>
                  <a:lnTo>
                    <a:pt x="244" y="466"/>
                  </a:lnTo>
                  <a:lnTo>
                    <a:pt x="206" y="433"/>
                  </a:lnTo>
                  <a:lnTo>
                    <a:pt x="212" y="383"/>
                  </a:lnTo>
                  <a:lnTo>
                    <a:pt x="265" y="364"/>
                  </a:lnTo>
                  <a:lnTo>
                    <a:pt x="293" y="299"/>
                  </a:lnTo>
                  <a:lnTo>
                    <a:pt x="175" y="206"/>
                  </a:lnTo>
                  <a:lnTo>
                    <a:pt x="179" y="126"/>
                  </a:lnTo>
                  <a:lnTo>
                    <a:pt x="252" y="84"/>
                  </a:lnTo>
                  <a:lnTo>
                    <a:pt x="393" y="70"/>
                  </a:lnTo>
                  <a:lnTo>
                    <a:pt x="502" y="41"/>
                  </a:lnTo>
                  <a:lnTo>
                    <a:pt x="533" y="37"/>
                  </a:lnTo>
                  <a:lnTo>
                    <a:pt x="596" y="0"/>
                  </a:lnTo>
                  <a:lnTo>
                    <a:pt x="675" y="13"/>
                  </a:lnTo>
                  <a:lnTo>
                    <a:pt x="758" y="21"/>
                  </a:lnTo>
                  <a:lnTo>
                    <a:pt x="823" y="57"/>
                  </a:lnTo>
                  <a:lnTo>
                    <a:pt x="880" y="68"/>
                  </a:lnTo>
                  <a:lnTo>
                    <a:pt x="941" y="127"/>
                  </a:lnTo>
                  <a:lnTo>
                    <a:pt x="996" y="124"/>
                  </a:lnTo>
                  <a:lnTo>
                    <a:pt x="1075" y="80"/>
                  </a:lnTo>
                  <a:lnTo>
                    <a:pt x="1147" y="84"/>
                  </a:lnTo>
                  <a:lnTo>
                    <a:pt x="1202" y="80"/>
                  </a:lnTo>
                  <a:lnTo>
                    <a:pt x="1244" y="57"/>
                  </a:lnTo>
                  <a:lnTo>
                    <a:pt x="1319" y="96"/>
                  </a:lnTo>
                  <a:lnTo>
                    <a:pt x="1395" y="151"/>
                  </a:lnTo>
                  <a:lnTo>
                    <a:pt x="1456" y="112"/>
                  </a:lnTo>
                  <a:lnTo>
                    <a:pt x="1480" y="171"/>
                  </a:lnTo>
                  <a:lnTo>
                    <a:pt x="1502" y="214"/>
                  </a:lnTo>
                  <a:lnTo>
                    <a:pt x="1588" y="250"/>
                  </a:lnTo>
                  <a:lnTo>
                    <a:pt x="1641" y="320"/>
                  </a:lnTo>
                  <a:lnTo>
                    <a:pt x="1675" y="322"/>
                  </a:lnTo>
                  <a:lnTo>
                    <a:pt x="1702" y="299"/>
                  </a:lnTo>
                  <a:lnTo>
                    <a:pt x="1740" y="334"/>
                  </a:lnTo>
                  <a:lnTo>
                    <a:pt x="1779" y="389"/>
                  </a:lnTo>
                  <a:lnTo>
                    <a:pt x="1793" y="458"/>
                  </a:lnTo>
                  <a:lnTo>
                    <a:pt x="1824" y="494"/>
                  </a:lnTo>
                  <a:lnTo>
                    <a:pt x="1846" y="543"/>
                  </a:lnTo>
                  <a:lnTo>
                    <a:pt x="1872" y="572"/>
                  </a:lnTo>
                  <a:lnTo>
                    <a:pt x="1840" y="677"/>
                  </a:lnTo>
                  <a:lnTo>
                    <a:pt x="1775" y="714"/>
                  </a:lnTo>
                  <a:lnTo>
                    <a:pt x="1787" y="769"/>
                  </a:lnTo>
                  <a:lnTo>
                    <a:pt x="1748" y="801"/>
                  </a:lnTo>
                  <a:lnTo>
                    <a:pt x="1720" y="805"/>
                  </a:lnTo>
                  <a:lnTo>
                    <a:pt x="1726" y="889"/>
                  </a:lnTo>
                  <a:lnTo>
                    <a:pt x="1693" y="921"/>
                  </a:lnTo>
                  <a:lnTo>
                    <a:pt x="1639" y="911"/>
                  </a:lnTo>
                  <a:lnTo>
                    <a:pt x="1614" y="868"/>
                  </a:lnTo>
                  <a:lnTo>
                    <a:pt x="1586" y="887"/>
                  </a:lnTo>
                  <a:lnTo>
                    <a:pt x="1596" y="938"/>
                  </a:lnTo>
                  <a:lnTo>
                    <a:pt x="1661" y="946"/>
                  </a:lnTo>
                  <a:lnTo>
                    <a:pt x="1716" y="990"/>
                  </a:lnTo>
                  <a:lnTo>
                    <a:pt x="1767" y="1001"/>
                  </a:lnTo>
                  <a:lnTo>
                    <a:pt x="1801" y="1035"/>
                  </a:lnTo>
                </a:path>
              </a:pathLst>
            </a:custGeom>
            <a:grpFill/>
            <a:ln w="635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7" name="Freeform 111"/>
            <p:cNvSpPr>
              <a:spLocks/>
            </p:cNvSpPr>
            <p:nvPr/>
          </p:nvSpPr>
          <p:spPr bwMode="gray">
            <a:xfrm>
              <a:off x="2241" y="2635"/>
              <a:ext cx="911" cy="693"/>
            </a:xfrm>
            <a:custGeom>
              <a:avLst/>
              <a:gdLst>
                <a:gd name="T0" fmla="*/ 300 w 1823"/>
                <a:gd name="T1" fmla="*/ 274 h 1385"/>
                <a:gd name="T2" fmla="*/ 284 w 1823"/>
                <a:gd name="T3" fmla="*/ 262 h 1385"/>
                <a:gd name="T4" fmla="*/ 269 w 1823"/>
                <a:gd name="T5" fmla="*/ 266 h 1385"/>
                <a:gd name="T6" fmla="*/ 248 w 1823"/>
                <a:gd name="T7" fmla="*/ 249 h 1385"/>
                <a:gd name="T8" fmla="*/ 236 w 1823"/>
                <a:gd name="T9" fmla="*/ 235 h 1385"/>
                <a:gd name="T10" fmla="*/ 232 w 1823"/>
                <a:gd name="T11" fmla="*/ 246 h 1385"/>
                <a:gd name="T12" fmla="*/ 222 w 1823"/>
                <a:gd name="T13" fmla="*/ 252 h 1385"/>
                <a:gd name="T14" fmla="*/ 218 w 1823"/>
                <a:gd name="T15" fmla="*/ 270 h 1385"/>
                <a:gd name="T16" fmla="*/ 195 w 1823"/>
                <a:gd name="T17" fmla="*/ 293 h 1385"/>
                <a:gd name="T18" fmla="*/ 201 w 1823"/>
                <a:gd name="T19" fmla="*/ 318 h 1385"/>
                <a:gd name="T20" fmla="*/ 188 w 1823"/>
                <a:gd name="T21" fmla="*/ 338 h 1385"/>
                <a:gd name="T22" fmla="*/ 167 w 1823"/>
                <a:gd name="T23" fmla="*/ 345 h 1385"/>
                <a:gd name="T24" fmla="*/ 148 w 1823"/>
                <a:gd name="T25" fmla="*/ 338 h 1385"/>
                <a:gd name="T26" fmla="*/ 132 w 1823"/>
                <a:gd name="T27" fmla="*/ 302 h 1385"/>
                <a:gd name="T28" fmla="*/ 111 w 1823"/>
                <a:gd name="T29" fmla="*/ 270 h 1385"/>
                <a:gd name="T30" fmla="*/ 90 w 1823"/>
                <a:gd name="T31" fmla="*/ 257 h 1385"/>
                <a:gd name="T32" fmla="*/ 87 w 1823"/>
                <a:gd name="T33" fmla="*/ 239 h 1385"/>
                <a:gd name="T34" fmla="*/ 65 w 1823"/>
                <a:gd name="T35" fmla="*/ 253 h 1385"/>
                <a:gd name="T36" fmla="*/ 53 w 1823"/>
                <a:gd name="T37" fmla="*/ 209 h 1385"/>
                <a:gd name="T38" fmla="*/ 51 w 1823"/>
                <a:gd name="T39" fmla="*/ 156 h 1385"/>
                <a:gd name="T40" fmla="*/ 40 w 1823"/>
                <a:gd name="T41" fmla="*/ 128 h 1385"/>
                <a:gd name="T42" fmla="*/ 49 w 1823"/>
                <a:gd name="T43" fmla="*/ 117 h 1385"/>
                <a:gd name="T44" fmla="*/ 26 w 1823"/>
                <a:gd name="T45" fmla="*/ 77 h 1385"/>
                <a:gd name="T46" fmla="*/ 2 w 1823"/>
                <a:gd name="T47" fmla="*/ 45 h 1385"/>
                <a:gd name="T48" fmla="*/ 35 w 1823"/>
                <a:gd name="T49" fmla="*/ 40 h 1385"/>
                <a:gd name="T50" fmla="*/ 70 w 1823"/>
                <a:gd name="T51" fmla="*/ 45 h 1385"/>
                <a:gd name="T52" fmla="*/ 107 w 1823"/>
                <a:gd name="T53" fmla="*/ 67 h 1385"/>
                <a:gd name="T54" fmla="*/ 124 w 1823"/>
                <a:gd name="T55" fmla="*/ 50 h 1385"/>
                <a:gd name="T56" fmla="*/ 152 w 1823"/>
                <a:gd name="T57" fmla="*/ 50 h 1385"/>
                <a:gd name="T58" fmla="*/ 171 w 1823"/>
                <a:gd name="T59" fmla="*/ 47 h 1385"/>
                <a:gd name="T60" fmla="*/ 168 w 1823"/>
                <a:gd name="T61" fmla="*/ 22 h 1385"/>
                <a:gd name="T62" fmla="*/ 193 w 1823"/>
                <a:gd name="T63" fmla="*/ 0 h 1385"/>
                <a:gd name="T64" fmla="*/ 208 w 1823"/>
                <a:gd name="T65" fmla="*/ 22 h 1385"/>
                <a:gd name="T66" fmla="*/ 240 w 1823"/>
                <a:gd name="T67" fmla="*/ 35 h 1385"/>
                <a:gd name="T68" fmla="*/ 261 w 1823"/>
                <a:gd name="T69" fmla="*/ 65 h 1385"/>
                <a:gd name="T70" fmla="*/ 284 w 1823"/>
                <a:gd name="T71" fmla="*/ 54 h 1385"/>
                <a:gd name="T72" fmla="*/ 310 w 1823"/>
                <a:gd name="T73" fmla="*/ 64 h 1385"/>
                <a:gd name="T74" fmla="*/ 358 w 1823"/>
                <a:gd name="T75" fmla="*/ 68 h 1385"/>
                <a:gd name="T76" fmla="*/ 390 w 1823"/>
                <a:gd name="T77" fmla="*/ 73 h 1385"/>
                <a:gd name="T78" fmla="*/ 419 w 1823"/>
                <a:gd name="T79" fmla="*/ 84 h 1385"/>
                <a:gd name="T80" fmla="*/ 448 w 1823"/>
                <a:gd name="T81" fmla="*/ 89 h 1385"/>
                <a:gd name="T82" fmla="*/ 455 w 1823"/>
                <a:gd name="T83" fmla="*/ 130 h 1385"/>
                <a:gd name="T84" fmla="*/ 431 w 1823"/>
                <a:gd name="T85" fmla="*/ 144 h 1385"/>
                <a:gd name="T86" fmla="*/ 396 w 1823"/>
                <a:gd name="T87" fmla="*/ 155 h 1385"/>
                <a:gd name="T88" fmla="*/ 417 w 1823"/>
                <a:gd name="T89" fmla="*/ 193 h 1385"/>
                <a:gd name="T90" fmla="*/ 433 w 1823"/>
                <a:gd name="T91" fmla="*/ 227 h 1385"/>
                <a:gd name="T92" fmla="*/ 417 w 1823"/>
                <a:gd name="T93" fmla="*/ 246 h 1385"/>
                <a:gd name="T94" fmla="*/ 397 w 1823"/>
                <a:gd name="T95" fmla="*/ 227 h 1385"/>
                <a:gd name="T96" fmla="*/ 379 w 1823"/>
                <a:gd name="T97" fmla="*/ 214 h 1385"/>
                <a:gd name="T98" fmla="*/ 361 w 1823"/>
                <a:gd name="T99" fmla="*/ 210 h 1385"/>
                <a:gd name="T100" fmla="*/ 355 w 1823"/>
                <a:gd name="T101" fmla="*/ 224 h 1385"/>
                <a:gd name="T102" fmla="*/ 344 w 1823"/>
                <a:gd name="T103" fmla="*/ 240 h 1385"/>
                <a:gd name="T104" fmla="*/ 312 w 1823"/>
                <a:gd name="T105" fmla="*/ 227 h 1385"/>
                <a:gd name="T106" fmla="*/ 300 w 1823"/>
                <a:gd name="T107" fmla="*/ 247 h 1385"/>
                <a:gd name="T108" fmla="*/ 320 w 1823"/>
                <a:gd name="T109" fmla="*/ 253 h 1385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1823"/>
                <a:gd name="T166" fmla="*/ 0 h 1385"/>
                <a:gd name="T167" fmla="*/ 1823 w 1823"/>
                <a:gd name="T168" fmla="*/ 1385 h 1385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1823" h="1385">
                  <a:moveTo>
                    <a:pt x="1301" y="1068"/>
                  </a:moveTo>
                  <a:lnTo>
                    <a:pt x="1203" y="1096"/>
                  </a:lnTo>
                  <a:lnTo>
                    <a:pt x="1142" y="1088"/>
                  </a:lnTo>
                  <a:lnTo>
                    <a:pt x="1138" y="1047"/>
                  </a:lnTo>
                  <a:lnTo>
                    <a:pt x="1105" y="1025"/>
                  </a:lnTo>
                  <a:lnTo>
                    <a:pt x="1077" y="1061"/>
                  </a:lnTo>
                  <a:lnTo>
                    <a:pt x="1014" y="1066"/>
                  </a:lnTo>
                  <a:lnTo>
                    <a:pt x="992" y="996"/>
                  </a:lnTo>
                  <a:lnTo>
                    <a:pt x="992" y="942"/>
                  </a:lnTo>
                  <a:lnTo>
                    <a:pt x="945" y="939"/>
                  </a:lnTo>
                  <a:lnTo>
                    <a:pt x="916" y="954"/>
                  </a:lnTo>
                  <a:lnTo>
                    <a:pt x="929" y="982"/>
                  </a:lnTo>
                  <a:lnTo>
                    <a:pt x="923" y="1005"/>
                  </a:lnTo>
                  <a:lnTo>
                    <a:pt x="890" y="1007"/>
                  </a:lnTo>
                  <a:lnTo>
                    <a:pt x="866" y="1033"/>
                  </a:lnTo>
                  <a:lnTo>
                    <a:pt x="874" y="1078"/>
                  </a:lnTo>
                  <a:lnTo>
                    <a:pt x="817" y="1149"/>
                  </a:lnTo>
                  <a:lnTo>
                    <a:pt x="780" y="1169"/>
                  </a:lnTo>
                  <a:lnTo>
                    <a:pt x="780" y="1234"/>
                  </a:lnTo>
                  <a:lnTo>
                    <a:pt x="805" y="1271"/>
                  </a:lnTo>
                  <a:lnTo>
                    <a:pt x="801" y="1326"/>
                  </a:lnTo>
                  <a:lnTo>
                    <a:pt x="752" y="1352"/>
                  </a:lnTo>
                  <a:lnTo>
                    <a:pt x="742" y="1330"/>
                  </a:lnTo>
                  <a:lnTo>
                    <a:pt x="670" y="1377"/>
                  </a:lnTo>
                  <a:lnTo>
                    <a:pt x="632" y="1385"/>
                  </a:lnTo>
                  <a:lnTo>
                    <a:pt x="595" y="1352"/>
                  </a:lnTo>
                  <a:lnTo>
                    <a:pt x="563" y="1273"/>
                  </a:lnTo>
                  <a:lnTo>
                    <a:pt x="528" y="1206"/>
                  </a:lnTo>
                  <a:lnTo>
                    <a:pt x="500" y="1163"/>
                  </a:lnTo>
                  <a:lnTo>
                    <a:pt x="445" y="1078"/>
                  </a:lnTo>
                  <a:lnTo>
                    <a:pt x="396" y="1076"/>
                  </a:lnTo>
                  <a:lnTo>
                    <a:pt x="362" y="1025"/>
                  </a:lnTo>
                  <a:lnTo>
                    <a:pt x="378" y="988"/>
                  </a:lnTo>
                  <a:lnTo>
                    <a:pt x="349" y="954"/>
                  </a:lnTo>
                  <a:lnTo>
                    <a:pt x="303" y="1004"/>
                  </a:lnTo>
                  <a:lnTo>
                    <a:pt x="260" y="1011"/>
                  </a:lnTo>
                  <a:lnTo>
                    <a:pt x="227" y="950"/>
                  </a:lnTo>
                  <a:lnTo>
                    <a:pt x="215" y="834"/>
                  </a:lnTo>
                  <a:lnTo>
                    <a:pt x="211" y="712"/>
                  </a:lnTo>
                  <a:lnTo>
                    <a:pt x="205" y="624"/>
                  </a:lnTo>
                  <a:lnTo>
                    <a:pt x="199" y="582"/>
                  </a:lnTo>
                  <a:lnTo>
                    <a:pt x="160" y="509"/>
                  </a:lnTo>
                  <a:lnTo>
                    <a:pt x="193" y="496"/>
                  </a:lnTo>
                  <a:lnTo>
                    <a:pt x="199" y="468"/>
                  </a:lnTo>
                  <a:lnTo>
                    <a:pt x="136" y="401"/>
                  </a:lnTo>
                  <a:lnTo>
                    <a:pt x="105" y="305"/>
                  </a:lnTo>
                  <a:lnTo>
                    <a:pt x="0" y="240"/>
                  </a:lnTo>
                  <a:lnTo>
                    <a:pt x="8" y="177"/>
                  </a:lnTo>
                  <a:lnTo>
                    <a:pt x="49" y="147"/>
                  </a:lnTo>
                  <a:lnTo>
                    <a:pt x="140" y="157"/>
                  </a:lnTo>
                  <a:lnTo>
                    <a:pt x="189" y="134"/>
                  </a:lnTo>
                  <a:lnTo>
                    <a:pt x="280" y="179"/>
                  </a:lnTo>
                  <a:lnTo>
                    <a:pt x="329" y="153"/>
                  </a:lnTo>
                  <a:lnTo>
                    <a:pt x="429" y="265"/>
                  </a:lnTo>
                  <a:lnTo>
                    <a:pt x="496" y="267"/>
                  </a:lnTo>
                  <a:lnTo>
                    <a:pt x="496" y="200"/>
                  </a:lnTo>
                  <a:lnTo>
                    <a:pt x="563" y="157"/>
                  </a:lnTo>
                  <a:lnTo>
                    <a:pt x="610" y="200"/>
                  </a:lnTo>
                  <a:lnTo>
                    <a:pt x="644" y="167"/>
                  </a:lnTo>
                  <a:lnTo>
                    <a:pt x="687" y="187"/>
                  </a:lnTo>
                  <a:lnTo>
                    <a:pt x="709" y="120"/>
                  </a:lnTo>
                  <a:lnTo>
                    <a:pt x="673" y="86"/>
                  </a:lnTo>
                  <a:lnTo>
                    <a:pt x="677" y="35"/>
                  </a:lnTo>
                  <a:lnTo>
                    <a:pt x="774" y="0"/>
                  </a:lnTo>
                  <a:lnTo>
                    <a:pt x="807" y="17"/>
                  </a:lnTo>
                  <a:lnTo>
                    <a:pt x="833" y="88"/>
                  </a:lnTo>
                  <a:lnTo>
                    <a:pt x="914" y="161"/>
                  </a:lnTo>
                  <a:lnTo>
                    <a:pt x="961" y="138"/>
                  </a:lnTo>
                  <a:lnTo>
                    <a:pt x="988" y="216"/>
                  </a:lnTo>
                  <a:lnTo>
                    <a:pt x="1044" y="260"/>
                  </a:lnTo>
                  <a:lnTo>
                    <a:pt x="1091" y="267"/>
                  </a:lnTo>
                  <a:lnTo>
                    <a:pt x="1138" y="216"/>
                  </a:lnTo>
                  <a:lnTo>
                    <a:pt x="1183" y="195"/>
                  </a:lnTo>
                  <a:lnTo>
                    <a:pt x="1242" y="254"/>
                  </a:lnTo>
                  <a:lnTo>
                    <a:pt x="1335" y="228"/>
                  </a:lnTo>
                  <a:lnTo>
                    <a:pt x="1433" y="269"/>
                  </a:lnTo>
                  <a:lnTo>
                    <a:pt x="1496" y="317"/>
                  </a:lnTo>
                  <a:lnTo>
                    <a:pt x="1561" y="291"/>
                  </a:lnTo>
                  <a:lnTo>
                    <a:pt x="1632" y="336"/>
                  </a:lnTo>
                  <a:lnTo>
                    <a:pt x="1679" y="336"/>
                  </a:lnTo>
                  <a:lnTo>
                    <a:pt x="1681" y="368"/>
                  </a:lnTo>
                  <a:lnTo>
                    <a:pt x="1795" y="356"/>
                  </a:lnTo>
                  <a:lnTo>
                    <a:pt x="1823" y="433"/>
                  </a:lnTo>
                  <a:lnTo>
                    <a:pt x="1821" y="519"/>
                  </a:lnTo>
                  <a:lnTo>
                    <a:pt x="1770" y="527"/>
                  </a:lnTo>
                  <a:lnTo>
                    <a:pt x="1727" y="576"/>
                  </a:lnTo>
                  <a:lnTo>
                    <a:pt x="1620" y="584"/>
                  </a:lnTo>
                  <a:lnTo>
                    <a:pt x="1587" y="618"/>
                  </a:lnTo>
                  <a:lnTo>
                    <a:pt x="1610" y="693"/>
                  </a:lnTo>
                  <a:lnTo>
                    <a:pt x="1669" y="771"/>
                  </a:lnTo>
                  <a:lnTo>
                    <a:pt x="1721" y="815"/>
                  </a:lnTo>
                  <a:lnTo>
                    <a:pt x="1732" y="905"/>
                  </a:lnTo>
                  <a:lnTo>
                    <a:pt x="1731" y="956"/>
                  </a:lnTo>
                  <a:lnTo>
                    <a:pt x="1669" y="984"/>
                  </a:lnTo>
                  <a:lnTo>
                    <a:pt x="1616" y="913"/>
                  </a:lnTo>
                  <a:lnTo>
                    <a:pt x="1591" y="905"/>
                  </a:lnTo>
                  <a:lnTo>
                    <a:pt x="1575" y="838"/>
                  </a:lnTo>
                  <a:lnTo>
                    <a:pt x="1516" y="856"/>
                  </a:lnTo>
                  <a:lnTo>
                    <a:pt x="1463" y="818"/>
                  </a:lnTo>
                  <a:lnTo>
                    <a:pt x="1445" y="838"/>
                  </a:lnTo>
                  <a:lnTo>
                    <a:pt x="1457" y="880"/>
                  </a:lnTo>
                  <a:lnTo>
                    <a:pt x="1421" y="895"/>
                  </a:lnTo>
                  <a:lnTo>
                    <a:pt x="1362" y="909"/>
                  </a:lnTo>
                  <a:lnTo>
                    <a:pt x="1378" y="958"/>
                  </a:lnTo>
                  <a:lnTo>
                    <a:pt x="1313" y="950"/>
                  </a:lnTo>
                  <a:lnTo>
                    <a:pt x="1248" y="907"/>
                  </a:lnTo>
                  <a:lnTo>
                    <a:pt x="1197" y="944"/>
                  </a:lnTo>
                  <a:lnTo>
                    <a:pt x="1201" y="986"/>
                  </a:lnTo>
                  <a:lnTo>
                    <a:pt x="1252" y="1009"/>
                  </a:lnTo>
                  <a:lnTo>
                    <a:pt x="1280" y="1009"/>
                  </a:lnTo>
                  <a:lnTo>
                    <a:pt x="1301" y="1068"/>
                  </a:lnTo>
                  <a:close/>
                </a:path>
              </a:pathLst>
            </a:custGeom>
            <a:grpFill/>
            <a:ln w="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8" name="Freeform 112"/>
            <p:cNvSpPr>
              <a:spLocks/>
            </p:cNvSpPr>
            <p:nvPr/>
          </p:nvSpPr>
          <p:spPr bwMode="gray">
            <a:xfrm>
              <a:off x="2241" y="2635"/>
              <a:ext cx="911" cy="693"/>
            </a:xfrm>
            <a:custGeom>
              <a:avLst/>
              <a:gdLst>
                <a:gd name="T0" fmla="*/ 300 w 1823"/>
                <a:gd name="T1" fmla="*/ 274 h 1385"/>
                <a:gd name="T2" fmla="*/ 284 w 1823"/>
                <a:gd name="T3" fmla="*/ 262 h 1385"/>
                <a:gd name="T4" fmla="*/ 269 w 1823"/>
                <a:gd name="T5" fmla="*/ 266 h 1385"/>
                <a:gd name="T6" fmla="*/ 248 w 1823"/>
                <a:gd name="T7" fmla="*/ 249 h 1385"/>
                <a:gd name="T8" fmla="*/ 236 w 1823"/>
                <a:gd name="T9" fmla="*/ 235 h 1385"/>
                <a:gd name="T10" fmla="*/ 232 w 1823"/>
                <a:gd name="T11" fmla="*/ 246 h 1385"/>
                <a:gd name="T12" fmla="*/ 222 w 1823"/>
                <a:gd name="T13" fmla="*/ 252 h 1385"/>
                <a:gd name="T14" fmla="*/ 218 w 1823"/>
                <a:gd name="T15" fmla="*/ 270 h 1385"/>
                <a:gd name="T16" fmla="*/ 195 w 1823"/>
                <a:gd name="T17" fmla="*/ 293 h 1385"/>
                <a:gd name="T18" fmla="*/ 201 w 1823"/>
                <a:gd name="T19" fmla="*/ 318 h 1385"/>
                <a:gd name="T20" fmla="*/ 188 w 1823"/>
                <a:gd name="T21" fmla="*/ 338 h 1385"/>
                <a:gd name="T22" fmla="*/ 167 w 1823"/>
                <a:gd name="T23" fmla="*/ 345 h 1385"/>
                <a:gd name="T24" fmla="*/ 148 w 1823"/>
                <a:gd name="T25" fmla="*/ 338 h 1385"/>
                <a:gd name="T26" fmla="*/ 132 w 1823"/>
                <a:gd name="T27" fmla="*/ 302 h 1385"/>
                <a:gd name="T28" fmla="*/ 111 w 1823"/>
                <a:gd name="T29" fmla="*/ 270 h 1385"/>
                <a:gd name="T30" fmla="*/ 90 w 1823"/>
                <a:gd name="T31" fmla="*/ 257 h 1385"/>
                <a:gd name="T32" fmla="*/ 87 w 1823"/>
                <a:gd name="T33" fmla="*/ 239 h 1385"/>
                <a:gd name="T34" fmla="*/ 65 w 1823"/>
                <a:gd name="T35" fmla="*/ 253 h 1385"/>
                <a:gd name="T36" fmla="*/ 53 w 1823"/>
                <a:gd name="T37" fmla="*/ 209 h 1385"/>
                <a:gd name="T38" fmla="*/ 51 w 1823"/>
                <a:gd name="T39" fmla="*/ 156 h 1385"/>
                <a:gd name="T40" fmla="*/ 40 w 1823"/>
                <a:gd name="T41" fmla="*/ 128 h 1385"/>
                <a:gd name="T42" fmla="*/ 49 w 1823"/>
                <a:gd name="T43" fmla="*/ 117 h 1385"/>
                <a:gd name="T44" fmla="*/ 26 w 1823"/>
                <a:gd name="T45" fmla="*/ 77 h 1385"/>
                <a:gd name="T46" fmla="*/ 2 w 1823"/>
                <a:gd name="T47" fmla="*/ 45 h 1385"/>
                <a:gd name="T48" fmla="*/ 35 w 1823"/>
                <a:gd name="T49" fmla="*/ 40 h 1385"/>
                <a:gd name="T50" fmla="*/ 70 w 1823"/>
                <a:gd name="T51" fmla="*/ 45 h 1385"/>
                <a:gd name="T52" fmla="*/ 107 w 1823"/>
                <a:gd name="T53" fmla="*/ 67 h 1385"/>
                <a:gd name="T54" fmla="*/ 124 w 1823"/>
                <a:gd name="T55" fmla="*/ 50 h 1385"/>
                <a:gd name="T56" fmla="*/ 152 w 1823"/>
                <a:gd name="T57" fmla="*/ 50 h 1385"/>
                <a:gd name="T58" fmla="*/ 171 w 1823"/>
                <a:gd name="T59" fmla="*/ 47 h 1385"/>
                <a:gd name="T60" fmla="*/ 168 w 1823"/>
                <a:gd name="T61" fmla="*/ 22 h 1385"/>
                <a:gd name="T62" fmla="*/ 193 w 1823"/>
                <a:gd name="T63" fmla="*/ 0 h 1385"/>
                <a:gd name="T64" fmla="*/ 208 w 1823"/>
                <a:gd name="T65" fmla="*/ 22 h 1385"/>
                <a:gd name="T66" fmla="*/ 240 w 1823"/>
                <a:gd name="T67" fmla="*/ 35 h 1385"/>
                <a:gd name="T68" fmla="*/ 261 w 1823"/>
                <a:gd name="T69" fmla="*/ 65 h 1385"/>
                <a:gd name="T70" fmla="*/ 284 w 1823"/>
                <a:gd name="T71" fmla="*/ 54 h 1385"/>
                <a:gd name="T72" fmla="*/ 310 w 1823"/>
                <a:gd name="T73" fmla="*/ 64 h 1385"/>
                <a:gd name="T74" fmla="*/ 358 w 1823"/>
                <a:gd name="T75" fmla="*/ 68 h 1385"/>
                <a:gd name="T76" fmla="*/ 390 w 1823"/>
                <a:gd name="T77" fmla="*/ 73 h 1385"/>
                <a:gd name="T78" fmla="*/ 419 w 1823"/>
                <a:gd name="T79" fmla="*/ 84 h 1385"/>
                <a:gd name="T80" fmla="*/ 448 w 1823"/>
                <a:gd name="T81" fmla="*/ 89 h 1385"/>
                <a:gd name="T82" fmla="*/ 455 w 1823"/>
                <a:gd name="T83" fmla="*/ 130 h 1385"/>
                <a:gd name="T84" fmla="*/ 431 w 1823"/>
                <a:gd name="T85" fmla="*/ 144 h 1385"/>
                <a:gd name="T86" fmla="*/ 396 w 1823"/>
                <a:gd name="T87" fmla="*/ 155 h 1385"/>
                <a:gd name="T88" fmla="*/ 417 w 1823"/>
                <a:gd name="T89" fmla="*/ 193 h 1385"/>
                <a:gd name="T90" fmla="*/ 433 w 1823"/>
                <a:gd name="T91" fmla="*/ 227 h 1385"/>
                <a:gd name="T92" fmla="*/ 417 w 1823"/>
                <a:gd name="T93" fmla="*/ 246 h 1385"/>
                <a:gd name="T94" fmla="*/ 397 w 1823"/>
                <a:gd name="T95" fmla="*/ 227 h 1385"/>
                <a:gd name="T96" fmla="*/ 379 w 1823"/>
                <a:gd name="T97" fmla="*/ 214 h 1385"/>
                <a:gd name="T98" fmla="*/ 361 w 1823"/>
                <a:gd name="T99" fmla="*/ 210 h 1385"/>
                <a:gd name="T100" fmla="*/ 355 w 1823"/>
                <a:gd name="T101" fmla="*/ 224 h 1385"/>
                <a:gd name="T102" fmla="*/ 344 w 1823"/>
                <a:gd name="T103" fmla="*/ 240 h 1385"/>
                <a:gd name="T104" fmla="*/ 312 w 1823"/>
                <a:gd name="T105" fmla="*/ 227 h 1385"/>
                <a:gd name="T106" fmla="*/ 300 w 1823"/>
                <a:gd name="T107" fmla="*/ 247 h 1385"/>
                <a:gd name="T108" fmla="*/ 320 w 1823"/>
                <a:gd name="T109" fmla="*/ 253 h 1385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1823"/>
                <a:gd name="T166" fmla="*/ 0 h 1385"/>
                <a:gd name="T167" fmla="*/ 1823 w 1823"/>
                <a:gd name="T168" fmla="*/ 1385 h 1385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1823" h="1385">
                  <a:moveTo>
                    <a:pt x="1301" y="1068"/>
                  </a:moveTo>
                  <a:lnTo>
                    <a:pt x="1203" y="1096"/>
                  </a:lnTo>
                  <a:lnTo>
                    <a:pt x="1142" y="1088"/>
                  </a:lnTo>
                  <a:lnTo>
                    <a:pt x="1138" y="1047"/>
                  </a:lnTo>
                  <a:lnTo>
                    <a:pt x="1105" y="1025"/>
                  </a:lnTo>
                  <a:lnTo>
                    <a:pt x="1077" y="1061"/>
                  </a:lnTo>
                  <a:lnTo>
                    <a:pt x="1014" y="1066"/>
                  </a:lnTo>
                  <a:lnTo>
                    <a:pt x="992" y="996"/>
                  </a:lnTo>
                  <a:lnTo>
                    <a:pt x="992" y="942"/>
                  </a:lnTo>
                  <a:lnTo>
                    <a:pt x="945" y="939"/>
                  </a:lnTo>
                  <a:lnTo>
                    <a:pt x="916" y="954"/>
                  </a:lnTo>
                  <a:lnTo>
                    <a:pt x="929" y="982"/>
                  </a:lnTo>
                  <a:lnTo>
                    <a:pt x="923" y="1005"/>
                  </a:lnTo>
                  <a:lnTo>
                    <a:pt x="890" y="1007"/>
                  </a:lnTo>
                  <a:lnTo>
                    <a:pt x="866" y="1033"/>
                  </a:lnTo>
                  <a:lnTo>
                    <a:pt x="874" y="1078"/>
                  </a:lnTo>
                  <a:lnTo>
                    <a:pt x="817" y="1149"/>
                  </a:lnTo>
                  <a:lnTo>
                    <a:pt x="780" y="1169"/>
                  </a:lnTo>
                  <a:lnTo>
                    <a:pt x="780" y="1234"/>
                  </a:lnTo>
                  <a:lnTo>
                    <a:pt x="805" y="1271"/>
                  </a:lnTo>
                  <a:lnTo>
                    <a:pt x="801" y="1326"/>
                  </a:lnTo>
                  <a:lnTo>
                    <a:pt x="752" y="1352"/>
                  </a:lnTo>
                  <a:lnTo>
                    <a:pt x="742" y="1330"/>
                  </a:lnTo>
                  <a:lnTo>
                    <a:pt x="670" y="1377"/>
                  </a:lnTo>
                  <a:lnTo>
                    <a:pt x="632" y="1385"/>
                  </a:lnTo>
                  <a:lnTo>
                    <a:pt x="595" y="1352"/>
                  </a:lnTo>
                  <a:lnTo>
                    <a:pt x="563" y="1273"/>
                  </a:lnTo>
                  <a:lnTo>
                    <a:pt x="528" y="1206"/>
                  </a:lnTo>
                  <a:lnTo>
                    <a:pt x="500" y="1163"/>
                  </a:lnTo>
                  <a:lnTo>
                    <a:pt x="445" y="1078"/>
                  </a:lnTo>
                  <a:lnTo>
                    <a:pt x="396" y="1076"/>
                  </a:lnTo>
                  <a:lnTo>
                    <a:pt x="362" y="1025"/>
                  </a:lnTo>
                  <a:lnTo>
                    <a:pt x="378" y="988"/>
                  </a:lnTo>
                  <a:lnTo>
                    <a:pt x="349" y="954"/>
                  </a:lnTo>
                  <a:lnTo>
                    <a:pt x="303" y="1004"/>
                  </a:lnTo>
                  <a:lnTo>
                    <a:pt x="260" y="1011"/>
                  </a:lnTo>
                  <a:lnTo>
                    <a:pt x="227" y="950"/>
                  </a:lnTo>
                  <a:lnTo>
                    <a:pt x="215" y="834"/>
                  </a:lnTo>
                  <a:lnTo>
                    <a:pt x="211" y="712"/>
                  </a:lnTo>
                  <a:lnTo>
                    <a:pt x="205" y="624"/>
                  </a:lnTo>
                  <a:lnTo>
                    <a:pt x="199" y="582"/>
                  </a:lnTo>
                  <a:lnTo>
                    <a:pt x="160" y="509"/>
                  </a:lnTo>
                  <a:lnTo>
                    <a:pt x="193" y="496"/>
                  </a:lnTo>
                  <a:lnTo>
                    <a:pt x="199" y="468"/>
                  </a:lnTo>
                  <a:lnTo>
                    <a:pt x="136" y="401"/>
                  </a:lnTo>
                  <a:lnTo>
                    <a:pt x="105" y="305"/>
                  </a:lnTo>
                  <a:lnTo>
                    <a:pt x="0" y="240"/>
                  </a:lnTo>
                  <a:lnTo>
                    <a:pt x="8" y="177"/>
                  </a:lnTo>
                  <a:lnTo>
                    <a:pt x="49" y="147"/>
                  </a:lnTo>
                  <a:lnTo>
                    <a:pt x="140" y="157"/>
                  </a:lnTo>
                  <a:lnTo>
                    <a:pt x="189" y="134"/>
                  </a:lnTo>
                  <a:lnTo>
                    <a:pt x="280" y="179"/>
                  </a:lnTo>
                  <a:lnTo>
                    <a:pt x="329" y="153"/>
                  </a:lnTo>
                  <a:lnTo>
                    <a:pt x="429" y="265"/>
                  </a:lnTo>
                  <a:lnTo>
                    <a:pt x="496" y="267"/>
                  </a:lnTo>
                  <a:lnTo>
                    <a:pt x="496" y="200"/>
                  </a:lnTo>
                  <a:lnTo>
                    <a:pt x="563" y="157"/>
                  </a:lnTo>
                  <a:lnTo>
                    <a:pt x="610" y="200"/>
                  </a:lnTo>
                  <a:lnTo>
                    <a:pt x="644" y="167"/>
                  </a:lnTo>
                  <a:lnTo>
                    <a:pt x="687" y="187"/>
                  </a:lnTo>
                  <a:lnTo>
                    <a:pt x="709" y="120"/>
                  </a:lnTo>
                  <a:lnTo>
                    <a:pt x="673" y="86"/>
                  </a:lnTo>
                  <a:lnTo>
                    <a:pt x="677" y="35"/>
                  </a:lnTo>
                  <a:lnTo>
                    <a:pt x="774" y="0"/>
                  </a:lnTo>
                  <a:lnTo>
                    <a:pt x="807" y="17"/>
                  </a:lnTo>
                  <a:lnTo>
                    <a:pt x="833" y="88"/>
                  </a:lnTo>
                  <a:lnTo>
                    <a:pt x="914" y="161"/>
                  </a:lnTo>
                  <a:lnTo>
                    <a:pt x="961" y="138"/>
                  </a:lnTo>
                  <a:lnTo>
                    <a:pt x="988" y="216"/>
                  </a:lnTo>
                  <a:lnTo>
                    <a:pt x="1044" y="260"/>
                  </a:lnTo>
                  <a:lnTo>
                    <a:pt x="1091" y="267"/>
                  </a:lnTo>
                  <a:lnTo>
                    <a:pt x="1138" y="216"/>
                  </a:lnTo>
                  <a:lnTo>
                    <a:pt x="1183" y="195"/>
                  </a:lnTo>
                  <a:lnTo>
                    <a:pt x="1242" y="254"/>
                  </a:lnTo>
                  <a:lnTo>
                    <a:pt x="1335" y="228"/>
                  </a:lnTo>
                  <a:lnTo>
                    <a:pt x="1433" y="269"/>
                  </a:lnTo>
                  <a:lnTo>
                    <a:pt x="1496" y="317"/>
                  </a:lnTo>
                  <a:lnTo>
                    <a:pt x="1561" y="291"/>
                  </a:lnTo>
                  <a:lnTo>
                    <a:pt x="1632" y="336"/>
                  </a:lnTo>
                  <a:lnTo>
                    <a:pt x="1679" y="336"/>
                  </a:lnTo>
                  <a:lnTo>
                    <a:pt x="1681" y="368"/>
                  </a:lnTo>
                  <a:lnTo>
                    <a:pt x="1795" y="356"/>
                  </a:lnTo>
                  <a:lnTo>
                    <a:pt x="1823" y="433"/>
                  </a:lnTo>
                  <a:lnTo>
                    <a:pt x="1821" y="519"/>
                  </a:lnTo>
                  <a:lnTo>
                    <a:pt x="1770" y="527"/>
                  </a:lnTo>
                  <a:lnTo>
                    <a:pt x="1727" y="576"/>
                  </a:lnTo>
                  <a:lnTo>
                    <a:pt x="1620" y="584"/>
                  </a:lnTo>
                  <a:lnTo>
                    <a:pt x="1587" y="618"/>
                  </a:lnTo>
                  <a:lnTo>
                    <a:pt x="1610" y="693"/>
                  </a:lnTo>
                  <a:lnTo>
                    <a:pt x="1669" y="771"/>
                  </a:lnTo>
                  <a:lnTo>
                    <a:pt x="1721" y="815"/>
                  </a:lnTo>
                  <a:lnTo>
                    <a:pt x="1732" y="905"/>
                  </a:lnTo>
                  <a:lnTo>
                    <a:pt x="1731" y="956"/>
                  </a:lnTo>
                  <a:lnTo>
                    <a:pt x="1669" y="984"/>
                  </a:lnTo>
                  <a:lnTo>
                    <a:pt x="1616" y="913"/>
                  </a:lnTo>
                  <a:lnTo>
                    <a:pt x="1591" y="905"/>
                  </a:lnTo>
                  <a:lnTo>
                    <a:pt x="1575" y="838"/>
                  </a:lnTo>
                  <a:lnTo>
                    <a:pt x="1516" y="856"/>
                  </a:lnTo>
                  <a:lnTo>
                    <a:pt x="1463" y="818"/>
                  </a:lnTo>
                  <a:lnTo>
                    <a:pt x="1445" y="838"/>
                  </a:lnTo>
                  <a:lnTo>
                    <a:pt x="1457" y="880"/>
                  </a:lnTo>
                  <a:lnTo>
                    <a:pt x="1421" y="895"/>
                  </a:lnTo>
                  <a:lnTo>
                    <a:pt x="1362" y="909"/>
                  </a:lnTo>
                  <a:lnTo>
                    <a:pt x="1378" y="958"/>
                  </a:lnTo>
                  <a:lnTo>
                    <a:pt x="1313" y="950"/>
                  </a:lnTo>
                  <a:lnTo>
                    <a:pt x="1248" y="907"/>
                  </a:lnTo>
                  <a:lnTo>
                    <a:pt x="1197" y="944"/>
                  </a:lnTo>
                  <a:lnTo>
                    <a:pt x="1201" y="986"/>
                  </a:lnTo>
                  <a:lnTo>
                    <a:pt x="1252" y="1009"/>
                  </a:lnTo>
                  <a:lnTo>
                    <a:pt x="1280" y="1009"/>
                  </a:lnTo>
                  <a:lnTo>
                    <a:pt x="1301" y="1068"/>
                  </a:lnTo>
                </a:path>
              </a:pathLst>
            </a:custGeom>
            <a:grpFill/>
            <a:ln w="635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9" name="Freeform 113"/>
            <p:cNvSpPr>
              <a:spLocks/>
            </p:cNvSpPr>
            <p:nvPr/>
          </p:nvSpPr>
          <p:spPr bwMode="gray">
            <a:xfrm>
              <a:off x="2685" y="3045"/>
              <a:ext cx="453" cy="398"/>
            </a:xfrm>
            <a:custGeom>
              <a:avLst/>
              <a:gdLst>
                <a:gd name="T0" fmla="*/ 221 w 907"/>
                <a:gd name="T1" fmla="*/ 85 h 796"/>
                <a:gd name="T2" fmla="*/ 221 w 907"/>
                <a:gd name="T3" fmla="*/ 106 h 796"/>
                <a:gd name="T4" fmla="*/ 226 w 907"/>
                <a:gd name="T5" fmla="*/ 130 h 796"/>
                <a:gd name="T6" fmla="*/ 217 w 907"/>
                <a:gd name="T7" fmla="*/ 139 h 796"/>
                <a:gd name="T8" fmla="*/ 209 w 907"/>
                <a:gd name="T9" fmla="*/ 152 h 796"/>
                <a:gd name="T10" fmla="*/ 195 w 907"/>
                <a:gd name="T11" fmla="*/ 160 h 796"/>
                <a:gd name="T12" fmla="*/ 179 w 907"/>
                <a:gd name="T13" fmla="*/ 159 h 796"/>
                <a:gd name="T14" fmla="*/ 165 w 907"/>
                <a:gd name="T15" fmla="*/ 174 h 796"/>
                <a:gd name="T16" fmla="*/ 150 w 907"/>
                <a:gd name="T17" fmla="*/ 168 h 796"/>
                <a:gd name="T18" fmla="*/ 134 w 907"/>
                <a:gd name="T19" fmla="*/ 164 h 796"/>
                <a:gd name="T20" fmla="*/ 120 w 907"/>
                <a:gd name="T21" fmla="*/ 174 h 796"/>
                <a:gd name="T22" fmla="*/ 105 w 907"/>
                <a:gd name="T23" fmla="*/ 184 h 796"/>
                <a:gd name="T24" fmla="*/ 98 w 907"/>
                <a:gd name="T25" fmla="*/ 196 h 796"/>
                <a:gd name="T26" fmla="*/ 70 w 907"/>
                <a:gd name="T27" fmla="*/ 185 h 796"/>
                <a:gd name="T28" fmla="*/ 48 w 907"/>
                <a:gd name="T29" fmla="*/ 199 h 796"/>
                <a:gd name="T30" fmla="*/ 44 w 907"/>
                <a:gd name="T31" fmla="*/ 187 h 796"/>
                <a:gd name="T32" fmla="*/ 34 w 907"/>
                <a:gd name="T33" fmla="*/ 168 h 796"/>
                <a:gd name="T34" fmla="*/ 41 w 907"/>
                <a:gd name="T35" fmla="*/ 126 h 796"/>
                <a:gd name="T36" fmla="*/ 27 w 907"/>
                <a:gd name="T37" fmla="*/ 116 h 796"/>
                <a:gd name="T38" fmla="*/ 6 w 907"/>
                <a:gd name="T39" fmla="*/ 118 h 796"/>
                <a:gd name="T40" fmla="*/ 0 w 907"/>
                <a:gd name="T41" fmla="*/ 98 h 796"/>
                <a:gd name="T42" fmla="*/ 21 w 907"/>
                <a:gd name="T43" fmla="*/ 88 h 796"/>
                <a:gd name="T44" fmla="*/ 30 w 907"/>
                <a:gd name="T45" fmla="*/ 86 h 796"/>
                <a:gd name="T46" fmla="*/ 59 w 907"/>
                <a:gd name="T47" fmla="*/ 83 h 796"/>
                <a:gd name="T48" fmla="*/ 78 w 907"/>
                <a:gd name="T49" fmla="*/ 69 h 796"/>
                <a:gd name="T50" fmla="*/ 98 w 907"/>
                <a:gd name="T51" fmla="*/ 48 h 796"/>
                <a:gd name="T52" fmla="*/ 78 w 907"/>
                <a:gd name="T53" fmla="*/ 42 h 796"/>
                <a:gd name="T54" fmla="*/ 90 w 907"/>
                <a:gd name="T55" fmla="*/ 22 h 796"/>
                <a:gd name="T56" fmla="*/ 122 w 907"/>
                <a:gd name="T57" fmla="*/ 35 h 796"/>
                <a:gd name="T58" fmla="*/ 132 w 907"/>
                <a:gd name="T59" fmla="*/ 19 h 796"/>
                <a:gd name="T60" fmla="*/ 139 w 907"/>
                <a:gd name="T61" fmla="*/ 5 h 796"/>
                <a:gd name="T62" fmla="*/ 157 w 907"/>
                <a:gd name="T63" fmla="*/ 9 h 796"/>
                <a:gd name="T64" fmla="*/ 175 w 907"/>
                <a:gd name="T65" fmla="*/ 22 h 796"/>
                <a:gd name="T66" fmla="*/ 195 w 907"/>
                <a:gd name="T67" fmla="*/ 41 h 796"/>
                <a:gd name="T68" fmla="*/ 216 w 907"/>
                <a:gd name="T69" fmla="*/ 52 h 796"/>
                <a:gd name="T70" fmla="*/ 208 w 907"/>
                <a:gd name="T71" fmla="*/ 78 h 79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907"/>
                <a:gd name="T109" fmla="*/ 0 h 796"/>
                <a:gd name="T110" fmla="*/ 907 w 907"/>
                <a:gd name="T111" fmla="*/ 796 h 79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907" h="796">
                  <a:moveTo>
                    <a:pt x="817" y="333"/>
                  </a:moveTo>
                  <a:lnTo>
                    <a:pt x="884" y="339"/>
                  </a:lnTo>
                  <a:lnTo>
                    <a:pt x="905" y="372"/>
                  </a:lnTo>
                  <a:lnTo>
                    <a:pt x="884" y="424"/>
                  </a:lnTo>
                  <a:lnTo>
                    <a:pt x="880" y="475"/>
                  </a:lnTo>
                  <a:lnTo>
                    <a:pt x="907" y="520"/>
                  </a:lnTo>
                  <a:lnTo>
                    <a:pt x="882" y="569"/>
                  </a:lnTo>
                  <a:lnTo>
                    <a:pt x="870" y="555"/>
                  </a:lnTo>
                  <a:lnTo>
                    <a:pt x="837" y="567"/>
                  </a:lnTo>
                  <a:lnTo>
                    <a:pt x="837" y="607"/>
                  </a:lnTo>
                  <a:lnTo>
                    <a:pt x="801" y="607"/>
                  </a:lnTo>
                  <a:lnTo>
                    <a:pt x="783" y="640"/>
                  </a:lnTo>
                  <a:lnTo>
                    <a:pt x="746" y="620"/>
                  </a:lnTo>
                  <a:lnTo>
                    <a:pt x="717" y="636"/>
                  </a:lnTo>
                  <a:lnTo>
                    <a:pt x="709" y="670"/>
                  </a:lnTo>
                  <a:lnTo>
                    <a:pt x="663" y="695"/>
                  </a:lnTo>
                  <a:lnTo>
                    <a:pt x="640" y="674"/>
                  </a:lnTo>
                  <a:lnTo>
                    <a:pt x="600" y="670"/>
                  </a:lnTo>
                  <a:lnTo>
                    <a:pt x="579" y="630"/>
                  </a:lnTo>
                  <a:lnTo>
                    <a:pt x="539" y="654"/>
                  </a:lnTo>
                  <a:lnTo>
                    <a:pt x="530" y="683"/>
                  </a:lnTo>
                  <a:lnTo>
                    <a:pt x="480" y="695"/>
                  </a:lnTo>
                  <a:lnTo>
                    <a:pt x="449" y="725"/>
                  </a:lnTo>
                  <a:lnTo>
                    <a:pt x="421" y="735"/>
                  </a:lnTo>
                  <a:lnTo>
                    <a:pt x="417" y="756"/>
                  </a:lnTo>
                  <a:lnTo>
                    <a:pt x="392" y="782"/>
                  </a:lnTo>
                  <a:lnTo>
                    <a:pt x="337" y="774"/>
                  </a:lnTo>
                  <a:lnTo>
                    <a:pt x="283" y="740"/>
                  </a:lnTo>
                  <a:lnTo>
                    <a:pt x="246" y="742"/>
                  </a:lnTo>
                  <a:lnTo>
                    <a:pt x="193" y="794"/>
                  </a:lnTo>
                  <a:lnTo>
                    <a:pt x="142" y="796"/>
                  </a:lnTo>
                  <a:lnTo>
                    <a:pt x="179" y="746"/>
                  </a:lnTo>
                  <a:lnTo>
                    <a:pt x="177" y="691"/>
                  </a:lnTo>
                  <a:lnTo>
                    <a:pt x="136" y="672"/>
                  </a:lnTo>
                  <a:lnTo>
                    <a:pt x="114" y="628"/>
                  </a:lnTo>
                  <a:lnTo>
                    <a:pt x="165" y="504"/>
                  </a:lnTo>
                  <a:lnTo>
                    <a:pt x="130" y="459"/>
                  </a:lnTo>
                  <a:lnTo>
                    <a:pt x="108" y="465"/>
                  </a:lnTo>
                  <a:lnTo>
                    <a:pt x="67" y="485"/>
                  </a:lnTo>
                  <a:lnTo>
                    <a:pt x="26" y="473"/>
                  </a:lnTo>
                  <a:lnTo>
                    <a:pt x="22" y="418"/>
                  </a:lnTo>
                  <a:lnTo>
                    <a:pt x="0" y="390"/>
                  </a:lnTo>
                  <a:lnTo>
                    <a:pt x="55" y="329"/>
                  </a:lnTo>
                  <a:lnTo>
                    <a:pt x="85" y="351"/>
                  </a:lnTo>
                  <a:lnTo>
                    <a:pt x="108" y="325"/>
                  </a:lnTo>
                  <a:lnTo>
                    <a:pt x="122" y="341"/>
                  </a:lnTo>
                  <a:lnTo>
                    <a:pt x="191" y="341"/>
                  </a:lnTo>
                  <a:lnTo>
                    <a:pt x="238" y="331"/>
                  </a:lnTo>
                  <a:lnTo>
                    <a:pt x="254" y="266"/>
                  </a:lnTo>
                  <a:lnTo>
                    <a:pt x="315" y="276"/>
                  </a:lnTo>
                  <a:lnTo>
                    <a:pt x="413" y="248"/>
                  </a:lnTo>
                  <a:lnTo>
                    <a:pt x="392" y="189"/>
                  </a:lnTo>
                  <a:lnTo>
                    <a:pt x="364" y="189"/>
                  </a:lnTo>
                  <a:lnTo>
                    <a:pt x="313" y="166"/>
                  </a:lnTo>
                  <a:lnTo>
                    <a:pt x="309" y="124"/>
                  </a:lnTo>
                  <a:lnTo>
                    <a:pt x="360" y="87"/>
                  </a:lnTo>
                  <a:lnTo>
                    <a:pt x="421" y="128"/>
                  </a:lnTo>
                  <a:lnTo>
                    <a:pt x="490" y="138"/>
                  </a:lnTo>
                  <a:lnTo>
                    <a:pt x="476" y="89"/>
                  </a:lnTo>
                  <a:lnTo>
                    <a:pt x="531" y="75"/>
                  </a:lnTo>
                  <a:lnTo>
                    <a:pt x="569" y="60"/>
                  </a:lnTo>
                  <a:lnTo>
                    <a:pt x="557" y="18"/>
                  </a:lnTo>
                  <a:lnTo>
                    <a:pt x="577" y="0"/>
                  </a:lnTo>
                  <a:lnTo>
                    <a:pt x="628" y="36"/>
                  </a:lnTo>
                  <a:lnTo>
                    <a:pt x="687" y="18"/>
                  </a:lnTo>
                  <a:lnTo>
                    <a:pt x="703" y="85"/>
                  </a:lnTo>
                  <a:lnTo>
                    <a:pt x="728" y="93"/>
                  </a:lnTo>
                  <a:lnTo>
                    <a:pt x="781" y="164"/>
                  </a:lnTo>
                  <a:lnTo>
                    <a:pt x="843" y="136"/>
                  </a:lnTo>
                  <a:lnTo>
                    <a:pt x="864" y="209"/>
                  </a:lnTo>
                  <a:lnTo>
                    <a:pt x="884" y="280"/>
                  </a:lnTo>
                  <a:lnTo>
                    <a:pt x="833" y="309"/>
                  </a:lnTo>
                  <a:lnTo>
                    <a:pt x="817" y="333"/>
                  </a:lnTo>
                  <a:close/>
                </a:path>
              </a:pathLst>
            </a:custGeom>
            <a:grpFill/>
            <a:ln w="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0" name="Freeform 114"/>
            <p:cNvSpPr>
              <a:spLocks/>
            </p:cNvSpPr>
            <p:nvPr/>
          </p:nvSpPr>
          <p:spPr bwMode="gray">
            <a:xfrm>
              <a:off x="2685" y="3045"/>
              <a:ext cx="453" cy="398"/>
            </a:xfrm>
            <a:custGeom>
              <a:avLst/>
              <a:gdLst>
                <a:gd name="T0" fmla="*/ 221 w 907"/>
                <a:gd name="T1" fmla="*/ 85 h 796"/>
                <a:gd name="T2" fmla="*/ 221 w 907"/>
                <a:gd name="T3" fmla="*/ 106 h 796"/>
                <a:gd name="T4" fmla="*/ 226 w 907"/>
                <a:gd name="T5" fmla="*/ 130 h 796"/>
                <a:gd name="T6" fmla="*/ 217 w 907"/>
                <a:gd name="T7" fmla="*/ 139 h 796"/>
                <a:gd name="T8" fmla="*/ 209 w 907"/>
                <a:gd name="T9" fmla="*/ 152 h 796"/>
                <a:gd name="T10" fmla="*/ 195 w 907"/>
                <a:gd name="T11" fmla="*/ 160 h 796"/>
                <a:gd name="T12" fmla="*/ 179 w 907"/>
                <a:gd name="T13" fmla="*/ 159 h 796"/>
                <a:gd name="T14" fmla="*/ 165 w 907"/>
                <a:gd name="T15" fmla="*/ 174 h 796"/>
                <a:gd name="T16" fmla="*/ 150 w 907"/>
                <a:gd name="T17" fmla="*/ 168 h 796"/>
                <a:gd name="T18" fmla="*/ 134 w 907"/>
                <a:gd name="T19" fmla="*/ 164 h 796"/>
                <a:gd name="T20" fmla="*/ 120 w 907"/>
                <a:gd name="T21" fmla="*/ 174 h 796"/>
                <a:gd name="T22" fmla="*/ 105 w 907"/>
                <a:gd name="T23" fmla="*/ 184 h 796"/>
                <a:gd name="T24" fmla="*/ 98 w 907"/>
                <a:gd name="T25" fmla="*/ 196 h 796"/>
                <a:gd name="T26" fmla="*/ 70 w 907"/>
                <a:gd name="T27" fmla="*/ 185 h 796"/>
                <a:gd name="T28" fmla="*/ 48 w 907"/>
                <a:gd name="T29" fmla="*/ 199 h 796"/>
                <a:gd name="T30" fmla="*/ 44 w 907"/>
                <a:gd name="T31" fmla="*/ 187 h 796"/>
                <a:gd name="T32" fmla="*/ 34 w 907"/>
                <a:gd name="T33" fmla="*/ 168 h 796"/>
                <a:gd name="T34" fmla="*/ 41 w 907"/>
                <a:gd name="T35" fmla="*/ 126 h 796"/>
                <a:gd name="T36" fmla="*/ 27 w 907"/>
                <a:gd name="T37" fmla="*/ 116 h 796"/>
                <a:gd name="T38" fmla="*/ 6 w 907"/>
                <a:gd name="T39" fmla="*/ 118 h 796"/>
                <a:gd name="T40" fmla="*/ 0 w 907"/>
                <a:gd name="T41" fmla="*/ 98 h 796"/>
                <a:gd name="T42" fmla="*/ 21 w 907"/>
                <a:gd name="T43" fmla="*/ 88 h 796"/>
                <a:gd name="T44" fmla="*/ 30 w 907"/>
                <a:gd name="T45" fmla="*/ 86 h 796"/>
                <a:gd name="T46" fmla="*/ 59 w 907"/>
                <a:gd name="T47" fmla="*/ 83 h 796"/>
                <a:gd name="T48" fmla="*/ 78 w 907"/>
                <a:gd name="T49" fmla="*/ 69 h 796"/>
                <a:gd name="T50" fmla="*/ 98 w 907"/>
                <a:gd name="T51" fmla="*/ 48 h 796"/>
                <a:gd name="T52" fmla="*/ 78 w 907"/>
                <a:gd name="T53" fmla="*/ 42 h 796"/>
                <a:gd name="T54" fmla="*/ 90 w 907"/>
                <a:gd name="T55" fmla="*/ 22 h 796"/>
                <a:gd name="T56" fmla="*/ 122 w 907"/>
                <a:gd name="T57" fmla="*/ 35 h 796"/>
                <a:gd name="T58" fmla="*/ 132 w 907"/>
                <a:gd name="T59" fmla="*/ 19 h 796"/>
                <a:gd name="T60" fmla="*/ 139 w 907"/>
                <a:gd name="T61" fmla="*/ 5 h 796"/>
                <a:gd name="T62" fmla="*/ 157 w 907"/>
                <a:gd name="T63" fmla="*/ 9 h 796"/>
                <a:gd name="T64" fmla="*/ 175 w 907"/>
                <a:gd name="T65" fmla="*/ 22 h 796"/>
                <a:gd name="T66" fmla="*/ 195 w 907"/>
                <a:gd name="T67" fmla="*/ 41 h 796"/>
                <a:gd name="T68" fmla="*/ 216 w 907"/>
                <a:gd name="T69" fmla="*/ 52 h 796"/>
                <a:gd name="T70" fmla="*/ 208 w 907"/>
                <a:gd name="T71" fmla="*/ 78 h 79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907"/>
                <a:gd name="T109" fmla="*/ 0 h 796"/>
                <a:gd name="T110" fmla="*/ 907 w 907"/>
                <a:gd name="T111" fmla="*/ 796 h 79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907" h="796">
                  <a:moveTo>
                    <a:pt x="817" y="333"/>
                  </a:moveTo>
                  <a:lnTo>
                    <a:pt x="884" y="339"/>
                  </a:lnTo>
                  <a:lnTo>
                    <a:pt x="905" y="372"/>
                  </a:lnTo>
                  <a:lnTo>
                    <a:pt x="884" y="424"/>
                  </a:lnTo>
                  <a:lnTo>
                    <a:pt x="880" y="475"/>
                  </a:lnTo>
                  <a:lnTo>
                    <a:pt x="907" y="520"/>
                  </a:lnTo>
                  <a:lnTo>
                    <a:pt x="882" y="569"/>
                  </a:lnTo>
                  <a:lnTo>
                    <a:pt x="870" y="555"/>
                  </a:lnTo>
                  <a:lnTo>
                    <a:pt x="837" y="567"/>
                  </a:lnTo>
                  <a:lnTo>
                    <a:pt x="837" y="607"/>
                  </a:lnTo>
                  <a:lnTo>
                    <a:pt x="801" y="607"/>
                  </a:lnTo>
                  <a:lnTo>
                    <a:pt x="783" y="640"/>
                  </a:lnTo>
                  <a:lnTo>
                    <a:pt x="746" y="620"/>
                  </a:lnTo>
                  <a:lnTo>
                    <a:pt x="717" y="636"/>
                  </a:lnTo>
                  <a:lnTo>
                    <a:pt x="709" y="670"/>
                  </a:lnTo>
                  <a:lnTo>
                    <a:pt x="663" y="695"/>
                  </a:lnTo>
                  <a:lnTo>
                    <a:pt x="640" y="674"/>
                  </a:lnTo>
                  <a:lnTo>
                    <a:pt x="600" y="670"/>
                  </a:lnTo>
                  <a:lnTo>
                    <a:pt x="579" y="630"/>
                  </a:lnTo>
                  <a:lnTo>
                    <a:pt x="539" y="654"/>
                  </a:lnTo>
                  <a:lnTo>
                    <a:pt x="530" y="683"/>
                  </a:lnTo>
                  <a:lnTo>
                    <a:pt x="480" y="695"/>
                  </a:lnTo>
                  <a:lnTo>
                    <a:pt x="449" y="725"/>
                  </a:lnTo>
                  <a:lnTo>
                    <a:pt x="421" y="735"/>
                  </a:lnTo>
                  <a:lnTo>
                    <a:pt x="417" y="756"/>
                  </a:lnTo>
                  <a:lnTo>
                    <a:pt x="392" y="782"/>
                  </a:lnTo>
                  <a:lnTo>
                    <a:pt x="337" y="774"/>
                  </a:lnTo>
                  <a:lnTo>
                    <a:pt x="283" y="740"/>
                  </a:lnTo>
                  <a:lnTo>
                    <a:pt x="246" y="742"/>
                  </a:lnTo>
                  <a:lnTo>
                    <a:pt x="193" y="794"/>
                  </a:lnTo>
                  <a:lnTo>
                    <a:pt x="142" y="796"/>
                  </a:lnTo>
                  <a:lnTo>
                    <a:pt x="179" y="746"/>
                  </a:lnTo>
                  <a:lnTo>
                    <a:pt x="177" y="691"/>
                  </a:lnTo>
                  <a:lnTo>
                    <a:pt x="136" y="672"/>
                  </a:lnTo>
                  <a:lnTo>
                    <a:pt x="114" y="628"/>
                  </a:lnTo>
                  <a:lnTo>
                    <a:pt x="165" y="504"/>
                  </a:lnTo>
                  <a:lnTo>
                    <a:pt x="130" y="459"/>
                  </a:lnTo>
                  <a:lnTo>
                    <a:pt x="108" y="465"/>
                  </a:lnTo>
                  <a:lnTo>
                    <a:pt x="67" y="485"/>
                  </a:lnTo>
                  <a:lnTo>
                    <a:pt x="26" y="473"/>
                  </a:lnTo>
                  <a:lnTo>
                    <a:pt x="22" y="418"/>
                  </a:lnTo>
                  <a:lnTo>
                    <a:pt x="0" y="390"/>
                  </a:lnTo>
                  <a:lnTo>
                    <a:pt x="55" y="329"/>
                  </a:lnTo>
                  <a:lnTo>
                    <a:pt x="85" y="351"/>
                  </a:lnTo>
                  <a:lnTo>
                    <a:pt x="108" y="325"/>
                  </a:lnTo>
                  <a:lnTo>
                    <a:pt x="122" y="341"/>
                  </a:lnTo>
                  <a:lnTo>
                    <a:pt x="191" y="341"/>
                  </a:lnTo>
                  <a:lnTo>
                    <a:pt x="238" y="331"/>
                  </a:lnTo>
                  <a:lnTo>
                    <a:pt x="254" y="266"/>
                  </a:lnTo>
                  <a:lnTo>
                    <a:pt x="315" y="276"/>
                  </a:lnTo>
                  <a:lnTo>
                    <a:pt x="413" y="248"/>
                  </a:lnTo>
                  <a:lnTo>
                    <a:pt x="392" y="189"/>
                  </a:lnTo>
                  <a:lnTo>
                    <a:pt x="364" y="189"/>
                  </a:lnTo>
                  <a:lnTo>
                    <a:pt x="313" y="166"/>
                  </a:lnTo>
                  <a:lnTo>
                    <a:pt x="309" y="124"/>
                  </a:lnTo>
                  <a:lnTo>
                    <a:pt x="360" y="87"/>
                  </a:lnTo>
                  <a:lnTo>
                    <a:pt x="421" y="128"/>
                  </a:lnTo>
                  <a:lnTo>
                    <a:pt x="490" y="138"/>
                  </a:lnTo>
                  <a:lnTo>
                    <a:pt x="476" y="89"/>
                  </a:lnTo>
                  <a:lnTo>
                    <a:pt x="531" y="75"/>
                  </a:lnTo>
                  <a:lnTo>
                    <a:pt x="569" y="60"/>
                  </a:lnTo>
                  <a:lnTo>
                    <a:pt x="557" y="18"/>
                  </a:lnTo>
                  <a:lnTo>
                    <a:pt x="577" y="0"/>
                  </a:lnTo>
                  <a:lnTo>
                    <a:pt x="628" y="36"/>
                  </a:lnTo>
                  <a:lnTo>
                    <a:pt x="687" y="18"/>
                  </a:lnTo>
                  <a:lnTo>
                    <a:pt x="703" y="85"/>
                  </a:lnTo>
                  <a:lnTo>
                    <a:pt x="728" y="93"/>
                  </a:lnTo>
                  <a:lnTo>
                    <a:pt x="781" y="164"/>
                  </a:lnTo>
                  <a:lnTo>
                    <a:pt x="843" y="136"/>
                  </a:lnTo>
                  <a:lnTo>
                    <a:pt x="864" y="209"/>
                  </a:lnTo>
                  <a:lnTo>
                    <a:pt x="884" y="280"/>
                  </a:lnTo>
                  <a:lnTo>
                    <a:pt x="833" y="309"/>
                  </a:lnTo>
                  <a:lnTo>
                    <a:pt x="817" y="333"/>
                  </a:lnTo>
                </a:path>
              </a:pathLst>
            </a:custGeom>
            <a:grpFill/>
            <a:ln w="635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1" name="Freeform 115"/>
            <p:cNvSpPr>
              <a:spLocks/>
            </p:cNvSpPr>
            <p:nvPr/>
          </p:nvSpPr>
          <p:spPr bwMode="gray">
            <a:xfrm>
              <a:off x="3094" y="2950"/>
              <a:ext cx="402" cy="458"/>
            </a:xfrm>
            <a:custGeom>
              <a:avLst/>
              <a:gdLst>
                <a:gd name="T0" fmla="*/ 186 w 805"/>
                <a:gd name="T1" fmla="*/ 44 h 917"/>
                <a:gd name="T2" fmla="*/ 191 w 805"/>
                <a:gd name="T3" fmla="*/ 62 h 917"/>
                <a:gd name="T4" fmla="*/ 185 w 805"/>
                <a:gd name="T5" fmla="*/ 74 h 917"/>
                <a:gd name="T6" fmla="*/ 176 w 805"/>
                <a:gd name="T7" fmla="*/ 80 h 917"/>
                <a:gd name="T8" fmla="*/ 171 w 805"/>
                <a:gd name="T9" fmla="*/ 98 h 917"/>
                <a:gd name="T10" fmla="*/ 184 w 805"/>
                <a:gd name="T11" fmla="*/ 111 h 917"/>
                <a:gd name="T12" fmla="*/ 186 w 805"/>
                <a:gd name="T13" fmla="*/ 132 h 917"/>
                <a:gd name="T14" fmla="*/ 196 w 805"/>
                <a:gd name="T15" fmla="*/ 139 h 917"/>
                <a:gd name="T16" fmla="*/ 201 w 805"/>
                <a:gd name="T17" fmla="*/ 156 h 917"/>
                <a:gd name="T18" fmla="*/ 194 w 805"/>
                <a:gd name="T19" fmla="*/ 172 h 917"/>
                <a:gd name="T20" fmla="*/ 195 w 805"/>
                <a:gd name="T21" fmla="*/ 186 h 917"/>
                <a:gd name="T22" fmla="*/ 181 w 805"/>
                <a:gd name="T23" fmla="*/ 194 h 917"/>
                <a:gd name="T24" fmla="*/ 168 w 805"/>
                <a:gd name="T25" fmla="*/ 186 h 917"/>
                <a:gd name="T26" fmla="*/ 143 w 805"/>
                <a:gd name="T27" fmla="*/ 204 h 917"/>
                <a:gd name="T28" fmla="*/ 129 w 805"/>
                <a:gd name="T29" fmla="*/ 206 h 917"/>
                <a:gd name="T30" fmla="*/ 129 w 805"/>
                <a:gd name="T31" fmla="*/ 220 h 917"/>
                <a:gd name="T32" fmla="*/ 123 w 805"/>
                <a:gd name="T33" fmla="*/ 223 h 917"/>
                <a:gd name="T34" fmla="*/ 114 w 805"/>
                <a:gd name="T35" fmla="*/ 223 h 917"/>
                <a:gd name="T36" fmla="*/ 104 w 805"/>
                <a:gd name="T37" fmla="*/ 229 h 917"/>
                <a:gd name="T38" fmla="*/ 104 w 805"/>
                <a:gd name="T39" fmla="*/ 218 h 917"/>
                <a:gd name="T40" fmla="*/ 100 w 805"/>
                <a:gd name="T41" fmla="*/ 212 h 917"/>
                <a:gd name="T42" fmla="*/ 83 w 805"/>
                <a:gd name="T43" fmla="*/ 212 h 917"/>
                <a:gd name="T44" fmla="*/ 96 w 805"/>
                <a:gd name="T45" fmla="*/ 196 h 917"/>
                <a:gd name="T46" fmla="*/ 97 w 805"/>
                <a:gd name="T47" fmla="*/ 181 h 917"/>
                <a:gd name="T48" fmla="*/ 90 w 805"/>
                <a:gd name="T49" fmla="*/ 176 h 917"/>
                <a:gd name="T50" fmla="*/ 90 w 805"/>
                <a:gd name="T51" fmla="*/ 161 h 917"/>
                <a:gd name="T52" fmla="*/ 82 w 805"/>
                <a:gd name="T53" fmla="*/ 159 h 917"/>
                <a:gd name="T54" fmla="*/ 74 w 805"/>
                <a:gd name="T55" fmla="*/ 163 h 917"/>
                <a:gd name="T56" fmla="*/ 64 w 805"/>
                <a:gd name="T57" fmla="*/ 160 h 917"/>
                <a:gd name="T58" fmla="*/ 53 w 805"/>
                <a:gd name="T59" fmla="*/ 175 h 917"/>
                <a:gd name="T60" fmla="*/ 47 w 805"/>
                <a:gd name="T61" fmla="*/ 168 h 917"/>
                <a:gd name="T62" fmla="*/ 40 w 805"/>
                <a:gd name="T63" fmla="*/ 166 h 917"/>
                <a:gd name="T64" fmla="*/ 37 w 805"/>
                <a:gd name="T65" fmla="*/ 178 h 917"/>
                <a:gd name="T66" fmla="*/ 22 w 805"/>
                <a:gd name="T67" fmla="*/ 177 h 917"/>
                <a:gd name="T68" fmla="*/ 15 w 805"/>
                <a:gd name="T69" fmla="*/ 166 h 917"/>
                <a:gd name="T70" fmla="*/ 16 w 805"/>
                <a:gd name="T71" fmla="*/ 153 h 917"/>
                <a:gd name="T72" fmla="*/ 21 w 805"/>
                <a:gd name="T73" fmla="*/ 140 h 917"/>
                <a:gd name="T74" fmla="*/ 16 w 805"/>
                <a:gd name="T75" fmla="*/ 132 h 917"/>
                <a:gd name="T76" fmla="*/ 0 w 805"/>
                <a:gd name="T77" fmla="*/ 130 h 917"/>
                <a:gd name="T78" fmla="*/ 3 w 805"/>
                <a:gd name="T79" fmla="*/ 124 h 917"/>
                <a:gd name="T80" fmla="*/ 15 w 805"/>
                <a:gd name="T81" fmla="*/ 117 h 917"/>
                <a:gd name="T82" fmla="*/ 6 w 805"/>
                <a:gd name="T83" fmla="*/ 81 h 917"/>
                <a:gd name="T84" fmla="*/ 6 w 805"/>
                <a:gd name="T85" fmla="*/ 68 h 917"/>
                <a:gd name="T86" fmla="*/ 3 w 805"/>
                <a:gd name="T87" fmla="*/ 46 h 917"/>
                <a:gd name="T88" fmla="*/ 10 w 805"/>
                <a:gd name="T89" fmla="*/ 30 h 917"/>
                <a:gd name="T90" fmla="*/ 25 w 805"/>
                <a:gd name="T91" fmla="*/ 17 h 917"/>
                <a:gd name="T92" fmla="*/ 49 w 805"/>
                <a:gd name="T93" fmla="*/ 21 h 917"/>
                <a:gd name="T94" fmla="*/ 53 w 805"/>
                <a:gd name="T95" fmla="*/ 14 h 917"/>
                <a:gd name="T96" fmla="*/ 45 w 805"/>
                <a:gd name="T97" fmla="*/ 4 h 917"/>
                <a:gd name="T98" fmla="*/ 63 w 805"/>
                <a:gd name="T99" fmla="*/ 0 h 917"/>
                <a:gd name="T100" fmla="*/ 85 w 805"/>
                <a:gd name="T101" fmla="*/ 6 h 917"/>
                <a:gd name="T102" fmla="*/ 102 w 805"/>
                <a:gd name="T103" fmla="*/ 7 h 917"/>
                <a:gd name="T104" fmla="*/ 117 w 805"/>
                <a:gd name="T105" fmla="*/ 17 h 917"/>
                <a:gd name="T106" fmla="*/ 132 w 805"/>
                <a:gd name="T107" fmla="*/ 8 h 917"/>
                <a:gd name="T108" fmla="*/ 140 w 805"/>
                <a:gd name="T109" fmla="*/ 10 h 917"/>
                <a:gd name="T110" fmla="*/ 141 w 805"/>
                <a:gd name="T111" fmla="*/ 18 h 917"/>
                <a:gd name="T112" fmla="*/ 159 w 805"/>
                <a:gd name="T113" fmla="*/ 6 h 917"/>
                <a:gd name="T114" fmla="*/ 167 w 805"/>
                <a:gd name="T115" fmla="*/ 14 h 917"/>
                <a:gd name="T116" fmla="*/ 166 w 805"/>
                <a:gd name="T117" fmla="*/ 28 h 917"/>
                <a:gd name="T118" fmla="*/ 178 w 805"/>
                <a:gd name="T119" fmla="*/ 31 h 917"/>
                <a:gd name="T120" fmla="*/ 186 w 805"/>
                <a:gd name="T121" fmla="*/ 44 h 917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805"/>
                <a:gd name="T184" fmla="*/ 0 h 917"/>
                <a:gd name="T185" fmla="*/ 805 w 805"/>
                <a:gd name="T186" fmla="*/ 917 h 917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805" h="917">
                  <a:moveTo>
                    <a:pt x="746" y="177"/>
                  </a:moveTo>
                  <a:lnTo>
                    <a:pt x="766" y="251"/>
                  </a:lnTo>
                  <a:lnTo>
                    <a:pt x="740" y="299"/>
                  </a:lnTo>
                  <a:lnTo>
                    <a:pt x="707" y="322"/>
                  </a:lnTo>
                  <a:lnTo>
                    <a:pt x="685" y="393"/>
                  </a:lnTo>
                  <a:lnTo>
                    <a:pt x="736" y="446"/>
                  </a:lnTo>
                  <a:lnTo>
                    <a:pt x="746" y="531"/>
                  </a:lnTo>
                  <a:lnTo>
                    <a:pt x="787" y="557"/>
                  </a:lnTo>
                  <a:lnTo>
                    <a:pt x="805" y="627"/>
                  </a:lnTo>
                  <a:lnTo>
                    <a:pt x="777" y="688"/>
                  </a:lnTo>
                  <a:lnTo>
                    <a:pt x="781" y="747"/>
                  </a:lnTo>
                  <a:lnTo>
                    <a:pt x="724" y="777"/>
                  </a:lnTo>
                  <a:lnTo>
                    <a:pt x="673" y="747"/>
                  </a:lnTo>
                  <a:lnTo>
                    <a:pt x="573" y="816"/>
                  </a:lnTo>
                  <a:lnTo>
                    <a:pt x="518" y="824"/>
                  </a:lnTo>
                  <a:lnTo>
                    <a:pt x="518" y="881"/>
                  </a:lnTo>
                  <a:lnTo>
                    <a:pt x="492" y="895"/>
                  </a:lnTo>
                  <a:lnTo>
                    <a:pt x="457" y="895"/>
                  </a:lnTo>
                  <a:lnTo>
                    <a:pt x="419" y="917"/>
                  </a:lnTo>
                  <a:lnTo>
                    <a:pt x="419" y="873"/>
                  </a:lnTo>
                  <a:lnTo>
                    <a:pt x="403" y="848"/>
                  </a:lnTo>
                  <a:lnTo>
                    <a:pt x="333" y="850"/>
                  </a:lnTo>
                  <a:lnTo>
                    <a:pt x="384" y="787"/>
                  </a:lnTo>
                  <a:lnTo>
                    <a:pt x="388" y="726"/>
                  </a:lnTo>
                  <a:lnTo>
                    <a:pt x="362" y="706"/>
                  </a:lnTo>
                  <a:lnTo>
                    <a:pt x="362" y="647"/>
                  </a:lnTo>
                  <a:lnTo>
                    <a:pt x="329" y="637"/>
                  </a:lnTo>
                  <a:lnTo>
                    <a:pt x="297" y="655"/>
                  </a:lnTo>
                  <a:lnTo>
                    <a:pt x="256" y="643"/>
                  </a:lnTo>
                  <a:lnTo>
                    <a:pt x="214" y="700"/>
                  </a:lnTo>
                  <a:lnTo>
                    <a:pt x="191" y="673"/>
                  </a:lnTo>
                  <a:lnTo>
                    <a:pt x="163" y="667"/>
                  </a:lnTo>
                  <a:lnTo>
                    <a:pt x="148" y="714"/>
                  </a:lnTo>
                  <a:lnTo>
                    <a:pt x="88" y="708"/>
                  </a:lnTo>
                  <a:lnTo>
                    <a:pt x="61" y="667"/>
                  </a:lnTo>
                  <a:lnTo>
                    <a:pt x="65" y="614"/>
                  </a:lnTo>
                  <a:lnTo>
                    <a:pt x="86" y="562"/>
                  </a:lnTo>
                  <a:lnTo>
                    <a:pt x="65" y="529"/>
                  </a:lnTo>
                  <a:lnTo>
                    <a:pt x="0" y="523"/>
                  </a:lnTo>
                  <a:lnTo>
                    <a:pt x="14" y="499"/>
                  </a:lnTo>
                  <a:lnTo>
                    <a:pt x="63" y="468"/>
                  </a:lnTo>
                  <a:lnTo>
                    <a:pt x="24" y="326"/>
                  </a:lnTo>
                  <a:lnTo>
                    <a:pt x="25" y="275"/>
                  </a:lnTo>
                  <a:lnTo>
                    <a:pt x="14" y="185"/>
                  </a:lnTo>
                  <a:lnTo>
                    <a:pt x="41" y="120"/>
                  </a:lnTo>
                  <a:lnTo>
                    <a:pt x="100" y="68"/>
                  </a:lnTo>
                  <a:lnTo>
                    <a:pt x="199" y="84"/>
                  </a:lnTo>
                  <a:lnTo>
                    <a:pt x="212" y="59"/>
                  </a:lnTo>
                  <a:lnTo>
                    <a:pt x="183" y="17"/>
                  </a:lnTo>
                  <a:lnTo>
                    <a:pt x="252" y="0"/>
                  </a:lnTo>
                  <a:lnTo>
                    <a:pt x="340" y="27"/>
                  </a:lnTo>
                  <a:lnTo>
                    <a:pt x="411" y="31"/>
                  </a:lnTo>
                  <a:lnTo>
                    <a:pt x="468" y="70"/>
                  </a:lnTo>
                  <a:lnTo>
                    <a:pt x="529" y="35"/>
                  </a:lnTo>
                  <a:lnTo>
                    <a:pt x="561" y="41"/>
                  </a:lnTo>
                  <a:lnTo>
                    <a:pt x="567" y="74"/>
                  </a:lnTo>
                  <a:lnTo>
                    <a:pt x="638" y="25"/>
                  </a:lnTo>
                  <a:lnTo>
                    <a:pt x="671" y="59"/>
                  </a:lnTo>
                  <a:lnTo>
                    <a:pt x="665" y="112"/>
                  </a:lnTo>
                  <a:lnTo>
                    <a:pt x="712" y="126"/>
                  </a:lnTo>
                  <a:lnTo>
                    <a:pt x="746" y="177"/>
                  </a:lnTo>
                  <a:close/>
                </a:path>
              </a:pathLst>
            </a:custGeom>
            <a:grpFill/>
            <a:ln w="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2" name="Freeform 116"/>
            <p:cNvSpPr>
              <a:spLocks/>
            </p:cNvSpPr>
            <p:nvPr/>
          </p:nvSpPr>
          <p:spPr bwMode="gray">
            <a:xfrm>
              <a:off x="3094" y="2950"/>
              <a:ext cx="402" cy="458"/>
            </a:xfrm>
            <a:custGeom>
              <a:avLst/>
              <a:gdLst>
                <a:gd name="T0" fmla="*/ 186 w 805"/>
                <a:gd name="T1" fmla="*/ 44 h 917"/>
                <a:gd name="T2" fmla="*/ 191 w 805"/>
                <a:gd name="T3" fmla="*/ 62 h 917"/>
                <a:gd name="T4" fmla="*/ 185 w 805"/>
                <a:gd name="T5" fmla="*/ 74 h 917"/>
                <a:gd name="T6" fmla="*/ 176 w 805"/>
                <a:gd name="T7" fmla="*/ 80 h 917"/>
                <a:gd name="T8" fmla="*/ 171 w 805"/>
                <a:gd name="T9" fmla="*/ 98 h 917"/>
                <a:gd name="T10" fmla="*/ 184 w 805"/>
                <a:gd name="T11" fmla="*/ 111 h 917"/>
                <a:gd name="T12" fmla="*/ 186 w 805"/>
                <a:gd name="T13" fmla="*/ 132 h 917"/>
                <a:gd name="T14" fmla="*/ 196 w 805"/>
                <a:gd name="T15" fmla="*/ 139 h 917"/>
                <a:gd name="T16" fmla="*/ 201 w 805"/>
                <a:gd name="T17" fmla="*/ 156 h 917"/>
                <a:gd name="T18" fmla="*/ 194 w 805"/>
                <a:gd name="T19" fmla="*/ 172 h 917"/>
                <a:gd name="T20" fmla="*/ 195 w 805"/>
                <a:gd name="T21" fmla="*/ 186 h 917"/>
                <a:gd name="T22" fmla="*/ 181 w 805"/>
                <a:gd name="T23" fmla="*/ 194 h 917"/>
                <a:gd name="T24" fmla="*/ 168 w 805"/>
                <a:gd name="T25" fmla="*/ 186 h 917"/>
                <a:gd name="T26" fmla="*/ 143 w 805"/>
                <a:gd name="T27" fmla="*/ 204 h 917"/>
                <a:gd name="T28" fmla="*/ 129 w 805"/>
                <a:gd name="T29" fmla="*/ 206 h 917"/>
                <a:gd name="T30" fmla="*/ 129 w 805"/>
                <a:gd name="T31" fmla="*/ 220 h 917"/>
                <a:gd name="T32" fmla="*/ 123 w 805"/>
                <a:gd name="T33" fmla="*/ 223 h 917"/>
                <a:gd name="T34" fmla="*/ 114 w 805"/>
                <a:gd name="T35" fmla="*/ 223 h 917"/>
                <a:gd name="T36" fmla="*/ 104 w 805"/>
                <a:gd name="T37" fmla="*/ 229 h 917"/>
                <a:gd name="T38" fmla="*/ 104 w 805"/>
                <a:gd name="T39" fmla="*/ 218 h 917"/>
                <a:gd name="T40" fmla="*/ 100 w 805"/>
                <a:gd name="T41" fmla="*/ 212 h 917"/>
                <a:gd name="T42" fmla="*/ 83 w 805"/>
                <a:gd name="T43" fmla="*/ 212 h 917"/>
                <a:gd name="T44" fmla="*/ 96 w 805"/>
                <a:gd name="T45" fmla="*/ 196 h 917"/>
                <a:gd name="T46" fmla="*/ 97 w 805"/>
                <a:gd name="T47" fmla="*/ 181 h 917"/>
                <a:gd name="T48" fmla="*/ 90 w 805"/>
                <a:gd name="T49" fmla="*/ 176 h 917"/>
                <a:gd name="T50" fmla="*/ 90 w 805"/>
                <a:gd name="T51" fmla="*/ 161 h 917"/>
                <a:gd name="T52" fmla="*/ 82 w 805"/>
                <a:gd name="T53" fmla="*/ 159 h 917"/>
                <a:gd name="T54" fmla="*/ 74 w 805"/>
                <a:gd name="T55" fmla="*/ 163 h 917"/>
                <a:gd name="T56" fmla="*/ 64 w 805"/>
                <a:gd name="T57" fmla="*/ 160 h 917"/>
                <a:gd name="T58" fmla="*/ 53 w 805"/>
                <a:gd name="T59" fmla="*/ 175 h 917"/>
                <a:gd name="T60" fmla="*/ 47 w 805"/>
                <a:gd name="T61" fmla="*/ 168 h 917"/>
                <a:gd name="T62" fmla="*/ 40 w 805"/>
                <a:gd name="T63" fmla="*/ 166 h 917"/>
                <a:gd name="T64" fmla="*/ 37 w 805"/>
                <a:gd name="T65" fmla="*/ 178 h 917"/>
                <a:gd name="T66" fmla="*/ 22 w 805"/>
                <a:gd name="T67" fmla="*/ 177 h 917"/>
                <a:gd name="T68" fmla="*/ 15 w 805"/>
                <a:gd name="T69" fmla="*/ 166 h 917"/>
                <a:gd name="T70" fmla="*/ 16 w 805"/>
                <a:gd name="T71" fmla="*/ 153 h 917"/>
                <a:gd name="T72" fmla="*/ 21 w 805"/>
                <a:gd name="T73" fmla="*/ 140 h 917"/>
                <a:gd name="T74" fmla="*/ 16 w 805"/>
                <a:gd name="T75" fmla="*/ 132 h 917"/>
                <a:gd name="T76" fmla="*/ 0 w 805"/>
                <a:gd name="T77" fmla="*/ 130 h 917"/>
                <a:gd name="T78" fmla="*/ 3 w 805"/>
                <a:gd name="T79" fmla="*/ 124 h 917"/>
                <a:gd name="T80" fmla="*/ 15 w 805"/>
                <a:gd name="T81" fmla="*/ 117 h 917"/>
                <a:gd name="T82" fmla="*/ 6 w 805"/>
                <a:gd name="T83" fmla="*/ 81 h 917"/>
                <a:gd name="T84" fmla="*/ 6 w 805"/>
                <a:gd name="T85" fmla="*/ 68 h 917"/>
                <a:gd name="T86" fmla="*/ 3 w 805"/>
                <a:gd name="T87" fmla="*/ 46 h 917"/>
                <a:gd name="T88" fmla="*/ 10 w 805"/>
                <a:gd name="T89" fmla="*/ 30 h 917"/>
                <a:gd name="T90" fmla="*/ 25 w 805"/>
                <a:gd name="T91" fmla="*/ 17 h 917"/>
                <a:gd name="T92" fmla="*/ 49 w 805"/>
                <a:gd name="T93" fmla="*/ 21 h 917"/>
                <a:gd name="T94" fmla="*/ 53 w 805"/>
                <a:gd name="T95" fmla="*/ 14 h 917"/>
                <a:gd name="T96" fmla="*/ 45 w 805"/>
                <a:gd name="T97" fmla="*/ 4 h 917"/>
                <a:gd name="T98" fmla="*/ 63 w 805"/>
                <a:gd name="T99" fmla="*/ 0 h 917"/>
                <a:gd name="T100" fmla="*/ 85 w 805"/>
                <a:gd name="T101" fmla="*/ 6 h 917"/>
                <a:gd name="T102" fmla="*/ 102 w 805"/>
                <a:gd name="T103" fmla="*/ 7 h 917"/>
                <a:gd name="T104" fmla="*/ 117 w 805"/>
                <a:gd name="T105" fmla="*/ 17 h 917"/>
                <a:gd name="T106" fmla="*/ 132 w 805"/>
                <a:gd name="T107" fmla="*/ 8 h 917"/>
                <a:gd name="T108" fmla="*/ 140 w 805"/>
                <a:gd name="T109" fmla="*/ 10 h 917"/>
                <a:gd name="T110" fmla="*/ 141 w 805"/>
                <a:gd name="T111" fmla="*/ 18 h 917"/>
                <a:gd name="T112" fmla="*/ 159 w 805"/>
                <a:gd name="T113" fmla="*/ 6 h 917"/>
                <a:gd name="T114" fmla="*/ 167 w 805"/>
                <a:gd name="T115" fmla="*/ 14 h 917"/>
                <a:gd name="T116" fmla="*/ 166 w 805"/>
                <a:gd name="T117" fmla="*/ 28 h 917"/>
                <a:gd name="T118" fmla="*/ 178 w 805"/>
                <a:gd name="T119" fmla="*/ 31 h 917"/>
                <a:gd name="T120" fmla="*/ 186 w 805"/>
                <a:gd name="T121" fmla="*/ 44 h 917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805"/>
                <a:gd name="T184" fmla="*/ 0 h 917"/>
                <a:gd name="T185" fmla="*/ 805 w 805"/>
                <a:gd name="T186" fmla="*/ 917 h 917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805" h="917">
                  <a:moveTo>
                    <a:pt x="746" y="177"/>
                  </a:moveTo>
                  <a:lnTo>
                    <a:pt x="766" y="251"/>
                  </a:lnTo>
                  <a:lnTo>
                    <a:pt x="740" y="299"/>
                  </a:lnTo>
                  <a:lnTo>
                    <a:pt x="707" y="322"/>
                  </a:lnTo>
                  <a:lnTo>
                    <a:pt x="685" y="393"/>
                  </a:lnTo>
                  <a:lnTo>
                    <a:pt x="736" y="446"/>
                  </a:lnTo>
                  <a:lnTo>
                    <a:pt x="746" y="531"/>
                  </a:lnTo>
                  <a:lnTo>
                    <a:pt x="787" y="557"/>
                  </a:lnTo>
                  <a:lnTo>
                    <a:pt x="805" y="627"/>
                  </a:lnTo>
                  <a:lnTo>
                    <a:pt x="777" y="688"/>
                  </a:lnTo>
                  <a:lnTo>
                    <a:pt x="781" y="747"/>
                  </a:lnTo>
                  <a:lnTo>
                    <a:pt x="724" y="777"/>
                  </a:lnTo>
                  <a:lnTo>
                    <a:pt x="673" y="747"/>
                  </a:lnTo>
                  <a:lnTo>
                    <a:pt x="573" y="816"/>
                  </a:lnTo>
                  <a:lnTo>
                    <a:pt x="518" y="824"/>
                  </a:lnTo>
                  <a:lnTo>
                    <a:pt x="518" y="881"/>
                  </a:lnTo>
                  <a:lnTo>
                    <a:pt x="492" y="895"/>
                  </a:lnTo>
                  <a:lnTo>
                    <a:pt x="457" y="895"/>
                  </a:lnTo>
                  <a:lnTo>
                    <a:pt x="419" y="917"/>
                  </a:lnTo>
                  <a:lnTo>
                    <a:pt x="419" y="873"/>
                  </a:lnTo>
                  <a:lnTo>
                    <a:pt x="403" y="848"/>
                  </a:lnTo>
                  <a:lnTo>
                    <a:pt x="333" y="850"/>
                  </a:lnTo>
                  <a:lnTo>
                    <a:pt x="384" y="787"/>
                  </a:lnTo>
                  <a:lnTo>
                    <a:pt x="388" y="726"/>
                  </a:lnTo>
                  <a:lnTo>
                    <a:pt x="362" y="706"/>
                  </a:lnTo>
                  <a:lnTo>
                    <a:pt x="362" y="647"/>
                  </a:lnTo>
                  <a:lnTo>
                    <a:pt x="329" y="637"/>
                  </a:lnTo>
                  <a:lnTo>
                    <a:pt x="297" y="655"/>
                  </a:lnTo>
                  <a:lnTo>
                    <a:pt x="256" y="643"/>
                  </a:lnTo>
                  <a:lnTo>
                    <a:pt x="214" y="700"/>
                  </a:lnTo>
                  <a:lnTo>
                    <a:pt x="191" y="673"/>
                  </a:lnTo>
                  <a:lnTo>
                    <a:pt x="163" y="667"/>
                  </a:lnTo>
                  <a:lnTo>
                    <a:pt x="148" y="714"/>
                  </a:lnTo>
                  <a:lnTo>
                    <a:pt x="88" y="708"/>
                  </a:lnTo>
                  <a:lnTo>
                    <a:pt x="61" y="667"/>
                  </a:lnTo>
                  <a:lnTo>
                    <a:pt x="65" y="614"/>
                  </a:lnTo>
                  <a:lnTo>
                    <a:pt x="86" y="562"/>
                  </a:lnTo>
                  <a:lnTo>
                    <a:pt x="65" y="529"/>
                  </a:lnTo>
                  <a:lnTo>
                    <a:pt x="0" y="523"/>
                  </a:lnTo>
                  <a:lnTo>
                    <a:pt x="14" y="499"/>
                  </a:lnTo>
                  <a:lnTo>
                    <a:pt x="63" y="468"/>
                  </a:lnTo>
                  <a:lnTo>
                    <a:pt x="24" y="326"/>
                  </a:lnTo>
                  <a:lnTo>
                    <a:pt x="25" y="275"/>
                  </a:lnTo>
                  <a:lnTo>
                    <a:pt x="14" y="185"/>
                  </a:lnTo>
                  <a:lnTo>
                    <a:pt x="41" y="120"/>
                  </a:lnTo>
                  <a:lnTo>
                    <a:pt x="100" y="68"/>
                  </a:lnTo>
                  <a:lnTo>
                    <a:pt x="199" y="84"/>
                  </a:lnTo>
                  <a:lnTo>
                    <a:pt x="212" y="59"/>
                  </a:lnTo>
                  <a:lnTo>
                    <a:pt x="183" y="17"/>
                  </a:lnTo>
                  <a:lnTo>
                    <a:pt x="252" y="0"/>
                  </a:lnTo>
                  <a:lnTo>
                    <a:pt x="340" y="27"/>
                  </a:lnTo>
                  <a:lnTo>
                    <a:pt x="411" y="31"/>
                  </a:lnTo>
                  <a:lnTo>
                    <a:pt x="468" y="70"/>
                  </a:lnTo>
                  <a:lnTo>
                    <a:pt x="529" y="35"/>
                  </a:lnTo>
                  <a:lnTo>
                    <a:pt x="561" y="41"/>
                  </a:lnTo>
                  <a:lnTo>
                    <a:pt x="567" y="74"/>
                  </a:lnTo>
                  <a:lnTo>
                    <a:pt x="638" y="25"/>
                  </a:lnTo>
                  <a:lnTo>
                    <a:pt x="671" y="59"/>
                  </a:lnTo>
                  <a:lnTo>
                    <a:pt x="665" y="112"/>
                  </a:lnTo>
                  <a:lnTo>
                    <a:pt x="712" y="126"/>
                  </a:lnTo>
                  <a:lnTo>
                    <a:pt x="746" y="177"/>
                  </a:lnTo>
                </a:path>
              </a:pathLst>
            </a:custGeom>
            <a:grpFill/>
            <a:ln w="635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3" name="Freeform 117"/>
            <p:cNvSpPr>
              <a:spLocks/>
            </p:cNvSpPr>
            <p:nvPr/>
          </p:nvSpPr>
          <p:spPr bwMode="gray">
            <a:xfrm>
              <a:off x="3436" y="2904"/>
              <a:ext cx="356" cy="491"/>
            </a:xfrm>
            <a:custGeom>
              <a:avLst/>
              <a:gdLst>
                <a:gd name="T0" fmla="*/ 20 w 711"/>
                <a:gd name="T1" fmla="*/ 44 h 982"/>
                <a:gd name="T2" fmla="*/ 7 w 711"/>
                <a:gd name="T3" fmla="*/ 55 h 982"/>
                <a:gd name="T4" fmla="*/ 16 w 711"/>
                <a:gd name="T5" fmla="*/ 68 h 982"/>
                <a:gd name="T6" fmla="*/ 21 w 711"/>
                <a:gd name="T7" fmla="*/ 86 h 982"/>
                <a:gd name="T8" fmla="*/ 14 w 711"/>
                <a:gd name="T9" fmla="*/ 98 h 982"/>
                <a:gd name="T10" fmla="*/ 6 w 711"/>
                <a:gd name="T11" fmla="*/ 104 h 982"/>
                <a:gd name="T12" fmla="*/ 0 w 711"/>
                <a:gd name="T13" fmla="*/ 122 h 982"/>
                <a:gd name="T14" fmla="*/ 13 w 711"/>
                <a:gd name="T15" fmla="*/ 135 h 982"/>
                <a:gd name="T16" fmla="*/ 16 w 711"/>
                <a:gd name="T17" fmla="*/ 156 h 982"/>
                <a:gd name="T18" fmla="*/ 26 w 711"/>
                <a:gd name="T19" fmla="*/ 163 h 982"/>
                <a:gd name="T20" fmla="*/ 30 w 711"/>
                <a:gd name="T21" fmla="*/ 179 h 982"/>
                <a:gd name="T22" fmla="*/ 23 w 711"/>
                <a:gd name="T23" fmla="*/ 196 h 982"/>
                <a:gd name="T24" fmla="*/ 24 w 711"/>
                <a:gd name="T25" fmla="*/ 210 h 982"/>
                <a:gd name="T26" fmla="*/ 32 w 711"/>
                <a:gd name="T27" fmla="*/ 215 h 982"/>
                <a:gd name="T28" fmla="*/ 50 w 711"/>
                <a:gd name="T29" fmla="*/ 209 h 982"/>
                <a:gd name="T30" fmla="*/ 56 w 711"/>
                <a:gd name="T31" fmla="*/ 215 h 982"/>
                <a:gd name="T32" fmla="*/ 47 w 711"/>
                <a:gd name="T33" fmla="*/ 232 h 982"/>
                <a:gd name="T34" fmla="*/ 39 w 711"/>
                <a:gd name="T35" fmla="*/ 241 h 982"/>
                <a:gd name="T36" fmla="*/ 46 w 711"/>
                <a:gd name="T37" fmla="*/ 246 h 982"/>
                <a:gd name="T38" fmla="*/ 82 w 711"/>
                <a:gd name="T39" fmla="*/ 231 h 982"/>
                <a:gd name="T40" fmla="*/ 96 w 711"/>
                <a:gd name="T41" fmla="*/ 238 h 982"/>
                <a:gd name="T42" fmla="*/ 101 w 711"/>
                <a:gd name="T43" fmla="*/ 222 h 982"/>
                <a:gd name="T44" fmla="*/ 100 w 711"/>
                <a:gd name="T45" fmla="*/ 209 h 982"/>
                <a:gd name="T46" fmla="*/ 107 w 711"/>
                <a:gd name="T47" fmla="*/ 182 h 982"/>
                <a:gd name="T48" fmla="*/ 115 w 711"/>
                <a:gd name="T49" fmla="*/ 170 h 982"/>
                <a:gd name="T50" fmla="*/ 115 w 711"/>
                <a:gd name="T51" fmla="*/ 157 h 982"/>
                <a:gd name="T52" fmla="*/ 119 w 711"/>
                <a:gd name="T53" fmla="*/ 151 h 982"/>
                <a:gd name="T54" fmla="*/ 116 w 711"/>
                <a:gd name="T55" fmla="*/ 143 h 982"/>
                <a:gd name="T56" fmla="*/ 117 w 711"/>
                <a:gd name="T57" fmla="*/ 130 h 982"/>
                <a:gd name="T58" fmla="*/ 132 w 711"/>
                <a:gd name="T59" fmla="*/ 124 h 982"/>
                <a:gd name="T60" fmla="*/ 134 w 711"/>
                <a:gd name="T61" fmla="*/ 106 h 982"/>
                <a:gd name="T62" fmla="*/ 135 w 711"/>
                <a:gd name="T63" fmla="*/ 92 h 982"/>
                <a:gd name="T64" fmla="*/ 143 w 711"/>
                <a:gd name="T65" fmla="*/ 87 h 982"/>
                <a:gd name="T66" fmla="*/ 151 w 711"/>
                <a:gd name="T67" fmla="*/ 87 h 982"/>
                <a:gd name="T68" fmla="*/ 164 w 711"/>
                <a:gd name="T69" fmla="*/ 80 h 982"/>
                <a:gd name="T70" fmla="*/ 175 w 711"/>
                <a:gd name="T71" fmla="*/ 75 h 982"/>
                <a:gd name="T72" fmla="*/ 175 w 711"/>
                <a:gd name="T73" fmla="*/ 64 h 982"/>
                <a:gd name="T74" fmla="*/ 178 w 711"/>
                <a:gd name="T75" fmla="*/ 63 h 982"/>
                <a:gd name="T76" fmla="*/ 175 w 711"/>
                <a:gd name="T77" fmla="*/ 49 h 982"/>
                <a:gd name="T78" fmla="*/ 155 w 711"/>
                <a:gd name="T79" fmla="*/ 34 h 982"/>
                <a:gd name="T80" fmla="*/ 160 w 711"/>
                <a:gd name="T81" fmla="*/ 19 h 982"/>
                <a:gd name="T82" fmla="*/ 153 w 711"/>
                <a:gd name="T83" fmla="*/ 15 h 982"/>
                <a:gd name="T84" fmla="*/ 134 w 711"/>
                <a:gd name="T85" fmla="*/ 14 h 982"/>
                <a:gd name="T86" fmla="*/ 127 w 711"/>
                <a:gd name="T87" fmla="*/ 5 h 982"/>
                <a:gd name="T88" fmla="*/ 112 w 711"/>
                <a:gd name="T89" fmla="*/ 21 h 982"/>
                <a:gd name="T90" fmla="*/ 102 w 711"/>
                <a:gd name="T91" fmla="*/ 17 h 982"/>
                <a:gd name="T92" fmla="*/ 110 w 711"/>
                <a:gd name="T93" fmla="*/ 7 h 982"/>
                <a:gd name="T94" fmla="*/ 105 w 711"/>
                <a:gd name="T95" fmla="*/ 0 h 982"/>
                <a:gd name="T96" fmla="*/ 96 w 711"/>
                <a:gd name="T97" fmla="*/ 4 h 982"/>
                <a:gd name="T98" fmla="*/ 87 w 711"/>
                <a:gd name="T99" fmla="*/ 15 h 982"/>
                <a:gd name="T100" fmla="*/ 83 w 711"/>
                <a:gd name="T101" fmla="*/ 14 h 982"/>
                <a:gd name="T102" fmla="*/ 76 w 711"/>
                <a:gd name="T103" fmla="*/ 21 h 982"/>
                <a:gd name="T104" fmla="*/ 63 w 711"/>
                <a:gd name="T105" fmla="*/ 15 h 982"/>
                <a:gd name="T106" fmla="*/ 54 w 711"/>
                <a:gd name="T107" fmla="*/ 25 h 982"/>
                <a:gd name="T108" fmla="*/ 46 w 711"/>
                <a:gd name="T109" fmla="*/ 27 h 982"/>
                <a:gd name="T110" fmla="*/ 35 w 711"/>
                <a:gd name="T111" fmla="*/ 40 h 982"/>
                <a:gd name="T112" fmla="*/ 20 w 711"/>
                <a:gd name="T113" fmla="*/ 44 h 982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711"/>
                <a:gd name="T172" fmla="*/ 0 h 982"/>
                <a:gd name="T173" fmla="*/ 711 w 711"/>
                <a:gd name="T174" fmla="*/ 982 h 982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711" h="982">
                  <a:moveTo>
                    <a:pt x="77" y="173"/>
                  </a:moveTo>
                  <a:lnTo>
                    <a:pt x="27" y="219"/>
                  </a:lnTo>
                  <a:lnTo>
                    <a:pt x="61" y="270"/>
                  </a:lnTo>
                  <a:lnTo>
                    <a:pt x="81" y="344"/>
                  </a:lnTo>
                  <a:lnTo>
                    <a:pt x="55" y="392"/>
                  </a:lnTo>
                  <a:lnTo>
                    <a:pt x="22" y="415"/>
                  </a:lnTo>
                  <a:lnTo>
                    <a:pt x="0" y="486"/>
                  </a:lnTo>
                  <a:lnTo>
                    <a:pt x="51" y="539"/>
                  </a:lnTo>
                  <a:lnTo>
                    <a:pt x="61" y="624"/>
                  </a:lnTo>
                  <a:lnTo>
                    <a:pt x="102" y="650"/>
                  </a:lnTo>
                  <a:lnTo>
                    <a:pt x="120" y="716"/>
                  </a:lnTo>
                  <a:lnTo>
                    <a:pt x="92" y="783"/>
                  </a:lnTo>
                  <a:lnTo>
                    <a:pt x="96" y="840"/>
                  </a:lnTo>
                  <a:lnTo>
                    <a:pt x="128" y="860"/>
                  </a:lnTo>
                  <a:lnTo>
                    <a:pt x="197" y="833"/>
                  </a:lnTo>
                  <a:lnTo>
                    <a:pt x="224" y="858"/>
                  </a:lnTo>
                  <a:lnTo>
                    <a:pt x="185" y="927"/>
                  </a:lnTo>
                  <a:lnTo>
                    <a:pt x="155" y="961"/>
                  </a:lnTo>
                  <a:lnTo>
                    <a:pt x="183" y="982"/>
                  </a:lnTo>
                  <a:lnTo>
                    <a:pt x="327" y="923"/>
                  </a:lnTo>
                  <a:lnTo>
                    <a:pt x="382" y="949"/>
                  </a:lnTo>
                  <a:lnTo>
                    <a:pt x="403" y="888"/>
                  </a:lnTo>
                  <a:lnTo>
                    <a:pt x="398" y="833"/>
                  </a:lnTo>
                  <a:lnTo>
                    <a:pt x="425" y="726"/>
                  </a:lnTo>
                  <a:lnTo>
                    <a:pt x="459" y="677"/>
                  </a:lnTo>
                  <a:lnTo>
                    <a:pt x="457" y="628"/>
                  </a:lnTo>
                  <a:lnTo>
                    <a:pt x="476" y="604"/>
                  </a:lnTo>
                  <a:lnTo>
                    <a:pt x="462" y="569"/>
                  </a:lnTo>
                  <a:lnTo>
                    <a:pt x="468" y="518"/>
                  </a:lnTo>
                  <a:lnTo>
                    <a:pt x="525" y="496"/>
                  </a:lnTo>
                  <a:lnTo>
                    <a:pt x="535" y="423"/>
                  </a:lnTo>
                  <a:lnTo>
                    <a:pt x="539" y="368"/>
                  </a:lnTo>
                  <a:lnTo>
                    <a:pt x="569" y="346"/>
                  </a:lnTo>
                  <a:lnTo>
                    <a:pt x="602" y="346"/>
                  </a:lnTo>
                  <a:lnTo>
                    <a:pt x="653" y="317"/>
                  </a:lnTo>
                  <a:lnTo>
                    <a:pt x="697" y="297"/>
                  </a:lnTo>
                  <a:lnTo>
                    <a:pt x="697" y="256"/>
                  </a:lnTo>
                  <a:lnTo>
                    <a:pt x="711" y="254"/>
                  </a:lnTo>
                  <a:lnTo>
                    <a:pt x="697" y="193"/>
                  </a:lnTo>
                  <a:lnTo>
                    <a:pt x="620" y="134"/>
                  </a:lnTo>
                  <a:lnTo>
                    <a:pt x="638" y="73"/>
                  </a:lnTo>
                  <a:lnTo>
                    <a:pt x="612" y="57"/>
                  </a:lnTo>
                  <a:lnTo>
                    <a:pt x="535" y="55"/>
                  </a:lnTo>
                  <a:lnTo>
                    <a:pt x="506" y="20"/>
                  </a:lnTo>
                  <a:lnTo>
                    <a:pt x="447" y="81"/>
                  </a:lnTo>
                  <a:lnTo>
                    <a:pt x="407" y="67"/>
                  </a:lnTo>
                  <a:lnTo>
                    <a:pt x="439" y="28"/>
                  </a:lnTo>
                  <a:lnTo>
                    <a:pt x="417" y="0"/>
                  </a:lnTo>
                  <a:lnTo>
                    <a:pt x="384" y="14"/>
                  </a:lnTo>
                  <a:lnTo>
                    <a:pt x="348" y="59"/>
                  </a:lnTo>
                  <a:lnTo>
                    <a:pt x="331" y="55"/>
                  </a:lnTo>
                  <a:lnTo>
                    <a:pt x="301" y="81"/>
                  </a:lnTo>
                  <a:lnTo>
                    <a:pt x="250" y="61"/>
                  </a:lnTo>
                  <a:lnTo>
                    <a:pt x="214" y="98"/>
                  </a:lnTo>
                  <a:lnTo>
                    <a:pt x="183" y="108"/>
                  </a:lnTo>
                  <a:lnTo>
                    <a:pt x="140" y="159"/>
                  </a:lnTo>
                  <a:lnTo>
                    <a:pt x="77" y="173"/>
                  </a:lnTo>
                  <a:close/>
                </a:path>
              </a:pathLst>
            </a:custGeom>
            <a:grpFill/>
            <a:ln w="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4" name="Freeform 118"/>
            <p:cNvSpPr>
              <a:spLocks/>
            </p:cNvSpPr>
            <p:nvPr/>
          </p:nvSpPr>
          <p:spPr bwMode="gray">
            <a:xfrm>
              <a:off x="3436" y="2904"/>
              <a:ext cx="356" cy="491"/>
            </a:xfrm>
            <a:custGeom>
              <a:avLst/>
              <a:gdLst>
                <a:gd name="T0" fmla="*/ 20 w 711"/>
                <a:gd name="T1" fmla="*/ 44 h 982"/>
                <a:gd name="T2" fmla="*/ 7 w 711"/>
                <a:gd name="T3" fmla="*/ 55 h 982"/>
                <a:gd name="T4" fmla="*/ 16 w 711"/>
                <a:gd name="T5" fmla="*/ 68 h 982"/>
                <a:gd name="T6" fmla="*/ 21 w 711"/>
                <a:gd name="T7" fmla="*/ 86 h 982"/>
                <a:gd name="T8" fmla="*/ 14 w 711"/>
                <a:gd name="T9" fmla="*/ 98 h 982"/>
                <a:gd name="T10" fmla="*/ 6 w 711"/>
                <a:gd name="T11" fmla="*/ 104 h 982"/>
                <a:gd name="T12" fmla="*/ 0 w 711"/>
                <a:gd name="T13" fmla="*/ 122 h 982"/>
                <a:gd name="T14" fmla="*/ 13 w 711"/>
                <a:gd name="T15" fmla="*/ 135 h 982"/>
                <a:gd name="T16" fmla="*/ 16 w 711"/>
                <a:gd name="T17" fmla="*/ 156 h 982"/>
                <a:gd name="T18" fmla="*/ 26 w 711"/>
                <a:gd name="T19" fmla="*/ 163 h 982"/>
                <a:gd name="T20" fmla="*/ 30 w 711"/>
                <a:gd name="T21" fmla="*/ 179 h 982"/>
                <a:gd name="T22" fmla="*/ 23 w 711"/>
                <a:gd name="T23" fmla="*/ 196 h 982"/>
                <a:gd name="T24" fmla="*/ 24 w 711"/>
                <a:gd name="T25" fmla="*/ 210 h 982"/>
                <a:gd name="T26" fmla="*/ 32 w 711"/>
                <a:gd name="T27" fmla="*/ 215 h 982"/>
                <a:gd name="T28" fmla="*/ 50 w 711"/>
                <a:gd name="T29" fmla="*/ 209 h 982"/>
                <a:gd name="T30" fmla="*/ 56 w 711"/>
                <a:gd name="T31" fmla="*/ 215 h 982"/>
                <a:gd name="T32" fmla="*/ 47 w 711"/>
                <a:gd name="T33" fmla="*/ 232 h 982"/>
                <a:gd name="T34" fmla="*/ 39 w 711"/>
                <a:gd name="T35" fmla="*/ 241 h 982"/>
                <a:gd name="T36" fmla="*/ 46 w 711"/>
                <a:gd name="T37" fmla="*/ 246 h 982"/>
                <a:gd name="T38" fmla="*/ 82 w 711"/>
                <a:gd name="T39" fmla="*/ 231 h 982"/>
                <a:gd name="T40" fmla="*/ 96 w 711"/>
                <a:gd name="T41" fmla="*/ 238 h 982"/>
                <a:gd name="T42" fmla="*/ 101 w 711"/>
                <a:gd name="T43" fmla="*/ 222 h 982"/>
                <a:gd name="T44" fmla="*/ 100 w 711"/>
                <a:gd name="T45" fmla="*/ 209 h 982"/>
                <a:gd name="T46" fmla="*/ 107 w 711"/>
                <a:gd name="T47" fmla="*/ 182 h 982"/>
                <a:gd name="T48" fmla="*/ 115 w 711"/>
                <a:gd name="T49" fmla="*/ 170 h 982"/>
                <a:gd name="T50" fmla="*/ 115 w 711"/>
                <a:gd name="T51" fmla="*/ 157 h 982"/>
                <a:gd name="T52" fmla="*/ 119 w 711"/>
                <a:gd name="T53" fmla="*/ 151 h 982"/>
                <a:gd name="T54" fmla="*/ 116 w 711"/>
                <a:gd name="T55" fmla="*/ 143 h 982"/>
                <a:gd name="T56" fmla="*/ 117 w 711"/>
                <a:gd name="T57" fmla="*/ 130 h 982"/>
                <a:gd name="T58" fmla="*/ 132 w 711"/>
                <a:gd name="T59" fmla="*/ 124 h 982"/>
                <a:gd name="T60" fmla="*/ 134 w 711"/>
                <a:gd name="T61" fmla="*/ 106 h 982"/>
                <a:gd name="T62" fmla="*/ 135 w 711"/>
                <a:gd name="T63" fmla="*/ 92 h 982"/>
                <a:gd name="T64" fmla="*/ 143 w 711"/>
                <a:gd name="T65" fmla="*/ 87 h 982"/>
                <a:gd name="T66" fmla="*/ 151 w 711"/>
                <a:gd name="T67" fmla="*/ 87 h 982"/>
                <a:gd name="T68" fmla="*/ 164 w 711"/>
                <a:gd name="T69" fmla="*/ 80 h 982"/>
                <a:gd name="T70" fmla="*/ 175 w 711"/>
                <a:gd name="T71" fmla="*/ 75 h 982"/>
                <a:gd name="T72" fmla="*/ 175 w 711"/>
                <a:gd name="T73" fmla="*/ 64 h 982"/>
                <a:gd name="T74" fmla="*/ 178 w 711"/>
                <a:gd name="T75" fmla="*/ 63 h 982"/>
                <a:gd name="T76" fmla="*/ 175 w 711"/>
                <a:gd name="T77" fmla="*/ 49 h 982"/>
                <a:gd name="T78" fmla="*/ 155 w 711"/>
                <a:gd name="T79" fmla="*/ 34 h 982"/>
                <a:gd name="T80" fmla="*/ 160 w 711"/>
                <a:gd name="T81" fmla="*/ 19 h 982"/>
                <a:gd name="T82" fmla="*/ 153 w 711"/>
                <a:gd name="T83" fmla="*/ 15 h 982"/>
                <a:gd name="T84" fmla="*/ 134 w 711"/>
                <a:gd name="T85" fmla="*/ 14 h 982"/>
                <a:gd name="T86" fmla="*/ 127 w 711"/>
                <a:gd name="T87" fmla="*/ 5 h 982"/>
                <a:gd name="T88" fmla="*/ 112 w 711"/>
                <a:gd name="T89" fmla="*/ 21 h 982"/>
                <a:gd name="T90" fmla="*/ 102 w 711"/>
                <a:gd name="T91" fmla="*/ 17 h 982"/>
                <a:gd name="T92" fmla="*/ 110 w 711"/>
                <a:gd name="T93" fmla="*/ 7 h 982"/>
                <a:gd name="T94" fmla="*/ 105 w 711"/>
                <a:gd name="T95" fmla="*/ 0 h 982"/>
                <a:gd name="T96" fmla="*/ 96 w 711"/>
                <a:gd name="T97" fmla="*/ 4 h 982"/>
                <a:gd name="T98" fmla="*/ 87 w 711"/>
                <a:gd name="T99" fmla="*/ 15 h 982"/>
                <a:gd name="T100" fmla="*/ 83 w 711"/>
                <a:gd name="T101" fmla="*/ 14 h 982"/>
                <a:gd name="T102" fmla="*/ 76 w 711"/>
                <a:gd name="T103" fmla="*/ 21 h 982"/>
                <a:gd name="T104" fmla="*/ 63 w 711"/>
                <a:gd name="T105" fmla="*/ 15 h 982"/>
                <a:gd name="T106" fmla="*/ 54 w 711"/>
                <a:gd name="T107" fmla="*/ 25 h 982"/>
                <a:gd name="T108" fmla="*/ 46 w 711"/>
                <a:gd name="T109" fmla="*/ 27 h 982"/>
                <a:gd name="T110" fmla="*/ 35 w 711"/>
                <a:gd name="T111" fmla="*/ 40 h 982"/>
                <a:gd name="T112" fmla="*/ 20 w 711"/>
                <a:gd name="T113" fmla="*/ 44 h 982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711"/>
                <a:gd name="T172" fmla="*/ 0 h 982"/>
                <a:gd name="T173" fmla="*/ 711 w 711"/>
                <a:gd name="T174" fmla="*/ 982 h 982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711" h="982">
                  <a:moveTo>
                    <a:pt x="77" y="173"/>
                  </a:moveTo>
                  <a:lnTo>
                    <a:pt x="27" y="219"/>
                  </a:lnTo>
                  <a:lnTo>
                    <a:pt x="61" y="270"/>
                  </a:lnTo>
                  <a:lnTo>
                    <a:pt x="81" y="344"/>
                  </a:lnTo>
                  <a:lnTo>
                    <a:pt x="55" y="392"/>
                  </a:lnTo>
                  <a:lnTo>
                    <a:pt x="22" y="415"/>
                  </a:lnTo>
                  <a:lnTo>
                    <a:pt x="0" y="486"/>
                  </a:lnTo>
                  <a:lnTo>
                    <a:pt x="51" y="539"/>
                  </a:lnTo>
                  <a:lnTo>
                    <a:pt x="61" y="624"/>
                  </a:lnTo>
                  <a:lnTo>
                    <a:pt x="102" y="650"/>
                  </a:lnTo>
                  <a:lnTo>
                    <a:pt x="120" y="716"/>
                  </a:lnTo>
                  <a:lnTo>
                    <a:pt x="92" y="783"/>
                  </a:lnTo>
                  <a:lnTo>
                    <a:pt x="96" y="840"/>
                  </a:lnTo>
                  <a:lnTo>
                    <a:pt x="128" y="860"/>
                  </a:lnTo>
                  <a:lnTo>
                    <a:pt x="197" y="833"/>
                  </a:lnTo>
                  <a:lnTo>
                    <a:pt x="224" y="858"/>
                  </a:lnTo>
                  <a:lnTo>
                    <a:pt x="185" y="927"/>
                  </a:lnTo>
                  <a:lnTo>
                    <a:pt x="155" y="961"/>
                  </a:lnTo>
                  <a:lnTo>
                    <a:pt x="183" y="982"/>
                  </a:lnTo>
                  <a:lnTo>
                    <a:pt x="327" y="923"/>
                  </a:lnTo>
                  <a:lnTo>
                    <a:pt x="382" y="949"/>
                  </a:lnTo>
                  <a:lnTo>
                    <a:pt x="403" y="888"/>
                  </a:lnTo>
                  <a:lnTo>
                    <a:pt x="398" y="833"/>
                  </a:lnTo>
                  <a:lnTo>
                    <a:pt x="425" y="726"/>
                  </a:lnTo>
                  <a:lnTo>
                    <a:pt x="459" y="677"/>
                  </a:lnTo>
                  <a:lnTo>
                    <a:pt x="457" y="628"/>
                  </a:lnTo>
                  <a:lnTo>
                    <a:pt x="476" y="604"/>
                  </a:lnTo>
                  <a:lnTo>
                    <a:pt x="462" y="569"/>
                  </a:lnTo>
                  <a:lnTo>
                    <a:pt x="468" y="518"/>
                  </a:lnTo>
                  <a:lnTo>
                    <a:pt x="525" y="496"/>
                  </a:lnTo>
                  <a:lnTo>
                    <a:pt x="535" y="423"/>
                  </a:lnTo>
                  <a:lnTo>
                    <a:pt x="539" y="368"/>
                  </a:lnTo>
                  <a:lnTo>
                    <a:pt x="569" y="346"/>
                  </a:lnTo>
                  <a:lnTo>
                    <a:pt x="602" y="346"/>
                  </a:lnTo>
                  <a:lnTo>
                    <a:pt x="653" y="317"/>
                  </a:lnTo>
                  <a:lnTo>
                    <a:pt x="697" y="297"/>
                  </a:lnTo>
                  <a:lnTo>
                    <a:pt x="697" y="256"/>
                  </a:lnTo>
                  <a:lnTo>
                    <a:pt x="711" y="254"/>
                  </a:lnTo>
                  <a:lnTo>
                    <a:pt x="697" y="193"/>
                  </a:lnTo>
                  <a:lnTo>
                    <a:pt x="620" y="134"/>
                  </a:lnTo>
                  <a:lnTo>
                    <a:pt x="638" y="73"/>
                  </a:lnTo>
                  <a:lnTo>
                    <a:pt x="612" y="57"/>
                  </a:lnTo>
                  <a:lnTo>
                    <a:pt x="535" y="55"/>
                  </a:lnTo>
                  <a:lnTo>
                    <a:pt x="506" y="20"/>
                  </a:lnTo>
                  <a:lnTo>
                    <a:pt x="447" y="81"/>
                  </a:lnTo>
                  <a:lnTo>
                    <a:pt x="407" y="67"/>
                  </a:lnTo>
                  <a:lnTo>
                    <a:pt x="439" y="28"/>
                  </a:lnTo>
                  <a:lnTo>
                    <a:pt x="417" y="0"/>
                  </a:lnTo>
                  <a:lnTo>
                    <a:pt x="384" y="14"/>
                  </a:lnTo>
                  <a:lnTo>
                    <a:pt x="348" y="59"/>
                  </a:lnTo>
                  <a:lnTo>
                    <a:pt x="331" y="55"/>
                  </a:lnTo>
                  <a:lnTo>
                    <a:pt x="301" y="81"/>
                  </a:lnTo>
                  <a:lnTo>
                    <a:pt x="250" y="61"/>
                  </a:lnTo>
                  <a:lnTo>
                    <a:pt x="214" y="98"/>
                  </a:lnTo>
                  <a:lnTo>
                    <a:pt x="183" y="108"/>
                  </a:lnTo>
                  <a:lnTo>
                    <a:pt x="140" y="159"/>
                  </a:lnTo>
                  <a:lnTo>
                    <a:pt x="77" y="173"/>
                  </a:lnTo>
                </a:path>
              </a:pathLst>
            </a:custGeom>
            <a:grpFill/>
            <a:ln w="635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5" name="Freeform 119"/>
            <p:cNvSpPr>
              <a:spLocks/>
            </p:cNvSpPr>
            <p:nvPr/>
          </p:nvSpPr>
          <p:spPr bwMode="gray">
            <a:xfrm>
              <a:off x="3477" y="2497"/>
              <a:ext cx="361" cy="447"/>
            </a:xfrm>
            <a:custGeom>
              <a:avLst/>
              <a:gdLst>
                <a:gd name="T0" fmla="*/ 19 w 722"/>
                <a:gd name="T1" fmla="*/ 148 h 894"/>
                <a:gd name="T2" fmla="*/ 23 w 722"/>
                <a:gd name="T3" fmla="*/ 155 h 894"/>
                <a:gd name="T4" fmla="*/ 34 w 722"/>
                <a:gd name="T5" fmla="*/ 163 h 894"/>
                <a:gd name="T6" fmla="*/ 42 w 722"/>
                <a:gd name="T7" fmla="*/ 163 h 894"/>
                <a:gd name="T8" fmla="*/ 50 w 722"/>
                <a:gd name="T9" fmla="*/ 168 h 894"/>
                <a:gd name="T10" fmla="*/ 50 w 722"/>
                <a:gd name="T11" fmla="*/ 192 h 894"/>
                <a:gd name="T12" fmla="*/ 58 w 722"/>
                <a:gd name="T13" fmla="*/ 202 h 894"/>
                <a:gd name="T14" fmla="*/ 62 w 722"/>
                <a:gd name="T15" fmla="*/ 217 h 894"/>
                <a:gd name="T16" fmla="*/ 67 w 722"/>
                <a:gd name="T17" fmla="*/ 218 h 894"/>
                <a:gd name="T18" fmla="*/ 76 w 722"/>
                <a:gd name="T19" fmla="*/ 207 h 894"/>
                <a:gd name="T20" fmla="*/ 85 w 722"/>
                <a:gd name="T21" fmla="*/ 204 h 894"/>
                <a:gd name="T22" fmla="*/ 90 w 722"/>
                <a:gd name="T23" fmla="*/ 211 h 894"/>
                <a:gd name="T24" fmla="*/ 82 w 722"/>
                <a:gd name="T25" fmla="*/ 220 h 894"/>
                <a:gd name="T26" fmla="*/ 91 w 722"/>
                <a:gd name="T27" fmla="*/ 224 h 894"/>
                <a:gd name="T28" fmla="*/ 106 w 722"/>
                <a:gd name="T29" fmla="*/ 209 h 894"/>
                <a:gd name="T30" fmla="*/ 113 w 722"/>
                <a:gd name="T31" fmla="*/ 217 h 894"/>
                <a:gd name="T32" fmla="*/ 133 w 722"/>
                <a:gd name="T33" fmla="*/ 218 h 894"/>
                <a:gd name="T34" fmla="*/ 140 w 722"/>
                <a:gd name="T35" fmla="*/ 222 h 894"/>
                <a:gd name="T36" fmla="*/ 154 w 722"/>
                <a:gd name="T37" fmla="*/ 207 h 894"/>
                <a:gd name="T38" fmla="*/ 162 w 722"/>
                <a:gd name="T39" fmla="*/ 188 h 894"/>
                <a:gd name="T40" fmla="*/ 169 w 722"/>
                <a:gd name="T41" fmla="*/ 178 h 894"/>
                <a:gd name="T42" fmla="*/ 176 w 722"/>
                <a:gd name="T43" fmla="*/ 175 h 894"/>
                <a:gd name="T44" fmla="*/ 171 w 722"/>
                <a:gd name="T45" fmla="*/ 164 h 894"/>
                <a:gd name="T46" fmla="*/ 181 w 722"/>
                <a:gd name="T47" fmla="*/ 151 h 894"/>
                <a:gd name="T48" fmla="*/ 180 w 722"/>
                <a:gd name="T49" fmla="*/ 141 h 894"/>
                <a:gd name="T50" fmla="*/ 173 w 722"/>
                <a:gd name="T51" fmla="*/ 142 h 894"/>
                <a:gd name="T52" fmla="*/ 162 w 722"/>
                <a:gd name="T53" fmla="*/ 138 h 894"/>
                <a:gd name="T54" fmla="*/ 150 w 722"/>
                <a:gd name="T55" fmla="*/ 142 h 894"/>
                <a:gd name="T56" fmla="*/ 147 w 722"/>
                <a:gd name="T57" fmla="*/ 127 h 894"/>
                <a:gd name="T58" fmla="*/ 134 w 722"/>
                <a:gd name="T59" fmla="*/ 120 h 894"/>
                <a:gd name="T60" fmla="*/ 131 w 722"/>
                <a:gd name="T61" fmla="*/ 108 h 894"/>
                <a:gd name="T62" fmla="*/ 138 w 722"/>
                <a:gd name="T63" fmla="*/ 97 h 894"/>
                <a:gd name="T64" fmla="*/ 124 w 722"/>
                <a:gd name="T65" fmla="*/ 83 h 894"/>
                <a:gd name="T66" fmla="*/ 108 w 722"/>
                <a:gd name="T67" fmla="*/ 63 h 894"/>
                <a:gd name="T68" fmla="*/ 109 w 722"/>
                <a:gd name="T69" fmla="*/ 47 h 894"/>
                <a:gd name="T70" fmla="*/ 101 w 722"/>
                <a:gd name="T71" fmla="*/ 42 h 894"/>
                <a:gd name="T72" fmla="*/ 93 w 722"/>
                <a:gd name="T73" fmla="*/ 44 h 894"/>
                <a:gd name="T74" fmla="*/ 90 w 722"/>
                <a:gd name="T75" fmla="*/ 35 h 894"/>
                <a:gd name="T76" fmla="*/ 73 w 722"/>
                <a:gd name="T77" fmla="*/ 34 h 894"/>
                <a:gd name="T78" fmla="*/ 77 w 722"/>
                <a:gd name="T79" fmla="*/ 12 h 894"/>
                <a:gd name="T80" fmla="*/ 69 w 722"/>
                <a:gd name="T81" fmla="*/ 15 h 894"/>
                <a:gd name="T82" fmla="*/ 53 w 722"/>
                <a:gd name="T83" fmla="*/ 0 h 894"/>
                <a:gd name="T84" fmla="*/ 45 w 722"/>
                <a:gd name="T85" fmla="*/ 4 h 894"/>
                <a:gd name="T86" fmla="*/ 40 w 722"/>
                <a:gd name="T87" fmla="*/ 16 h 894"/>
                <a:gd name="T88" fmla="*/ 35 w 722"/>
                <a:gd name="T89" fmla="*/ 17 h 894"/>
                <a:gd name="T90" fmla="*/ 38 w 722"/>
                <a:gd name="T91" fmla="*/ 26 h 894"/>
                <a:gd name="T92" fmla="*/ 51 w 722"/>
                <a:gd name="T93" fmla="*/ 30 h 894"/>
                <a:gd name="T94" fmla="*/ 55 w 722"/>
                <a:gd name="T95" fmla="*/ 46 h 894"/>
                <a:gd name="T96" fmla="*/ 42 w 722"/>
                <a:gd name="T97" fmla="*/ 54 h 894"/>
                <a:gd name="T98" fmla="*/ 28 w 722"/>
                <a:gd name="T99" fmla="*/ 42 h 894"/>
                <a:gd name="T100" fmla="*/ 17 w 722"/>
                <a:gd name="T101" fmla="*/ 49 h 894"/>
                <a:gd name="T102" fmla="*/ 22 w 722"/>
                <a:gd name="T103" fmla="*/ 62 h 894"/>
                <a:gd name="T104" fmla="*/ 12 w 722"/>
                <a:gd name="T105" fmla="*/ 71 h 894"/>
                <a:gd name="T106" fmla="*/ 13 w 722"/>
                <a:gd name="T107" fmla="*/ 84 h 894"/>
                <a:gd name="T108" fmla="*/ 0 w 722"/>
                <a:gd name="T109" fmla="*/ 88 h 894"/>
                <a:gd name="T110" fmla="*/ 11 w 722"/>
                <a:gd name="T111" fmla="*/ 96 h 894"/>
                <a:gd name="T112" fmla="*/ 24 w 722"/>
                <a:gd name="T113" fmla="*/ 112 h 894"/>
                <a:gd name="T114" fmla="*/ 40 w 722"/>
                <a:gd name="T115" fmla="*/ 103 h 894"/>
                <a:gd name="T116" fmla="*/ 44 w 722"/>
                <a:gd name="T117" fmla="*/ 118 h 894"/>
                <a:gd name="T118" fmla="*/ 43 w 722"/>
                <a:gd name="T119" fmla="*/ 134 h 894"/>
                <a:gd name="T120" fmla="*/ 24 w 722"/>
                <a:gd name="T121" fmla="*/ 144 h 894"/>
                <a:gd name="T122" fmla="*/ 19 w 722"/>
                <a:gd name="T123" fmla="*/ 148 h 894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722"/>
                <a:gd name="T187" fmla="*/ 0 h 894"/>
                <a:gd name="T188" fmla="*/ 722 w 722"/>
                <a:gd name="T189" fmla="*/ 894 h 894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722" h="894">
                  <a:moveTo>
                    <a:pt x="74" y="591"/>
                  </a:moveTo>
                  <a:lnTo>
                    <a:pt x="94" y="620"/>
                  </a:lnTo>
                  <a:lnTo>
                    <a:pt x="133" y="652"/>
                  </a:lnTo>
                  <a:lnTo>
                    <a:pt x="165" y="650"/>
                  </a:lnTo>
                  <a:lnTo>
                    <a:pt x="202" y="669"/>
                  </a:lnTo>
                  <a:lnTo>
                    <a:pt x="202" y="766"/>
                  </a:lnTo>
                  <a:lnTo>
                    <a:pt x="234" y="807"/>
                  </a:lnTo>
                  <a:lnTo>
                    <a:pt x="250" y="868"/>
                  </a:lnTo>
                  <a:lnTo>
                    <a:pt x="267" y="872"/>
                  </a:lnTo>
                  <a:lnTo>
                    <a:pt x="303" y="827"/>
                  </a:lnTo>
                  <a:lnTo>
                    <a:pt x="338" y="815"/>
                  </a:lnTo>
                  <a:lnTo>
                    <a:pt x="358" y="841"/>
                  </a:lnTo>
                  <a:lnTo>
                    <a:pt x="326" y="878"/>
                  </a:lnTo>
                  <a:lnTo>
                    <a:pt x="366" y="894"/>
                  </a:lnTo>
                  <a:lnTo>
                    <a:pt x="425" y="833"/>
                  </a:lnTo>
                  <a:lnTo>
                    <a:pt x="454" y="868"/>
                  </a:lnTo>
                  <a:lnTo>
                    <a:pt x="531" y="870"/>
                  </a:lnTo>
                  <a:lnTo>
                    <a:pt x="557" y="886"/>
                  </a:lnTo>
                  <a:lnTo>
                    <a:pt x="616" y="825"/>
                  </a:lnTo>
                  <a:lnTo>
                    <a:pt x="645" y="752"/>
                  </a:lnTo>
                  <a:lnTo>
                    <a:pt x="673" y="709"/>
                  </a:lnTo>
                  <a:lnTo>
                    <a:pt x="704" y="697"/>
                  </a:lnTo>
                  <a:lnTo>
                    <a:pt x="683" y="654"/>
                  </a:lnTo>
                  <a:lnTo>
                    <a:pt x="722" y="604"/>
                  </a:lnTo>
                  <a:lnTo>
                    <a:pt x="720" y="563"/>
                  </a:lnTo>
                  <a:lnTo>
                    <a:pt x="689" y="567"/>
                  </a:lnTo>
                  <a:lnTo>
                    <a:pt x="647" y="551"/>
                  </a:lnTo>
                  <a:lnTo>
                    <a:pt x="598" y="567"/>
                  </a:lnTo>
                  <a:lnTo>
                    <a:pt x="588" y="508"/>
                  </a:lnTo>
                  <a:lnTo>
                    <a:pt x="533" y="482"/>
                  </a:lnTo>
                  <a:lnTo>
                    <a:pt x="521" y="429"/>
                  </a:lnTo>
                  <a:lnTo>
                    <a:pt x="549" y="386"/>
                  </a:lnTo>
                  <a:lnTo>
                    <a:pt x="496" y="331"/>
                  </a:lnTo>
                  <a:lnTo>
                    <a:pt x="431" y="252"/>
                  </a:lnTo>
                  <a:lnTo>
                    <a:pt x="435" y="185"/>
                  </a:lnTo>
                  <a:lnTo>
                    <a:pt x="403" y="166"/>
                  </a:lnTo>
                  <a:lnTo>
                    <a:pt x="374" y="173"/>
                  </a:lnTo>
                  <a:lnTo>
                    <a:pt x="358" y="138"/>
                  </a:lnTo>
                  <a:lnTo>
                    <a:pt x="291" y="136"/>
                  </a:lnTo>
                  <a:lnTo>
                    <a:pt x="305" y="47"/>
                  </a:lnTo>
                  <a:lnTo>
                    <a:pt x="273" y="61"/>
                  </a:lnTo>
                  <a:lnTo>
                    <a:pt x="214" y="0"/>
                  </a:lnTo>
                  <a:lnTo>
                    <a:pt x="177" y="16"/>
                  </a:lnTo>
                  <a:lnTo>
                    <a:pt x="157" y="63"/>
                  </a:lnTo>
                  <a:lnTo>
                    <a:pt x="137" y="67"/>
                  </a:lnTo>
                  <a:lnTo>
                    <a:pt x="149" y="101"/>
                  </a:lnTo>
                  <a:lnTo>
                    <a:pt x="204" y="122"/>
                  </a:lnTo>
                  <a:lnTo>
                    <a:pt x="222" y="183"/>
                  </a:lnTo>
                  <a:lnTo>
                    <a:pt x="167" y="215"/>
                  </a:lnTo>
                  <a:lnTo>
                    <a:pt x="114" y="166"/>
                  </a:lnTo>
                  <a:lnTo>
                    <a:pt x="67" y="195"/>
                  </a:lnTo>
                  <a:lnTo>
                    <a:pt x="86" y="250"/>
                  </a:lnTo>
                  <a:lnTo>
                    <a:pt x="49" y="282"/>
                  </a:lnTo>
                  <a:lnTo>
                    <a:pt x="53" y="335"/>
                  </a:lnTo>
                  <a:lnTo>
                    <a:pt x="0" y="349"/>
                  </a:lnTo>
                  <a:lnTo>
                    <a:pt x="43" y="384"/>
                  </a:lnTo>
                  <a:lnTo>
                    <a:pt x="98" y="447"/>
                  </a:lnTo>
                  <a:lnTo>
                    <a:pt x="157" y="410"/>
                  </a:lnTo>
                  <a:lnTo>
                    <a:pt x="175" y="473"/>
                  </a:lnTo>
                  <a:lnTo>
                    <a:pt x="171" y="536"/>
                  </a:lnTo>
                  <a:lnTo>
                    <a:pt x="96" y="575"/>
                  </a:lnTo>
                  <a:lnTo>
                    <a:pt x="74" y="591"/>
                  </a:lnTo>
                  <a:close/>
                </a:path>
              </a:pathLst>
            </a:custGeom>
            <a:grpFill/>
            <a:ln w="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6" name="Freeform 120"/>
            <p:cNvSpPr>
              <a:spLocks/>
            </p:cNvSpPr>
            <p:nvPr/>
          </p:nvSpPr>
          <p:spPr bwMode="gray">
            <a:xfrm>
              <a:off x="3477" y="2497"/>
              <a:ext cx="361" cy="447"/>
            </a:xfrm>
            <a:custGeom>
              <a:avLst/>
              <a:gdLst>
                <a:gd name="T0" fmla="*/ 19 w 722"/>
                <a:gd name="T1" fmla="*/ 148 h 894"/>
                <a:gd name="T2" fmla="*/ 23 w 722"/>
                <a:gd name="T3" fmla="*/ 155 h 894"/>
                <a:gd name="T4" fmla="*/ 34 w 722"/>
                <a:gd name="T5" fmla="*/ 163 h 894"/>
                <a:gd name="T6" fmla="*/ 42 w 722"/>
                <a:gd name="T7" fmla="*/ 163 h 894"/>
                <a:gd name="T8" fmla="*/ 50 w 722"/>
                <a:gd name="T9" fmla="*/ 168 h 894"/>
                <a:gd name="T10" fmla="*/ 50 w 722"/>
                <a:gd name="T11" fmla="*/ 192 h 894"/>
                <a:gd name="T12" fmla="*/ 58 w 722"/>
                <a:gd name="T13" fmla="*/ 202 h 894"/>
                <a:gd name="T14" fmla="*/ 62 w 722"/>
                <a:gd name="T15" fmla="*/ 217 h 894"/>
                <a:gd name="T16" fmla="*/ 67 w 722"/>
                <a:gd name="T17" fmla="*/ 218 h 894"/>
                <a:gd name="T18" fmla="*/ 76 w 722"/>
                <a:gd name="T19" fmla="*/ 207 h 894"/>
                <a:gd name="T20" fmla="*/ 85 w 722"/>
                <a:gd name="T21" fmla="*/ 204 h 894"/>
                <a:gd name="T22" fmla="*/ 90 w 722"/>
                <a:gd name="T23" fmla="*/ 211 h 894"/>
                <a:gd name="T24" fmla="*/ 82 w 722"/>
                <a:gd name="T25" fmla="*/ 220 h 894"/>
                <a:gd name="T26" fmla="*/ 91 w 722"/>
                <a:gd name="T27" fmla="*/ 224 h 894"/>
                <a:gd name="T28" fmla="*/ 106 w 722"/>
                <a:gd name="T29" fmla="*/ 209 h 894"/>
                <a:gd name="T30" fmla="*/ 113 w 722"/>
                <a:gd name="T31" fmla="*/ 217 h 894"/>
                <a:gd name="T32" fmla="*/ 133 w 722"/>
                <a:gd name="T33" fmla="*/ 218 h 894"/>
                <a:gd name="T34" fmla="*/ 140 w 722"/>
                <a:gd name="T35" fmla="*/ 222 h 894"/>
                <a:gd name="T36" fmla="*/ 154 w 722"/>
                <a:gd name="T37" fmla="*/ 207 h 894"/>
                <a:gd name="T38" fmla="*/ 162 w 722"/>
                <a:gd name="T39" fmla="*/ 188 h 894"/>
                <a:gd name="T40" fmla="*/ 169 w 722"/>
                <a:gd name="T41" fmla="*/ 178 h 894"/>
                <a:gd name="T42" fmla="*/ 176 w 722"/>
                <a:gd name="T43" fmla="*/ 175 h 894"/>
                <a:gd name="T44" fmla="*/ 171 w 722"/>
                <a:gd name="T45" fmla="*/ 164 h 894"/>
                <a:gd name="T46" fmla="*/ 181 w 722"/>
                <a:gd name="T47" fmla="*/ 151 h 894"/>
                <a:gd name="T48" fmla="*/ 180 w 722"/>
                <a:gd name="T49" fmla="*/ 141 h 894"/>
                <a:gd name="T50" fmla="*/ 173 w 722"/>
                <a:gd name="T51" fmla="*/ 142 h 894"/>
                <a:gd name="T52" fmla="*/ 162 w 722"/>
                <a:gd name="T53" fmla="*/ 138 h 894"/>
                <a:gd name="T54" fmla="*/ 150 w 722"/>
                <a:gd name="T55" fmla="*/ 142 h 894"/>
                <a:gd name="T56" fmla="*/ 147 w 722"/>
                <a:gd name="T57" fmla="*/ 127 h 894"/>
                <a:gd name="T58" fmla="*/ 134 w 722"/>
                <a:gd name="T59" fmla="*/ 120 h 894"/>
                <a:gd name="T60" fmla="*/ 131 w 722"/>
                <a:gd name="T61" fmla="*/ 108 h 894"/>
                <a:gd name="T62" fmla="*/ 138 w 722"/>
                <a:gd name="T63" fmla="*/ 97 h 894"/>
                <a:gd name="T64" fmla="*/ 124 w 722"/>
                <a:gd name="T65" fmla="*/ 83 h 894"/>
                <a:gd name="T66" fmla="*/ 108 w 722"/>
                <a:gd name="T67" fmla="*/ 63 h 894"/>
                <a:gd name="T68" fmla="*/ 109 w 722"/>
                <a:gd name="T69" fmla="*/ 47 h 894"/>
                <a:gd name="T70" fmla="*/ 101 w 722"/>
                <a:gd name="T71" fmla="*/ 42 h 894"/>
                <a:gd name="T72" fmla="*/ 93 w 722"/>
                <a:gd name="T73" fmla="*/ 44 h 894"/>
                <a:gd name="T74" fmla="*/ 90 w 722"/>
                <a:gd name="T75" fmla="*/ 35 h 894"/>
                <a:gd name="T76" fmla="*/ 73 w 722"/>
                <a:gd name="T77" fmla="*/ 34 h 894"/>
                <a:gd name="T78" fmla="*/ 77 w 722"/>
                <a:gd name="T79" fmla="*/ 12 h 894"/>
                <a:gd name="T80" fmla="*/ 69 w 722"/>
                <a:gd name="T81" fmla="*/ 15 h 894"/>
                <a:gd name="T82" fmla="*/ 53 w 722"/>
                <a:gd name="T83" fmla="*/ 0 h 894"/>
                <a:gd name="T84" fmla="*/ 45 w 722"/>
                <a:gd name="T85" fmla="*/ 4 h 894"/>
                <a:gd name="T86" fmla="*/ 40 w 722"/>
                <a:gd name="T87" fmla="*/ 16 h 894"/>
                <a:gd name="T88" fmla="*/ 35 w 722"/>
                <a:gd name="T89" fmla="*/ 17 h 894"/>
                <a:gd name="T90" fmla="*/ 38 w 722"/>
                <a:gd name="T91" fmla="*/ 26 h 894"/>
                <a:gd name="T92" fmla="*/ 51 w 722"/>
                <a:gd name="T93" fmla="*/ 30 h 894"/>
                <a:gd name="T94" fmla="*/ 55 w 722"/>
                <a:gd name="T95" fmla="*/ 46 h 894"/>
                <a:gd name="T96" fmla="*/ 42 w 722"/>
                <a:gd name="T97" fmla="*/ 54 h 894"/>
                <a:gd name="T98" fmla="*/ 28 w 722"/>
                <a:gd name="T99" fmla="*/ 42 h 894"/>
                <a:gd name="T100" fmla="*/ 17 w 722"/>
                <a:gd name="T101" fmla="*/ 49 h 894"/>
                <a:gd name="T102" fmla="*/ 22 w 722"/>
                <a:gd name="T103" fmla="*/ 62 h 894"/>
                <a:gd name="T104" fmla="*/ 12 w 722"/>
                <a:gd name="T105" fmla="*/ 71 h 894"/>
                <a:gd name="T106" fmla="*/ 13 w 722"/>
                <a:gd name="T107" fmla="*/ 84 h 894"/>
                <a:gd name="T108" fmla="*/ 0 w 722"/>
                <a:gd name="T109" fmla="*/ 88 h 894"/>
                <a:gd name="T110" fmla="*/ 11 w 722"/>
                <a:gd name="T111" fmla="*/ 96 h 894"/>
                <a:gd name="T112" fmla="*/ 24 w 722"/>
                <a:gd name="T113" fmla="*/ 112 h 894"/>
                <a:gd name="T114" fmla="*/ 40 w 722"/>
                <a:gd name="T115" fmla="*/ 103 h 894"/>
                <a:gd name="T116" fmla="*/ 44 w 722"/>
                <a:gd name="T117" fmla="*/ 118 h 894"/>
                <a:gd name="T118" fmla="*/ 43 w 722"/>
                <a:gd name="T119" fmla="*/ 134 h 894"/>
                <a:gd name="T120" fmla="*/ 24 w 722"/>
                <a:gd name="T121" fmla="*/ 144 h 894"/>
                <a:gd name="T122" fmla="*/ 19 w 722"/>
                <a:gd name="T123" fmla="*/ 148 h 894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722"/>
                <a:gd name="T187" fmla="*/ 0 h 894"/>
                <a:gd name="T188" fmla="*/ 722 w 722"/>
                <a:gd name="T189" fmla="*/ 894 h 894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722" h="894">
                  <a:moveTo>
                    <a:pt x="74" y="591"/>
                  </a:moveTo>
                  <a:lnTo>
                    <a:pt x="94" y="620"/>
                  </a:lnTo>
                  <a:lnTo>
                    <a:pt x="133" y="652"/>
                  </a:lnTo>
                  <a:lnTo>
                    <a:pt x="165" y="650"/>
                  </a:lnTo>
                  <a:lnTo>
                    <a:pt x="202" y="669"/>
                  </a:lnTo>
                  <a:lnTo>
                    <a:pt x="202" y="766"/>
                  </a:lnTo>
                  <a:lnTo>
                    <a:pt x="234" y="807"/>
                  </a:lnTo>
                  <a:lnTo>
                    <a:pt x="250" y="868"/>
                  </a:lnTo>
                  <a:lnTo>
                    <a:pt x="267" y="872"/>
                  </a:lnTo>
                  <a:lnTo>
                    <a:pt x="303" y="827"/>
                  </a:lnTo>
                  <a:lnTo>
                    <a:pt x="338" y="815"/>
                  </a:lnTo>
                  <a:lnTo>
                    <a:pt x="358" y="841"/>
                  </a:lnTo>
                  <a:lnTo>
                    <a:pt x="326" y="878"/>
                  </a:lnTo>
                  <a:lnTo>
                    <a:pt x="366" y="894"/>
                  </a:lnTo>
                  <a:lnTo>
                    <a:pt x="425" y="833"/>
                  </a:lnTo>
                  <a:lnTo>
                    <a:pt x="454" y="868"/>
                  </a:lnTo>
                  <a:lnTo>
                    <a:pt x="531" y="870"/>
                  </a:lnTo>
                  <a:lnTo>
                    <a:pt x="557" y="886"/>
                  </a:lnTo>
                  <a:lnTo>
                    <a:pt x="616" y="825"/>
                  </a:lnTo>
                  <a:lnTo>
                    <a:pt x="645" y="752"/>
                  </a:lnTo>
                  <a:lnTo>
                    <a:pt x="673" y="709"/>
                  </a:lnTo>
                  <a:lnTo>
                    <a:pt x="704" y="697"/>
                  </a:lnTo>
                  <a:lnTo>
                    <a:pt x="683" y="654"/>
                  </a:lnTo>
                  <a:lnTo>
                    <a:pt x="722" y="604"/>
                  </a:lnTo>
                  <a:lnTo>
                    <a:pt x="720" y="563"/>
                  </a:lnTo>
                  <a:lnTo>
                    <a:pt x="689" y="567"/>
                  </a:lnTo>
                  <a:lnTo>
                    <a:pt x="647" y="551"/>
                  </a:lnTo>
                  <a:lnTo>
                    <a:pt x="598" y="567"/>
                  </a:lnTo>
                  <a:lnTo>
                    <a:pt x="588" y="508"/>
                  </a:lnTo>
                  <a:lnTo>
                    <a:pt x="533" y="482"/>
                  </a:lnTo>
                  <a:lnTo>
                    <a:pt x="521" y="429"/>
                  </a:lnTo>
                  <a:lnTo>
                    <a:pt x="549" y="386"/>
                  </a:lnTo>
                  <a:lnTo>
                    <a:pt x="496" y="331"/>
                  </a:lnTo>
                  <a:lnTo>
                    <a:pt x="431" y="252"/>
                  </a:lnTo>
                  <a:lnTo>
                    <a:pt x="435" y="185"/>
                  </a:lnTo>
                  <a:lnTo>
                    <a:pt x="403" y="166"/>
                  </a:lnTo>
                  <a:lnTo>
                    <a:pt x="374" y="173"/>
                  </a:lnTo>
                  <a:lnTo>
                    <a:pt x="358" y="138"/>
                  </a:lnTo>
                  <a:lnTo>
                    <a:pt x="291" y="136"/>
                  </a:lnTo>
                  <a:lnTo>
                    <a:pt x="305" y="47"/>
                  </a:lnTo>
                  <a:lnTo>
                    <a:pt x="273" y="61"/>
                  </a:lnTo>
                  <a:lnTo>
                    <a:pt x="214" y="0"/>
                  </a:lnTo>
                  <a:lnTo>
                    <a:pt x="177" y="16"/>
                  </a:lnTo>
                  <a:lnTo>
                    <a:pt x="157" y="63"/>
                  </a:lnTo>
                  <a:lnTo>
                    <a:pt x="137" y="67"/>
                  </a:lnTo>
                  <a:lnTo>
                    <a:pt x="149" y="101"/>
                  </a:lnTo>
                  <a:lnTo>
                    <a:pt x="204" y="122"/>
                  </a:lnTo>
                  <a:lnTo>
                    <a:pt x="222" y="183"/>
                  </a:lnTo>
                  <a:lnTo>
                    <a:pt x="167" y="215"/>
                  </a:lnTo>
                  <a:lnTo>
                    <a:pt x="114" y="166"/>
                  </a:lnTo>
                  <a:lnTo>
                    <a:pt x="67" y="195"/>
                  </a:lnTo>
                  <a:lnTo>
                    <a:pt x="86" y="250"/>
                  </a:lnTo>
                  <a:lnTo>
                    <a:pt x="49" y="282"/>
                  </a:lnTo>
                  <a:lnTo>
                    <a:pt x="53" y="335"/>
                  </a:lnTo>
                  <a:lnTo>
                    <a:pt x="0" y="349"/>
                  </a:lnTo>
                  <a:lnTo>
                    <a:pt x="43" y="384"/>
                  </a:lnTo>
                  <a:lnTo>
                    <a:pt x="98" y="447"/>
                  </a:lnTo>
                  <a:lnTo>
                    <a:pt x="157" y="410"/>
                  </a:lnTo>
                  <a:lnTo>
                    <a:pt x="175" y="473"/>
                  </a:lnTo>
                  <a:lnTo>
                    <a:pt x="171" y="536"/>
                  </a:lnTo>
                  <a:lnTo>
                    <a:pt x="96" y="575"/>
                  </a:lnTo>
                  <a:lnTo>
                    <a:pt x="74" y="591"/>
                  </a:lnTo>
                </a:path>
              </a:pathLst>
            </a:custGeom>
            <a:grpFill/>
            <a:ln w="635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7" name="Freeform 121"/>
            <p:cNvSpPr>
              <a:spLocks/>
            </p:cNvSpPr>
            <p:nvPr/>
          </p:nvSpPr>
          <p:spPr bwMode="gray">
            <a:xfrm>
              <a:off x="3034" y="2686"/>
              <a:ext cx="568" cy="356"/>
            </a:xfrm>
            <a:custGeom>
              <a:avLst/>
              <a:gdLst>
                <a:gd name="T0" fmla="*/ 40 w 1136"/>
                <a:gd name="T1" fmla="*/ 51 h 713"/>
                <a:gd name="T2" fmla="*/ 52 w 1136"/>
                <a:gd name="T3" fmla="*/ 64 h 713"/>
                <a:gd name="T4" fmla="*/ 58 w 1136"/>
                <a:gd name="T5" fmla="*/ 104 h 713"/>
                <a:gd name="T6" fmla="*/ 35 w 1136"/>
                <a:gd name="T7" fmla="*/ 118 h 713"/>
                <a:gd name="T8" fmla="*/ 0 w 1136"/>
                <a:gd name="T9" fmla="*/ 129 h 713"/>
                <a:gd name="T10" fmla="*/ 20 w 1136"/>
                <a:gd name="T11" fmla="*/ 167 h 713"/>
                <a:gd name="T12" fmla="*/ 40 w 1136"/>
                <a:gd name="T13" fmla="*/ 162 h 713"/>
                <a:gd name="T14" fmla="*/ 80 w 1136"/>
                <a:gd name="T15" fmla="*/ 153 h 713"/>
                <a:gd name="T16" fmla="*/ 76 w 1136"/>
                <a:gd name="T17" fmla="*/ 136 h 713"/>
                <a:gd name="T18" fmla="*/ 115 w 1136"/>
                <a:gd name="T19" fmla="*/ 138 h 713"/>
                <a:gd name="T20" fmla="*/ 147 w 1136"/>
                <a:gd name="T21" fmla="*/ 149 h 713"/>
                <a:gd name="T22" fmla="*/ 170 w 1136"/>
                <a:gd name="T23" fmla="*/ 142 h 713"/>
                <a:gd name="T24" fmla="*/ 189 w 1136"/>
                <a:gd name="T25" fmla="*/ 138 h 713"/>
                <a:gd name="T26" fmla="*/ 196 w 1136"/>
                <a:gd name="T27" fmla="*/ 160 h 713"/>
                <a:gd name="T28" fmla="*/ 221 w 1136"/>
                <a:gd name="T29" fmla="*/ 152 h 713"/>
                <a:gd name="T30" fmla="*/ 247 w 1136"/>
                <a:gd name="T31" fmla="*/ 135 h 713"/>
                <a:gd name="T32" fmla="*/ 264 w 1136"/>
                <a:gd name="T33" fmla="*/ 124 h 713"/>
                <a:gd name="T34" fmla="*/ 284 w 1136"/>
                <a:gd name="T35" fmla="*/ 122 h 713"/>
                <a:gd name="T36" fmla="*/ 272 w 1136"/>
                <a:gd name="T37" fmla="*/ 97 h 713"/>
                <a:gd name="T38" fmla="*/ 263 w 1136"/>
                <a:gd name="T39" fmla="*/ 68 h 713"/>
                <a:gd name="T40" fmla="*/ 245 w 1136"/>
                <a:gd name="T41" fmla="*/ 60 h 713"/>
                <a:gd name="T42" fmla="*/ 225 w 1136"/>
                <a:gd name="T43" fmla="*/ 59 h 713"/>
                <a:gd name="T44" fmla="*/ 196 w 1136"/>
                <a:gd name="T45" fmla="*/ 50 h 713"/>
                <a:gd name="T46" fmla="*/ 186 w 1136"/>
                <a:gd name="T47" fmla="*/ 24 h 713"/>
                <a:gd name="T48" fmla="*/ 157 w 1136"/>
                <a:gd name="T49" fmla="*/ 26 h 713"/>
                <a:gd name="T50" fmla="*/ 107 w 1136"/>
                <a:gd name="T51" fmla="*/ 21 h 713"/>
                <a:gd name="T52" fmla="*/ 71 w 1136"/>
                <a:gd name="T53" fmla="*/ 6 h 713"/>
                <a:gd name="T54" fmla="*/ 50 w 1136"/>
                <a:gd name="T55" fmla="*/ 4 h 713"/>
                <a:gd name="T56" fmla="*/ 43 w 1136"/>
                <a:gd name="T57" fmla="*/ 2 h 713"/>
                <a:gd name="T58" fmla="*/ 35 w 1136"/>
                <a:gd name="T59" fmla="*/ 1 h 713"/>
                <a:gd name="T60" fmla="*/ 34 w 1136"/>
                <a:gd name="T61" fmla="*/ 2 h 713"/>
                <a:gd name="T62" fmla="*/ 31 w 1136"/>
                <a:gd name="T63" fmla="*/ 7 h 713"/>
                <a:gd name="T64" fmla="*/ 29 w 1136"/>
                <a:gd name="T65" fmla="*/ 9 h 713"/>
                <a:gd name="T66" fmla="*/ 54 w 1136"/>
                <a:gd name="T67" fmla="*/ 24 h 713"/>
                <a:gd name="T68" fmla="*/ 33 w 1136"/>
                <a:gd name="T69" fmla="*/ 42 h 713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1136"/>
                <a:gd name="T106" fmla="*/ 0 h 713"/>
                <a:gd name="T107" fmla="*/ 1136 w 1136"/>
                <a:gd name="T108" fmla="*/ 713 h 713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1136" h="713">
                  <a:moveTo>
                    <a:pt x="130" y="169"/>
                  </a:moveTo>
                  <a:lnTo>
                    <a:pt x="159" y="205"/>
                  </a:lnTo>
                  <a:lnTo>
                    <a:pt x="157" y="258"/>
                  </a:lnTo>
                  <a:lnTo>
                    <a:pt x="208" y="256"/>
                  </a:lnTo>
                  <a:lnTo>
                    <a:pt x="236" y="331"/>
                  </a:lnTo>
                  <a:lnTo>
                    <a:pt x="234" y="417"/>
                  </a:lnTo>
                  <a:lnTo>
                    <a:pt x="183" y="425"/>
                  </a:lnTo>
                  <a:lnTo>
                    <a:pt x="140" y="474"/>
                  </a:lnTo>
                  <a:lnTo>
                    <a:pt x="33" y="482"/>
                  </a:lnTo>
                  <a:lnTo>
                    <a:pt x="0" y="516"/>
                  </a:lnTo>
                  <a:lnTo>
                    <a:pt x="23" y="591"/>
                  </a:lnTo>
                  <a:lnTo>
                    <a:pt x="82" y="671"/>
                  </a:lnTo>
                  <a:lnTo>
                    <a:pt x="134" y="713"/>
                  </a:lnTo>
                  <a:lnTo>
                    <a:pt x="161" y="648"/>
                  </a:lnTo>
                  <a:lnTo>
                    <a:pt x="220" y="596"/>
                  </a:lnTo>
                  <a:lnTo>
                    <a:pt x="319" y="612"/>
                  </a:lnTo>
                  <a:lnTo>
                    <a:pt x="332" y="585"/>
                  </a:lnTo>
                  <a:lnTo>
                    <a:pt x="303" y="545"/>
                  </a:lnTo>
                  <a:lnTo>
                    <a:pt x="372" y="528"/>
                  </a:lnTo>
                  <a:lnTo>
                    <a:pt x="460" y="555"/>
                  </a:lnTo>
                  <a:lnTo>
                    <a:pt x="531" y="559"/>
                  </a:lnTo>
                  <a:lnTo>
                    <a:pt x="588" y="598"/>
                  </a:lnTo>
                  <a:lnTo>
                    <a:pt x="649" y="563"/>
                  </a:lnTo>
                  <a:lnTo>
                    <a:pt x="681" y="569"/>
                  </a:lnTo>
                  <a:lnTo>
                    <a:pt x="687" y="600"/>
                  </a:lnTo>
                  <a:lnTo>
                    <a:pt x="758" y="553"/>
                  </a:lnTo>
                  <a:lnTo>
                    <a:pt x="791" y="587"/>
                  </a:lnTo>
                  <a:lnTo>
                    <a:pt x="785" y="640"/>
                  </a:lnTo>
                  <a:lnTo>
                    <a:pt x="832" y="654"/>
                  </a:lnTo>
                  <a:lnTo>
                    <a:pt x="884" y="608"/>
                  </a:lnTo>
                  <a:lnTo>
                    <a:pt x="947" y="594"/>
                  </a:lnTo>
                  <a:lnTo>
                    <a:pt x="988" y="543"/>
                  </a:lnTo>
                  <a:lnTo>
                    <a:pt x="1019" y="533"/>
                  </a:lnTo>
                  <a:lnTo>
                    <a:pt x="1055" y="496"/>
                  </a:lnTo>
                  <a:lnTo>
                    <a:pt x="1108" y="516"/>
                  </a:lnTo>
                  <a:lnTo>
                    <a:pt x="1136" y="490"/>
                  </a:lnTo>
                  <a:lnTo>
                    <a:pt x="1122" y="431"/>
                  </a:lnTo>
                  <a:lnTo>
                    <a:pt x="1088" y="388"/>
                  </a:lnTo>
                  <a:lnTo>
                    <a:pt x="1088" y="291"/>
                  </a:lnTo>
                  <a:lnTo>
                    <a:pt x="1051" y="272"/>
                  </a:lnTo>
                  <a:lnTo>
                    <a:pt x="1019" y="274"/>
                  </a:lnTo>
                  <a:lnTo>
                    <a:pt x="980" y="242"/>
                  </a:lnTo>
                  <a:lnTo>
                    <a:pt x="960" y="213"/>
                  </a:lnTo>
                  <a:lnTo>
                    <a:pt x="901" y="236"/>
                  </a:lnTo>
                  <a:lnTo>
                    <a:pt x="836" y="187"/>
                  </a:lnTo>
                  <a:lnTo>
                    <a:pt x="783" y="203"/>
                  </a:lnTo>
                  <a:lnTo>
                    <a:pt x="748" y="160"/>
                  </a:lnTo>
                  <a:lnTo>
                    <a:pt x="744" y="98"/>
                  </a:lnTo>
                  <a:lnTo>
                    <a:pt x="677" y="126"/>
                  </a:lnTo>
                  <a:lnTo>
                    <a:pt x="628" y="106"/>
                  </a:lnTo>
                  <a:lnTo>
                    <a:pt x="514" y="124"/>
                  </a:lnTo>
                  <a:lnTo>
                    <a:pt x="427" y="87"/>
                  </a:lnTo>
                  <a:lnTo>
                    <a:pt x="329" y="0"/>
                  </a:lnTo>
                  <a:lnTo>
                    <a:pt x="283" y="24"/>
                  </a:lnTo>
                  <a:lnTo>
                    <a:pt x="205" y="18"/>
                  </a:lnTo>
                  <a:lnTo>
                    <a:pt x="201" y="16"/>
                  </a:lnTo>
                  <a:lnTo>
                    <a:pt x="187" y="14"/>
                  </a:lnTo>
                  <a:lnTo>
                    <a:pt x="171" y="10"/>
                  </a:lnTo>
                  <a:lnTo>
                    <a:pt x="153" y="6"/>
                  </a:lnTo>
                  <a:lnTo>
                    <a:pt x="140" y="4"/>
                  </a:lnTo>
                  <a:lnTo>
                    <a:pt x="136" y="4"/>
                  </a:lnTo>
                  <a:lnTo>
                    <a:pt x="134" y="8"/>
                  </a:lnTo>
                  <a:lnTo>
                    <a:pt x="130" y="18"/>
                  </a:lnTo>
                  <a:lnTo>
                    <a:pt x="124" y="28"/>
                  </a:lnTo>
                  <a:lnTo>
                    <a:pt x="120" y="36"/>
                  </a:lnTo>
                  <a:lnTo>
                    <a:pt x="118" y="39"/>
                  </a:lnTo>
                  <a:lnTo>
                    <a:pt x="181" y="79"/>
                  </a:lnTo>
                  <a:lnTo>
                    <a:pt x="216" y="98"/>
                  </a:lnTo>
                  <a:lnTo>
                    <a:pt x="151" y="140"/>
                  </a:lnTo>
                  <a:lnTo>
                    <a:pt x="130" y="169"/>
                  </a:lnTo>
                  <a:close/>
                </a:path>
              </a:pathLst>
            </a:custGeom>
            <a:grpFill/>
            <a:ln w="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8" name="Freeform 122"/>
            <p:cNvSpPr>
              <a:spLocks/>
            </p:cNvSpPr>
            <p:nvPr/>
          </p:nvSpPr>
          <p:spPr bwMode="gray">
            <a:xfrm>
              <a:off x="3034" y="2686"/>
              <a:ext cx="568" cy="356"/>
            </a:xfrm>
            <a:custGeom>
              <a:avLst/>
              <a:gdLst>
                <a:gd name="T0" fmla="*/ 40 w 1136"/>
                <a:gd name="T1" fmla="*/ 51 h 713"/>
                <a:gd name="T2" fmla="*/ 52 w 1136"/>
                <a:gd name="T3" fmla="*/ 64 h 713"/>
                <a:gd name="T4" fmla="*/ 58 w 1136"/>
                <a:gd name="T5" fmla="*/ 104 h 713"/>
                <a:gd name="T6" fmla="*/ 35 w 1136"/>
                <a:gd name="T7" fmla="*/ 118 h 713"/>
                <a:gd name="T8" fmla="*/ 0 w 1136"/>
                <a:gd name="T9" fmla="*/ 129 h 713"/>
                <a:gd name="T10" fmla="*/ 20 w 1136"/>
                <a:gd name="T11" fmla="*/ 167 h 713"/>
                <a:gd name="T12" fmla="*/ 40 w 1136"/>
                <a:gd name="T13" fmla="*/ 162 h 713"/>
                <a:gd name="T14" fmla="*/ 80 w 1136"/>
                <a:gd name="T15" fmla="*/ 153 h 713"/>
                <a:gd name="T16" fmla="*/ 76 w 1136"/>
                <a:gd name="T17" fmla="*/ 136 h 713"/>
                <a:gd name="T18" fmla="*/ 115 w 1136"/>
                <a:gd name="T19" fmla="*/ 138 h 713"/>
                <a:gd name="T20" fmla="*/ 147 w 1136"/>
                <a:gd name="T21" fmla="*/ 149 h 713"/>
                <a:gd name="T22" fmla="*/ 170 w 1136"/>
                <a:gd name="T23" fmla="*/ 142 h 713"/>
                <a:gd name="T24" fmla="*/ 189 w 1136"/>
                <a:gd name="T25" fmla="*/ 138 h 713"/>
                <a:gd name="T26" fmla="*/ 196 w 1136"/>
                <a:gd name="T27" fmla="*/ 160 h 713"/>
                <a:gd name="T28" fmla="*/ 221 w 1136"/>
                <a:gd name="T29" fmla="*/ 152 h 713"/>
                <a:gd name="T30" fmla="*/ 247 w 1136"/>
                <a:gd name="T31" fmla="*/ 135 h 713"/>
                <a:gd name="T32" fmla="*/ 264 w 1136"/>
                <a:gd name="T33" fmla="*/ 124 h 713"/>
                <a:gd name="T34" fmla="*/ 284 w 1136"/>
                <a:gd name="T35" fmla="*/ 122 h 713"/>
                <a:gd name="T36" fmla="*/ 272 w 1136"/>
                <a:gd name="T37" fmla="*/ 97 h 713"/>
                <a:gd name="T38" fmla="*/ 263 w 1136"/>
                <a:gd name="T39" fmla="*/ 68 h 713"/>
                <a:gd name="T40" fmla="*/ 245 w 1136"/>
                <a:gd name="T41" fmla="*/ 60 h 713"/>
                <a:gd name="T42" fmla="*/ 225 w 1136"/>
                <a:gd name="T43" fmla="*/ 59 h 713"/>
                <a:gd name="T44" fmla="*/ 196 w 1136"/>
                <a:gd name="T45" fmla="*/ 50 h 713"/>
                <a:gd name="T46" fmla="*/ 186 w 1136"/>
                <a:gd name="T47" fmla="*/ 24 h 713"/>
                <a:gd name="T48" fmla="*/ 157 w 1136"/>
                <a:gd name="T49" fmla="*/ 26 h 713"/>
                <a:gd name="T50" fmla="*/ 107 w 1136"/>
                <a:gd name="T51" fmla="*/ 21 h 713"/>
                <a:gd name="T52" fmla="*/ 71 w 1136"/>
                <a:gd name="T53" fmla="*/ 6 h 713"/>
                <a:gd name="T54" fmla="*/ 50 w 1136"/>
                <a:gd name="T55" fmla="*/ 4 h 713"/>
                <a:gd name="T56" fmla="*/ 43 w 1136"/>
                <a:gd name="T57" fmla="*/ 2 h 713"/>
                <a:gd name="T58" fmla="*/ 35 w 1136"/>
                <a:gd name="T59" fmla="*/ 1 h 713"/>
                <a:gd name="T60" fmla="*/ 34 w 1136"/>
                <a:gd name="T61" fmla="*/ 2 h 713"/>
                <a:gd name="T62" fmla="*/ 31 w 1136"/>
                <a:gd name="T63" fmla="*/ 7 h 713"/>
                <a:gd name="T64" fmla="*/ 29 w 1136"/>
                <a:gd name="T65" fmla="*/ 9 h 713"/>
                <a:gd name="T66" fmla="*/ 54 w 1136"/>
                <a:gd name="T67" fmla="*/ 24 h 713"/>
                <a:gd name="T68" fmla="*/ 33 w 1136"/>
                <a:gd name="T69" fmla="*/ 42 h 713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1136"/>
                <a:gd name="T106" fmla="*/ 0 h 713"/>
                <a:gd name="T107" fmla="*/ 1136 w 1136"/>
                <a:gd name="T108" fmla="*/ 713 h 713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1136" h="713">
                  <a:moveTo>
                    <a:pt x="130" y="169"/>
                  </a:moveTo>
                  <a:lnTo>
                    <a:pt x="159" y="205"/>
                  </a:lnTo>
                  <a:lnTo>
                    <a:pt x="157" y="258"/>
                  </a:lnTo>
                  <a:lnTo>
                    <a:pt x="208" y="256"/>
                  </a:lnTo>
                  <a:lnTo>
                    <a:pt x="236" y="331"/>
                  </a:lnTo>
                  <a:lnTo>
                    <a:pt x="234" y="417"/>
                  </a:lnTo>
                  <a:lnTo>
                    <a:pt x="183" y="425"/>
                  </a:lnTo>
                  <a:lnTo>
                    <a:pt x="140" y="474"/>
                  </a:lnTo>
                  <a:lnTo>
                    <a:pt x="33" y="482"/>
                  </a:lnTo>
                  <a:lnTo>
                    <a:pt x="0" y="516"/>
                  </a:lnTo>
                  <a:lnTo>
                    <a:pt x="23" y="591"/>
                  </a:lnTo>
                  <a:lnTo>
                    <a:pt x="82" y="671"/>
                  </a:lnTo>
                  <a:lnTo>
                    <a:pt x="134" y="713"/>
                  </a:lnTo>
                  <a:lnTo>
                    <a:pt x="161" y="648"/>
                  </a:lnTo>
                  <a:lnTo>
                    <a:pt x="220" y="596"/>
                  </a:lnTo>
                  <a:lnTo>
                    <a:pt x="319" y="612"/>
                  </a:lnTo>
                  <a:lnTo>
                    <a:pt x="332" y="585"/>
                  </a:lnTo>
                  <a:lnTo>
                    <a:pt x="303" y="545"/>
                  </a:lnTo>
                  <a:lnTo>
                    <a:pt x="372" y="528"/>
                  </a:lnTo>
                  <a:lnTo>
                    <a:pt x="460" y="555"/>
                  </a:lnTo>
                  <a:lnTo>
                    <a:pt x="531" y="559"/>
                  </a:lnTo>
                  <a:lnTo>
                    <a:pt x="588" y="598"/>
                  </a:lnTo>
                  <a:lnTo>
                    <a:pt x="649" y="563"/>
                  </a:lnTo>
                  <a:lnTo>
                    <a:pt x="681" y="569"/>
                  </a:lnTo>
                  <a:lnTo>
                    <a:pt x="687" y="600"/>
                  </a:lnTo>
                  <a:lnTo>
                    <a:pt x="758" y="553"/>
                  </a:lnTo>
                  <a:lnTo>
                    <a:pt x="791" y="587"/>
                  </a:lnTo>
                  <a:lnTo>
                    <a:pt x="785" y="640"/>
                  </a:lnTo>
                  <a:lnTo>
                    <a:pt x="832" y="654"/>
                  </a:lnTo>
                  <a:lnTo>
                    <a:pt x="884" y="608"/>
                  </a:lnTo>
                  <a:lnTo>
                    <a:pt x="947" y="594"/>
                  </a:lnTo>
                  <a:lnTo>
                    <a:pt x="988" y="543"/>
                  </a:lnTo>
                  <a:lnTo>
                    <a:pt x="1019" y="533"/>
                  </a:lnTo>
                  <a:lnTo>
                    <a:pt x="1055" y="496"/>
                  </a:lnTo>
                  <a:lnTo>
                    <a:pt x="1108" y="516"/>
                  </a:lnTo>
                  <a:lnTo>
                    <a:pt x="1136" y="490"/>
                  </a:lnTo>
                  <a:lnTo>
                    <a:pt x="1122" y="431"/>
                  </a:lnTo>
                  <a:lnTo>
                    <a:pt x="1088" y="388"/>
                  </a:lnTo>
                  <a:lnTo>
                    <a:pt x="1088" y="291"/>
                  </a:lnTo>
                  <a:lnTo>
                    <a:pt x="1051" y="272"/>
                  </a:lnTo>
                  <a:lnTo>
                    <a:pt x="1019" y="274"/>
                  </a:lnTo>
                  <a:lnTo>
                    <a:pt x="980" y="242"/>
                  </a:lnTo>
                  <a:lnTo>
                    <a:pt x="960" y="213"/>
                  </a:lnTo>
                  <a:lnTo>
                    <a:pt x="901" y="236"/>
                  </a:lnTo>
                  <a:lnTo>
                    <a:pt x="836" y="187"/>
                  </a:lnTo>
                  <a:lnTo>
                    <a:pt x="783" y="203"/>
                  </a:lnTo>
                  <a:lnTo>
                    <a:pt x="748" y="160"/>
                  </a:lnTo>
                  <a:lnTo>
                    <a:pt x="744" y="98"/>
                  </a:lnTo>
                  <a:lnTo>
                    <a:pt x="677" y="126"/>
                  </a:lnTo>
                  <a:lnTo>
                    <a:pt x="628" y="106"/>
                  </a:lnTo>
                  <a:lnTo>
                    <a:pt x="514" y="124"/>
                  </a:lnTo>
                  <a:lnTo>
                    <a:pt x="427" y="87"/>
                  </a:lnTo>
                  <a:lnTo>
                    <a:pt x="329" y="0"/>
                  </a:lnTo>
                  <a:lnTo>
                    <a:pt x="283" y="24"/>
                  </a:lnTo>
                  <a:lnTo>
                    <a:pt x="205" y="18"/>
                  </a:lnTo>
                  <a:lnTo>
                    <a:pt x="201" y="16"/>
                  </a:lnTo>
                  <a:lnTo>
                    <a:pt x="187" y="14"/>
                  </a:lnTo>
                  <a:lnTo>
                    <a:pt x="171" y="10"/>
                  </a:lnTo>
                  <a:lnTo>
                    <a:pt x="153" y="6"/>
                  </a:lnTo>
                  <a:lnTo>
                    <a:pt x="140" y="4"/>
                  </a:lnTo>
                  <a:lnTo>
                    <a:pt x="136" y="4"/>
                  </a:lnTo>
                  <a:lnTo>
                    <a:pt x="134" y="8"/>
                  </a:lnTo>
                  <a:lnTo>
                    <a:pt x="130" y="18"/>
                  </a:lnTo>
                  <a:lnTo>
                    <a:pt x="124" y="28"/>
                  </a:lnTo>
                  <a:lnTo>
                    <a:pt x="120" y="36"/>
                  </a:lnTo>
                  <a:lnTo>
                    <a:pt x="118" y="39"/>
                  </a:lnTo>
                  <a:lnTo>
                    <a:pt x="181" y="79"/>
                  </a:lnTo>
                  <a:lnTo>
                    <a:pt x="216" y="98"/>
                  </a:lnTo>
                  <a:lnTo>
                    <a:pt x="151" y="140"/>
                  </a:lnTo>
                  <a:lnTo>
                    <a:pt x="130" y="169"/>
                  </a:lnTo>
                </a:path>
              </a:pathLst>
            </a:custGeom>
            <a:grpFill/>
            <a:ln w="635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9" name="Freeform 123"/>
            <p:cNvSpPr>
              <a:spLocks/>
            </p:cNvSpPr>
            <p:nvPr/>
          </p:nvSpPr>
          <p:spPr bwMode="gray">
            <a:xfrm>
              <a:off x="3140" y="2406"/>
              <a:ext cx="448" cy="398"/>
            </a:xfrm>
            <a:custGeom>
              <a:avLst/>
              <a:gdLst>
                <a:gd name="T0" fmla="*/ 0 w 896"/>
                <a:gd name="T1" fmla="*/ 84 h 797"/>
                <a:gd name="T2" fmla="*/ 7 w 896"/>
                <a:gd name="T3" fmla="*/ 100 h 797"/>
                <a:gd name="T4" fmla="*/ 17 w 896"/>
                <a:gd name="T5" fmla="*/ 115 h 797"/>
                <a:gd name="T6" fmla="*/ 30 w 896"/>
                <a:gd name="T7" fmla="*/ 127 h 797"/>
                <a:gd name="T8" fmla="*/ 29 w 896"/>
                <a:gd name="T9" fmla="*/ 140 h 797"/>
                <a:gd name="T10" fmla="*/ 53 w 896"/>
                <a:gd name="T11" fmla="*/ 162 h 797"/>
                <a:gd name="T12" fmla="*/ 76 w 896"/>
                <a:gd name="T13" fmla="*/ 171 h 797"/>
                <a:gd name="T14" fmla="*/ 104 w 896"/>
                <a:gd name="T15" fmla="*/ 166 h 797"/>
                <a:gd name="T16" fmla="*/ 116 w 896"/>
                <a:gd name="T17" fmla="*/ 171 h 797"/>
                <a:gd name="T18" fmla="*/ 133 w 896"/>
                <a:gd name="T19" fmla="*/ 164 h 797"/>
                <a:gd name="T20" fmla="*/ 134 w 896"/>
                <a:gd name="T21" fmla="*/ 180 h 797"/>
                <a:gd name="T22" fmla="*/ 143 w 896"/>
                <a:gd name="T23" fmla="*/ 191 h 797"/>
                <a:gd name="T24" fmla="*/ 156 w 896"/>
                <a:gd name="T25" fmla="*/ 187 h 797"/>
                <a:gd name="T26" fmla="*/ 173 w 896"/>
                <a:gd name="T27" fmla="*/ 199 h 797"/>
                <a:gd name="T28" fmla="*/ 188 w 896"/>
                <a:gd name="T29" fmla="*/ 194 h 797"/>
                <a:gd name="T30" fmla="*/ 193 w 896"/>
                <a:gd name="T31" fmla="*/ 189 h 797"/>
                <a:gd name="T32" fmla="*/ 212 w 896"/>
                <a:gd name="T33" fmla="*/ 179 h 797"/>
                <a:gd name="T34" fmla="*/ 213 w 896"/>
                <a:gd name="T35" fmla="*/ 163 h 797"/>
                <a:gd name="T36" fmla="*/ 208 w 896"/>
                <a:gd name="T37" fmla="*/ 148 h 797"/>
                <a:gd name="T38" fmla="*/ 194 w 896"/>
                <a:gd name="T39" fmla="*/ 157 h 797"/>
                <a:gd name="T40" fmla="*/ 180 w 896"/>
                <a:gd name="T41" fmla="*/ 141 h 797"/>
                <a:gd name="T42" fmla="*/ 170 w 896"/>
                <a:gd name="T43" fmla="*/ 133 h 797"/>
                <a:gd name="T44" fmla="*/ 182 w 896"/>
                <a:gd name="T45" fmla="*/ 129 h 797"/>
                <a:gd name="T46" fmla="*/ 181 w 896"/>
                <a:gd name="T47" fmla="*/ 116 h 797"/>
                <a:gd name="T48" fmla="*/ 190 w 896"/>
                <a:gd name="T49" fmla="*/ 108 h 797"/>
                <a:gd name="T50" fmla="*/ 186 w 896"/>
                <a:gd name="T51" fmla="*/ 94 h 797"/>
                <a:gd name="T52" fmla="*/ 197 w 896"/>
                <a:gd name="T53" fmla="*/ 87 h 797"/>
                <a:gd name="T54" fmla="*/ 211 w 896"/>
                <a:gd name="T55" fmla="*/ 99 h 797"/>
                <a:gd name="T56" fmla="*/ 224 w 896"/>
                <a:gd name="T57" fmla="*/ 91 h 797"/>
                <a:gd name="T58" fmla="*/ 219 w 896"/>
                <a:gd name="T59" fmla="*/ 75 h 797"/>
                <a:gd name="T60" fmla="*/ 206 w 896"/>
                <a:gd name="T61" fmla="*/ 71 h 797"/>
                <a:gd name="T62" fmla="*/ 203 w 896"/>
                <a:gd name="T63" fmla="*/ 62 h 797"/>
                <a:gd name="T64" fmla="*/ 182 w 896"/>
                <a:gd name="T65" fmla="*/ 66 h 797"/>
                <a:gd name="T66" fmla="*/ 169 w 896"/>
                <a:gd name="T67" fmla="*/ 53 h 797"/>
                <a:gd name="T68" fmla="*/ 157 w 896"/>
                <a:gd name="T69" fmla="*/ 53 h 797"/>
                <a:gd name="T70" fmla="*/ 156 w 896"/>
                <a:gd name="T71" fmla="*/ 41 h 797"/>
                <a:gd name="T72" fmla="*/ 173 w 896"/>
                <a:gd name="T73" fmla="*/ 20 h 797"/>
                <a:gd name="T74" fmla="*/ 171 w 896"/>
                <a:gd name="T75" fmla="*/ 3 h 797"/>
                <a:gd name="T76" fmla="*/ 153 w 896"/>
                <a:gd name="T77" fmla="*/ 6 h 797"/>
                <a:gd name="T78" fmla="*/ 112 w 896"/>
                <a:gd name="T79" fmla="*/ 0 h 797"/>
                <a:gd name="T80" fmla="*/ 110 w 896"/>
                <a:gd name="T81" fmla="*/ 32 h 797"/>
                <a:gd name="T82" fmla="*/ 89 w 896"/>
                <a:gd name="T83" fmla="*/ 49 h 797"/>
                <a:gd name="T84" fmla="*/ 72 w 896"/>
                <a:gd name="T85" fmla="*/ 52 h 797"/>
                <a:gd name="T86" fmla="*/ 42 w 896"/>
                <a:gd name="T87" fmla="*/ 71 h 797"/>
                <a:gd name="T88" fmla="*/ 25 w 896"/>
                <a:gd name="T89" fmla="*/ 79 h 797"/>
                <a:gd name="T90" fmla="*/ 0 w 896"/>
                <a:gd name="T91" fmla="*/ 84 h 797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896"/>
                <a:gd name="T139" fmla="*/ 0 h 797"/>
                <a:gd name="T140" fmla="*/ 896 w 896"/>
                <a:gd name="T141" fmla="*/ 797 h 797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896" h="797">
                  <a:moveTo>
                    <a:pt x="0" y="339"/>
                  </a:moveTo>
                  <a:lnTo>
                    <a:pt x="28" y="402"/>
                  </a:lnTo>
                  <a:lnTo>
                    <a:pt x="65" y="463"/>
                  </a:lnTo>
                  <a:lnTo>
                    <a:pt x="120" y="510"/>
                  </a:lnTo>
                  <a:lnTo>
                    <a:pt x="117" y="561"/>
                  </a:lnTo>
                  <a:lnTo>
                    <a:pt x="211" y="648"/>
                  </a:lnTo>
                  <a:lnTo>
                    <a:pt x="302" y="685"/>
                  </a:lnTo>
                  <a:lnTo>
                    <a:pt x="416" y="667"/>
                  </a:lnTo>
                  <a:lnTo>
                    <a:pt x="465" y="687"/>
                  </a:lnTo>
                  <a:lnTo>
                    <a:pt x="532" y="659"/>
                  </a:lnTo>
                  <a:lnTo>
                    <a:pt x="536" y="721"/>
                  </a:lnTo>
                  <a:lnTo>
                    <a:pt x="571" y="764"/>
                  </a:lnTo>
                  <a:lnTo>
                    <a:pt x="624" y="748"/>
                  </a:lnTo>
                  <a:lnTo>
                    <a:pt x="689" y="797"/>
                  </a:lnTo>
                  <a:lnTo>
                    <a:pt x="750" y="776"/>
                  </a:lnTo>
                  <a:lnTo>
                    <a:pt x="772" y="756"/>
                  </a:lnTo>
                  <a:lnTo>
                    <a:pt x="845" y="719"/>
                  </a:lnTo>
                  <a:lnTo>
                    <a:pt x="851" y="654"/>
                  </a:lnTo>
                  <a:lnTo>
                    <a:pt x="831" y="595"/>
                  </a:lnTo>
                  <a:lnTo>
                    <a:pt x="774" y="630"/>
                  </a:lnTo>
                  <a:lnTo>
                    <a:pt x="717" y="567"/>
                  </a:lnTo>
                  <a:lnTo>
                    <a:pt x="678" y="534"/>
                  </a:lnTo>
                  <a:lnTo>
                    <a:pt x="727" y="518"/>
                  </a:lnTo>
                  <a:lnTo>
                    <a:pt x="723" y="465"/>
                  </a:lnTo>
                  <a:lnTo>
                    <a:pt x="760" y="433"/>
                  </a:lnTo>
                  <a:lnTo>
                    <a:pt x="743" y="378"/>
                  </a:lnTo>
                  <a:lnTo>
                    <a:pt x="788" y="349"/>
                  </a:lnTo>
                  <a:lnTo>
                    <a:pt x="841" y="398"/>
                  </a:lnTo>
                  <a:lnTo>
                    <a:pt x="896" y="366"/>
                  </a:lnTo>
                  <a:lnTo>
                    <a:pt x="876" y="303"/>
                  </a:lnTo>
                  <a:lnTo>
                    <a:pt x="823" y="284"/>
                  </a:lnTo>
                  <a:lnTo>
                    <a:pt x="811" y="250"/>
                  </a:lnTo>
                  <a:lnTo>
                    <a:pt x="727" y="266"/>
                  </a:lnTo>
                  <a:lnTo>
                    <a:pt x="676" y="213"/>
                  </a:lnTo>
                  <a:lnTo>
                    <a:pt x="626" y="215"/>
                  </a:lnTo>
                  <a:lnTo>
                    <a:pt x="622" y="165"/>
                  </a:lnTo>
                  <a:lnTo>
                    <a:pt x="691" y="83"/>
                  </a:lnTo>
                  <a:lnTo>
                    <a:pt x="683" y="12"/>
                  </a:lnTo>
                  <a:lnTo>
                    <a:pt x="609" y="26"/>
                  </a:lnTo>
                  <a:lnTo>
                    <a:pt x="445" y="0"/>
                  </a:lnTo>
                  <a:lnTo>
                    <a:pt x="437" y="130"/>
                  </a:lnTo>
                  <a:lnTo>
                    <a:pt x="353" y="197"/>
                  </a:lnTo>
                  <a:lnTo>
                    <a:pt x="288" y="209"/>
                  </a:lnTo>
                  <a:lnTo>
                    <a:pt x="168" y="286"/>
                  </a:lnTo>
                  <a:lnTo>
                    <a:pt x="97" y="317"/>
                  </a:lnTo>
                  <a:lnTo>
                    <a:pt x="0" y="339"/>
                  </a:lnTo>
                  <a:close/>
                </a:path>
              </a:pathLst>
            </a:custGeom>
            <a:grpFill/>
            <a:ln w="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60" name="Freeform 124"/>
            <p:cNvSpPr>
              <a:spLocks/>
            </p:cNvSpPr>
            <p:nvPr/>
          </p:nvSpPr>
          <p:spPr bwMode="gray">
            <a:xfrm>
              <a:off x="3140" y="2406"/>
              <a:ext cx="448" cy="398"/>
            </a:xfrm>
            <a:custGeom>
              <a:avLst/>
              <a:gdLst>
                <a:gd name="T0" fmla="*/ 0 w 896"/>
                <a:gd name="T1" fmla="*/ 84 h 797"/>
                <a:gd name="T2" fmla="*/ 7 w 896"/>
                <a:gd name="T3" fmla="*/ 100 h 797"/>
                <a:gd name="T4" fmla="*/ 17 w 896"/>
                <a:gd name="T5" fmla="*/ 115 h 797"/>
                <a:gd name="T6" fmla="*/ 30 w 896"/>
                <a:gd name="T7" fmla="*/ 127 h 797"/>
                <a:gd name="T8" fmla="*/ 29 w 896"/>
                <a:gd name="T9" fmla="*/ 140 h 797"/>
                <a:gd name="T10" fmla="*/ 53 w 896"/>
                <a:gd name="T11" fmla="*/ 162 h 797"/>
                <a:gd name="T12" fmla="*/ 76 w 896"/>
                <a:gd name="T13" fmla="*/ 171 h 797"/>
                <a:gd name="T14" fmla="*/ 104 w 896"/>
                <a:gd name="T15" fmla="*/ 166 h 797"/>
                <a:gd name="T16" fmla="*/ 116 w 896"/>
                <a:gd name="T17" fmla="*/ 171 h 797"/>
                <a:gd name="T18" fmla="*/ 133 w 896"/>
                <a:gd name="T19" fmla="*/ 164 h 797"/>
                <a:gd name="T20" fmla="*/ 134 w 896"/>
                <a:gd name="T21" fmla="*/ 180 h 797"/>
                <a:gd name="T22" fmla="*/ 143 w 896"/>
                <a:gd name="T23" fmla="*/ 191 h 797"/>
                <a:gd name="T24" fmla="*/ 156 w 896"/>
                <a:gd name="T25" fmla="*/ 187 h 797"/>
                <a:gd name="T26" fmla="*/ 173 w 896"/>
                <a:gd name="T27" fmla="*/ 199 h 797"/>
                <a:gd name="T28" fmla="*/ 188 w 896"/>
                <a:gd name="T29" fmla="*/ 194 h 797"/>
                <a:gd name="T30" fmla="*/ 193 w 896"/>
                <a:gd name="T31" fmla="*/ 189 h 797"/>
                <a:gd name="T32" fmla="*/ 212 w 896"/>
                <a:gd name="T33" fmla="*/ 179 h 797"/>
                <a:gd name="T34" fmla="*/ 213 w 896"/>
                <a:gd name="T35" fmla="*/ 163 h 797"/>
                <a:gd name="T36" fmla="*/ 208 w 896"/>
                <a:gd name="T37" fmla="*/ 148 h 797"/>
                <a:gd name="T38" fmla="*/ 194 w 896"/>
                <a:gd name="T39" fmla="*/ 157 h 797"/>
                <a:gd name="T40" fmla="*/ 180 w 896"/>
                <a:gd name="T41" fmla="*/ 141 h 797"/>
                <a:gd name="T42" fmla="*/ 170 w 896"/>
                <a:gd name="T43" fmla="*/ 133 h 797"/>
                <a:gd name="T44" fmla="*/ 182 w 896"/>
                <a:gd name="T45" fmla="*/ 129 h 797"/>
                <a:gd name="T46" fmla="*/ 181 w 896"/>
                <a:gd name="T47" fmla="*/ 116 h 797"/>
                <a:gd name="T48" fmla="*/ 190 w 896"/>
                <a:gd name="T49" fmla="*/ 108 h 797"/>
                <a:gd name="T50" fmla="*/ 186 w 896"/>
                <a:gd name="T51" fmla="*/ 94 h 797"/>
                <a:gd name="T52" fmla="*/ 197 w 896"/>
                <a:gd name="T53" fmla="*/ 87 h 797"/>
                <a:gd name="T54" fmla="*/ 211 w 896"/>
                <a:gd name="T55" fmla="*/ 99 h 797"/>
                <a:gd name="T56" fmla="*/ 224 w 896"/>
                <a:gd name="T57" fmla="*/ 91 h 797"/>
                <a:gd name="T58" fmla="*/ 219 w 896"/>
                <a:gd name="T59" fmla="*/ 75 h 797"/>
                <a:gd name="T60" fmla="*/ 206 w 896"/>
                <a:gd name="T61" fmla="*/ 71 h 797"/>
                <a:gd name="T62" fmla="*/ 203 w 896"/>
                <a:gd name="T63" fmla="*/ 62 h 797"/>
                <a:gd name="T64" fmla="*/ 182 w 896"/>
                <a:gd name="T65" fmla="*/ 66 h 797"/>
                <a:gd name="T66" fmla="*/ 169 w 896"/>
                <a:gd name="T67" fmla="*/ 53 h 797"/>
                <a:gd name="T68" fmla="*/ 157 w 896"/>
                <a:gd name="T69" fmla="*/ 53 h 797"/>
                <a:gd name="T70" fmla="*/ 156 w 896"/>
                <a:gd name="T71" fmla="*/ 41 h 797"/>
                <a:gd name="T72" fmla="*/ 173 w 896"/>
                <a:gd name="T73" fmla="*/ 20 h 797"/>
                <a:gd name="T74" fmla="*/ 171 w 896"/>
                <a:gd name="T75" fmla="*/ 3 h 797"/>
                <a:gd name="T76" fmla="*/ 153 w 896"/>
                <a:gd name="T77" fmla="*/ 6 h 797"/>
                <a:gd name="T78" fmla="*/ 112 w 896"/>
                <a:gd name="T79" fmla="*/ 0 h 797"/>
                <a:gd name="T80" fmla="*/ 110 w 896"/>
                <a:gd name="T81" fmla="*/ 32 h 797"/>
                <a:gd name="T82" fmla="*/ 89 w 896"/>
                <a:gd name="T83" fmla="*/ 49 h 797"/>
                <a:gd name="T84" fmla="*/ 72 w 896"/>
                <a:gd name="T85" fmla="*/ 52 h 797"/>
                <a:gd name="T86" fmla="*/ 42 w 896"/>
                <a:gd name="T87" fmla="*/ 71 h 797"/>
                <a:gd name="T88" fmla="*/ 25 w 896"/>
                <a:gd name="T89" fmla="*/ 79 h 797"/>
                <a:gd name="T90" fmla="*/ 0 w 896"/>
                <a:gd name="T91" fmla="*/ 84 h 797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896"/>
                <a:gd name="T139" fmla="*/ 0 h 797"/>
                <a:gd name="T140" fmla="*/ 896 w 896"/>
                <a:gd name="T141" fmla="*/ 797 h 797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896" h="797">
                  <a:moveTo>
                    <a:pt x="0" y="339"/>
                  </a:moveTo>
                  <a:lnTo>
                    <a:pt x="28" y="402"/>
                  </a:lnTo>
                  <a:lnTo>
                    <a:pt x="65" y="463"/>
                  </a:lnTo>
                  <a:lnTo>
                    <a:pt x="120" y="510"/>
                  </a:lnTo>
                  <a:lnTo>
                    <a:pt x="117" y="561"/>
                  </a:lnTo>
                  <a:lnTo>
                    <a:pt x="211" y="648"/>
                  </a:lnTo>
                  <a:lnTo>
                    <a:pt x="302" y="685"/>
                  </a:lnTo>
                  <a:lnTo>
                    <a:pt x="416" y="667"/>
                  </a:lnTo>
                  <a:lnTo>
                    <a:pt x="465" y="687"/>
                  </a:lnTo>
                  <a:lnTo>
                    <a:pt x="532" y="659"/>
                  </a:lnTo>
                  <a:lnTo>
                    <a:pt x="536" y="721"/>
                  </a:lnTo>
                  <a:lnTo>
                    <a:pt x="571" y="764"/>
                  </a:lnTo>
                  <a:lnTo>
                    <a:pt x="624" y="748"/>
                  </a:lnTo>
                  <a:lnTo>
                    <a:pt x="689" y="797"/>
                  </a:lnTo>
                  <a:lnTo>
                    <a:pt x="750" y="776"/>
                  </a:lnTo>
                  <a:lnTo>
                    <a:pt x="772" y="756"/>
                  </a:lnTo>
                  <a:lnTo>
                    <a:pt x="845" y="719"/>
                  </a:lnTo>
                  <a:lnTo>
                    <a:pt x="851" y="654"/>
                  </a:lnTo>
                  <a:lnTo>
                    <a:pt x="831" y="595"/>
                  </a:lnTo>
                  <a:lnTo>
                    <a:pt x="774" y="630"/>
                  </a:lnTo>
                  <a:lnTo>
                    <a:pt x="717" y="567"/>
                  </a:lnTo>
                  <a:lnTo>
                    <a:pt x="678" y="534"/>
                  </a:lnTo>
                  <a:lnTo>
                    <a:pt x="727" y="518"/>
                  </a:lnTo>
                  <a:lnTo>
                    <a:pt x="723" y="465"/>
                  </a:lnTo>
                  <a:lnTo>
                    <a:pt x="760" y="433"/>
                  </a:lnTo>
                  <a:lnTo>
                    <a:pt x="743" y="378"/>
                  </a:lnTo>
                  <a:lnTo>
                    <a:pt x="788" y="349"/>
                  </a:lnTo>
                  <a:lnTo>
                    <a:pt x="841" y="398"/>
                  </a:lnTo>
                  <a:lnTo>
                    <a:pt x="896" y="366"/>
                  </a:lnTo>
                  <a:lnTo>
                    <a:pt x="876" y="303"/>
                  </a:lnTo>
                  <a:lnTo>
                    <a:pt x="823" y="284"/>
                  </a:lnTo>
                  <a:lnTo>
                    <a:pt x="811" y="250"/>
                  </a:lnTo>
                  <a:lnTo>
                    <a:pt x="727" y="266"/>
                  </a:lnTo>
                  <a:lnTo>
                    <a:pt x="676" y="213"/>
                  </a:lnTo>
                  <a:lnTo>
                    <a:pt x="626" y="215"/>
                  </a:lnTo>
                  <a:lnTo>
                    <a:pt x="622" y="165"/>
                  </a:lnTo>
                  <a:lnTo>
                    <a:pt x="691" y="83"/>
                  </a:lnTo>
                  <a:lnTo>
                    <a:pt x="683" y="12"/>
                  </a:lnTo>
                  <a:lnTo>
                    <a:pt x="609" y="26"/>
                  </a:lnTo>
                  <a:lnTo>
                    <a:pt x="445" y="0"/>
                  </a:lnTo>
                  <a:lnTo>
                    <a:pt x="437" y="130"/>
                  </a:lnTo>
                  <a:lnTo>
                    <a:pt x="353" y="197"/>
                  </a:lnTo>
                  <a:lnTo>
                    <a:pt x="288" y="209"/>
                  </a:lnTo>
                  <a:lnTo>
                    <a:pt x="168" y="286"/>
                  </a:lnTo>
                  <a:lnTo>
                    <a:pt x="97" y="317"/>
                  </a:lnTo>
                  <a:lnTo>
                    <a:pt x="0" y="339"/>
                  </a:lnTo>
                </a:path>
              </a:pathLst>
            </a:custGeom>
            <a:grpFill/>
            <a:ln w="635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61" name="Freeform 125"/>
            <p:cNvSpPr>
              <a:spLocks/>
            </p:cNvSpPr>
            <p:nvPr/>
          </p:nvSpPr>
          <p:spPr bwMode="gray">
            <a:xfrm>
              <a:off x="3128" y="2050"/>
              <a:ext cx="251" cy="526"/>
            </a:xfrm>
            <a:custGeom>
              <a:avLst/>
              <a:gdLst>
                <a:gd name="T0" fmla="*/ 7 w 502"/>
                <a:gd name="T1" fmla="*/ 236 h 1051"/>
                <a:gd name="T2" fmla="*/ 6 w 502"/>
                <a:gd name="T3" fmla="*/ 263 h 1051"/>
                <a:gd name="T4" fmla="*/ 30 w 502"/>
                <a:gd name="T5" fmla="*/ 257 h 1051"/>
                <a:gd name="T6" fmla="*/ 48 w 502"/>
                <a:gd name="T7" fmla="*/ 250 h 1051"/>
                <a:gd name="T8" fmla="*/ 78 w 502"/>
                <a:gd name="T9" fmla="*/ 230 h 1051"/>
                <a:gd name="T10" fmla="*/ 94 w 502"/>
                <a:gd name="T11" fmla="*/ 228 h 1051"/>
                <a:gd name="T12" fmla="*/ 115 w 502"/>
                <a:gd name="T13" fmla="*/ 210 h 1051"/>
                <a:gd name="T14" fmla="*/ 117 w 502"/>
                <a:gd name="T15" fmla="*/ 178 h 1051"/>
                <a:gd name="T16" fmla="*/ 108 w 502"/>
                <a:gd name="T17" fmla="*/ 169 h 1051"/>
                <a:gd name="T18" fmla="*/ 109 w 502"/>
                <a:gd name="T19" fmla="*/ 159 h 1051"/>
                <a:gd name="T20" fmla="*/ 115 w 502"/>
                <a:gd name="T21" fmla="*/ 150 h 1051"/>
                <a:gd name="T22" fmla="*/ 114 w 502"/>
                <a:gd name="T23" fmla="*/ 142 h 1051"/>
                <a:gd name="T24" fmla="*/ 121 w 502"/>
                <a:gd name="T25" fmla="*/ 126 h 1051"/>
                <a:gd name="T26" fmla="*/ 118 w 502"/>
                <a:gd name="T27" fmla="*/ 109 h 1051"/>
                <a:gd name="T28" fmla="*/ 99 w 502"/>
                <a:gd name="T29" fmla="*/ 99 h 1051"/>
                <a:gd name="T30" fmla="*/ 100 w 502"/>
                <a:gd name="T31" fmla="*/ 81 h 1051"/>
                <a:gd name="T32" fmla="*/ 108 w 502"/>
                <a:gd name="T33" fmla="*/ 74 h 1051"/>
                <a:gd name="T34" fmla="*/ 109 w 502"/>
                <a:gd name="T35" fmla="*/ 64 h 1051"/>
                <a:gd name="T36" fmla="*/ 119 w 502"/>
                <a:gd name="T37" fmla="*/ 60 h 1051"/>
                <a:gd name="T38" fmla="*/ 126 w 502"/>
                <a:gd name="T39" fmla="*/ 43 h 1051"/>
                <a:gd name="T40" fmla="*/ 119 w 502"/>
                <a:gd name="T41" fmla="*/ 31 h 1051"/>
                <a:gd name="T42" fmla="*/ 110 w 502"/>
                <a:gd name="T43" fmla="*/ 26 h 1051"/>
                <a:gd name="T44" fmla="*/ 111 w 502"/>
                <a:gd name="T45" fmla="*/ 16 h 1051"/>
                <a:gd name="T46" fmla="*/ 121 w 502"/>
                <a:gd name="T47" fmla="*/ 11 h 1051"/>
                <a:gd name="T48" fmla="*/ 114 w 502"/>
                <a:gd name="T49" fmla="*/ 0 h 1051"/>
                <a:gd name="T50" fmla="*/ 87 w 502"/>
                <a:gd name="T51" fmla="*/ 11 h 1051"/>
                <a:gd name="T52" fmla="*/ 72 w 502"/>
                <a:gd name="T53" fmla="*/ 11 h 1051"/>
                <a:gd name="T54" fmla="*/ 50 w 502"/>
                <a:gd name="T55" fmla="*/ 19 h 1051"/>
                <a:gd name="T56" fmla="*/ 38 w 502"/>
                <a:gd name="T57" fmla="*/ 49 h 1051"/>
                <a:gd name="T58" fmla="*/ 19 w 502"/>
                <a:gd name="T59" fmla="*/ 56 h 1051"/>
                <a:gd name="T60" fmla="*/ 19 w 502"/>
                <a:gd name="T61" fmla="*/ 73 h 1051"/>
                <a:gd name="T62" fmla="*/ 12 w 502"/>
                <a:gd name="T63" fmla="*/ 104 h 1051"/>
                <a:gd name="T64" fmla="*/ 0 w 502"/>
                <a:gd name="T65" fmla="*/ 117 h 1051"/>
                <a:gd name="T66" fmla="*/ 13 w 502"/>
                <a:gd name="T67" fmla="*/ 139 h 1051"/>
                <a:gd name="T68" fmla="*/ 4 w 502"/>
                <a:gd name="T69" fmla="*/ 164 h 1051"/>
                <a:gd name="T70" fmla="*/ 9 w 502"/>
                <a:gd name="T71" fmla="*/ 198 h 1051"/>
                <a:gd name="T72" fmla="*/ 15 w 502"/>
                <a:gd name="T73" fmla="*/ 220 h 1051"/>
                <a:gd name="T74" fmla="*/ 7 w 502"/>
                <a:gd name="T75" fmla="*/ 236 h 1051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502"/>
                <a:gd name="T115" fmla="*/ 0 h 1051"/>
                <a:gd name="T116" fmla="*/ 502 w 502"/>
                <a:gd name="T117" fmla="*/ 1051 h 1051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502" h="1051">
                  <a:moveTo>
                    <a:pt x="25" y="942"/>
                  </a:moveTo>
                  <a:lnTo>
                    <a:pt x="23" y="1051"/>
                  </a:lnTo>
                  <a:lnTo>
                    <a:pt x="120" y="1027"/>
                  </a:lnTo>
                  <a:lnTo>
                    <a:pt x="191" y="998"/>
                  </a:lnTo>
                  <a:lnTo>
                    <a:pt x="311" y="919"/>
                  </a:lnTo>
                  <a:lnTo>
                    <a:pt x="376" y="909"/>
                  </a:lnTo>
                  <a:lnTo>
                    <a:pt x="460" y="840"/>
                  </a:lnTo>
                  <a:lnTo>
                    <a:pt x="468" y="712"/>
                  </a:lnTo>
                  <a:lnTo>
                    <a:pt x="429" y="675"/>
                  </a:lnTo>
                  <a:lnTo>
                    <a:pt x="433" y="635"/>
                  </a:lnTo>
                  <a:lnTo>
                    <a:pt x="460" y="600"/>
                  </a:lnTo>
                  <a:lnTo>
                    <a:pt x="454" y="565"/>
                  </a:lnTo>
                  <a:lnTo>
                    <a:pt x="484" y="504"/>
                  </a:lnTo>
                  <a:lnTo>
                    <a:pt x="470" y="433"/>
                  </a:lnTo>
                  <a:lnTo>
                    <a:pt x="395" y="395"/>
                  </a:lnTo>
                  <a:lnTo>
                    <a:pt x="397" y="324"/>
                  </a:lnTo>
                  <a:lnTo>
                    <a:pt x="429" y="293"/>
                  </a:lnTo>
                  <a:lnTo>
                    <a:pt x="435" y="254"/>
                  </a:lnTo>
                  <a:lnTo>
                    <a:pt x="476" y="240"/>
                  </a:lnTo>
                  <a:lnTo>
                    <a:pt x="502" y="169"/>
                  </a:lnTo>
                  <a:lnTo>
                    <a:pt x="476" y="122"/>
                  </a:lnTo>
                  <a:lnTo>
                    <a:pt x="437" y="104"/>
                  </a:lnTo>
                  <a:lnTo>
                    <a:pt x="441" y="61"/>
                  </a:lnTo>
                  <a:lnTo>
                    <a:pt x="484" y="41"/>
                  </a:lnTo>
                  <a:lnTo>
                    <a:pt x="454" y="0"/>
                  </a:lnTo>
                  <a:lnTo>
                    <a:pt x="348" y="43"/>
                  </a:lnTo>
                  <a:lnTo>
                    <a:pt x="285" y="43"/>
                  </a:lnTo>
                  <a:lnTo>
                    <a:pt x="199" y="74"/>
                  </a:lnTo>
                  <a:lnTo>
                    <a:pt x="151" y="193"/>
                  </a:lnTo>
                  <a:lnTo>
                    <a:pt x="73" y="222"/>
                  </a:lnTo>
                  <a:lnTo>
                    <a:pt x="73" y="291"/>
                  </a:lnTo>
                  <a:lnTo>
                    <a:pt x="45" y="415"/>
                  </a:lnTo>
                  <a:lnTo>
                    <a:pt x="0" y="468"/>
                  </a:lnTo>
                  <a:lnTo>
                    <a:pt x="51" y="555"/>
                  </a:lnTo>
                  <a:lnTo>
                    <a:pt x="14" y="655"/>
                  </a:lnTo>
                  <a:lnTo>
                    <a:pt x="33" y="789"/>
                  </a:lnTo>
                  <a:lnTo>
                    <a:pt x="57" y="877"/>
                  </a:lnTo>
                  <a:lnTo>
                    <a:pt x="25" y="942"/>
                  </a:lnTo>
                  <a:close/>
                </a:path>
              </a:pathLst>
            </a:custGeom>
            <a:grpFill/>
            <a:ln w="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62" name="Freeform 126"/>
            <p:cNvSpPr>
              <a:spLocks/>
            </p:cNvSpPr>
            <p:nvPr/>
          </p:nvSpPr>
          <p:spPr bwMode="gray">
            <a:xfrm>
              <a:off x="3128" y="2050"/>
              <a:ext cx="251" cy="526"/>
            </a:xfrm>
            <a:custGeom>
              <a:avLst/>
              <a:gdLst>
                <a:gd name="T0" fmla="*/ 7 w 502"/>
                <a:gd name="T1" fmla="*/ 236 h 1051"/>
                <a:gd name="T2" fmla="*/ 6 w 502"/>
                <a:gd name="T3" fmla="*/ 263 h 1051"/>
                <a:gd name="T4" fmla="*/ 30 w 502"/>
                <a:gd name="T5" fmla="*/ 257 h 1051"/>
                <a:gd name="T6" fmla="*/ 48 w 502"/>
                <a:gd name="T7" fmla="*/ 250 h 1051"/>
                <a:gd name="T8" fmla="*/ 78 w 502"/>
                <a:gd name="T9" fmla="*/ 230 h 1051"/>
                <a:gd name="T10" fmla="*/ 94 w 502"/>
                <a:gd name="T11" fmla="*/ 228 h 1051"/>
                <a:gd name="T12" fmla="*/ 115 w 502"/>
                <a:gd name="T13" fmla="*/ 210 h 1051"/>
                <a:gd name="T14" fmla="*/ 117 w 502"/>
                <a:gd name="T15" fmla="*/ 178 h 1051"/>
                <a:gd name="T16" fmla="*/ 108 w 502"/>
                <a:gd name="T17" fmla="*/ 169 h 1051"/>
                <a:gd name="T18" fmla="*/ 109 w 502"/>
                <a:gd name="T19" fmla="*/ 159 h 1051"/>
                <a:gd name="T20" fmla="*/ 115 w 502"/>
                <a:gd name="T21" fmla="*/ 150 h 1051"/>
                <a:gd name="T22" fmla="*/ 114 w 502"/>
                <a:gd name="T23" fmla="*/ 142 h 1051"/>
                <a:gd name="T24" fmla="*/ 121 w 502"/>
                <a:gd name="T25" fmla="*/ 126 h 1051"/>
                <a:gd name="T26" fmla="*/ 118 w 502"/>
                <a:gd name="T27" fmla="*/ 109 h 1051"/>
                <a:gd name="T28" fmla="*/ 99 w 502"/>
                <a:gd name="T29" fmla="*/ 99 h 1051"/>
                <a:gd name="T30" fmla="*/ 100 w 502"/>
                <a:gd name="T31" fmla="*/ 81 h 1051"/>
                <a:gd name="T32" fmla="*/ 108 w 502"/>
                <a:gd name="T33" fmla="*/ 74 h 1051"/>
                <a:gd name="T34" fmla="*/ 109 w 502"/>
                <a:gd name="T35" fmla="*/ 64 h 1051"/>
                <a:gd name="T36" fmla="*/ 119 w 502"/>
                <a:gd name="T37" fmla="*/ 60 h 1051"/>
                <a:gd name="T38" fmla="*/ 126 w 502"/>
                <a:gd name="T39" fmla="*/ 43 h 1051"/>
                <a:gd name="T40" fmla="*/ 119 w 502"/>
                <a:gd name="T41" fmla="*/ 31 h 1051"/>
                <a:gd name="T42" fmla="*/ 110 w 502"/>
                <a:gd name="T43" fmla="*/ 26 h 1051"/>
                <a:gd name="T44" fmla="*/ 111 w 502"/>
                <a:gd name="T45" fmla="*/ 16 h 1051"/>
                <a:gd name="T46" fmla="*/ 121 w 502"/>
                <a:gd name="T47" fmla="*/ 11 h 1051"/>
                <a:gd name="T48" fmla="*/ 114 w 502"/>
                <a:gd name="T49" fmla="*/ 0 h 1051"/>
                <a:gd name="T50" fmla="*/ 87 w 502"/>
                <a:gd name="T51" fmla="*/ 11 h 1051"/>
                <a:gd name="T52" fmla="*/ 72 w 502"/>
                <a:gd name="T53" fmla="*/ 11 h 1051"/>
                <a:gd name="T54" fmla="*/ 50 w 502"/>
                <a:gd name="T55" fmla="*/ 19 h 1051"/>
                <a:gd name="T56" fmla="*/ 38 w 502"/>
                <a:gd name="T57" fmla="*/ 49 h 1051"/>
                <a:gd name="T58" fmla="*/ 19 w 502"/>
                <a:gd name="T59" fmla="*/ 56 h 1051"/>
                <a:gd name="T60" fmla="*/ 19 w 502"/>
                <a:gd name="T61" fmla="*/ 73 h 1051"/>
                <a:gd name="T62" fmla="*/ 12 w 502"/>
                <a:gd name="T63" fmla="*/ 104 h 1051"/>
                <a:gd name="T64" fmla="*/ 0 w 502"/>
                <a:gd name="T65" fmla="*/ 117 h 1051"/>
                <a:gd name="T66" fmla="*/ 13 w 502"/>
                <a:gd name="T67" fmla="*/ 139 h 1051"/>
                <a:gd name="T68" fmla="*/ 4 w 502"/>
                <a:gd name="T69" fmla="*/ 164 h 1051"/>
                <a:gd name="T70" fmla="*/ 9 w 502"/>
                <a:gd name="T71" fmla="*/ 198 h 1051"/>
                <a:gd name="T72" fmla="*/ 15 w 502"/>
                <a:gd name="T73" fmla="*/ 220 h 1051"/>
                <a:gd name="T74" fmla="*/ 7 w 502"/>
                <a:gd name="T75" fmla="*/ 236 h 1051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502"/>
                <a:gd name="T115" fmla="*/ 0 h 1051"/>
                <a:gd name="T116" fmla="*/ 502 w 502"/>
                <a:gd name="T117" fmla="*/ 1051 h 1051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502" h="1051">
                  <a:moveTo>
                    <a:pt x="25" y="942"/>
                  </a:moveTo>
                  <a:lnTo>
                    <a:pt x="23" y="1051"/>
                  </a:lnTo>
                  <a:lnTo>
                    <a:pt x="120" y="1027"/>
                  </a:lnTo>
                  <a:lnTo>
                    <a:pt x="191" y="998"/>
                  </a:lnTo>
                  <a:lnTo>
                    <a:pt x="311" y="919"/>
                  </a:lnTo>
                  <a:lnTo>
                    <a:pt x="376" y="909"/>
                  </a:lnTo>
                  <a:lnTo>
                    <a:pt x="460" y="840"/>
                  </a:lnTo>
                  <a:lnTo>
                    <a:pt x="468" y="712"/>
                  </a:lnTo>
                  <a:lnTo>
                    <a:pt x="429" y="675"/>
                  </a:lnTo>
                  <a:lnTo>
                    <a:pt x="433" y="635"/>
                  </a:lnTo>
                  <a:lnTo>
                    <a:pt x="460" y="600"/>
                  </a:lnTo>
                  <a:lnTo>
                    <a:pt x="454" y="565"/>
                  </a:lnTo>
                  <a:lnTo>
                    <a:pt x="484" y="504"/>
                  </a:lnTo>
                  <a:lnTo>
                    <a:pt x="470" y="433"/>
                  </a:lnTo>
                  <a:lnTo>
                    <a:pt x="395" y="395"/>
                  </a:lnTo>
                  <a:lnTo>
                    <a:pt x="397" y="324"/>
                  </a:lnTo>
                  <a:lnTo>
                    <a:pt x="429" y="293"/>
                  </a:lnTo>
                  <a:lnTo>
                    <a:pt x="435" y="254"/>
                  </a:lnTo>
                  <a:lnTo>
                    <a:pt x="476" y="240"/>
                  </a:lnTo>
                  <a:lnTo>
                    <a:pt x="502" y="169"/>
                  </a:lnTo>
                  <a:lnTo>
                    <a:pt x="476" y="122"/>
                  </a:lnTo>
                  <a:lnTo>
                    <a:pt x="437" y="104"/>
                  </a:lnTo>
                  <a:lnTo>
                    <a:pt x="441" y="61"/>
                  </a:lnTo>
                  <a:lnTo>
                    <a:pt x="484" y="41"/>
                  </a:lnTo>
                  <a:lnTo>
                    <a:pt x="454" y="0"/>
                  </a:lnTo>
                  <a:lnTo>
                    <a:pt x="348" y="43"/>
                  </a:lnTo>
                  <a:lnTo>
                    <a:pt x="285" y="43"/>
                  </a:lnTo>
                  <a:lnTo>
                    <a:pt x="199" y="74"/>
                  </a:lnTo>
                  <a:lnTo>
                    <a:pt x="151" y="193"/>
                  </a:lnTo>
                  <a:lnTo>
                    <a:pt x="73" y="222"/>
                  </a:lnTo>
                  <a:lnTo>
                    <a:pt x="73" y="291"/>
                  </a:lnTo>
                  <a:lnTo>
                    <a:pt x="45" y="415"/>
                  </a:lnTo>
                  <a:lnTo>
                    <a:pt x="0" y="468"/>
                  </a:lnTo>
                  <a:lnTo>
                    <a:pt x="51" y="555"/>
                  </a:lnTo>
                  <a:lnTo>
                    <a:pt x="14" y="655"/>
                  </a:lnTo>
                  <a:lnTo>
                    <a:pt x="33" y="789"/>
                  </a:lnTo>
                  <a:lnTo>
                    <a:pt x="57" y="877"/>
                  </a:lnTo>
                  <a:lnTo>
                    <a:pt x="25" y="942"/>
                  </a:lnTo>
                </a:path>
              </a:pathLst>
            </a:custGeom>
            <a:grpFill/>
            <a:ln w="635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63" name="Freeform 127"/>
            <p:cNvSpPr>
              <a:spLocks/>
            </p:cNvSpPr>
            <p:nvPr/>
          </p:nvSpPr>
          <p:spPr bwMode="gray">
            <a:xfrm>
              <a:off x="2736" y="2154"/>
              <a:ext cx="464" cy="664"/>
            </a:xfrm>
            <a:custGeom>
              <a:avLst/>
              <a:gdLst>
                <a:gd name="T0" fmla="*/ 2 w 929"/>
                <a:gd name="T1" fmla="*/ 106 h 1329"/>
                <a:gd name="T2" fmla="*/ 21 w 929"/>
                <a:gd name="T3" fmla="*/ 126 h 1329"/>
                <a:gd name="T4" fmla="*/ 31 w 929"/>
                <a:gd name="T5" fmla="*/ 148 h 1329"/>
                <a:gd name="T6" fmla="*/ 26 w 929"/>
                <a:gd name="T7" fmla="*/ 170 h 1329"/>
                <a:gd name="T8" fmla="*/ 43 w 929"/>
                <a:gd name="T9" fmla="*/ 183 h 1329"/>
                <a:gd name="T10" fmla="*/ 68 w 929"/>
                <a:gd name="T11" fmla="*/ 187 h 1329"/>
                <a:gd name="T12" fmla="*/ 79 w 929"/>
                <a:gd name="T13" fmla="*/ 172 h 1329"/>
                <a:gd name="T14" fmla="*/ 78 w 929"/>
                <a:gd name="T15" fmla="*/ 153 h 1329"/>
                <a:gd name="T16" fmla="*/ 72 w 929"/>
                <a:gd name="T17" fmla="*/ 108 h 1329"/>
                <a:gd name="T18" fmla="*/ 92 w 929"/>
                <a:gd name="T19" fmla="*/ 113 h 1329"/>
                <a:gd name="T20" fmla="*/ 109 w 929"/>
                <a:gd name="T21" fmla="*/ 126 h 1329"/>
                <a:gd name="T22" fmla="*/ 143 w 929"/>
                <a:gd name="T23" fmla="*/ 150 h 1329"/>
                <a:gd name="T24" fmla="*/ 140 w 929"/>
                <a:gd name="T25" fmla="*/ 174 h 1329"/>
                <a:gd name="T26" fmla="*/ 112 w 929"/>
                <a:gd name="T27" fmla="*/ 189 h 1329"/>
                <a:gd name="T28" fmla="*/ 99 w 929"/>
                <a:gd name="T29" fmla="*/ 204 h 1329"/>
                <a:gd name="T30" fmla="*/ 71 w 929"/>
                <a:gd name="T31" fmla="*/ 199 h 1329"/>
                <a:gd name="T32" fmla="*/ 65 w 929"/>
                <a:gd name="T33" fmla="*/ 222 h 1329"/>
                <a:gd name="T34" fmla="*/ 70 w 929"/>
                <a:gd name="T35" fmla="*/ 249 h 1329"/>
                <a:gd name="T36" fmla="*/ 48 w 929"/>
                <a:gd name="T37" fmla="*/ 267 h 1329"/>
                <a:gd name="T38" fmla="*/ 53 w 929"/>
                <a:gd name="T39" fmla="*/ 285 h 1329"/>
                <a:gd name="T40" fmla="*/ 63 w 929"/>
                <a:gd name="T41" fmla="*/ 304 h 1329"/>
                <a:gd name="T42" fmla="*/ 110 w 929"/>
                <a:gd name="T43" fmla="*/ 308 h 1329"/>
                <a:gd name="T44" fmla="*/ 142 w 929"/>
                <a:gd name="T45" fmla="*/ 313 h 1329"/>
                <a:gd name="T46" fmla="*/ 172 w 929"/>
                <a:gd name="T47" fmla="*/ 324 h 1329"/>
                <a:gd name="T48" fmla="*/ 188 w 929"/>
                <a:gd name="T49" fmla="*/ 330 h 1329"/>
                <a:gd name="T50" fmla="*/ 181 w 929"/>
                <a:gd name="T51" fmla="*/ 308 h 1329"/>
                <a:gd name="T52" fmla="*/ 202 w 929"/>
                <a:gd name="T53" fmla="*/ 290 h 1329"/>
                <a:gd name="T54" fmla="*/ 178 w 929"/>
                <a:gd name="T55" fmla="*/ 276 h 1329"/>
                <a:gd name="T56" fmla="*/ 200 w 929"/>
                <a:gd name="T57" fmla="*/ 270 h 1329"/>
                <a:gd name="T58" fmla="*/ 231 w 929"/>
                <a:gd name="T59" fmla="*/ 266 h 1329"/>
                <a:gd name="T60" fmla="*/ 218 w 929"/>
                <a:gd name="T61" fmla="*/ 241 h 1329"/>
                <a:gd name="T62" fmla="*/ 202 w 929"/>
                <a:gd name="T63" fmla="*/ 211 h 1329"/>
                <a:gd name="T64" fmla="*/ 210 w 929"/>
                <a:gd name="T65" fmla="*/ 167 h 1329"/>
                <a:gd name="T66" fmla="*/ 200 w 929"/>
                <a:gd name="T67" fmla="*/ 112 h 1329"/>
                <a:gd name="T68" fmla="*/ 196 w 929"/>
                <a:gd name="T69" fmla="*/ 65 h 1329"/>
                <a:gd name="T70" fmla="*/ 214 w 929"/>
                <a:gd name="T71" fmla="*/ 21 h 1329"/>
                <a:gd name="T72" fmla="*/ 206 w 929"/>
                <a:gd name="T73" fmla="*/ 0 h 1329"/>
                <a:gd name="T74" fmla="*/ 182 w 929"/>
                <a:gd name="T75" fmla="*/ 10 h 1329"/>
                <a:gd name="T76" fmla="*/ 164 w 929"/>
                <a:gd name="T77" fmla="*/ 44 h 1329"/>
                <a:gd name="T78" fmla="*/ 129 w 929"/>
                <a:gd name="T79" fmla="*/ 87 h 1329"/>
                <a:gd name="T80" fmla="*/ 99 w 929"/>
                <a:gd name="T81" fmla="*/ 84 h 1329"/>
                <a:gd name="T82" fmla="*/ 74 w 929"/>
                <a:gd name="T83" fmla="*/ 70 h 1329"/>
                <a:gd name="T84" fmla="*/ 72 w 929"/>
                <a:gd name="T85" fmla="*/ 42 h 1329"/>
                <a:gd name="T86" fmla="*/ 68 w 929"/>
                <a:gd name="T87" fmla="*/ 18 h 1329"/>
                <a:gd name="T88" fmla="*/ 43 w 929"/>
                <a:gd name="T89" fmla="*/ 42 h 1329"/>
                <a:gd name="T90" fmla="*/ 26 w 929"/>
                <a:gd name="T91" fmla="*/ 90 h 1329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929"/>
                <a:gd name="T139" fmla="*/ 0 h 1329"/>
                <a:gd name="T140" fmla="*/ 929 w 929"/>
                <a:gd name="T141" fmla="*/ 1329 h 1329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929" h="1329">
                  <a:moveTo>
                    <a:pt x="0" y="406"/>
                  </a:moveTo>
                  <a:lnTo>
                    <a:pt x="8" y="425"/>
                  </a:lnTo>
                  <a:lnTo>
                    <a:pt x="36" y="461"/>
                  </a:lnTo>
                  <a:lnTo>
                    <a:pt x="87" y="504"/>
                  </a:lnTo>
                  <a:lnTo>
                    <a:pt x="85" y="538"/>
                  </a:lnTo>
                  <a:lnTo>
                    <a:pt x="124" y="595"/>
                  </a:lnTo>
                  <a:lnTo>
                    <a:pt x="107" y="636"/>
                  </a:lnTo>
                  <a:lnTo>
                    <a:pt x="107" y="681"/>
                  </a:lnTo>
                  <a:lnTo>
                    <a:pt x="150" y="697"/>
                  </a:lnTo>
                  <a:lnTo>
                    <a:pt x="174" y="732"/>
                  </a:lnTo>
                  <a:lnTo>
                    <a:pt x="239" y="762"/>
                  </a:lnTo>
                  <a:lnTo>
                    <a:pt x="272" y="748"/>
                  </a:lnTo>
                  <a:lnTo>
                    <a:pt x="278" y="705"/>
                  </a:lnTo>
                  <a:lnTo>
                    <a:pt x="317" y="689"/>
                  </a:lnTo>
                  <a:lnTo>
                    <a:pt x="335" y="648"/>
                  </a:lnTo>
                  <a:lnTo>
                    <a:pt x="315" y="612"/>
                  </a:lnTo>
                  <a:lnTo>
                    <a:pt x="264" y="593"/>
                  </a:lnTo>
                  <a:lnTo>
                    <a:pt x="288" y="435"/>
                  </a:lnTo>
                  <a:lnTo>
                    <a:pt x="319" y="451"/>
                  </a:lnTo>
                  <a:lnTo>
                    <a:pt x="370" y="453"/>
                  </a:lnTo>
                  <a:lnTo>
                    <a:pt x="372" y="484"/>
                  </a:lnTo>
                  <a:lnTo>
                    <a:pt x="439" y="504"/>
                  </a:lnTo>
                  <a:lnTo>
                    <a:pt x="563" y="559"/>
                  </a:lnTo>
                  <a:lnTo>
                    <a:pt x="575" y="603"/>
                  </a:lnTo>
                  <a:lnTo>
                    <a:pt x="550" y="646"/>
                  </a:lnTo>
                  <a:lnTo>
                    <a:pt x="561" y="697"/>
                  </a:lnTo>
                  <a:lnTo>
                    <a:pt x="557" y="750"/>
                  </a:lnTo>
                  <a:lnTo>
                    <a:pt x="449" y="758"/>
                  </a:lnTo>
                  <a:lnTo>
                    <a:pt x="449" y="807"/>
                  </a:lnTo>
                  <a:lnTo>
                    <a:pt x="396" y="819"/>
                  </a:lnTo>
                  <a:lnTo>
                    <a:pt x="349" y="793"/>
                  </a:lnTo>
                  <a:lnTo>
                    <a:pt x="286" y="797"/>
                  </a:lnTo>
                  <a:lnTo>
                    <a:pt x="288" y="851"/>
                  </a:lnTo>
                  <a:lnTo>
                    <a:pt x="260" y="890"/>
                  </a:lnTo>
                  <a:lnTo>
                    <a:pt x="305" y="921"/>
                  </a:lnTo>
                  <a:lnTo>
                    <a:pt x="282" y="998"/>
                  </a:lnTo>
                  <a:lnTo>
                    <a:pt x="292" y="1057"/>
                  </a:lnTo>
                  <a:lnTo>
                    <a:pt x="195" y="1071"/>
                  </a:lnTo>
                  <a:lnTo>
                    <a:pt x="211" y="1093"/>
                  </a:lnTo>
                  <a:lnTo>
                    <a:pt x="215" y="1142"/>
                  </a:lnTo>
                  <a:lnTo>
                    <a:pt x="191" y="1156"/>
                  </a:lnTo>
                  <a:lnTo>
                    <a:pt x="252" y="1217"/>
                  </a:lnTo>
                  <a:lnTo>
                    <a:pt x="345" y="1191"/>
                  </a:lnTo>
                  <a:lnTo>
                    <a:pt x="443" y="1232"/>
                  </a:lnTo>
                  <a:lnTo>
                    <a:pt x="506" y="1280"/>
                  </a:lnTo>
                  <a:lnTo>
                    <a:pt x="571" y="1254"/>
                  </a:lnTo>
                  <a:lnTo>
                    <a:pt x="642" y="1299"/>
                  </a:lnTo>
                  <a:lnTo>
                    <a:pt x="689" y="1299"/>
                  </a:lnTo>
                  <a:lnTo>
                    <a:pt x="691" y="1329"/>
                  </a:lnTo>
                  <a:lnTo>
                    <a:pt x="754" y="1323"/>
                  </a:lnTo>
                  <a:lnTo>
                    <a:pt x="756" y="1270"/>
                  </a:lnTo>
                  <a:lnTo>
                    <a:pt x="727" y="1234"/>
                  </a:lnTo>
                  <a:lnTo>
                    <a:pt x="748" y="1205"/>
                  </a:lnTo>
                  <a:lnTo>
                    <a:pt x="811" y="1163"/>
                  </a:lnTo>
                  <a:lnTo>
                    <a:pt x="776" y="1142"/>
                  </a:lnTo>
                  <a:lnTo>
                    <a:pt x="715" y="1104"/>
                  </a:lnTo>
                  <a:lnTo>
                    <a:pt x="733" y="1069"/>
                  </a:lnTo>
                  <a:lnTo>
                    <a:pt x="802" y="1083"/>
                  </a:lnTo>
                  <a:lnTo>
                    <a:pt x="880" y="1089"/>
                  </a:lnTo>
                  <a:lnTo>
                    <a:pt x="926" y="1065"/>
                  </a:lnTo>
                  <a:lnTo>
                    <a:pt x="929" y="1014"/>
                  </a:lnTo>
                  <a:lnTo>
                    <a:pt x="874" y="967"/>
                  </a:lnTo>
                  <a:lnTo>
                    <a:pt x="837" y="906"/>
                  </a:lnTo>
                  <a:lnTo>
                    <a:pt x="809" y="845"/>
                  </a:lnTo>
                  <a:lnTo>
                    <a:pt x="811" y="736"/>
                  </a:lnTo>
                  <a:lnTo>
                    <a:pt x="843" y="671"/>
                  </a:lnTo>
                  <a:lnTo>
                    <a:pt x="819" y="583"/>
                  </a:lnTo>
                  <a:lnTo>
                    <a:pt x="800" y="449"/>
                  </a:lnTo>
                  <a:lnTo>
                    <a:pt x="837" y="351"/>
                  </a:lnTo>
                  <a:lnTo>
                    <a:pt x="786" y="262"/>
                  </a:lnTo>
                  <a:lnTo>
                    <a:pt x="829" y="209"/>
                  </a:lnTo>
                  <a:lnTo>
                    <a:pt x="859" y="85"/>
                  </a:lnTo>
                  <a:lnTo>
                    <a:pt x="859" y="18"/>
                  </a:lnTo>
                  <a:lnTo>
                    <a:pt x="825" y="0"/>
                  </a:lnTo>
                  <a:lnTo>
                    <a:pt x="788" y="59"/>
                  </a:lnTo>
                  <a:lnTo>
                    <a:pt x="731" y="40"/>
                  </a:lnTo>
                  <a:lnTo>
                    <a:pt x="678" y="99"/>
                  </a:lnTo>
                  <a:lnTo>
                    <a:pt x="658" y="179"/>
                  </a:lnTo>
                  <a:lnTo>
                    <a:pt x="561" y="309"/>
                  </a:lnTo>
                  <a:lnTo>
                    <a:pt x="516" y="349"/>
                  </a:lnTo>
                  <a:lnTo>
                    <a:pt x="487" y="321"/>
                  </a:lnTo>
                  <a:lnTo>
                    <a:pt x="396" y="337"/>
                  </a:lnTo>
                  <a:lnTo>
                    <a:pt x="355" y="284"/>
                  </a:lnTo>
                  <a:lnTo>
                    <a:pt x="296" y="282"/>
                  </a:lnTo>
                  <a:lnTo>
                    <a:pt x="254" y="242"/>
                  </a:lnTo>
                  <a:lnTo>
                    <a:pt x="290" y="168"/>
                  </a:lnTo>
                  <a:lnTo>
                    <a:pt x="305" y="122"/>
                  </a:lnTo>
                  <a:lnTo>
                    <a:pt x="272" y="73"/>
                  </a:lnTo>
                  <a:lnTo>
                    <a:pt x="207" y="91"/>
                  </a:lnTo>
                  <a:lnTo>
                    <a:pt x="172" y="170"/>
                  </a:lnTo>
                  <a:lnTo>
                    <a:pt x="158" y="307"/>
                  </a:lnTo>
                  <a:lnTo>
                    <a:pt x="107" y="362"/>
                  </a:lnTo>
                  <a:lnTo>
                    <a:pt x="0" y="406"/>
                  </a:lnTo>
                </a:path>
              </a:pathLst>
            </a:custGeom>
            <a:grpFill/>
            <a:ln w="635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64" name="Freeform 128"/>
            <p:cNvSpPr>
              <a:spLocks/>
            </p:cNvSpPr>
            <p:nvPr/>
          </p:nvSpPr>
          <p:spPr bwMode="gray">
            <a:xfrm>
              <a:off x="3987" y="3238"/>
              <a:ext cx="121" cy="305"/>
            </a:xfrm>
            <a:custGeom>
              <a:avLst/>
              <a:gdLst>
                <a:gd name="T0" fmla="*/ 43 w 242"/>
                <a:gd name="T1" fmla="*/ 1 h 610"/>
                <a:gd name="T2" fmla="*/ 39 w 242"/>
                <a:gd name="T3" fmla="*/ 6 h 610"/>
                <a:gd name="T4" fmla="*/ 33 w 242"/>
                <a:gd name="T5" fmla="*/ 11 h 610"/>
                <a:gd name="T6" fmla="*/ 28 w 242"/>
                <a:gd name="T7" fmla="*/ 16 h 610"/>
                <a:gd name="T8" fmla="*/ 22 w 242"/>
                <a:gd name="T9" fmla="*/ 24 h 610"/>
                <a:gd name="T10" fmla="*/ 19 w 242"/>
                <a:gd name="T11" fmla="*/ 30 h 610"/>
                <a:gd name="T12" fmla="*/ 16 w 242"/>
                <a:gd name="T13" fmla="*/ 37 h 610"/>
                <a:gd name="T14" fmla="*/ 11 w 242"/>
                <a:gd name="T15" fmla="*/ 47 h 610"/>
                <a:gd name="T16" fmla="*/ 5 w 242"/>
                <a:gd name="T17" fmla="*/ 58 h 610"/>
                <a:gd name="T18" fmla="*/ 1 w 242"/>
                <a:gd name="T19" fmla="*/ 67 h 610"/>
                <a:gd name="T20" fmla="*/ 1 w 242"/>
                <a:gd name="T21" fmla="*/ 77 h 610"/>
                <a:gd name="T22" fmla="*/ 4 w 242"/>
                <a:gd name="T23" fmla="*/ 88 h 610"/>
                <a:gd name="T24" fmla="*/ 5 w 242"/>
                <a:gd name="T25" fmla="*/ 99 h 610"/>
                <a:gd name="T26" fmla="*/ 3 w 242"/>
                <a:gd name="T27" fmla="*/ 108 h 610"/>
                <a:gd name="T28" fmla="*/ 6 w 242"/>
                <a:gd name="T29" fmla="*/ 114 h 610"/>
                <a:gd name="T30" fmla="*/ 15 w 242"/>
                <a:gd name="T31" fmla="*/ 119 h 610"/>
                <a:gd name="T32" fmla="*/ 22 w 242"/>
                <a:gd name="T33" fmla="*/ 129 h 610"/>
                <a:gd name="T34" fmla="*/ 28 w 242"/>
                <a:gd name="T35" fmla="*/ 135 h 610"/>
                <a:gd name="T36" fmla="*/ 33 w 242"/>
                <a:gd name="T37" fmla="*/ 139 h 610"/>
                <a:gd name="T38" fmla="*/ 35 w 242"/>
                <a:gd name="T39" fmla="*/ 146 h 610"/>
                <a:gd name="T40" fmla="*/ 37 w 242"/>
                <a:gd name="T41" fmla="*/ 152 h 610"/>
                <a:gd name="T42" fmla="*/ 41 w 242"/>
                <a:gd name="T43" fmla="*/ 152 h 610"/>
                <a:gd name="T44" fmla="*/ 42 w 242"/>
                <a:gd name="T45" fmla="*/ 146 h 610"/>
                <a:gd name="T46" fmla="*/ 42 w 242"/>
                <a:gd name="T47" fmla="*/ 135 h 610"/>
                <a:gd name="T48" fmla="*/ 45 w 242"/>
                <a:gd name="T49" fmla="*/ 123 h 610"/>
                <a:gd name="T50" fmla="*/ 51 w 242"/>
                <a:gd name="T51" fmla="*/ 114 h 610"/>
                <a:gd name="T52" fmla="*/ 55 w 242"/>
                <a:gd name="T53" fmla="*/ 103 h 610"/>
                <a:gd name="T54" fmla="*/ 57 w 242"/>
                <a:gd name="T55" fmla="*/ 86 h 610"/>
                <a:gd name="T56" fmla="*/ 58 w 242"/>
                <a:gd name="T57" fmla="*/ 66 h 610"/>
                <a:gd name="T58" fmla="*/ 58 w 242"/>
                <a:gd name="T59" fmla="*/ 51 h 610"/>
                <a:gd name="T60" fmla="*/ 60 w 242"/>
                <a:gd name="T61" fmla="*/ 39 h 610"/>
                <a:gd name="T62" fmla="*/ 60 w 242"/>
                <a:gd name="T63" fmla="*/ 28 h 610"/>
                <a:gd name="T64" fmla="*/ 56 w 242"/>
                <a:gd name="T65" fmla="*/ 19 h 610"/>
                <a:gd name="T66" fmla="*/ 52 w 242"/>
                <a:gd name="T67" fmla="*/ 10 h 610"/>
                <a:gd name="T68" fmla="*/ 47 w 242"/>
                <a:gd name="T69" fmla="*/ 2 h 610"/>
                <a:gd name="T70" fmla="*/ 44 w 242"/>
                <a:gd name="T71" fmla="*/ 0 h 610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242"/>
                <a:gd name="T109" fmla="*/ 0 h 610"/>
                <a:gd name="T110" fmla="*/ 242 w 242"/>
                <a:gd name="T111" fmla="*/ 610 h 610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242" h="610">
                  <a:moveTo>
                    <a:pt x="173" y="0"/>
                  </a:moveTo>
                  <a:lnTo>
                    <a:pt x="172" y="4"/>
                  </a:lnTo>
                  <a:lnTo>
                    <a:pt x="164" y="12"/>
                  </a:lnTo>
                  <a:lnTo>
                    <a:pt x="154" y="24"/>
                  </a:lnTo>
                  <a:lnTo>
                    <a:pt x="144" y="36"/>
                  </a:lnTo>
                  <a:lnTo>
                    <a:pt x="132" y="44"/>
                  </a:lnTo>
                  <a:lnTo>
                    <a:pt x="122" y="49"/>
                  </a:lnTo>
                  <a:lnTo>
                    <a:pt x="111" y="63"/>
                  </a:lnTo>
                  <a:lnTo>
                    <a:pt x="97" y="79"/>
                  </a:lnTo>
                  <a:lnTo>
                    <a:pt x="87" y="97"/>
                  </a:lnTo>
                  <a:lnTo>
                    <a:pt x="77" y="112"/>
                  </a:lnTo>
                  <a:lnTo>
                    <a:pt x="73" y="122"/>
                  </a:lnTo>
                  <a:lnTo>
                    <a:pt x="71" y="132"/>
                  </a:lnTo>
                  <a:lnTo>
                    <a:pt x="63" y="148"/>
                  </a:lnTo>
                  <a:lnTo>
                    <a:pt x="53" y="168"/>
                  </a:lnTo>
                  <a:lnTo>
                    <a:pt x="44" y="189"/>
                  </a:lnTo>
                  <a:lnTo>
                    <a:pt x="32" y="213"/>
                  </a:lnTo>
                  <a:lnTo>
                    <a:pt x="20" y="234"/>
                  </a:lnTo>
                  <a:lnTo>
                    <a:pt x="10" y="254"/>
                  </a:lnTo>
                  <a:lnTo>
                    <a:pt x="4" y="268"/>
                  </a:lnTo>
                  <a:lnTo>
                    <a:pt x="0" y="288"/>
                  </a:lnTo>
                  <a:lnTo>
                    <a:pt x="2" y="309"/>
                  </a:lnTo>
                  <a:lnTo>
                    <a:pt x="8" y="331"/>
                  </a:lnTo>
                  <a:lnTo>
                    <a:pt x="14" y="354"/>
                  </a:lnTo>
                  <a:lnTo>
                    <a:pt x="18" y="376"/>
                  </a:lnTo>
                  <a:lnTo>
                    <a:pt x="18" y="396"/>
                  </a:lnTo>
                  <a:lnTo>
                    <a:pt x="14" y="414"/>
                  </a:lnTo>
                  <a:lnTo>
                    <a:pt x="12" y="431"/>
                  </a:lnTo>
                  <a:lnTo>
                    <a:pt x="14" y="445"/>
                  </a:lnTo>
                  <a:lnTo>
                    <a:pt x="24" y="455"/>
                  </a:lnTo>
                  <a:lnTo>
                    <a:pt x="42" y="467"/>
                  </a:lnTo>
                  <a:lnTo>
                    <a:pt x="57" y="477"/>
                  </a:lnTo>
                  <a:lnTo>
                    <a:pt x="71" y="492"/>
                  </a:lnTo>
                  <a:lnTo>
                    <a:pt x="85" y="514"/>
                  </a:lnTo>
                  <a:lnTo>
                    <a:pt x="99" y="530"/>
                  </a:lnTo>
                  <a:lnTo>
                    <a:pt x="111" y="540"/>
                  </a:lnTo>
                  <a:lnTo>
                    <a:pt x="122" y="547"/>
                  </a:lnTo>
                  <a:lnTo>
                    <a:pt x="130" y="555"/>
                  </a:lnTo>
                  <a:lnTo>
                    <a:pt x="136" y="569"/>
                  </a:lnTo>
                  <a:lnTo>
                    <a:pt x="140" y="583"/>
                  </a:lnTo>
                  <a:lnTo>
                    <a:pt x="144" y="597"/>
                  </a:lnTo>
                  <a:lnTo>
                    <a:pt x="148" y="606"/>
                  </a:lnTo>
                  <a:lnTo>
                    <a:pt x="154" y="610"/>
                  </a:lnTo>
                  <a:lnTo>
                    <a:pt x="162" y="606"/>
                  </a:lnTo>
                  <a:lnTo>
                    <a:pt x="168" y="597"/>
                  </a:lnTo>
                  <a:lnTo>
                    <a:pt x="168" y="581"/>
                  </a:lnTo>
                  <a:lnTo>
                    <a:pt x="168" y="559"/>
                  </a:lnTo>
                  <a:lnTo>
                    <a:pt x="168" y="538"/>
                  </a:lnTo>
                  <a:lnTo>
                    <a:pt x="172" y="516"/>
                  </a:lnTo>
                  <a:lnTo>
                    <a:pt x="179" y="494"/>
                  </a:lnTo>
                  <a:lnTo>
                    <a:pt x="189" y="475"/>
                  </a:lnTo>
                  <a:lnTo>
                    <a:pt x="201" y="457"/>
                  </a:lnTo>
                  <a:lnTo>
                    <a:pt x="211" y="435"/>
                  </a:lnTo>
                  <a:lnTo>
                    <a:pt x="217" y="412"/>
                  </a:lnTo>
                  <a:lnTo>
                    <a:pt x="221" y="380"/>
                  </a:lnTo>
                  <a:lnTo>
                    <a:pt x="225" y="343"/>
                  </a:lnTo>
                  <a:lnTo>
                    <a:pt x="227" y="303"/>
                  </a:lnTo>
                  <a:lnTo>
                    <a:pt x="229" y="264"/>
                  </a:lnTo>
                  <a:lnTo>
                    <a:pt x="227" y="231"/>
                  </a:lnTo>
                  <a:lnTo>
                    <a:pt x="229" y="203"/>
                  </a:lnTo>
                  <a:lnTo>
                    <a:pt x="233" y="179"/>
                  </a:lnTo>
                  <a:lnTo>
                    <a:pt x="240" y="156"/>
                  </a:lnTo>
                  <a:lnTo>
                    <a:pt x="242" y="134"/>
                  </a:lnTo>
                  <a:lnTo>
                    <a:pt x="238" y="112"/>
                  </a:lnTo>
                  <a:lnTo>
                    <a:pt x="229" y="89"/>
                  </a:lnTo>
                  <a:lnTo>
                    <a:pt x="223" y="73"/>
                  </a:lnTo>
                  <a:lnTo>
                    <a:pt x="215" y="59"/>
                  </a:lnTo>
                  <a:lnTo>
                    <a:pt x="207" y="42"/>
                  </a:lnTo>
                  <a:lnTo>
                    <a:pt x="195" y="22"/>
                  </a:lnTo>
                  <a:lnTo>
                    <a:pt x="185" y="10"/>
                  </a:lnTo>
                  <a:lnTo>
                    <a:pt x="177" y="2"/>
                  </a:lnTo>
                  <a:lnTo>
                    <a:pt x="173" y="0"/>
                  </a:lnTo>
                </a:path>
              </a:pathLst>
            </a:custGeom>
            <a:grpFill/>
            <a:ln w="635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</p:grpSp>
      <p:sp>
        <p:nvSpPr>
          <p:cNvPr id="65" name="Freeform 78"/>
          <p:cNvSpPr>
            <a:spLocks/>
          </p:cNvSpPr>
          <p:nvPr/>
        </p:nvSpPr>
        <p:spPr bwMode="gray">
          <a:xfrm>
            <a:off x="3334486" y="3904694"/>
            <a:ext cx="671600" cy="571500"/>
          </a:xfrm>
          <a:custGeom>
            <a:avLst/>
            <a:gdLst>
              <a:gd name="T0" fmla="*/ 279 w 1128"/>
              <a:gd name="T1" fmla="*/ 62 h 960"/>
              <a:gd name="T2" fmla="*/ 272 w 1128"/>
              <a:gd name="T3" fmla="*/ 67 h 960"/>
              <a:gd name="T4" fmla="*/ 266 w 1128"/>
              <a:gd name="T5" fmla="*/ 77 h 960"/>
              <a:gd name="T6" fmla="*/ 261 w 1128"/>
              <a:gd name="T7" fmla="*/ 87 h 960"/>
              <a:gd name="T8" fmla="*/ 254 w 1128"/>
              <a:gd name="T9" fmla="*/ 97 h 960"/>
              <a:gd name="T10" fmla="*/ 241 w 1128"/>
              <a:gd name="T11" fmla="*/ 103 h 960"/>
              <a:gd name="T12" fmla="*/ 230 w 1128"/>
              <a:gd name="T13" fmla="*/ 104 h 960"/>
              <a:gd name="T14" fmla="*/ 216 w 1128"/>
              <a:gd name="T15" fmla="*/ 103 h 960"/>
              <a:gd name="T16" fmla="*/ 203 w 1128"/>
              <a:gd name="T17" fmla="*/ 110 h 960"/>
              <a:gd name="T18" fmla="*/ 199 w 1128"/>
              <a:gd name="T19" fmla="*/ 115 h 960"/>
              <a:gd name="T20" fmla="*/ 198 w 1128"/>
              <a:gd name="T21" fmla="*/ 118 h 960"/>
              <a:gd name="T22" fmla="*/ 196 w 1128"/>
              <a:gd name="T23" fmla="*/ 119 h 960"/>
              <a:gd name="T24" fmla="*/ 190 w 1128"/>
              <a:gd name="T25" fmla="*/ 114 h 960"/>
              <a:gd name="T26" fmla="*/ 183 w 1128"/>
              <a:gd name="T27" fmla="*/ 118 h 960"/>
              <a:gd name="T28" fmla="*/ 177 w 1128"/>
              <a:gd name="T29" fmla="*/ 127 h 960"/>
              <a:gd name="T30" fmla="*/ 164 w 1128"/>
              <a:gd name="T31" fmla="*/ 127 h 960"/>
              <a:gd name="T32" fmla="*/ 155 w 1128"/>
              <a:gd name="T33" fmla="*/ 120 h 960"/>
              <a:gd name="T34" fmla="*/ 148 w 1128"/>
              <a:gd name="T35" fmla="*/ 111 h 960"/>
              <a:gd name="T36" fmla="*/ 143 w 1128"/>
              <a:gd name="T37" fmla="*/ 113 h 960"/>
              <a:gd name="T38" fmla="*/ 147 w 1128"/>
              <a:gd name="T39" fmla="*/ 122 h 960"/>
              <a:gd name="T40" fmla="*/ 154 w 1128"/>
              <a:gd name="T41" fmla="*/ 130 h 960"/>
              <a:gd name="T42" fmla="*/ 153 w 1128"/>
              <a:gd name="T43" fmla="*/ 140 h 960"/>
              <a:gd name="T44" fmla="*/ 140 w 1128"/>
              <a:gd name="T45" fmla="*/ 149 h 960"/>
              <a:gd name="T46" fmla="*/ 134 w 1128"/>
              <a:gd name="T47" fmla="*/ 149 h 960"/>
              <a:gd name="T48" fmla="*/ 132 w 1128"/>
              <a:gd name="T49" fmla="*/ 148 h 960"/>
              <a:gd name="T50" fmla="*/ 130 w 1128"/>
              <a:gd name="T51" fmla="*/ 148 h 960"/>
              <a:gd name="T52" fmla="*/ 126 w 1128"/>
              <a:gd name="T53" fmla="*/ 154 h 960"/>
              <a:gd name="T54" fmla="*/ 116 w 1128"/>
              <a:gd name="T55" fmla="*/ 163 h 960"/>
              <a:gd name="T56" fmla="*/ 110 w 1128"/>
              <a:gd name="T57" fmla="*/ 167 h 960"/>
              <a:gd name="T58" fmla="*/ 97 w 1128"/>
              <a:gd name="T59" fmla="*/ 168 h 960"/>
              <a:gd name="T60" fmla="*/ 87 w 1128"/>
              <a:gd name="T61" fmla="*/ 171 h 960"/>
              <a:gd name="T62" fmla="*/ 75 w 1128"/>
              <a:gd name="T63" fmla="*/ 179 h 960"/>
              <a:gd name="T64" fmla="*/ 56 w 1128"/>
              <a:gd name="T65" fmla="*/ 185 h 960"/>
              <a:gd name="T66" fmla="*/ 46 w 1128"/>
              <a:gd name="T67" fmla="*/ 186 h 960"/>
              <a:gd name="T68" fmla="*/ 38 w 1128"/>
              <a:gd name="T69" fmla="*/ 194 h 960"/>
              <a:gd name="T70" fmla="*/ 29 w 1128"/>
              <a:gd name="T71" fmla="*/ 199 h 960"/>
              <a:gd name="T72" fmla="*/ 23 w 1128"/>
              <a:gd name="T73" fmla="*/ 207 h 960"/>
              <a:gd name="T74" fmla="*/ 26 w 1128"/>
              <a:gd name="T75" fmla="*/ 214 h 960"/>
              <a:gd name="T76" fmla="*/ 35 w 1128"/>
              <a:gd name="T77" fmla="*/ 227 h 960"/>
              <a:gd name="T78" fmla="*/ 35 w 1128"/>
              <a:gd name="T79" fmla="*/ 235 h 960"/>
              <a:gd name="T80" fmla="*/ 24 w 1128"/>
              <a:gd name="T81" fmla="*/ 240 h 960"/>
              <a:gd name="T82" fmla="*/ 13 w 1128"/>
              <a:gd name="T83" fmla="*/ 235 h 960"/>
              <a:gd name="T84" fmla="*/ 4 w 1128"/>
              <a:gd name="T85" fmla="*/ 222 h 960"/>
              <a:gd name="T86" fmla="*/ 1 w 1128"/>
              <a:gd name="T87" fmla="*/ 210 h 960"/>
              <a:gd name="T88" fmla="*/ 1 w 1128"/>
              <a:gd name="T89" fmla="*/ 200 h 960"/>
              <a:gd name="T90" fmla="*/ 8 w 1128"/>
              <a:gd name="T91" fmla="*/ 189 h 960"/>
              <a:gd name="T92" fmla="*/ 0 w 1128"/>
              <a:gd name="T93" fmla="*/ 184 h 960"/>
              <a:gd name="T94" fmla="*/ 19 w 1128"/>
              <a:gd name="T95" fmla="*/ 160 h 960"/>
              <a:gd name="T96" fmla="*/ 37 w 1128"/>
              <a:gd name="T97" fmla="*/ 139 h 960"/>
              <a:gd name="T98" fmla="*/ 59 w 1128"/>
              <a:gd name="T99" fmla="*/ 101 h 960"/>
              <a:gd name="T100" fmla="*/ 74 w 1128"/>
              <a:gd name="T101" fmla="*/ 62 h 960"/>
              <a:gd name="T102" fmla="*/ 82 w 1128"/>
              <a:gd name="T103" fmla="*/ 36 h 960"/>
              <a:gd name="T104" fmla="*/ 121 w 1128"/>
              <a:gd name="T105" fmla="*/ 3 h 960"/>
              <a:gd name="T106" fmla="*/ 156 w 1128"/>
              <a:gd name="T107" fmla="*/ 8 h 960"/>
              <a:gd name="T108" fmla="*/ 170 w 1128"/>
              <a:gd name="T109" fmla="*/ 24 h 960"/>
              <a:gd name="T110" fmla="*/ 185 w 1128"/>
              <a:gd name="T111" fmla="*/ 32 h 960"/>
              <a:gd name="T112" fmla="*/ 224 w 1128"/>
              <a:gd name="T113" fmla="*/ 15 h 960"/>
              <a:gd name="T114" fmla="*/ 272 w 1128"/>
              <a:gd name="T115" fmla="*/ 41 h 960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w 1128"/>
              <a:gd name="T175" fmla="*/ 0 h 960"/>
              <a:gd name="T176" fmla="*/ 1128 w 1128"/>
              <a:gd name="T177" fmla="*/ 960 h 960"/>
            </a:gdLst>
            <a:ahLst/>
            <a:cxnLst>
              <a:cxn ang="T116">
                <a:pos x="T0" y="T1"/>
              </a:cxn>
              <a:cxn ang="T117">
                <a:pos x="T2" y="T3"/>
              </a:cxn>
              <a:cxn ang="T118">
                <a:pos x="T4" y="T5"/>
              </a:cxn>
              <a:cxn ang="T119">
                <a:pos x="T6" y="T7"/>
              </a:cxn>
              <a:cxn ang="T120">
                <a:pos x="T8" y="T9"/>
              </a:cxn>
              <a:cxn ang="T121">
                <a:pos x="T10" y="T11"/>
              </a:cxn>
              <a:cxn ang="T122">
                <a:pos x="T12" y="T13"/>
              </a:cxn>
              <a:cxn ang="T123">
                <a:pos x="T14" y="T15"/>
              </a:cxn>
              <a:cxn ang="T124">
                <a:pos x="T16" y="T17"/>
              </a:cxn>
              <a:cxn ang="T125">
                <a:pos x="T18" y="T19"/>
              </a:cxn>
              <a:cxn ang="T126">
                <a:pos x="T20" y="T21"/>
              </a:cxn>
              <a:cxn ang="T127">
                <a:pos x="T22" y="T23"/>
              </a:cxn>
              <a:cxn ang="T128">
                <a:pos x="T24" y="T25"/>
              </a:cxn>
              <a:cxn ang="T129">
                <a:pos x="T26" y="T27"/>
              </a:cxn>
              <a:cxn ang="T130">
                <a:pos x="T28" y="T29"/>
              </a:cxn>
              <a:cxn ang="T131">
                <a:pos x="T30" y="T31"/>
              </a:cxn>
              <a:cxn ang="T132">
                <a:pos x="T32" y="T33"/>
              </a:cxn>
              <a:cxn ang="T133">
                <a:pos x="T34" y="T35"/>
              </a:cxn>
              <a:cxn ang="T134">
                <a:pos x="T36" y="T37"/>
              </a:cxn>
              <a:cxn ang="T135">
                <a:pos x="T38" y="T39"/>
              </a:cxn>
              <a:cxn ang="T136">
                <a:pos x="T40" y="T41"/>
              </a:cxn>
              <a:cxn ang="T137">
                <a:pos x="T42" y="T43"/>
              </a:cxn>
              <a:cxn ang="T138">
                <a:pos x="T44" y="T45"/>
              </a:cxn>
              <a:cxn ang="T139">
                <a:pos x="T46" y="T47"/>
              </a:cxn>
              <a:cxn ang="T140">
                <a:pos x="T48" y="T49"/>
              </a:cxn>
              <a:cxn ang="T141">
                <a:pos x="T50" y="T51"/>
              </a:cxn>
              <a:cxn ang="T142">
                <a:pos x="T52" y="T53"/>
              </a:cxn>
              <a:cxn ang="T143">
                <a:pos x="T54" y="T55"/>
              </a:cxn>
              <a:cxn ang="T144">
                <a:pos x="T56" y="T57"/>
              </a:cxn>
              <a:cxn ang="T145">
                <a:pos x="T58" y="T59"/>
              </a:cxn>
              <a:cxn ang="T146">
                <a:pos x="T60" y="T61"/>
              </a:cxn>
              <a:cxn ang="T147">
                <a:pos x="T62" y="T63"/>
              </a:cxn>
              <a:cxn ang="T148">
                <a:pos x="T64" y="T65"/>
              </a:cxn>
              <a:cxn ang="T149">
                <a:pos x="T66" y="T67"/>
              </a:cxn>
              <a:cxn ang="T150">
                <a:pos x="T68" y="T69"/>
              </a:cxn>
              <a:cxn ang="T151">
                <a:pos x="T70" y="T71"/>
              </a:cxn>
              <a:cxn ang="T152">
                <a:pos x="T72" y="T73"/>
              </a:cxn>
              <a:cxn ang="T153">
                <a:pos x="T74" y="T75"/>
              </a:cxn>
              <a:cxn ang="T154">
                <a:pos x="T76" y="T77"/>
              </a:cxn>
              <a:cxn ang="T155">
                <a:pos x="T78" y="T79"/>
              </a:cxn>
              <a:cxn ang="T156">
                <a:pos x="T80" y="T81"/>
              </a:cxn>
              <a:cxn ang="T157">
                <a:pos x="T82" y="T83"/>
              </a:cxn>
              <a:cxn ang="T158">
                <a:pos x="T84" y="T85"/>
              </a:cxn>
              <a:cxn ang="T159">
                <a:pos x="T86" y="T87"/>
              </a:cxn>
              <a:cxn ang="T160">
                <a:pos x="T88" y="T89"/>
              </a:cxn>
              <a:cxn ang="T161">
                <a:pos x="T90" y="T91"/>
              </a:cxn>
              <a:cxn ang="T162">
                <a:pos x="T92" y="T93"/>
              </a:cxn>
              <a:cxn ang="T163">
                <a:pos x="T94" y="T95"/>
              </a:cxn>
              <a:cxn ang="T164">
                <a:pos x="T96" y="T97"/>
              </a:cxn>
              <a:cxn ang="T165">
                <a:pos x="T98" y="T99"/>
              </a:cxn>
              <a:cxn ang="T166">
                <a:pos x="T100" y="T101"/>
              </a:cxn>
              <a:cxn ang="T167">
                <a:pos x="T102" y="T103"/>
              </a:cxn>
              <a:cxn ang="T168">
                <a:pos x="T104" y="T105"/>
              </a:cxn>
              <a:cxn ang="T169">
                <a:pos x="T106" y="T107"/>
              </a:cxn>
              <a:cxn ang="T170">
                <a:pos x="T108" y="T109"/>
              </a:cxn>
              <a:cxn ang="T171">
                <a:pos x="T110" y="T111"/>
              </a:cxn>
              <a:cxn ang="T172">
                <a:pos x="T112" y="T113"/>
              </a:cxn>
              <a:cxn ang="T173">
                <a:pos x="T114" y="T115"/>
              </a:cxn>
            </a:cxnLst>
            <a:rect l="T174" t="T175" r="T176" b="T177"/>
            <a:pathLst>
              <a:path w="1128" h="960">
                <a:moveTo>
                  <a:pt x="1128" y="246"/>
                </a:moveTo>
                <a:lnTo>
                  <a:pt x="1124" y="248"/>
                </a:lnTo>
                <a:lnTo>
                  <a:pt x="1116" y="250"/>
                </a:lnTo>
                <a:lnTo>
                  <a:pt x="1104" y="254"/>
                </a:lnTo>
                <a:lnTo>
                  <a:pt x="1094" y="259"/>
                </a:lnTo>
                <a:lnTo>
                  <a:pt x="1088" y="265"/>
                </a:lnTo>
                <a:lnTo>
                  <a:pt x="1083" y="275"/>
                </a:lnTo>
                <a:lnTo>
                  <a:pt x="1075" y="289"/>
                </a:lnTo>
                <a:lnTo>
                  <a:pt x="1063" y="305"/>
                </a:lnTo>
                <a:lnTo>
                  <a:pt x="1055" y="318"/>
                </a:lnTo>
                <a:lnTo>
                  <a:pt x="1047" y="332"/>
                </a:lnTo>
                <a:lnTo>
                  <a:pt x="1043" y="348"/>
                </a:lnTo>
                <a:lnTo>
                  <a:pt x="1037" y="362"/>
                </a:lnTo>
                <a:lnTo>
                  <a:pt x="1029" y="376"/>
                </a:lnTo>
                <a:lnTo>
                  <a:pt x="1016" y="387"/>
                </a:lnTo>
                <a:lnTo>
                  <a:pt x="1002" y="395"/>
                </a:lnTo>
                <a:lnTo>
                  <a:pt x="984" y="403"/>
                </a:lnTo>
                <a:lnTo>
                  <a:pt x="966" y="411"/>
                </a:lnTo>
                <a:lnTo>
                  <a:pt x="949" y="417"/>
                </a:lnTo>
                <a:lnTo>
                  <a:pt x="937" y="419"/>
                </a:lnTo>
                <a:lnTo>
                  <a:pt x="921" y="415"/>
                </a:lnTo>
                <a:lnTo>
                  <a:pt x="903" y="411"/>
                </a:lnTo>
                <a:lnTo>
                  <a:pt x="884" y="409"/>
                </a:lnTo>
                <a:lnTo>
                  <a:pt x="864" y="411"/>
                </a:lnTo>
                <a:lnTo>
                  <a:pt x="846" y="419"/>
                </a:lnTo>
                <a:lnTo>
                  <a:pt x="829" y="431"/>
                </a:lnTo>
                <a:lnTo>
                  <a:pt x="813" y="440"/>
                </a:lnTo>
                <a:lnTo>
                  <a:pt x="801" y="450"/>
                </a:lnTo>
                <a:lnTo>
                  <a:pt x="799" y="454"/>
                </a:lnTo>
                <a:lnTo>
                  <a:pt x="797" y="458"/>
                </a:lnTo>
                <a:lnTo>
                  <a:pt x="795" y="464"/>
                </a:lnTo>
                <a:lnTo>
                  <a:pt x="793" y="468"/>
                </a:lnTo>
                <a:lnTo>
                  <a:pt x="791" y="472"/>
                </a:lnTo>
                <a:lnTo>
                  <a:pt x="789" y="474"/>
                </a:lnTo>
                <a:lnTo>
                  <a:pt x="787" y="474"/>
                </a:lnTo>
                <a:lnTo>
                  <a:pt x="783" y="474"/>
                </a:lnTo>
                <a:lnTo>
                  <a:pt x="777" y="470"/>
                </a:lnTo>
                <a:lnTo>
                  <a:pt x="770" y="462"/>
                </a:lnTo>
                <a:lnTo>
                  <a:pt x="760" y="456"/>
                </a:lnTo>
                <a:lnTo>
                  <a:pt x="752" y="456"/>
                </a:lnTo>
                <a:lnTo>
                  <a:pt x="742" y="462"/>
                </a:lnTo>
                <a:lnTo>
                  <a:pt x="734" y="472"/>
                </a:lnTo>
                <a:lnTo>
                  <a:pt x="726" y="484"/>
                </a:lnTo>
                <a:lnTo>
                  <a:pt x="718" y="496"/>
                </a:lnTo>
                <a:lnTo>
                  <a:pt x="708" y="507"/>
                </a:lnTo>
                <a:lnTo>
                  <a:pt x="695" y="513"/>
                </a:lnTo>
                <a:lnTo>
                  <a:pt x="679" y="513"/>
                </a:lnTo>
                <a:lnTo>
                  <a:pt x="657" y="509"/>
                </a:lnTo>
                <a:lnTo>
                  <a:pt x="644" y="503"/>
                </a:lnTo>
                <a:lnTo>
                  <a:pt x="634" y="494"/>
                </a:lnTo>
                <a:lnTo>
                  <a:pt x="622" y="482"/>
                </a:lnTo>
                <a:lnTo>
                  <a:pt x="612" y="468"/>
                </a:lnTo>
                <a:lnTo>
                  <a:pt x="602" y="454"/>
                </a:lnTo>
                <a:lnTo>
                  <a:pt x="592" y="442"/>
                </a:lnTo>
                <a:lnTo>
                  <a:pt x="583" y="437"/>
                </a:lnTo>
                <a:lnTo>
                  <a:pt x="575" y="440"/>
                </a:lnTo>
                <a:lnTo>
                  <a:pt x="571" y="452"/>
                </a:lnTo>
                <a:lnTo>
                  <a:pt x="575" y="464"/>
                </a:lnTo>
                <a:lnTo>
                  <a:pt x="581" y="478"/>
                </a:lnTo>
                <a:lnTo>
                  <a:pt x="588" y="490"/>
                </a:lnTo>
                <a:lnTo>
                  <a:pt x="596" y="498"/>
                </a:lnTo>
                <a:lnTo>
                  <a:pt x="608" y="509"/>
                </a:lnTo>
                <a:lnTo>
                  <a:pt x="618" y="519"/>
                </a:lnTo>
                <a:lnTo>
                  <a:pt x="624" y="531"/>
                </a:lnTo>
                <a:lnTo>
                  <a:pt x="624" y="541"/>
                </a:lnTo>
                <a:lnTo>
                  <a:pt x="612" y="557"/>
                </a:lnTo>
                <a:lnTo>
                  <a:pt x="596" y="574"/>
                </a:lnTo>
                <a:lnTo>
                  <a:pt x="577" y="588"/>
                </a:lnTo>
                <a:lnTo>
                  <a:pt x="557" y="596"/>
                </a:lnTo>
                <a:lnTo>
                  <a:pt x="545" y="600"/>
                </a:lnTo>
                <a:lnTo>
                  <a:pt x="535" y="598"/>
                </a:lnTo>
                <a:lnTo>
                  <a:pt x="533" y="596"/>
                </a:lnTo>
                <a:lnTo>
                  <a:pt x="531" y="594"/>
                </a:lnTo>
                <a:lnTo>
                  <a:pt x="527" y="592"/>
                </a:lnTo>
                <a:lnTo>
                  <a:pt x="525" y="590"/>
                </a:lnTo>
                <a:lnTo>
                  <a:pt x="523" y="590"/>
                </a:lnTo>
                <a:lnTo>
                  <a:pt x="521" y="590"/>
                </a:lnTo>
                <a:lnTo>
                  <a:pt x="520" y="592"/>
                </a:lnTo>
                <a:lnTo>
                  <a:pt x="518" y="598"/>
                </a:lnTo>
                <a:lnTo>
                  <a:pt x="514" y="608"/>
                </a:lnTo>
                <a:lnTo>
                  <a:pt x="504" y="614"/>
                </a:lnTo>
                <a:lnTo>
                  <a:pt x="492" y="624"/>
                </a:lnTo>
                <a:lnTo>
                  <a:pt x="478" y="637"/>
                </a:lnTo>
                <a:lnTo>
                  <a:pt x="466" y="651"/>
                </a:lnTo>
                <a:lnTo>
                  <a:pt x="459" y="661"/>
                </a:lnTo>
                <a:lnTo>
                  <a:pt x="451" y="667"/>
                </a:lnTo>
                <a:lnTo>
                  <a:pt x="441" y="667"/>
                </a:lnTo>
                <a:lnTo>
                  <a:pt x="427" y="665"/>
                </a:lnTo>
                <a:lnTo>
                  <a:pt x="411" y="667"/>
                </a:lnTo>
                <a:lnTo>
                  <a:pt x="390" y="669"/>
                </a:lnTo>
                <a:lnTo>
                  <a:pt x="374" y="669"/>
                </a:lnTo>
                <a:lnTo>
                  <a:pt x="360" y="675"/>
                </a:lnTo>
                <a:lnTo>
                  <a:pt x="348" y="683"/>
                </a:lnTo>
                <a:lnTo>
                  <a:pt x="336" y="694"/>
                </a:lnTo>
                <a:lnTo>
                  <a:pt x="323" y="704"/>
                </a:lnTo>
                <a:lnTo>
                  <a:pt x="299" y="714"/>
                </a:lnTo>
                <a:lnTo>
                  <a:pt x="271" y="726"/>
                </a:lnTo>
                <a:lnTo>
                  <a:pt x="246" y="734"/>
                </a:lnTo>
                <a:lnTo>
                  <a:pt x="226" y="740"/>
                </a:lnTo>
                <a:lnTo>
                  <a:pt x="212" y="740"/>
                </a:lnTo>
                <a:lnTo>
                  <a:pt x="199" y="740"/>
                </a:lnTo>
                <a:lnTo>
                  <a:pt x="185" y="742"/>
                </a:lnTo>
                <a:lnTo>
                  <a:pt x="173" y="748"/>
                </a:lnTo>
                <a:lnTo>
                  <a:pt x="163" y="759"/>
                </a:lnTo>
                <a:lnTo>
                  <a:pt x="153" y="773"/>
                </a:lnTo>
                <a:lnTo>
                  <a:pt x="142" y="781"/>
                </a:lnTo>
                <a:lnTo>
                  <a:pt x="128" y="787"/>
                </a:lnTo>
                <a:lnTo>
                  <a:pt x="116" y="793"/>
                </a:lnTo>
                <a:lnTo>
                  <a:pt x="108" y="803"/>
                </a:lnTo>
                <a:lnTo>
                  <a:pt x="100" y="816"/>
                </a:lnTo>
                <a:lnTo>
                  <a:pt x="92" y="826"/>
                </a:lnTo>
                <a:lnTo>
                  <a:pt x="86" y="834"/>
                </a:lnTo>
                <a:lnTo>
                  <a:pt x="90" y="844"/>
                </a:lnTo>
                <a:lnTo>
                  <a:pt x="104" y="856"/>
                </a:lnTo>
                <a:lnTo>
                  <a:pt x="118" y="872"/>
                </a:lnTo>
                <a:lnTo>
                  <a:pt x="130" y="891"/>
                </a:lnTo>
                <a:lnTo>
                  <a:pt x="138" y="905"/>
                </a:lnTo>
                <a:lnTo>
                  <a:pt x="144" y="919"/>
                </a:lnTo>
                <a:lnTo>
                  <a:pt x="146" y="931"/>
                </a:lnTo>
                <a:lnTo>
                  <a:pt x="140" y="940"/>
                </a:lnTo>
                <a:lnTo>
                  <a:pt x="128" y="946"/>
                </a:lnTo>
                <a:lnTo>
                  <a:pt x="114" y="954"/>
                </a:lnTo>
                <a:lnTo>
                  <a:pt x="96" y="960"/>
                </a:lnTo>
                <a:lnTo>
                  <a:pt x="79" y="960"/>
                </a:lnTo>
                <a:lnTo>
                  <a:pt x="67" y="956"/>
                </a:lnTo>
                <a:lnTo>
                  <a:pt x="51" y="938"/>
                </a:lnTo>
                <a:lnTo>
                  <a:pt x="37" y="919"/>
                </a:lnTo>
                <a:lnTo>
                  <a:pt x="25" y="901"/>
                </a:lnTo>
                <a:lnTo>
                  <a:pt x="18" y="887"/>
                </a:lnTo>
                <a:lnTo>
                  <a:pt x="10" y="872"/>
                </a:lnTo>
                <a:lnTo>
                  <a:pt x="4" y="854"/>
                </a:lnTo>
                <a:lnTo>
                  <a:pt x="2" y="840"/>
                </a:lnTo>
                <a:lnTo>
                  <a:pt x="2" y="826"/>
                </a:lnTo>
                <a:lnTo>
                  <a:pt x="2" y="812"/>
                </a:lnTo>
                <a:lnTo>
                  <a:pt x="4" y="797"/>
                </a:lnTo>
                <a:lnTo>
                  <a:pt x="12" y="783"/>
                </a:lnTo>
                <a:lnTo>
                  <a:pt x="25" y="765"/>
                </a:lnTo>
                <a:lnTo>
                  <a:pt x="31" y="753"/>
                </a:lnTo>
                <a:lnTo>
                  <a:pt x="33" y="749"/>
                </a:lnTo>
                <a:lnTo>
                  <a:pt x="4" y="746"/>
                </a:lnTo>
                <a:lnTo>
                  <a:pt x="0" y="734"/>
                </a:lnTo>
                <a:lnTo>
                  <a:pt x="33" y="687"/>
                </a:lnTo>
                <a:lnTo>
                  <a:pt x="71" y="675"/>
                </a:lnTo>
                <a:lnTo>
                  <a:pt x="77" y="637"/>
                </a:lnTo>
                <a:lnTo>
                  <a:pt x="128" y="627"/>
                </a:lnTo>
                <a:lnTo>
                  <a:pt x="147" y="612"/>
                </a:lnTo>
                <a:lnTo>
                  <a:pt x="147" y="553"/>
                </a:lnTo>
                <a:lnTo>
                  <a:pt x="175" y="539"/>
                </a:lnTo>
                <a:lnTo>
                  <a:pt x="244" y="478"/>
                </a:lnTo>
                <a:lnTo>
                  <a:pt x="238" y="403"/>
                </a:lnTo>
                <a:lnTo>
                  <a:pt x="264" y="332"/>
                </a:lnTo>
                <a:lnTo>
                  <a:pt x="301" y="307"/>
                </a:lnTo>
                <a:lnTo>
                  <a:pt x="297" y="250"/>
                </a:lnTo>
                <a:lnTo>
                  <a:pt x="325" y="220"/>
                </a:lnTo>
                <a:lnTo>
                  <a:pt x="303" y="157"/>
                </a:lnTo>
                <a:lnTo>
                  <a:pt x="329" y="143"/>
                </a:lnTo>
                <a:lnTo>
                  <a:pt x="329" y="86"/>
                </a:lnTo>
                <a:lnTo>
                  <a:pt x="384" y="78"/>
                </a:lnTo>
                <a:lnTo>
                  <a:pt x="484" y="9"/>
                </a:lnTo>
                <a:lnTo>
                  <a:pt x="535" y="39"/>
                </a:lnTo>
                <a:lnTo>
                  <a:pt x="592" y="9"/>
                </a:lnTo>
                <a:lnTo>
                  <a:pt x="624" y="29"/>
                </a:lnTo>
                <a:lnTo>
                  <a:pt x="693" y="0"/>
                </a:lnTo>
                <a:lnTo>
                  <a:pt x="720" y="27"/>
                </a:lnTo>
                <a:lnTo>
                  <a:pt x="681" y="94"/>
                </a:lnTo>
                <a:lnTo>
                  <a:pt x="651" y="130"/>
                </a:lnTo>
                <a:lnTo>
                  <a:pt x="679" y="151"/>
                </a:lnTo>
                <a:lnTo>
                  <a:pt x="740" y="128"/>
                </a:lnTo>
                <a:lnTo>
                  <a:pt x="823" y="92"/>
                </a:lnTo>
                <a:lnTo>
                  <a:pt x="878" y="120"/>
                </a:lnTo>
                <a:lnTo>
                  <a:pt x="895" y="59"/>
                </a:lnTo>
                <a:lnTo>
                  <a:pt x="984" y="61"/>
                </a:lnTo>
                <a:lnTo>
                  <a:pt x="1053" y="96"/>
                </a:lnTo>
                <a:lnTo>
                  <a:pt x="1086" y="161"/>
                </a:lnTo>
                <a:lnTo>
                  <a:pt x="1110" y="216"/>
                </a:lnTo>
                <a:lnTo>
                  <a:pt x="1128" y="246"/>
                </a:lnTo>
              </a:path>
            </a:pathLst>
          </a:custGeom>
          <a:solidFill>
            <a:schemeClr val="accent4"/>
          </a:solidFill>
          <a:ln w="6350">
            <a:solidFill>
              <a:schemeClr val="tx1">
                <a:lumMod val="85000"/>
                <a:lumOff val="15000"/>
              </a:schemeClr>
            </a:solidFill>
            <a:prstDash val="solid"/>
            <a:round/>
            <a:headEnd/>
            <a:tailEnd/>
          </a:ln>
        </p:spPr>
        <p:txBody>
          <a:bodyPr lIns="68595" tIns="34297" rIns="68595" bIns="34297"/>
          <a:lstStyle/>
          <a:p>
            <a:pPr marL="0" marR="0" lvl="0" indent="0" algn="l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6" name="Freeform 92"/>
          <p:cNvSpPr>
            <a:spLocks/>
          </p:cNvSpPr>
          <p:nvPr/>
        </p:nvSpPr>
        <p:spPr bwMode="gray">
          <a:xfrm>
            <a:off x="3647662" y="2580720"/>
            <a:ext cx="587055" cy="394097"/>
          </a:xfrm>
          <a:custGeom>
            <a:avLst/>
            <a:gdLst>
              <a:gd name="T0" fmla="*/ 81 w 987"/>
              <a:gd name="T1" fmla="*/ 0 h 663"/>
              <a:gd name="T2" fmla="*/ 88 w 987"/>
              <a:gd name="T3" fmla="*/ 3 h 663"/>
              <a:gd name="T4" fmla="*/ 96 w 987"/>
              <a:gd name="T5" fmla="*/ 5 h 663"/>
              <a:gd name="T6" fmla="*/ 103 w 987"/>
              <a:gd name="T7" fmla="*/ 2 h 663"/>
              <a:gd name="T8" fmla="*/ 111 w 987"/>
              <a:gd name="T9" fmla="*/ 0 h 663"/>
              <a:gd name="T10" fmla="*/ 119 w 987"/>
              <a:gd name="T11" fmla="*/ 5 h 663"/>
              <a:gd name="T12" fmla="*/ 125 w 987"/>
              <a:gd name="T13" fmla="*/ 15 h 663"/>
              <a:gd name="T14" fmla="*/ 126 w 987"/>
              <a:gd name="T15" fmla="*/ 24 h 663"/>
              <a:gd name="T16" fmla="*/ 128 w 987"/>
              <a:gd name="T17" fmla="*/ 32 h 663"/>
              <a:gd name="T18" fmla="*/ 133 w 987"/>
              <a:gd name="T19" fmla="*/ 37 h 663"/>
              <a:gd name="T20" fmla="*/ 141 w 987"/>
              <a:gd name="T21" fmla="*/ 39 h 663"/>
              <a:gd name="T22" fmla="*/ 149 w 987"/>
              <a:gd name="T23" fmla="*/ 38 h 663"/>
              <a:gd name="T24" fmla="*/ 154 w 987"/>
              <a:gd name="T25" fmla="*/ 33 h 663"/>
              <a:gd name="T26" fmla="*/ 160 w 987"/>
              <a:gd name="T27" fmla="*/ 24 h 663"/>
              <a:gd name="T28" fmla="*/ 167 w 987"/>
              <a:gd name="T29" fmla="*/ 15 h 663"/>
              <a:gd name="T30" fmla="*/ 175 w 987"/>
              <a:gd name="T31" fmla="*/ 6 h 663"/>
              <a:gd name="T32" fmla="*/ 184 w 987"/>
              <a:gd name="T33" fmla="*/ 2 h 663"/>
              <a:gd name="T34" fmla="*/ 191 w 987"/>
              <a:gd name="T35" fmla="*/ 4 h 663"/>
              <a:gd name="T36" fmla="*/ 200 w 987"/>
              <a:gd name="T37" fmla="*/ 9 h 663"/>
              <a:gd name="T38" fmla="*/ 212 w 987"/>
              <a:gd name="T39" fmla="*/ 11 h 663"/>
              <a:gd name="T40" fmla="*/ 224 w 987"/>
              <a:gd name="T41" fmla="*/ 9 h 663"/>
              <a:gd name="T42" fmla="*/ 234 w 987"/>
              <a:gd name="T43" fmla="*/ 7 h 663"/>
              <a:gd name="T44" fmla="*/ 241 w 987"/>
              <a:gd name="T45" fmla="*/ 5 h 663"/>
              <a:gd name="T46" fmla="*/ 246 w 987"/>
              <a:gd name="T47" fmla="*/ 5 h 663"/>
              <a:gd name="T48" fmla="*/ 246 w 987"/>
              <a:gd name="T49" fmla="*/ 12 h 663"/>
              <a:gd name="T50" fmla="*/ 245 w 987"/>
              <a:gd name="T51" fmla="*/ 23 h 663"/>
              <a:gd name="T52" fmla="*/ 243 w 987"/>
              <a:gd name="T53" fmla="*/ 31 h 663"/>
              <a:gd name="T54" fmla="*/ 237 w 987"/>
              <a:gd name="T55" fmla="*/ 32 h 663"/>
              <a:gd name="T56" fmla="*/ 231 w 987"/>
              <a:gd name="T57" fmla="*/ 31 h 663"/>
              <a:gd name="T58" fmla="*/ 225 w 987"/>
              <a:gd name="T59" fmla="*/ 32 h 663"/>
              <a:gd name="T60" fmla="*/ 216 w 987"/>
              <a:gd name="T61" fmla="*/ 41 h 663"/>
              <a:gd name="T62" fmla="*/ 205 w 987"/>
              <a:gd name="T63" fmla="*/ 49 h 663"/>
              <a:gd name="T64" fmla="*/ 198 w 987"/>
              <a:gd name="T65" fmla="*/ 51 h 663"/>
              <a:gd name="T66" fmla="*/ 191 w 987"/>
              <a:gd name="T67" fmla="*/ 52 h 663"/>
              <a:gd name="T68" fmla="*/ 189 w 987"/>
              <a:gd name="T69" fmla="*/ 55 h 663"/>
              <a:gd name="T70" fmla="*/ 191 w 987"/>
              <a:gd name="T71" fmla="*/ 63 h 663"/>
              <a:gd name="T72" fmla="*/ 190 w 987"/>
              <a:gd name="T73" fmla="*/ 72 h 663"/>
              <a:gd name="T74" fmla="*/ 185 w 987"/>
              <a:gd name="T75" fmla="*/ 77 h 663"/>
              <a:gd name="T76" fmla="*/ 177 w 987"/>
              <a:gd name="T77" fmla="*/ 79 h 663"/>
              <a:gd name="T78" fmla="*/ 171 w 987"/>
              <a:gd name="T79" fmla="*/ 79 h 663"/>
              <a:gd name="T80" fmla="*/ 170 w 987"/>
              <a:gd name="T81" fmla="*/ 84 h 663"/>
              <a:gd name="T82" fmla="*/ 170 w 987"/>
              <a:gd name="T83" fmla="*/ 93 h 663"/>
              <a:gd name="T84" fmla="*/ 168 w 987"/>
              <a:gd name="T85" fmla="*/ 101 h 663"/>
              <a:gd name="T86" fmla="*/ 163 w 987"/>
              <a:gd name="T87" fmla="*/ 106 h 663"/>
              <a:gd name="T88" fmla="*/ 157 w 987"/>
              <a:gd name="T89" fmla="*/ 111 h 663"/>
              <a:gd name="T90" fmla="*/ 155 w 987"/>
              <a:gd name="T91" fmla="*/ 118 h 663"/>
              <a:gd name="T92" fmla="*/ 152 w 987"/>
              <a:gd name="T93" fmla="*/ 123 h 663"/>
              <a:gd name="T94" fmla="*/ 139 w 987"/>
              <a:gd name="T95" fmla="*/ 127 h 663"/>
              <a:gd name="T96" fmla="*/ 129 w 987"/>
              <a:gd name="T97" fmla="*/ 143 h 663"/>
              <a:gd name="T98" fmla="*/ 106 w 987"/>
              <a:gd name="T99" fmla="*/ 148 h 663"/>
              <a:gd name="T100" fmla="*/ 89 w 987"/>
              <a:gd name="T101" fmla="*/ 156 h 663"/>
              <a:gd name="T102" fmla="*/ 66 w 987"/>
              <a:gd name="T103" fmla="*/ 144 h 663"/>
              <a:gd name="T104" fmla="*/ 52 w 987"/>
              <a:gd name="T105" fmla="*/ 160 h 663"/>
              <a:gd name="T106" fmla="*/ 13 w 987"/>
              <a:gd name="T107" fmla="*/ 152 h 663"/>
              <a:gd name="T108" fmla="*/ 0 w 987"/>
              <a:gd name="T109" fmla="*/ 140 h 663"/>
              <a:gd name="T110" fmla="*/ 14 w 987"/>
              <a:gd name="T111" fmla="*/ 98 h 663"/>
              <a:gd name="T112" fmla="*/ 8 w 987"/>
              <a:gd name="T113" fmla="*/ 78 h 663"/>
              <a:gd name="T114" fmla="*/ 26 w 987"/>
              <a:gd name="T115" fmla="*/ 45 h 663"/>
              <a:gd name="T116" fmla="*/ 50 w 987"/>
              <a:gd name="T117" fmla="*/ 22 h 663"/>
              <a:gd name="T118" fmla="*/ 80 w 987"/>
              <a:gd name="T119" fmla="*/ 0 h 663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w 987"/>
              <a:gd name="T181" fmla="*/ 0 h 663"/>
              <a:gd name="T182" fmla="*/ 987 w 987"/>
              <a:gd name="T183" fmla="*/ 663 h 663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T180" t="T181" r="T182" b="T183"/>
            <a:pathLst>
              <a:path w="987" h="663">
                <a:moveTo>
                  <a:pt x="323" y="0"/>
                </a:moveTo>
                <a:lnTo>
                  <a:pt x="327" y="2"/>
                </a:lnTo>
                <a:lnTo>
                  <a:pt x="339" y="7"/>
                </a:lnTo>
                <a:lnTo>
                  <a:pt x="353" y="13"/>
                </a:lnTo>
                <a:lnTo>
                  <a:pt x="369" y="19"/>
                </a:lnTo>
                <a:lnTo>
                  <a:pt x="384" y="21"/>
                </a:lnTo>
                <a:lnTo>
                  <a:pt x="398" y="19"/>
                </a:lnTo>
                <a:lnTo>
                  <a:pt x="414" y="9"/>
                </a:lnTo>
                <a:lnTo>
                  <a:pt x="432" y="2"/>
                </a:lnTo>
                <a:lnTo>
                  <a:pt x="447" y="2"/>
                </a:lnTo>
                <a:lnTo>
                  <a:pt x="463" y="7"/>
                </a:lnTo>
                <a:lnTo>
                  <a:pt x="479" y="23"/>
                </a:lnTo>
                <a:lnTo>
                  <a:pt x="493" y="43"/>
                </a:lnTo>
                <a:lnTo>
                  <a:pt x="500" y="63"/>
                </a:lnTo>
                <a:lnTo>
                  <a:pt x="504" y="82"/>
                </a:lnTo>
                <a:lnTo>
                  <a:pt x="504" y="98"/>
                </a:lnTo>
                <a:lnTo>
                  <a:pt x="508" y="114"/>
                </a:lnTo>
                <a:lnTo>
                  <a:pt x="512" y="129"/>
                </a:lnTo>
                <a:lnTo>
                  <a:pt x="522" y="143"/>
                </a:lnTo>
                <a:lnTo>
                  <a:pt x="534" y="151"/>
                </a:lnTo>
                <a:lnTo>
                  <a:pt x="550" y="155"/>
                </a:lnTo>
                <a:lnTo>
                  <a:pt x="567" y="157"/>
                </a:lnTo>
                <a:lnTo>
                  <a:pt x="585" y="157"/>
                </a:lnTo>
                <a:lnTo>
                  <a:pt x="599" y="153"/>
                </a:lnTo>
                <a:lnTo>
                  <a:pt x="609" y="147"/>
                </a:lnTo>
                <a:lnTo>
                  <a:pt x="617" y="133"/>
                </a:lnTo>
                <a:lnTo>
                  <a:pt x="628" y="116"/>
                </a:lnTo>
                <a:lnTo>
                  <a:pt x="642" y="96"/>
                </a:lnTo>
                <a:lnTo>
                  <a:pt x="656" y="76"/>
                </a:lnTo>
                <a:lnTo>
                  <a:pt x="668" y="61"/>
                </a:lnTo>
                <a:lnTo>
                  <a:pt x="683" y="43"/>
                </a:lnTo>
                <a:lnTo>
                  <a:pt x="703" y="27"/>
                </a:lnTo>
                <a:lnTo>
                  <a:pt x="723" y="15"/>
                </a:lnTo>
                <a:lnTo>
                  <a:pt x="737" y="9"/>
                </a:lnTo>
                <a:lnTo>
                  <a:pt x="748" y="11"/>
                </a:lnTo>
                <a:lnTo>
                  <a:pt x="764" y="19"/>
                </a:lnTo>
                <a:lnTo>
                  <a:pt x="782" y="27"/>
                </a:lnTo>
                <a:lnTo>
                  <a:pt x="802" y="37"/>
                </a:lnTo>
                <a:lnTo>
                  <a:pt x="823" y="45"/>
                </a:lnTo>
                <a:lnTo>
                  <a:pt x="851" y="47"/>
                </a:lnTo>
                <a:lnTo>
                  <a:pt x="874" y="43"/>
                </a:lnTo>
                <a:lnTo>
                  <a:pt x="896" y="37"/>
                </a:lnTo>
                <a:lnTo>
                  <a:pt x="920" y="33"/>
                </a:lnTo>
                <a:lnTo>
                  <a:pt x="937" y="29"/>
                </a:lnTo>
                <a:lnTo>
                  <a:pt x="953" y="25"/>
                </a:lnTo>
                <a:lnTo>
                  <a:pt x="967" y="21"/>
                </a:lnTo>
                <a:lnTo>
                  <a:pt x="979" y="19"/>
                </a:lnTo>
                <a:lnTo>
                  <a:pt x="985" y="21"/>
                </a:lnTo>
                <a:lnTo>
                  <a:pt x="987" y="31"/>
                </a:lnTo>
                <a:lnTo>
                  <a:pt x="987" y="51"/>
                </a:lnTo>
                <a:lnTo>
                  <a:pt x="985" y="70"/>
                </a:lnTo>
                <a:lnTo>
                  <a:pt x="983" y="92"/>
                </a:lnTo>
                <a:lnTo>
                  <a:pt x="979" y="112"/>
                </a:lnTo>
                <a:lnTo>
                  <a:pt x="973" y="124"/>
                </a:lnTo>
                <a:lnTo>
                  <a:pt x="963" y="128"/>
                </a:lnTo>
                <a:lnTo>
                  <a:pt x="951" y="128"/>
                </a:lnTo>
                <a:lnTo>
                  <a:pt x="937" y="126"/>
                </a:lnTo>
                <a:lnTo>
                  <a:pt x="926" y="124"/>
                </a:lnTo>
                <a:lnTo>
                  <a:pt x="912" y="126"/>
                </a:lnTo>
                <a:lnTo>
                  <a:pt x="902" y="131"/>
                </a:lnTo>
                <a:lnTo>
                  <a:pt x="886" y="147"/>
                </a:lnTo>
                <a:lnTo>
                  <a:pt x="865" y="167"/>
                </a:lnTo>
                <a:lnTo>
                  <a:pt x="843" y="185"/>
                </a:lnTo>
                <a:lnTo>
                  <a:pt x="821" y="198"/>
                </a:lnTo>
                <a:lnTo>
                  <a:pt x="807" y="204"/>
                </a:lnTo>
                <a:lnTo>
                  <a:pt x="792" y="206"/>
                </a:lnTo>
                <a:lnTo>
                  <a:pt x="778" y="206"/>
                </a:lnTo>
                <a:lnTo>
                  <a:pt x="766" y="208"/>
                </a:lnTo>
                <a:lnTo>
                  <a:pt x="760" y="212"/>
                </a:lnTo>
                <a:lnTo>
                  <a:pt x="758" y="222"/>
                </a:lnTo>
                <a:lnTo>
                  <a:pt x="762" y="236"/>
                </a:lnTo>
                <a:lnTo>
                  <a:pt x="764" y="253"/>
                </a:lnTo>
                <a:lnTo>
                  <a:pt x="764" y="271"/>
                </a:lnTo>
                <a:lnTo>
                  <a:pt x="760" y="289"/>
                </a:lnTo>
                <a:lnTo>
                  <a:pt x="754" y="303"/>
                </a:lnTo>
                <a:lnTo>
                  <a:pt x="743" y="311"/>
                </a:lnTo>
                <a:lnTo>
                  <a:pt x="725" y="316"/>
                </a:lnTo>
                <a:lnTo>
                  <a:pt x="709" y="316"/>
                </a:lnTo>
                <a:lnTo>
                  <a:pt x="695" y="316"/>
                </a:lnTo>
                <a:lnTo>
                  <a:pt x="685" y="318"/>
                </a:lnTo>
                <a:lnTo>
                  <a:pt x="682" y="326"/>
                </a:lnTo>
                <a:lnTo>
                  <a:pt x="682" y="338"/>
                </a:lnTo>
                <a:lnTo>
                  <a:pt x="682" y="356"/>
                </a:lnTo>
                <a:lnTo>
                  <a:pt x="682" y="374"/>
                </a:lnTo>
                <a:lnTo>
                  <a:pt x="680" y="391"/>
                </a:lnTo>
                <a:lnTo>
                  <a:pt x="674" y="405"/>
                </a:lnTo>
                <a:lnTo>
                  <a:pt x="668" y="415"/>
                </a:lnTo>
                <a:lnTo>
                  <a:pt x="654" y="425"/>
                </a:lnTo>
                <a:lnTo>
                  <a:pt x="640" y="433"/>
                </a:lnTo>
                <a:lnTo>
                  <a:pt x="630" y="444"/>
                </a:lnTo>
                <a:lnTo>
                  <a:pt x="626" y="458"/>
                </a:lnTo>
                <a:lnTo>
                  <a:pt x="622" y="474"/>
                </a:lnTo>
                <a:lnTo>
                  <a:pt x="617" y="486"/>
                </a:lnTo>
                <a:lnTo>
                  <a:pt x="609" y="494"/>
                </a:lnTo>
                <a:lnTo>
                  <a:pt x="605" y="496"/>
                </a:lnTo>
                <a:lnTo>
                  <a:pt x="558" y="511"/>
                </a:lnTo>
                <a:lnTo>
                  <a:pt x="546" y="572"/>
                </a:lnTo>
                <a:lnTo>
                  <a:pt x="518" y="572"/>
                </a:lnTo>
                <a:lnTo>
                  <a:pt x="461" y="598"/>
                </a:lnTo>
                <a:lnTo>
                  <a:pt x="424" y="594"/>
                </a:lnTo>
                <a:lnTo>
                  <a:pt x="412" y="620"/>
                </a:lnTo>
                <a:lnTo>
                  <a:pt x="357" y="627"/>
                </a:lnTo>
                <a:lnTo>
                  <a:pt x="327" y="643"/>
                </a:lnTo>
                <a:lnTo>
                  <a:pt x="266" y="578"/>
                </a:lnTo>
                <a:lnTo>
                  <a:pt x="229" y="596"/>
                </a:lnTo>
                <a:lnTo>
                  <a:pt x="209" y="643"/>
                </a:lnTo>
                <a:lnTo>
                  <a:pt x="105" y="663"/>
                </a:lnTo>
                <a:lnTo>
                  <a:pt x="54" y="610"/>
                </a:lnTo>
                <a:lnTo>
                  <a:pt x="4" y="612"/>
                </a:lnTo>
                <a:lnTo>
                  <a:pt x="0" y="562"/>
                </a:lnTo>
                <a:lnTo>
                  <a:pt x="69" y="482"/>
                </a:lnTo>
                <a:lnTo>
                  <a:pt x="59" y="395"/>
                </a:lnTo>
                <a:lnTo>
                  <a:pt x="28" y="350"/>
                </a:lnTo>
                <a:lnTo>
                  <a:pt x="32" y="313"/>
                </a:lnTo>
                <a:lnTo>
                  <a:pt x="87" y="265"/>
                </a:lnTo>
                <a:lnTo>
                  <a:pt x="107" y="181"/>
                </a:lnTo>
                <a:lnTo>
                  <a:pt x="168" y="143"/>
                </a:lnTo>
                <a:lnTo>
                  <a:pt x="201" y="88"/>
                </a:lnTo>
                <a:lnTo>
                  <a:pt x="266" y="84"/>
                </a:lnTo>
                <a:lnTo>
                  <a:pt x="323" y="0"/>
                </a:lnTo>
              </a:path>
            </a:pathLst>
          </a:custGeom>
          <a:solidFill>
            <a:schemeClr val="accent2"/>
          </a:solidFill>
          <a:ln w="6350">
            <a:solidFill>
              <a:schemeClr val="tx1">
                <a:lumMod val="85000"/>
                <a:lumOff val="15000"/>
              </a:schemeClr>
            </a:solidFill>
            <a:prstDash val="solid"/>
            <a:round/>
            <a:headEnd/>
            <a:tailEnd/>
          </a:ln>
        </p:spPr>
        <p:txBody>
          <a:bodyPr lIns="68595" tIns="34297" rIns="68595" bIns="34297"/>
          <a:lstStyle/>
          <a:p>
            <a:pPr marL="0" marR="0" lvl="0" indent="0" algn="l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7" name="Freeform 100"/>
          <p:cNvSpPr>
            <a:spLocks/>
          </p:cNvSpPr>
          <p:nvPr/>
        </p:nvSpPr>
        <p:spPr bwMode="gray">
          <a:xfrm>
            <a:off x="3876292" y="1975882"/>
            <a:ext cx="512035" cy="510779"/>
          </a:xfrm>
          <a:custGeom>
            <a:avLst/>
            <a:gdLst>
              <a:gd name="T0" fmla="*/ 182 w 860"/>
              <a:gd name="T1" fmla="*/ 145 h 858"/>
              <a:gd name="T2" fmla="*/ 179 w 860"/>
              <a:gd name="T3" fmla="*/ 149 h 858"/>
              <a:gd name="T4" fmla="*/ 174 w 860"/>
              <a:gd name="T5" fmla="*/ 152 h 858"/>
              <a:gd name="T6" fmla="*/ 166 w 860"/>
              <a:gd name="T7" fmla="*/ 154 h 858"/>
              <a:gd name="T8" fmla="*/ 156 w 860"/>
              <a:gd name="T9" fmla="*/ 157 h 858"/>
              <a:gd name="T10" fmla="*/ 149 w 860"/>
              <a:gd name="T11" fmla="*/ 163 h 858"/>
              <a:gd name="T12" fmla="*/ 140 w 860"/>
              <a:gd name="T13" fmla="*/ 170 h 858"/>
              <a:gd name="T14" fmla="*/ 133 w 860"/>
              <a:gd name="T15" fmla="*/ 176 h 858"/>
              <a:gd name="T16" fmla="*/ 129 w 860"/>
              <a:gd name="T17" fmla="*/ 180 h 858"/>
              <a:gd name="T18" fmla="*/ 123 w 860"/>
              <a:gd name="T19" fmla="*/ 186 h 858"/>
              <a:gd name="T20" fmla="*/ 119 w 860"/>
              <a:gd name="T21" fmla="*/ 194 h 858"/>
              <a:gd name="T22" fmla="*/ 113 w 860"/>
              <a:gd name="T23" fmla="*/ 201 h 858"/>
              <a:gd name="T24" fmla="*/ 107 w 860"/>
              <a:gd name="T25" fmla="*/ 204 h 858"/>
              <a:gd name="T26" fmla="*/ 103 w 860"/>
              <a:gd name="T27" fmla="*/ 208 h 858"/>
              <a:gd name="T28" fmla="*/ 95 w 860"/>
              <a:gd name="T29" fmla="*/ 213 h 858"/>
              <a:gd name="T30" fmla="*/ 89 w 860"/>
              <a:gd name="T31" fmla="*/ 215 h 858"/>
              <a:gd name="T32" fmla="*/ 88 w 860"/>
              <a:gd name="T33" fmla="*/ 210 h 858"/>
              <a:gd name="T34" fmla="*/ 92 w 860"/>
              <a:gd name="T35" fmla="*/ 204 h 858"/>
              <a:gd name="T36" fmla="*/ 98 w 860"/>
              <a:gd name="T37" fmla="*/ 198 h 858"/>
              <a:gd name="T38" fmla="*/ 103 w 860"/>
              <a:gd name="T39" fmla="*/ 191 h 858"/>
              <a:gd name="T40" fmla="*/ 101 w 860"/>
              <a:gd name="T41" fmla="*/ 187 h 858"/>
              <a:gd name="T42" fmla="*/ 95 w 860"/>
              <a:gd name="T43" fmla="*/ 184 h 858"/>
              <a:gd name="T44" fmla="*/ 91 w 860"/>
              <a:gd name="T45" fmla="*/ 179 h 858"/>
              <a:gd name="T46" fmla="*/ 93 w 860"/>
              <a:gd name="T47" fmla="*/ 170 h 858"/>
              <a:gd name="T48" fmla="*/ 100 w 860"/>
              <a:gd name="T49" fmla="*/ 159 h 858"/>
              <a:gd name="T50" fmla="*/ 107 w 860"/>
              <a:gd name="T51" fmla="*/ 148 h 858"/>
              <a:gd name="T52" fmla="*/ 110 w 860"/>
              <a:gd name="T53" fmla="*/ 140 h 858"/>
              <a:gd name="T54" fmla="*/ 110 w 860"/>
              <a:gd name="T55" fmla="*/ 135 h 858"/>
              <a:gd name="T56" fmla="*/ 105 w 860"/>
              <a:gd name="T57" fmla="*/ 129 h 858"/>
              <a:gd name="T58" fmla="*/ 99 w 860"/>
              <a:gd name="T59" fmla="*/ 123 h 858"/>
              <a:gd name="T60" fmla="*/ 94 w 860"/>
              <a:gd name="T61" fmla="*/ 122 h 858"/>
              <a:gd name="T62" fmla="*/ 87 w 860"/>
              <a:gd name="T63" fmla="*/ 123 h 858"/>
              <a:gd name="T64" fmla="*/ 78 w 860"/>
              <a:gd name="T65" fmla="*/ 123 h 858"/>
              <a:gd name="T66" fmla="*/ 74 w 860"/>
              <a:gd name="T67" fmla="*/ 124 h 858"/>
              <a:gd name="T68" fmla="*/ 70 w 860"/>
              <a:gd name="T69" fmla="*/ 134 h 858"/>
              <a:gd name="T70" fmla="*/ 66 w 860"/>
              <a:gd name="T71" fmla="*/ 145 h 858"/>
              <a:gd name="T72" fmla="*/ 60 w 860"/>
              <a:gd name="T73" fmla="*/ 152 h 858"/>
              <a:gd name="T74" fmla="*/ 53 w 860"/>
              <a:gd name="T75" fmla="*/ 163 h 858"/>
              <a:gd name="T76" fmla="*/ 46 w 860"/>
              <a:gd name="T77" fmla="*/ 169 h 858"/>
              <a:gd name="T78" fmla="*/ 41 w 860"/>
              <a:gd name="T79" fmla="*/ 172 h 858"/>
              <a:gd name="T80" fmla="*/ 34 w 860"/>
              <a:gd name="T81" fmla="*/ 167 h 858"/>
              <a:gd name="T82" fmla="*/ 14 w 860"/>
              <a:gd name="T83" fmla="*/ 147 h 858"/>
              <a:gd name="T84" fmla="*/ 5 w 860"/>
              <a:gd name="T85" fmla="*/ 127 h 858"/>
              <a:gd name="T86" fmla="*/ 7 w 860"/>
              <a:gd name="T87" fmla="*/ 101 h 858"/>
              <a:gd name="T88" fmla="*/ 3 w 860"/>
              <a:gd name="T89" fmla="*/ 79 h 858"/>
              <a:gd name="T90" fmla="*/ 21 w 860"/>
              <a:gd name="T91" fmla="*/ 80 h 858"/>
              <a:gd name="T92" fmla="*/ 43 w 860"/>
              <a:gd name="T93" fmla="*/ 78 h 858"/>
              <a:gd name="T94" fmla="*/ 69 w 860"/>
              <a:gd name="T95" fmla="*/ 53 h 858"/>
              <a:gd name="T96" fmla="*/ 94 w 860"/>
              <a:gd name="T97" fmla="*/ 44 h 858"/>
              <a:gd name="T98" fmla="*/ 108 w 860"/>
              <a:gd name="T99" fmla="*/ 37 h 858"/>
              <a:gd name="T100" fmla="*/ 131 w 860"/>
              <a:gd name="T101" fmla="*/ 12 h 858"/>
              <a:gd name="T102" fmla="*/ 149 w 860"/>
              <a:gd name="T103" fmla="*/ 6 h 858"/>
              <a:gd name="T104" fmla="*/ 182 w 860"/>
              <a:gd name="T105" fmla="*/ 30 h 858"/>
              <a:gd name="T106" fmla="*/ 194 w 860"/>
              <a:gd name="T107" fmla="*/ 60 h 858"/>
              <a:gd name="T108" fmla="*/ 215 w 860"/>
              <a:gd name="T109" fmla="*/ 101 h 858"/>
              <a:gd name="T110" fmla="*/ 183 w 860"/>
              <a:gd name="T111" fmla="*/ 134 h 858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w 860"/>
              <a:gd name="T169" fmla="*/ 0 h 858"/>
              <a:gd name="T170" fmla="*/ 860 w 860"/>
              <a:gd name="T171" fmla="*/ 858 h 858"/>
            </a:gdLst>
            <a:ahLst/>
            <a:cxnLst>
              <a:cxn ang="T112">
                <a:pos x="T0" y="T1"/>
              </a:cxn>
              <a:cxn ang="T113">
                <a:pos x="T2" y="T3"/>
              </a:cxn>
              <a:cxn ang="T114">
                <a:pos x="T4" y="T5"/>
              </a:cxn>
              <a:cxn ang="T115">
                <a:pos x="T6" y="T7"/>
              </a:cxn>
              <a:cxn ang="T116">
                <a:pos x="T8" y="T9"/>
              </a:cxn>
              <a:cxn ang="T117">
                <a:pos x="T10" y="T11"/>
              </a:cxn>
              <a:cxn ang="T118">
                <a:pos x="T12" y="T13"/>
              </a:cxn>
              <a:cxn ang="T119">
                <a:pos x="T14" y="T15"/>
              </a:cxn>
              <a:cxn ang="T120">
                <a:pos x="T16" y="T17"/>
              </a:cxn>
              <a:cxn ang="T121">
                <a:pos x="T18" y="T19"/>
              </a:cxn>
              <a:cxn ang="T122">
                <a:pos x="T20" y="T21"/>
              </a:cxn>
              <a:cxn ang="T123">
                <a:pos x="T22" y="T23"/>
              </a:cxn>
              <a:cxn ang="T124">
                <a:pos x="T24" y="T25"/>
              </a:cxn>
              <a:cxn ang="T125">
                <a:pos x="T26" y="T27"/>
              </a:cxn>
              <a:cxn ang="T126">
                <a:pos x="T28" y="T29"/>
              </a:cxn>
              <a:cxn ang="T127">
                <a:pos x="T30" y="T31"/>
              </a:cxn>
              <a:cxn ang="T128">
                <a:pos x="T32" y="T33"/>
              </a:cxn>
              <a:cxn ang="T129">
                <a:pos x="T34" y="T35"/>
              </a:cxn>
              <a:cxn ang="T130">
                <a:pos x="T36" y="T37"/>
              </a:cxn>
              <a:cxn ang="T131">
                <a:pos x="T38" y="T39"/>
              </a:cxn>
              <a:cxn ang="T132">
                <a:pos x="T40" y="T41"/>
              </a:cxn>
              <a:cxn ang="T133">
                <a:pos x="T42" y="T43"/>
              </a:cxn>
              <a:cxn ang="T134">
                <a:pos x="T44" y="T45"/>
              </a:cxn>
              <a:cxn ang="T135">
                <a:pos x="T46" y="T47"/>
              </a:cxn>
              <a:cxn ang="T136">
                <a:pos x="T48" y="T49"/>
              </a:cxn>
              <a:cxn ang="T137">
                <a:pos x="T50" y="T51"/>
              </a:cxn>
              <a:cxn ang="T138">
                <a:pos x="T52" y="T53"/>
              </a:cxn>
              <a:cxn ang="T139">
                <a:pos x="T54" y="T55"/>
              </a:cxn>
              <a:cxn ang="T140">
                <a:pos x="T56" y="T57"/>
              </a:cxn>
              <a:cxn ang="T141">
                <a:pos x="T58" y="T59"/>
              </a:cxn>
              <a:cxn ang="T142">
                <a:pos x="T60" y="T61"/>
              </a:cxn>
              <a:cxn ang="T143">
                <a:pos x="T62" y="T63"/>
              </a:cxn>
              <a:cxn ang="T144">
                <a:pos x="T64" y="T65"/>
              </a:cxn>
              <a:cxn ang="T145">
                <a:pos x="T66" y="T67"/>
              </a:cxn>
              <a:cxn ang="T146">
                <a:pos x="T68" y="T69"/>
              </a:cxn>
              <a:cxn ang="T147">
                <a:pos x="T70" y="T71"/>
              </a:cxn>
              <a:cxn ang="T148">
                <a:pos x="T72" y="T73"/>
              </a:cxn>
              <a:cxn ang="T149">
                <a:pos x="T74" y="T75"/>
              </a:cxn>
              <a:cxn ang="T150">
                <a:pos x="T76" y="T77"/>
              </a:cxn>
              <a:cxn ang="T151">
                <a:pos x="T78" y="T79"/>
              </a:cxn>
              <a:cxn ang="T152">
                <a:pos x="T80" y="T81"/>
              </a:cxn>
              <a:cxn ang="T153">
                <a:pos x="T82" y="T83"/>
              </a:cxn>
              <a:cxn ang="T154">
                <a:pos x="T84" y="T85"/>
              </a:cxn>
              <a:cxn ang="T155">
                <a:pos x="T86" y="T87"/>
              </a:cxn>
              <a:cxn ang="T156">
                <a:pos x="T88" y="T89"/>
              </a:cxn>
              <a:cxn ang="T157">
                <a:pos x="T90" y="T91"/>
              </a:cxn>
              <a:cxn ang="T158">
                <a:pos x="T92" y="T93"/>
              </a:cxn>
              <a:cxn ang="T159">
                <a:pos x="T94" y="T95"/>
              </a:cxn>
              <a:cxn ang="T160">
                <a:pos x="T96" y="T97"/>
              </a:cxn>
              <a:cxn ang="T161">
                <a:pos x="T98" y="T99"/>
              </a:cxn>
              <a:cxn ang="T162">
                <a:pos x="T100" y="T101"/>
              </a:cxn>
              <a:cxn ang="T163">
                <a:pos x="T102" y="T103"/>
              </a:cxn>
              <a:cxn ang="T164">
                <a:pos x="T104" y="T105"/>
              </a:cxn>
              <a:cxn ang="T165">
                <a:pos x="T106" y="T107"/>
              </a:cxn>
              <a:cxn ang="T166">
                <a:pos x="T108" y="T109"/>
              </a:cxn>
              <a:cxn ang="T167">
                <a:pos x="T110" y="T111"/>
              </a:cxn>
            </a:cxnLst>
            <a:rect l="T168" t="T169" r="T170" b="T171"/>
            <a:pathLst>
              <a:path w="860" h="858">
                <a:moveTo>
                  <a:pt x="725" y="575"/>
                </a:moveTo>
                <a:lnTo>
                  <a:pt x="725" y="579"/>
                </a:lnTo>
                <a:lnTo>
                  <a:pt x="719" y="585"/>
                </a:lnTo>
                <a:lnTo>
                  <a:pt x="713" y="594"/>
                </a:lnTo>
                <a:lnTo>
                  <a:pt x="705" y="604"/>
                </a:lnTo>
                <a:lnTo>
                  <a:pt x="695" y="608"/>
                </a:lnTo>
                <a:lnTo>
                  <a:pt x="681" y="610"/>
                </a:lnTo>
                <a:lnTo>
                  <a:pt x="664" y="614"/>
                </a:lnTo>
                <a:lnTo>
                  <a:pt x="642" y="618"/>
                </a:lnTo>
                <a:lnTo>
                  <a:pt x="622" y="626"/>
                </a:lnTo>
                <a:lnTo>
                  <a:pt x="607" y="638"/>
                </a:lnTo>
                <a:lnTo>
                  <a:pt x="593" y="651"/>
                </a:lnTo>
                <a:lnTo>
                  <a:pt x="577" y="665"/>
                </a:lnTo>
                <a:lnTo>
                  <a:pt x="559" y="679"/>
                </a:lnTo>
                <a:lnTo>
                  <a:pt x="544" y="693"/>
                </a:lnTo>
                <a:lnTo>
                  <a:pt x="530" y="703"/>
                </a:lnTo>
                <a:lnTo>
                  <a:pt x="522" y="711"/>
                </a:lnTo>
                <a:lnTo>
                  <a:pt x="514" y="718"/>
                </a:lnTo>
                <a:lnTo>
                  <a:pt x="502" y="730"/>
                </a:lnTo>
                <a:lnTo>
                  <a:pt x="492" y="744"/>
                </a:lnTo>
                <a:lnTo>
                  <a:pt x="481" y="760"/>
                </a:lnTo>
                <a:lnTo>
                  <a:pt x="475" y="774"/>
                </a:lnTo>
                <a:lnTo>
                  <a:pt x="465" y="789"/>
                </a:lnTo>
                <a:lnTo>
                  <a:pt x="451" y="801"/>
                </a:lnTo>
                <a:lnTo>
                  <a:pt x="437" y="809"/>
                </a:lnTo>
                <a:lnTo>
                  <a:pt x="427" y="815"/>
                </a:lnTo>
                <a:lnTo>
                  <a:pt x="422" y="823"/>
                </a:lnTo>
                <a:lnTo>
                  <a:pt x="410" y="831"/>
                </a:lnTo>
                <a:lnTo>
                  <a:pt x="394" y="840"/>
                </a:lnTo>
                <a:lnTo>
                  <a:pt x="380" y="850"/>
                </a:lnTo>
                <a:lnTo>
                  <a:pt x="364" y="856"/>
                </a:lnTo>
                <a:lnTo>
                  <a:pt x="355" y="858"/>
                </a:lnTo>
                <a:lnTo>
                  <a:pt x="349" y="854"/>
                </a:lnTo>
                <a:lnTo>
                  <a:pt x="349" y="838"/>
                </a:lnTo>
                <a:lnTo>
                  <a:pt x="355" y="827"/>
                </a:lnTo>
                <a:lnTo>
                  <a:pt x="366" y="815"/>
                </a:lnTo>
                <a:lnTo>
                  <a:pt x="380" y="801"/>
                </a:lnTo>
                <a:lnTo>
                  <a:pt x="392" y="789"/>
                </a:lnTo>
                <a:lnTo>
                  <a:pt x="404" y="775"/>
                </a:lnTo>
                <a:lnTo>
                  <a:pt x="410" y="764"/>
                </a:lnTo>
                <a:lnTo>
                  <a:pt x="410" y="754"/>
                </a:lnTo>
                <a:lnTo>
                  <a:pt x="404" y="748"/>
                </a:lnTo>
                <a:lnTo>
                  <a:pt x="392" y="742"/>
                </a:lnTo>
                <a:lnTo>
                  <a:pt x="380" y="734"/>
                </a:lnTo>
                <a:lnTo>
                  <a:pt x="370" y="726"/>
                </a:lnTo>
                <a:lnTo>
                  <a:pt x="364" y="716"/>
                </a:lnTo>
                <a:lnTo>
                  <a:pt x="364" y="699"/>
                </a:lnTo>
                <a:lnTo>
                  <a:pt x="372" y="679"/>
                </a:lnTo>
                <a:lnTo>
                  <a:pt x="382" y="661"/>
                </a:lnTo>
                <a:lnTo>
                  <a:pt x="400" y="636"/>
                </a:lnTo>
                <a:lnTo>
                  <a:pt x="418" y="608"/>
                </a:lnTo>
                <a:lnTo>
                  <a:pt x="425" y="592"/>
                </a:lnTo>
                <a:lnTo>
                  <a:pt x="433" y="575"/>
                </a:lnTo>
                <a:lnTo>
                  <a:pt x="441" y="559"/>
                </a:lnTo>
                <a:lnTo>
                  <a:pt x="443" y="547"/>
                </a:lnTo>
                <a:lnTo>
                  <a:pt x="439" y="537"/>
                </a:lnTo>
                <a:lnTo>
                  <a:pt x="429" y="526"/>
                </a:lnTo>
                <a:lnTo>
                  <a:pt x="418" y="514"/>
                </a:lnTo>
                <a:lnTo>
                  <a:pt x="404" y="502"/>
                </a:lnTo>
                <a:lnTo>
                  <a:pt x="394" y="494"/>
                </a:lnTo>
                <a:lnTo>
                  <a:pt x="384" y="490"/>
                </a:lnTo>
                <a:lnTo>
                  <a:pt x="374" y="490"/>
                </a:lnTo>
                <a:lnTo>
                  <a:pt x="362" y="492"/>
                </a:lnTo>
                <a:lnTo>
                  <a:pt x="345" y="494"/>
                </a:lnTo>
                <a:lnTo>
                  <a:pt x="325" y="494"/>
                </a:lnTo>
                <a:lnTo>
                  <a:pt x="311" y="492"/>
                </a:lnTo>
                <a:lnTo>
                  <a:pt x="301" y="492"/>
                </a:lnTo>
                <a:lnTo>
                  <a:pt x="294" y="498"/>
                </a:lnTo>
                <a:lnTo>
                  <a:pt x="286" y="512"/>
                </a:lnTo>
                <a:lnTo>
                  <a:pt x="280" y="533"/>
                </a:lnTo>
                <a:lnTo>
                  <a:pt x="272" y="557"/>
                </a:lnTo>
                <a:lnTo>
                  <a:pt x="264" y="577"/>
                </a:lnTo>
                <a:lnTo>
                  <a:pt x="254" y="592"/>
                </a:lnTo>
                <a:lnTo>
                  <a:pt x="242" y="608"/>
                </a:lnTo>
                <a:lnTo>
                  <a:pt x="227" y="630"/>
                </a:lnTo>
                <a:lnTo>
                  <a:pt x="211" y="650"/>
                </a:lnTo>
                <a:lnTo>
                  <a:pt x="197" y="663"/>
                </a:lnTo>
                <a:lnTo>
                  <a:pt x="183" y="673"/>
                </a:lnTo>
                <a:lnTo>
                  <a:pt x="172" y="681"/>
                </a:lnTo>
                <a:lnTo>
                  <a:pt x="162" y="687"/>
                </a:lnTo>
                <a:lnTo>
                  <a:pt x="158" y="691"/>
                </a:lnTo>
                <a:lnTo>
                  <a:pt x="134" y="667"/>
                </a:lnTo>
                <a:lnTo>
                  <a:pt x="103" y="620"/>
                </a:lnTo>
                <a:lnTo>
                  <a:pt x="55" y="587"/>
                </a:lnTo>
                <a:lnTo>
                  <a:pt x="0" y="569"/>
                </a:lnTo>
                <a:lnTo>
                  <a:pt x="20" y="510"/>
                </a:lnTo>
                <a:lnTo>
                  <a:pt x="53" y="457"/>
                </a:lnTo>
                <a:lnTo>
                  <a:pt x="30" y="402"/>
                </a:lnTo>
                <a:lnTo>
                  <a:pt x="30" y="337"/>
                </a:lnTo>
                <a:lnTo>
                  <a:pt x="10" y="315"/>
                </a:lnTo>
                <a:lnTo>
                  <a:pt x="40" y="285"/>
                </a:lnTo>
                <a:lnTo>
                  <a:pt x="81" y="317"/>
                </a:lnTo>
                <a:lnTo>
                  <a:pt x="126" y="382"/>
                </a:lnTo>
                <a:lnTo>
                  <a:pt x="170" y="311"/>
                </a:lnTo>
                <a:lnTo>
                  <a:pt x="215" y="274"/>
                </a:lnTo>
                <a:lnTo>
                  <a:pt x="274" y="209"/>
                </a:lnTo>
                <a:lnTo>
                  <a:pt x="349" y="189"/>
                </a:lnTo>
                <a:lnTo>
                  <a:pt x="376" y="173"/>
                </a:lnTo>
                <a:lnTo>
                  <a:pt x="380" y="134"/>
                </a:lnTo>
                <a:lnTo>
                  <a:pt x="431" y="146"/>
                </a:lnTo>
                <a:lnTo>
                  <a:pt x="475" y="108"/>
                </a:lnTo>
                <a:lnTo>
                  <a:pt x="524" y="47"/>
                </a:lnTo>
                <a:lnTo>
                  <a:pt x="524" y="0"/>
                </a:lnTo>
                <a:lnTo>
                  <a:pt x="595" y="22"/>
                </a:lnTo>
                <a:lnTo>
                  <a:pt x="679" y="45"/>
                </a:lnTo>
                <a:lnTo>
                  <a:pt x="725" y="120"/>
                </a:lnTo>
                <a:lnTo>
                  <a:pt x="784" y="187"/>
                </a:lnTo>
                <a:lnTo>
                  <a:pt x="774" y="240"/>
                </a:lnTo>
                <a:lnTo>
                  <a:pt x="860" y="317"/>
                </a:lnTo>
                <a:lnTo>
                  <a:pt x="860" y="402"/>
                </a:lnTo>
                <a:lnTo>
                  <a:pt x="815" y="425"/>
                </a:lnTo>
                <a:lnTo>
                  <a:pt x="731" y="533"/>
                </a:lnTo>
                <a:lnTo>
                  <a:pt x="725" y="575"/>
                </a:lnTo>
              </a:path>
            </a:pathLst>
          </a:custGeom>
          <a:solidFill>
            <a:schemeClr val="accent1"/>
          </a:solidFill>
          <a:ln w="6350">
            <a:solidFill>
              <a:schemeClr val="tx1">
                <a:lumMod val="85000"/>
                <a:lumOff val="15000"/>
              </a:schemeClr>
            </a:solidFill>
            <a:prstDash val="solid"/>
            <a:round/>
            <a:headEnd/>
            <a:tailEnd/>
          </a:ln>
        </p:spPr>
        <p:txBody>
          <a:bodyPr lIns="68595" tIns="34297" rIns="68595" bIns="34297"/>
          <a:lstStyle/>
          <a:p>
            <a:pPr marL="0" marR="0" lvl="0" indent="0" algn="l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8" name="Freeform 82"/>
          <p:cNvSpPr>
            <a:spLocks/>
          </p:cNvSpPr>
          <p:nvPr/>
        </p:nvSpPr>
        <p:spPr bwMode="gray">
          <a:xfrm>
            <a:off x="4001418" y="3259375"/>
            <a:ext cx="336990" cy="378619"/>
          </a:xfrm>
          <a:custGeom>
            <a:avLst/>
            <a:gdLst>
              <a:gd name="T0" fmla="*/ 109 w 565"/>
              <a:gd name="T1" fmla="*/ 11 h 638"/>
              <a:gd name="T2" fmla="*/ 106 w 565"/>
              <a:gd name="T3" fmla="*/ 11 h 638"/>
              <a:gd name="T4" fmla="*/ 103 w 565"/>
              <a:gd name="T5" fmla="*/ 14 h 638"/>
              <a:gd name="T6" fmla="*/ 100 w 565"/>
              <a:gd name="T7" fmla="*/ 21 h 638"/>
              <a:gd name="T8" fmla="*/ 99 w 565"/>
              <a:gd name="T9" fmla="*/ 28 h 638"/>
              <a:gd name="T10" fmla="*/ 96 w 565"/>
              <a:gd name="T11" fmla="*/ 31 h 638"/>
              <a:gd name="T12" fmla="*/ 90 w 565"/>
              <a:gd name="T13" fmla="*/ 29 h 638"/>
              <a:gd name="T14" fmla="*/ 84 w 565"/>
              <a:gd name="T15" fmla="*/ 26 h 638"/>
              <a:gd name="T16" fmla="*/ 80 w 565"/>
              <a:gd name="T17" fmla="*/ 26 h 638"/>
              <a:gd name="T18" fmla="*/ 82 w 565"/>
              <a:gd name="T19" fmla="*/ 32 h 638"/>
              <a:gd name="T20" fmla="*/ 87 w 565"/>
              <a:gd name="T21" fmla="*/ 36 h 638"/>
              <a:gd name="T22" fmla="*/ 93 w 565"/>
              <a:gd name="T23" fmla="*/ 38 h 638"/>
              <a:gd name="T24" fmla="*/ 101 w 565"/>
              <a:gd name="T25" fmla="*/ 35 h 638"/>
              <a:gd name="T26" fmla="*/ 104 w 565"/>
              <a:gd name="T27" fmla="*/ 31 h 638"/>
              <a:gd name="T28" fmla="*/ 106 w 565"/>
              <a:gd name="T29" fmla="*/ 25 h 638"/>
              <a:gd name="T30" fmla="*/ 110 w 565"/>
              <a:gd name="T31" fmla="*/ 24 h 638"/>
              <a:gd name="T32" fmla="*/ 117 w 565"/>
              <a:gd name="T33" fmla="*/ 30 h 638"/>
              <a:gd name="T34" fmla="*/ 126 w 565"/>
              <a:gd name="T35" fmla="*/ 34 h 638"/>
              <a:gd name="T36" fmla="*/ 131 w 565"/>
              <a:gd name="T37" fmla="*/ 36 h 638"/>
              <a:gd name="T38" fmla="*/ 138 w 565"/>
              <a:gd name="T39" fmla="*/ 38 h 638"/>
              <a:gd name="T40" fmla="*/ 142 w 565"/>
              <a:gd name="T41" fmla="*/ 44 h 638"/>
              <a:gd name="T42" fmla="*/ 139 w 565"/>
              <a:gd name="T43" fmla="*/ 51 h 638"/>
              <a:gd name="T44" fmla="*/ 133 w 565"/>
              <a:gd name="T45" fmla="*/ 58 h 638"/>
              <a:gd name="T46" fmla="*/ 130 w 565"/>
              <a:gd name="T47" fmla="*/ 60 h 638"/>
              <a:gd name="T48" fmla="*/ 134 w 565"/>
              <a:gd name="T49" fmla="*/ 60 h 638"/>
              <a:gd name="T50" fmla="*/ 139 w 565"/>
              <a:gd name="T51" fmla="*/ 60 h 638"/>
              <a:gd name="T52" fmla="*/ 141 w 565"/>
              <a:gd name="T53" fmla="*/ 63 h 638"/>
              <a:gd name="T54" fmla="*/ 136 w 565"/>
              <a:gd name="T55" fmla="*/ 67 h 638"/>
              <a:gd name="T56" fmla="*/ 129 w 565"/>
              <a:gd name="T57" fmla="*/ 71 h 638"/>
              <a:gd name="T58" fmla="*/ 126 w 565"/>
              <a:gd name="T59" fmla="*/ 73 h 638"/>
              <a:gd name="T60" fmla="*/ 129 w 565"/>
              <a:gd name="T61" fmla="*/ 73 h 638"/>
              <a:gd name="T62" fmla="*/ 135 w 565"/>
              <a:gd name="T63" fmla="*/ 78 h 638"/>
              <a:gd name="T64" fmla="*/ 136 w 565"/>
              <a:gd name="T65" fmla="*/ 88 h 638"/>
              <a:gd name="T66" fmla="*/ 138 w 565"/>
              <a:gd name="T67" fmla="*/ 98 h 638"/>
              <a:gd name="T68" fmla="*/ 141 w 565"/>
              <a:gd name="T69" fmla="*/ 104 h 638"/>
              <a:gd name="T70" fmla="*/ 141 w 565"/>
              <a:gd name="T71" fmla="*/ 108 h 638"/>
              <a:gd name="T72" fmla="*/ 136 w 565"/>
              <a:gd name="T73" fmla="*/ 112 h 638"/>
              <a:gd name="T74" fmla="*/ 129 w 565"/>
              <a:gd name="T75" fmla="*/ 111 h 638"/>
              <a:gd name="T76" fmla="*/ 123 w 565"/>
              <a:gd name="T77" fmla="*/ 110 h 638"/>
              <a:gd name="T78" fmla="*/ 119 w 565"/>
              <a:gd name="T79" fmla="*/ 116 h 638"/>
              <a:gd name="T80" fmla="*/ 118 w 565"/>
              <a:gd name="T81" fmla="*/ 122 h 638"/>
              <a:gd name="T82" fmla="*/ 116 w 565"/>
              <a:gd name="T83" fmla="*/ 129 h 638"/>
              <a:gd name="T84" fmla="*/ 113 w 565"/>
              <a:gd name="T85" fmla="*/ 136 h 638"/>
              <a:gd name="T86" fmla="*/ 112 w 565"/>
              <a:gd name="T87" fmla="*/ 146 h 638"/>
              <a:gd name="T88" fmla="*/ 112 w 565"/>
              <a:gd name="T89" fmla="*/ 150 h 638"/>
              <a:gd name="T90" fmla="*/ 102 w 565"/>
              <a:gd name="T91" fmla="*/ 158 h 638"/>
              <a:gd name="T92" fmla="*/ 88 w 565"/>
              <a:gd name="T93" fmla="*/ 158 h 638"/>
              <a:gd name="T94" fmla="*/ 69 w 565"/>
              <a:gd name="T95" fmla="*/ 148 h 638"/>
              <a:gd name="T96" fmla="*/ 47 w 565"/>
              <a:gd name="T97" fmla="*/ 155 h 638"/>
              <a:gd name="T98" fmla="*/ 35 w 565"/>
              <a:gd name="T99" fmla="*/ 128 h 638"/>
              <a:gd name="T100" fmla="*/ 20 w 565"/>
              <a:gd name="T101" fmla="*/ 113 h 638"/>
              <a:gd name="T102" fmla="*/ 5 w 565"/>
              <a:gd name="T103" fmla="*/ 83 h 638"/>
              <a:gd name="T104" fmla="*/ 27 w 565"/>
              <a:gd name="T105" fmla="*/ 49 h 638"/>
              <a:gd name="T106" fmla="*/ 42 w 565"/>
              <a:gd name="T107" fmla="*/ 36 h 638"/>
              <a:gd name="T108" fmla="*/ 46 w 565"/>
              <a:gd name="T109" fmla="*/ 12 h 638"/>
              <a:gd name="T110" fmla="*/ 56 w 565"/>
              <a:gd name="T111" fmla="*/ 0 h 638"/>
              <a:gd name="T112" fmla="*/ 76 w 565"/>
              <a:gd name="T113" fmla="*/ 7 h 638"/>
              <a:gd name="T114" fmla="*/ 96 w 565"/>
              <a:gd name="T115" fmla="*/ 1 h 638"/>
              <a:gd name="T116" fmla="*/ 109 w 565"/>
              <a:gd name="T117" fmla="*/ 11 h 638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w 565"/>
              <a:gd name="T178" fmla="*/ 0 h 638"/>
              <a:gd name="T179" fmla="*/ 565 w 565"/>
              <a:gd name="T180" fmla="*/ 638 h 638"/>
            </a:gdLst>
            <a:ahLst/>
            <a:cxnLst>
              <a:cxn ang="T118">
                <a:pos x="T0" y="T1"/>
              </a:cxn>
              <a:cxn ang="T119">
                <a:pos x="T2" y="T3"/>
              </a:cxn>
              <a:cxn ang="T120">
                <a:pos x="T4" y="T5"/>
              </a:cxn>
              <a:cxn ang="T121">
                <a:pos x="T6" y="T7"/>
              </a:cxn>
              <a:cxn ang="T122">
                <a:pos x="T8" y="T9"/>
              </a:cxn>
              <a:cxn ang="T123">
                <a:pos x="T10" y="T11"/>
              </a:cxn>
              <a:cxn ang="T124">
                <a:pos x="T12" y="T13"/>
              </a:cxn>
              <a:cxn ang="T125">
                <a:pos x="T14" y="T15"/>
              </a:cxn>
              <a:cxn ang="T126">
                <a:pos x="T16" y="T17"/>
              </a:cxn>
              <a:cxn ang="T127">
                <a:pos x="T18" y="T19"/>
              </a:cxn>
              <a:cxn ang="T128">
                <a:pos x="T20" y="T21"/>
              </a:cxn>
              <a:cxn ang="T129">
                <a:pos x="T22" y="T23"/>
              </a:cxn>
              <a:cxn ang="T130">
                <a:pos x="T24" y="T25"/>
              </a:cxn>
              <a:cxn ang="T131">
                <a:pos x="T26" y="T27"/>
              </a:cxn>
              <a:cxn ang="T132">
                <a:pos x="T28" y="T29"/>
              </a:cxn>
              <a:cxn ang="T133">
                <a:pos x="T30" y="T31"/>
              </a:cxn>
              <a:cxn ang="T134">
                <a:pos x="T32" y="T33"/>
              </a:cxn>
              <a:cxn ang="T135">
                <a:pos x="T34" y="T35"/>
              </a:cxn>
              <a:cxn ang="T136">
                <a:pos x="T36" y="T37"/>
              </a:cxn>
              <a:cxn ang="T137">
                <a:pos x="T38" y="T39"/>
              </a:cxn>
              <a:cxn ang="T138">
                <a:pos x="T40" y="T41"/>
              </a:cxn>
              <a:cxn ang="T139">
                <a:pos x="T42" y="T43"/>
              </a:cxn>
              <a:cxn ang="T140">
                <a:pos x="T44" y="T45"/>
              </a:cxn>
              <a:cxn ang="T141">
                <a:pos x="T46" y="T47"/>
              </a:cxn>
              <a:cxn ang="T142">
                <a:pos x="T48" y="T49"/>
              </a:cxn>
              <a:cxn ang="T143">
                <a:pos x="T50" y="T51"/>
              </a:cxn>
              <a:cxn ang="T144">
                <a:pos x="T52" y="T53"/>
              </a:cxn>
              <a:cxn ang="T145">
                <a:pos x="T54" y="T55"/>
              </a:cxn>
              <a:cxn ang="T146">
                <a:pos x="T56" y="T57"/>
              </a:cxn>
              <a:cxn ang="T147">
                <a:pos x="T58" y="T59"/>
              </a:cxn>
              <a:cxn ang="T148">
                <a:pos x="T60" y="T61"/>
              </a:cxn>
              <a:cxn ang="T149">
                <a:pos x="T62" y="T63"/>
              </a:cxn>
              <a:cxn ang="T150">
                <a:pos x="T64" y="T65"/>
              </a:cxn>
              <a:cxn ang="T151">
                <a:pos x="T66" y="T67"/>
              </a:cxn>
              <a:cxn ang="T152">
                <a:pos x="T68" y="T69"/>
              </a:cxn>
              <a:cxn ang="T153">
                <a:pos x="T70" y="T71"/>
              </a:cxn>
              <a:cxn ang="T154">
                <a:pos x="T72" y="T73"/>
              </a:cxn>
              <a:cxn ang="T155">
                <a:pos x="T74" y="T75"/>
              </a:cxn>
              <a:cxn ang="T156">
                <a:pos x="T76" y="T77"/>
              </a:cxn>
              <a:cxn ang="T157">
                <a:pos x="T78" y="T79"/>
              </a:cxn>
              <a:cxn ang="T158">
                <a:pos x="T80" y="T81"/>
              </a:cxn>
              <a:cxn ang="T159">
                <a:pos x="T82" y="T83"/>
              </a:cxn>
              <a:cxn ang="T160">
                <a:pos x="T84" y="T85"/>
              </a:cxn>
              <a:cxn ang="T161">
                <a:pos x="T86" y="T87"/>
              </a:cxn>
              <a:cxn ang="T162">
                <a:pos x="T88" y="T89"/>
              </a:cxn>
              <a:cxn ang="T163">
                <a:pos x="T90" y="T91"/>
              </a:cxn>
              <a:cxn ang="T164">
                <a:pos x="T92" y="T93"/>
              </a:cxn>
              <a:cxn ang="T165">
                <a:pos x="T94" y="T95"/>
              </a:cxn>
              <a:cxn ang="T166">
                <a:pos x="T96" y="T97"/>
              </a:cxn>
              <a:cxn ang="T167">
                <a:pos x="T98" y="T99"/>
              </a:cxn>
              <a:cxn ang="T168">
                <a:pos x="T100" y="T101"/>
              </a:cxn>
              <a:cxn ang="T169">
                <a:pos x="T102" y="T103"/>
              </a:cxn>
              <a:cxn ang="T170">
                <a:pos x="T104" y="T105"/>
              </a:cxn>
              <a:cxn ang="T171">
                <a:pos x="T106" y="T107"/>
              </a:cxn>
              <a:cxn ang="T172">
                <a:pos x="T108" y="T109"/>
              </a:cxn>
              <a:cxn ang="T173">
                <a:pos x="T110" y="T111"/>
              </a:cxn>
              <a:cxn ang="T174">
                <a:pos x="T112" y="T113"/>
              </a:cxn>
              <a:cxn ang="T175">
                <a:pos x="T114" y="T115"/>
              </a:cxn>
              <a:cxn ang="T176">
                <a:pos x="T116" y="T117"/>
              </a:cxn>
            </a:cxnLst>
            <a:rect l="T177" t="T178" r="T179" b="T180"/>
            <a:pathLst>
              <a:path w="565" h="638">
                <a:moveTo>
                  <a:pt x="433" y="44"/>
                </a:moveTo>
                <a:lnTo>
                  <a:pt x="433" y="44"/>
                </a:lnTo>
                <a:lnTo>
                  <a:pt x="429" y="46"/>
                </a:lnTo>
                <a:lnTo>
                  <a:pt x="423" y="47"/>
                </a:lnTo>
                <a:lnTo>
                  <a:pt x="417" y="53"/>
                </a:lnTo>
                <a:lnTo>
                  <a:pt x="411" y="59"/>
                </a:lnTo>
                <a:lnTo>
                  <a:pt x="403" y="69"/>
                </a:lnTo>
                <a:lnTo>
                  <a:pt x="398" y="85"/>
                </a:lnTo>
                <a:lnTo>
                  <a:pt x="396" y="99"/>
                </a:lnTo>
                <a:lnTo>
                  <a:pt x="394" y="112"/>
                </a:lnTo>
                <a:lnTo>
                  <a:pt x="392" y="122"/>
                </a:lnTo>
                <a:lnTo>
                  <a:pt x="384" y="126"/>
                </a:lnTo>
                <a:lnTo>
                  <a:pt x="372" y="122"/>
                </a:lnTo>
                <a:lnTo>
                  <a:pt x="360" y="118"/>
                </a:lnTo>
                <a:lnTo>
                  <a:pt x="346" y="110"/>
                </a:lnTo>
                <a:lnTo>
                  <a:pt x="335" y="107"/>
                </a:lnTo>
                <a:lnTo>
                  <a:pt x="325" y="105"/>
                </a:lnTo>
                <a:lnTo>
                  <a:pt x="319" y="107"/>
                </a:lnTo>
                <a:lnTo>
                  <a:pt x="317" y="118"/>
                </a:lnTo>
                <a:lnTo>
                  <a:pt x="325" y="128"/>
                </a:lnTo>
                <a:lnTo>
                  <a:pt x="337" y="138"/>
                </a:lnTo>
                <a:lnTo>
                  <a:pt x="346" y="146"/>
                </a:lnTo>
                <a:lnTo>
                  <a:pt x="358" y="152"/>
                </a:lnTo>
                <a:lnTo>
                  <a:pt x="372" y="154"/>
                </a:lnTo>
                <a:lnTo>
                  <a:pt x="388" y="150"/>
                </a:lnTo>
                <a:lnTo>
                  <a:pt x="402" y="142"/>
                </a:lnTo>
                <a:lnTo>
                  <a:pt x="407" y="134"/>
                </a:lnTo>
                <a:lnTo>
                  <a:pt x="413" y="124"/>
                </a:lnTo>
                <a:lnTo>
                  <a:pt x="417" y="112"/>
                </a:lnTo>
                <a:lnTo>
                  <a:pt x="423" y="103"/>
                </a:lnTo>
                <a:lnTo>
                  <a:pt x="429" y="97"/>
                </a:lnTo>
                <a:lnTo>
                  <a:pt x="437" y="97"/>
                </a:lnTo>
                <a:lnTo>
                  <a:pt x="447" y="105"/>
                </a:lnTo>
                <a:lnTo>
                  <a:pt x="468" y="122"/>
                </a:lnTo>
                <a:lnTo>
                  <a:pt x="486" y="132"/>
                </a:lnTo>
                <a:lnTo>
                  <a:pt x="502" y="138"/>
                </a:lnTo>
                <a:lnTo>
                  <a:pt x="514" y="142"/>
                </a:lnTo>
                <a:lnTo>
                  <a:pt x="524" y="144"/>
                </a:lnTo>
                <a:lnTo>
                  <a:pt x="537" y="148"/>
                </a:lnTo>
                <a:lnTo>
                  <a:pt x="549" y="154"/>
                </a:lnTo>
                <a:lnTo>
                  <a:pt x="559" y="164"/>
                </a:lnTo>
                <a:lnTo>
                  <a:pt x="565" y="177"/>
                </a:lnTo>
                <a:lnTo>
                  <a:pt x="561" y="191"/>
                </a:lnTo>
                <a:lnTo>
                  <a:pt x="553" y="207"/>
                </a:lnTo>
                <a:lnTo>
                  <a:pt x="543" y="221"/>
                </a:lnTo>
                <a:lnTo>
                  <a:pt x="531" y="232"/>
                </a:lnTo>
                <a:lnTo>
                  <a:pt x="524" y="240"/>
                </a:lnTo>
                <a:lnTo>
                  <a:pt x="520" y="242"/>
                </a:lnTo>
                <a:lnTo>
                  <a:pt x="524" y="242"/>
                </a:lnTo>
                <a:lnTo>
                  <a:pt x="533" y="242"/>
                </a:lnTo>
                <a:lnTo>
                  <a:pt x="543" y="240"/>
                </a:lnTo>
                <a:lnTo>
                  <a:pt x="555" y="242"/>
                </a:lnTo>
                <a:lnTo>
                  <a:pt x="561" y="246"/>
                </a:lnTo>
                <a:lnTo>
                  <a:pt x="561" y="252"/>
                </a:lnTo>
                <a:lnTo>
                  <a:pt x="555" y="262"/>
                </a:lnTo>
                <a:lnTo>
                  <a:pt x="543" y="270"/>
                </a:lnTo>
                <a:lnTo>
                  <a:pt x="529" y="278"/>
                </a:lnTo>
                <a:lnTo>
                  <a:pt x="516" y="286"/>
                </a:lnTo>
                <a:lnTo>
                  <a:pt x="506" y="290"/>
                </a:lnTo>
                <a:lnTo>
                  <a:pt x="502" y="292"/>
                </a:lnTo>
                <a:lnTo>
                  <a:pt x="506" y="292"/>
                </a:lnTo>
                <a:lnTo>
                  <a:pt x="516" y="295"/>
                </a:lnTo>
                <a:lnTo>
                  <a:pt x="528" y="303"/>
                </a:lnTo>
                <a:lnTo>
                  <a:pt x="537" y="315"/>
                </a:lnTo>
                <a:lnTo>
                  <a:pt x="541" y="329"/>
                </a:lnTo>
                <a:lnTo>
                  <a:pt x="543" y="353"/>
                </a:lnTo>
                <a:lnTo>
                  <a:pt x="543" y="374"/>
                </a:lnTo>
                <a:lnTo>
                  <a:pt x="549" y="396"/>
                </a:lnTo>
                <a:lnTo>
                  <a:pt x="555" y="408"/>
                </a:lnTo>
                <a:lnTo>
                  <a:pt x="561" y="418"/>
                </a:lnTo>
                <a:lnTo>
                  <a:pt x="565" y="425"/>
                </a:lnTo>
                <a:lnTo>
                  <a:pt x="563" y="435"/>
                </a:lnTo>
                <a:lnTo>
                  <a:pt x="553" y="445"/>
                </a:lnTo>
                <a:lnTo>
                  <a:pt x="541" y="451"/>
                </a:lnTo>
                <a:lnTo>
                  <a:pt x="528" y="449"/>
                </a:lnTo>
                <a:lnTo>
                  <a:pt x="514" y="445"/>
                </a:lnTo>
                <a:lnTo>
                  <a:pt x="502" y="441"/>
                </a:lnTo>
                <a:lnTo>
                  <a:pt x="490" y="443"/>
                </a:lnTo>
                <a:lnTo>
                  <a:pt x="482" y="453"/>
                </a:lnTo>
                <a:lnTo>
                  <a:pt x="476" y="465"/>
                </a:lnTo>
                <a:lnTo>
                  <a:pt x="474" y="479"/>
                </a:lnTo>
                <a:lnTo>
                  <a:pt x="472" y="492"/>
                </a:lnTo>
                <a:lnTo>
                  <a:pt x="470" y="506"/>
                </a:lnTo>
                <a:lnTo>
                  <a:pt x="463" y="518"/>
                </a:lnTo>
                <a:lnTo>
                  <a:pt x="457" y="532"/>
                </a:lnTo>
                <a:lnTo>
                  <a:pt x="449" y="545"/>
                </a:lnTo>
                <a:lnTo>
                  <a:pt x="447" y="567"/>
                </a:lnTo>
                <a:lnTo>
                  <a:pt x="445" y="587"/>
                </a:lnTo>
                <a:lnTo>
                  <a:pt x="445" y="599"/>
                </a:lnTo>
                <a:lnTo>
                  <a:pt x="445" y="604"/>
                </a:lnTo>
                <a:lnTo>
                  <a:pt x="445" y="606"/>
                </a:lnTo>
                <a:lnTo>
                  <a:pt x="405" y="634"/>
                </a:lnTo>
                <a:lnTo>
                  <a:pt x="382" y="610"/>
                </a:lnTo>
                <a:lnTo>
                  <a:pt x="350" y="634"/>
                </a:lnTo>
                <a:lnTo>
                  <a:pt x="317" y="638"/>
                </a:lnTo>
                <a:lnTo>
                  <a:pt x="274" y="595"/>
                </a:lnTo>
                <a:lnTo>
                  <a:pt x="234" y="638"/>
                </a:lnTo>
                <a:lnTo>
                  <a:pt x="185" y="622"/>
                </a:lnTo>
                <a:lnTo>
                  <a:pt x="146" y="565"/>
                </a:lnTo>
                <a:lnTo>
                  <a:pt x="140" y="514"/>
                </a:lnTo>
                <a:lnTo>
                  <a:pt x="91" y="514"/>
                </a:lnTo>
                <a:lnTo>
                  <a:pt x="77" y="453"/>
                </a:lnTo>
                <a:lnTo>
                  <a:pt x="0" y="394"/>
                </a:lnTo>
                <a:lnTo>
                  <a:pt x="18" y="333"/>
                </a:lnTo>
                <a:lnTo>
                  <a:pt x="77" y="272"/>
                </a:lnTo>
                <a:lnTo>
                  <a:pt x="106" y="199"/>
                </a:lnTo>
                <a:lnTo>
                  <a:pt x="134" y="156"/>
                </a:lnTo>
                <a:lnTo>
                  <a:pt x="165" y="144"/>
                </a:lnTo>
                <a:lnTo>
                  <a:pt x="144" y="101"/>
                </a:lnTo>
                <a:lnTo>
                  <a:pt x="183" y="51"/>
                </a:lnTo>
                <a:lnTo>
                  <a:pt x="179" y="8"/>
                </a:lnTo>
                <a:lnTo>
                  <a:pt x="224" y="0"/>
                </a:lnTo>
                <a:lnTo>
                  <a:pt x="252" y="34"/>
                </a:lnTo>
                <a:lnTo>
                  <a:pt x="301" y="30"/>
                </a:lnTo>
                <a:lnTo>
                  <a:pt x="344" y="20"/>
                </a:lnTo>
                <a:lnTo>
                  <a:pt x="384" y="4"/>
                </a:lnTo>
                <a:lnTo>
                  <a:pt x="415" y="22"/>
                </a:lnTo>
                <a:lnTo>
                  <a:pt x="433" y="44"/>
                </a:lnTo>
              </a:path>
            </a:pathLst>
          </a:custGeom>
          <a:solidFill>
            <a:schemeClr val="accent3"/>
          </a:solidFill>
          <a:ln w="6350">
            <a:solidFill>
              <a:schemeClr val="tx1">
                <a:lumMod val="85000"/>
                <a:lumOff val="15000"/>
              </a:schemeClr>
            </a:solidFill>
            <a:prstDash val="solid"/>
            <a:round/>
            <a:headEnd/>
            <a:tailEnd/>
          </a:ln>
        </p:spPr>
        <p:txBody>
          <a:bodyPr lIns="68595" tIns="34297" rIns="68595" bIns="34297"/>
          <a:lstStyle/>
          <a:p>
            <a:pPr marL="0" marR="0" lvl="0" indent="0" algn="l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cxnSp>
        <p:nvCxnSpPr>
          <p:cNvPr id="69" name="直接连接符 68"/>
          <p:cNvCxnSpPr/>
          <p:nvPr/>
        </p:nvCxnSpPr>
        <p:spPr>
          <a:xfrm>
            <a:off x="4326661" y="2296757"/>
            <a:ext cx="189334" cy="186333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直接连接符 69"/>
          <p:cNvCxnSpPr/>
          <p:nvPr/>
        </p:nvCxnSpPr>
        <p:spPr>
          <a:xfrm>
            <a:off x="4515994" y="2483089"/>
            <a:ext cx="1688957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直接连接符 70"/>
          <p:cNvCxnSpPr/>
          <p:nvPr/>
        </p:nvCxnSpPr>
        <p:spPr>
          <a:xfrm>
            <a:off x="4166548" y="2678885"/>
            <a:ext cx="189334" cy="186333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直接连接符 71"/>
          <p:cNvCxnSpPr/>
          <p:nvPr/>
        </p:nvCxnSpPr>
        <p:spPr>
          <a:xfrm>
            <a:off x="4355883" y="2865218"/>
            <a:ext cx="1849069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直接连接符 72"/>
          <p:cNvCxnSpPr/>
          <p:nvPr/>
        </p:nvCxnSpPr>
        <p:spPr>
          <a:xfrm flipV="1">
            <a:off x="4278775" y="3362961"/>
            <a:ext cx="237218" cy="15359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直接连接符 73"/>
          <p:cNvCxnSpPr/>
          <p:nvPr/>
        </p:nvCxnSpPr>
        <p:spPr>
          <a:xfrm>
            <a:off x="4515994" y="3362961"/>
            <a:ext cx="1688957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直接连接符 74"/>
          <p:cNvCxnSpPr/>
          <p:nvPr/>
        </p:nvCxnSpPr>
        <p:spPr>
          <a:xfrm>
            <a:off x="3784602" y="4226759"/>
            <a:ext cx="189334" cy="186333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直接连接符 75"/>
          <p:cNvCxnSpPr/>
          <p:nvPr/>
        </p:nvCxnSpPr>
        <p:spPr>
          <a:xfrm>
            <a:off x="3973936" y="4413092"/>
            <a:ext cx="2146068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" name="矩形 76"/>
          <p:cNvSpPr/>
          <p:nvPr/>
        </p:nvSpPr>
        <p:spPr>
          <a:xfrm>
            <a:off x="4965993" y="2122748"/>
            <a:ext cx="1234359" cy="288498"/>
          </a:xfrm>
          <a:prstGeom prst="rect">
            <a:avLst/>
          </a:prstGeom>
        </p:spPr>
        <p:txBody>
          <a:bodyPr wrap="none" lIns="68595" tIns="34297" rIns="68595" bIns="34297">
            <a:spAutoFit/>
          </a:bodyPr>
          <a:lstStyle/>
          <a:p>
            <a:pPr marL="0" marR="0" lvl="0" indent="0" algn="l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点击添加文本</a:t>
            </a:r>
            <a:endParaRPr kumimoji="0" lang="zh-CN" altLang="en-US" sz="14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78" name="矩形 77"/>
          <p:cNvSpPr/>
          <p:nvPr/>
        </p:nvSpPr>
        <p:spPr>
          <a:xfrm>
            <a:off x="4965993" y="2554528"/>
            <a:ext cx="1234359" cy="288498"/>
          </a:xfrm>
          <a:prstGeom prst="rect">
            <a:avLst/>
          </a:prstGeom>
        </p:spPr>
        <p:txBody>
          <a:bodyPr wrap="none" lIns="68595" tIns="34297" rIns="68595" bIns="34297">
            <a:spAutoFit/>
          </a:bodyPr>
          <a:lstStyle/>
          <a:p>
            <a:pPr marL="0" marR="0" lvl="0" indent="0" algn="l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点击添加文本</a:t>
            </a:r>
            <a:endParaRPr kumimoji="0" lang="zh-CN" altLang="en-US" sz="14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79" name="矩形 78"/>
          <p:cNvSpPr/>
          <p:nvPr/>
        </p:nvSpPr>
        <p:spPr>
          <a:xfrm>
            <a:off x="4965993" y="3053608"/>
            <a:ext cx="1234359" cy="288498"/>
          </a:xfrm>
          <a:prstGeom prst="rect">
            <a:avLst/>
          </a:prstGeom>
        </p:spPr>
        <p:txBody>
          <a:bodyPr wrap="none" lIns="68595" tIns="34297" rIns="68595" bIns="34297">
            <a:spAutoFit/>
          </a:bodyPr>
          <a:lstStyle/>
          <a:p>
            <a:pPr marL="0" marR="0" lvl="0" indent="0" algn="l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点击添加文本</a:t>
            </a:r>
            <a:endParaRPr kumimoji="0" lang="zh-CN" altLang="en-US" sz="14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80" name="矩形 79"/>
          <p:cNvSpPr/>
          <p:nvPr/>
        </p:nvSpPr>
        <p:spPr>
          <a:xfrm>
            <a:off x="4932040" y="4051085"/>
            <a:ext cx="1234359" cy="288498"/>
          </a:xfrm>
          <a:prstGeom prst="rect">
            <a:avLst/>
          </a:prstGeom>
        </p:spPr>
        <p:txBody>
          <a:bodyPr wrap="none" lIns="68595" tIns="34297" rIns="68595" bIns="34297">
            <a:spAutoFit/>
          </a:bodyPr>
          <a:lstStyle/>
          <a:p>
            <a:pPr marL="0" marR="0" lvl="0" indent="0" algn="l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点击添加文本</a:t>
            </a:r>
            <a:endParaRPr kumimoji="0" lang="zh-CN" altLang="en-US" sz="14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81" name="矩形标注 80"/>
          <p:cNvSpPr/>
          <p:nvPr/>
        </p:nvSpPr>
        <p:spPr>
          <a:xfrm>
            <a:off x="6607140" y="1688944"/>
            <a:ext cx="2175135" cy="2923856"/>
          </a:xfrm>
          <a:prstGeom prst="wedgeRectCallout">
            <a:avLst>
              <a:gd name="adj1" fmla="val -72333"/>
              <a:gd name="adj2" fmla="val 19715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95" tIns="34297" rIns="68595" bIns="34297" rtlCol="0" anchor="ctr"/>
          <a:lstStyle/>
          <a:p>
            <a:pPr marL="0" marR="0" lvl="0" indent="0" algn="ctr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6715167" y="1790179"/>
            <a:ext cx="2067109" cy="2686583"/>
          </a:xfrm>
          <a:prstGeom prst="rect">
            <a:avLst/>
          </a:prstGeom>
          <a:noFill/>
        </p:spPr>
        <p:txBody>
          <a:bodyPr wrap="square" lIns="68595" tIns="34297" rIns="68595" bIns="34297" rtlCol="0">
            <a:spAutoFit/>
          </a:bodyPr>
          <a:lstStyle/>
          <a:p>
            <a:pPr marL="0" marR="0" lvl="0" indent="0" algn="l" defTabSz="816337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您的内容打在这里，或者通过复制您的文本后，在此框中选择粘贴，并选择只保留文字。您的内容打在这里，或者通过复制您的文本后您的内容打在这里。您的内容打在这里，或者通过复制您的文本后，在此框中选择粘贴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,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您的内容打在这里，或者通过复制您的文本后，在此框中选择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粘贴。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43875553"/>
      </p:ext>
    </p:extLst>
  </p:cSld>
  <p:clrMapOvr>
    <a:masterClrMapping/>
  </p:clrMapOvr>
  <p:transition spd="slow" advClick="0" advTm="0">
    <p:cover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accel="58000" fill="hold" nodeType="afterEffect" p14:presetBounceEnd="5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8000">
                                          <p:cBhvr additive="base">
                                            <p:cTn id="7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8000">
                                          <p:cBhvr additive="base">
                                            <p:cTn id="8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" dur="50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10" presetClass="entr" presetSubtype="0" fill="hold" grpId="0" nodeType="withEffect">
                                      <p:stCondLst>
                                        <p:cond delay="13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" dur="50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10" presetClass="entr" presetSubtype="0" fill="hold" grpId="0" nodeType="withEffect">
                                      <p:stCondLst>
                                        <p:cond delay="180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" dur="500"/>
                                            <p:tgtEl>
                                              <p:spTgt spid="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0" dur="50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2300"/>
                                </p:stCondLst>
                                <p:childTnLst>
                                  <p:par>
                                    <p:cTn id="22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4" dur="50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7" dur="50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0" dur="500"/>
                                            <p:tgtEl>
                                              <p:spTgt spid="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3" dur="500"/>
                                            <p:tgtEl>
                                              <p:spTgt spid="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6" dur="500"/>
                                            <p:tgtEl>
                                              <p:spTgt spid="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9" dur="500"/>
                                            <p:tgtEl>
                                              <p:spTgt spid="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2" dur="500"/>
                                            <p:tgtEl>
                                              <p:spTgt spid="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5" dur="500"/>
                                            <p:tgtEl>
                                              <p:spTgt spid="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8" dur="50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1" dur="500"/>
                                            <p:tgtEl>
                                              <p:spTgt spid="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4" dur="500"/>
                                            <p:tgtEl>
                                              <p:spTgt spid="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5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7" dur="5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8" fill="hold">
                                <p:stCondLst>
                                  <p:cond delay="2800"/>
                                </p:stCondLst>
                                <p:childTnLst>
                                  <p:par>
                                    <p:cTn id="59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1" dur="50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2" fill="hold">
                                <p:stCondLst>
                                  <p:cond delay="3300"/>
                                </p:stCondLst>
                                <p:childTnLst>
                                  <p:par>
                                    <p:cTn id="63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5" dur="100"/>
                                            <p:tgtEl>
                                              <p:spTgt spid="8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36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animScale>
                                          <p:cBhvr>
                                            <p:cTn id="67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</p:cBhvr>
                                          <p:to x="80000" y="100000"/>
                                        </p:animScale>
                                        <p:anim by="(#ppt_w*0.10)" calcmode="lin" valueType="num">
                                          <p:cBhvr>
                                            <p:cTn id="68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by="(-#ppt_w*0.10)" calcmode="lin" valueType="num">
                                          <p:cBhvr>
                                            <p:cTn id="69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-480000">
                                          <p:cBhvr>
                                            <p:cTn id="70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5" grpId="0" animBg="1"/>
          <p:bldP spid="66" grpId="0" animBg="1"/>
          <p:bldP spid="67" grpId="0" animBg="1"/>
          <p:bldP spid="68" grpId="0" animBg="1"/>
          <p:bldP spid="77" grpId="0"/>
          <p:bldP spid="78" grpId="0"/>
          <p:bldP spid="79" grpId="0"/>
          <p:bldP spid="80" grpId="0"/>
          <p:bldP spid="81" grpId="0" animBg="1"/>
          <p:bldP spid="82" grpId="0"/>
          <p:bldP spid="82" grpId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accel="58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" dur="50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10" presetClass="entr" presetSubtype="0" fill="hold" grpId="0" nodeType="withEffect">
                                      <p:stCondLst>
                                        <p:cond delay="13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" dur="50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10" presetClass="entr" presetSubtype="0" fill="hold" grpId="0" nodeType="withEffect">
                                      <p:stCondLst>
                                        <p:cond delay="180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" dur="500"/>
                                            <p:tgtEl>
                                              <p:spTgt spid="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0" dur="50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2300"/>
                                </p:stCondLst>
                                <p:childTnLst>
                                  <p:par>
                                    <p:cTn id="22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4" dur="50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7" dur="50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0" dur="500"/>
                                            <p:tgtEl>
                                              <p:spTgt spid="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3" dur="500"/>
                                            <p:tgtEl>
                                              <p:spTgt spid="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6" dur="500"/>
                                            <p:tgtEl>
                                              <p:spTgt spid="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9" dur="500"/>
                                            <p:tgtEl>
                                              <p:spTgt spid="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2" dur="500"/>
                                            <p:tgtEl>
                                              <p:spTgt spid="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5" dur="500"/>
                                            <p:tgtEl>
                                              <p:spTgt spid="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8" dur="50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1" dur="500"/>
                                            <p:tgtEl>
                                              <p:spTgt spid="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4" dur="500"/>
                                            <p:tgtEl>
                                              <p:spTgt spid="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5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7" dur="5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8" fill="hold">
                                <p:stCondLst>
                                  <p:cond delay="2800"/>
                                </p:stCondLst>
                                <p:childTnLst>
                                  <p:par>
                                    <p:cTn id="59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1" dur="50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2" fill="hold">
                                <p:stCondLst>
                                  <p:cond delay="3300"/>
                                </p:stCondLst>
                                <p:childTnLst>
                                  <p:par>
                                    <p:cTn id="63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5" dur="100"/>
                                            <p:tgtEl>
                                              <p:spTgt spid="8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36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animScale>
                                          <p:cBhvr>
                                            <p:cTn id="67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</p:cBhvr>
                                          <p:to x="80000" y="100000"/>
                                        </p:animScale>
                                        <p:anim by="(#ppt_w*0.10)" calcmode="lin" valueType="num">
                                          <p:cBhvr>
                                            <p:cTn id="68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by="(-#ppt_w*0.10)" calcmode="lin" valueType="num">
                                          <p:cBhvr>
                                            <p:cTn id="69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-480000">
                                          <p:cBhvr>
                                            <p:cTn id="70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5" grpId="0" animBg="1"/>
          <p:bldP spid="66" grpId="0" animBg="1"/>
          <p:bldP spid="67" grpId="0" animBg="1"/>
          <p:bldP spid="68" grpId="0" animBg="1"/>
          <p:bldP spid="77" grpId="0"/>
          <p:bldP spid="78" grpId="0"/>
          <p:bldP spid="79" grpId="0"/>
          <p:bldP spid="80" grpId="0"/>
          <p:bldP spid="81" grpId="0" animBg="1"/>
          <p:bldP spid="82" grpId="0"/>
          <p:bldP spid="82" grpId="1"/>
        </p:bldLst>
      </p:timing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899114" y="1326969"/>
            <a:ext cx="1318842" cy="13245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099" tIns="33549" rIns="67099" bIns="33549" rtlCol="0" anchor="ctr"/>
          <a:lstStyle/>
          <a:p>
            <a:pPr algn="ctr"/>
            <a:endParaRPr lang="zh-CN" altLang="en-US" sz="1600"/>
          </a:p>
        </p:txBody>
      </p:sp>
      <p:sp>
        <p:nvSpPr>
          <p:cNvPr id="3" name="矩形 2"/>
          <p:cNvSpPr/>
          <p:nvPr/>
        </p:nvSpPr>
        <p:spPr>
          <a:xfrm>
            <a:off x="899114" y="2651501"/>
            <a:ext cx="1318842" cy="794719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099" tIns="33549" rIns="67099" bIns="33549" rtlCol="0" anchor="ctr"/>
          <a:lstStyle/>
          <a:p>
            <a:pPr algn="ctr"/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点击添加标题</a:t>
            </a:r>
          </a:p>
          <a:p>
            <a:pPr algn="ctr"/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点击添加标题</a:t>
            </a:r>
          </a:p>
        </p:txBody>
      </p:sp>
      <p:sp>
        <p:nvSpPr>
          <p:cNvPr id="4" name="矩形 3"/>
          <p:cNvSpPr/>
          <p:nvPr/>
        </p:nvSpPr>
        <p:spPr>
          <a:xfrm>
            <a:off x="2389405" y="1326969"/>
            <a:ext cx="1318842" cy="132453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099" tIns="33549" rIns="67099" bIns="33549" rtlCol="0" anchor="ctr"/>
          <a:lstStyle/>
          <a:p>
            <a:pPr algn="ctr"/>
            <a:endParaRPr lang="zh-CN" altLang="en-US" sz="1600"/>
          </a:p>
        </p:txBody>
      </p:sp>
      <p:sp>
        <p:nvSpPr>
          <p:cNvPr id="5" name="矩形 4"/>
          <p:cNvSpPr/>
          <p:nvPr/>
        </p:nvSpPr>
        <p:spPr>
          <a:xfrm>
            <a:off x="2389405" y="2651501"/>
            <a:ext cx="1318842" cy="794719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099" tIns="33549" rIns="67099" bIns="33549" rtlCol="0" anchor="ctr"/>
          <a:lstStyle/>
          <a:p>
            <a:pPr algn="ctr"/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点击添加标题</a:t>
            </a:r>
          </a:p>
          <a:p>
            <a:pPr algn="ctr"/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点击添加标题</a:t>
            </a:r>
          </a:p>
        </p:txBody>
      </p:sp>
      <p:sp>
        <p:nvSpPr>
          <p:cNvPr id="6" name="矩形 5"/>
          <p:cNvSpPr/>
          <p:nvPr/>
        </p:nvSpPr>
        <p:spPr>
          <a:xfrm>
            <a:off x="3879697" y="1326969"/>
            <a:ext cx="1318842" cy="132453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099" tIns="33549" rIns="67099" bIns="33549" rtlCol="0" anchor="ctr"/>
          <a:lstStyle/>
          <a:p>
            <a:pPr algn="ctr"/>
            <a:endParaRPr lang="zh-CN" altLang="en-US" sz="1600"/>
          </a:p>
        </p:txBody>
      </p:sp>
      <p:sp>
        <p:nvSpPr>
          <p:cNvPr id="7" name="矩形 6"/>
          <p:cNvSpPr/>
          <p:nvPr/>
        </p:nvSpPr>
        <p:spPr>
          <a:xfrm>
            <a:off x="3879697" y="2651501"/>
            <a:ext cx="1318842" cy="794719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099" tIns="33549" rIns="67099" bIns="33549" rtlCol="0" anchor="ctr"/>
          <a:lstStyle/>
          <a:p>
            <a:pPr algn="ctr"/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点击添加标题</a:t>
            </a:r>
          </a:p>
          <a:p>
            <a:pPr algn="ctr"/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点击添加标题</a:t>
            </a:r>
          </a:p>
        </p:txBody>
      </p:sp>
      <p:sp>
        <p:nvSpPr>
          <p:cNvPr id="8" name="矩形 7"/>
          <p:cNvSpPr/>
          <p:nvPr/>
        </p:nvSpPr>
        <p:spPr>
          <a:xfrm>
            <a:off x="5369990" y="1326969"/>
            <a:ext cx="1318842" cy="13245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099" tIns="33549" rIns="67099" bIns="33549" rtlCol="0" anchor="ctr"/>
          <a:lstStyle/>
          <a:p>
            <a:pPr algn="ctr"/>
            <a:endParaRPr lang="zh-CN" altLang="en-US" sz="1600"/>
          </a:p>
        </p:txBody>
      </p:sp>
      <p:sp>
        <p:nvSpPr>
          <p:cNvPr id="9" name="矩形 8"/>
          <p:cNvSpPr/>
          <p:nvPr/>
        </p:nvSpPr>
        <p:spPr>
          <a:xfrm>
            <a:off x="5369990" y="2651501"/>
            <a:ext cx="1318842" cy="794719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099" tIns="33549" rIns="67099" bIns="33549" rtlCol="0" anchor="ctr"/>
          <a:lstStyle/>
          <a:p>
            <a:pPr algn="ctr"/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点击添加标题</a:t>
            </a:r>
          </a:p>
          <a:p>
            <a:pPr algn="ctr"/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点击添加标题</a:t>
            </a:r>
          </a:p>
        </p:txBody>
      </p:sp>
      <p:sp>
        <p:nvSpPr>
          <p:cNvPr id="10" name="矩形 9"/>
          <p:cNvSpPr/>
          <p:nvPr/>
        </p:nvSpPr>
        <p:spPr>
          <a:xfrm>
            <a:off x="6860281" y="1326969"/>
            <a:ext cx="1318842" cy="1324532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099" tIns="33549" rIns="67099" bIns="33549" rtlCol="0" anchor="ctr"/>
          <a:lstStyle/>
          <a:p>
            <a:pPr algn="ctr"/>
            <a:endParaRPr lang="zh-CN" altLang="en-US" sz="1600"/>
          </a:p>
        </p:txBody>
      </p:sp>
      <p:sp>
        <p:nvSpPr>
          <p:cNvPr id="11" name="矩形 10"/>
          <p:cNvSpPr/>
          <p:nvPr/>
        </p:nvSpPr>
        <p:spPr>
          <a:xfrm>
            <a:off x="6860281" y="2651501"/>
            <a:ext cx="1318842" cy="794719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099" tIns="33549" rIns="67099" bIns="33549" rtlCol="0" anchor="ctr"/>
          <a:lstStyle/>
          <a:p>
            <a:pPr algn="ctr"/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点击添加标题</a:t>
            </a:r>
          </a:p>
          <a:p>
            <a:pPr algn="ctr"/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点击添加标题</a:t>
            </a:r>
          </a:p>
        </p:txBody>
      </p:sp>
      <p:grpSp>
        <p:nvGrpSpPr>
          <p:cNvPr id="12" name="组合 11"/>
          <p:cNvGrpSpPr/>
          <p:nvPr/>
        </p:nvGrpSpPr>
        <p:grpSpPr>
          <a:xfrm>
            <a:off x="1321338" y="1485912"/>
            <a:ext cx="474396" cy="612440"/>
            <a:chOff x="3095876" y="2479873"/>
            <a:chExt cx="366231" cy="470769"/>
          </a:xfrm>
        </p:grpSpPr>
        <p:sp>
          <p:nvSpPr>
            <p:cNvPr id="13" name="Freeform 108"/>
            <p:cNvSpPr>
              <a:spLocks/>
            </p:cNvSpPr>
            <p:nvPr/>
          </p:nvSpPr>
          <p:spPr bwMode="auto">
            <a:xfrm flipH="1">
              <a:off x="3095876" y="2898027"/>
              <a:ext cx="51923" cy="52615"/>
            </a:xfrm>
            <a:custGeom>
              <a:avLst/>
              <a:gdLst>
                <a:gd name="T0" fmla="*/ 0 w 32"/>
                <a:gd name="T1" fmla="*/ 32 h 32"/>
                <a:gd name="T2" fmla="*/ 16 w 32"/>
                <a:gd name="T3" fmla="*/ 32 h 32"/>
                <a:gd name="T4" fmla="*/ 32 w 32"/>
                <a:gd name="T5" fmla="*/ 16 h 32"/>
                <a:gd name="T6" fmla="*/ 32 w 32"/>
                <a:gd name="T7" fmla="*/ 0 h 32"/>
                <a:gd name="T8" fmla="*/ 0 w 32"/>
                <a:gd name="T9" fmla="*/ 0 h 32"/>
                <a:gd name="T10" fmla="*/ 0 w 32"/>
                <a:gd name="T11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2" h="32">
                  <a:moveTo>
                    <a:pt x="0" y="32"/>
                  </a:moveTo>
                  <a:cubicBezTo>
                    <a:pt x="16" y="32"/>
                    <a:pt x="16" y="32"/>
                    <a:pt x="16" y="32"/>
                  </a:cubicBezTo>
                  <a:cubicBezTo>
                    <a:pt x="25" y="32"/>
                    <a:pt x="32" y="25"/>
                    <a:pt x="32" y="16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3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71082">
                <a:defRPr/>
              </a:pPr>
              <a:endParaRPr lang="zh-CN" altLang="en-US" sz="120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  <p:sp>
          <p:nvSpPr>
            <p:cNvPr id="14" name="Freeform 109"/>
            <p:cNvSpPr>
              <a:spLocks noEditPoints="1"/>
            </p:cNvSpPr>
            <p:nvPr/>
          </p:nvSpPr>
          <p:spPr bwMode="auto">
            <a:xfrm flipH="1">
              <a:off x="3095876" y="2479873"/>
              <a:ext cx="366231" cy="470769"/>
            </a:xfrm>
            <a:custGeom>
              <a:avLst/>
              <a:gdLst>
                <a:gd name="T0" fmla="*/ 208 w 224"/>
                <a:gd name="T1" fmla="*/ 0 h 288"/>
                <a:gd name="T2" fmla="*/ 16 w 224"/>
                <a:gd name="T3" fmla="*/ 0 h 288"/>
                <a:gd name="T4" fmla="*/ 0 w 224"/>
                <a:gd name="T5" fmla="*/ 16 h 288"/>
                <a:gd name="T6" fmla="*/ 0 w 224"/>
                <a:gd name="T7" fmla="*/ 272 h 288"/>
                <a:gd name="T8" fmla="*/ 16 w 224"/>
                <a:gd name="T9" fmla="*/ 288 h 288"/>
                <a:gd name="T10" fmla="*/ 176 w 224"/>
                <a:gd name="T11" fmla="*/ 288 h 288"/>
                <a:gd name="T12" fmla="*/ 176 w 224"/>
                <a:gd name="T13" fmla="*/ 144 h 288"/>
                <a:gd name="T14" fmla="*/ 224 w 224"/>
                <a:gd name="T15" fmla="*/ 144 h 288"/>
                <a:gd name="T16" fmla="*/ 224 w 224"/>
                <a:gd name="T17" fmla="*/ 16 h 288"/>
                <a:gd name="T18" fmla="*/ 208 w 224"/>
                <a:gd name="T19" fmla="*/ 0 h 288"/>
                <a:gd name="T20" fmla="*/ 168 w 224"/>
                <a:gd name="T21" fmla="*/ 104 h 288"/>
                <a:gd name="T22" fmla="*/ 56 w 224"/>
                <a:gd name="T23" fmla="*/ 104 h 288"/>
                <a:gd name="T24" fmla="*/ 56 w 224"/>
                <a:gd name="T25" fmla="*/ 88 h 288"/>
                <a:gd name="T26" fmla="*/ 168 w 224"/>
                <a:gd name="T27" fmla="*/ 88 h 288"/>
                <a:gd name="T28" fmla="*/ 168 w 224"/>
                <a:gd name="T29" fmla="*/ 104 h 288"/>
                <a:gd name="T30" fmla="*/ 168 w 224"/>
                <a:gd name="T31" fmla="*/ 72 h 288"/>
                <a:gd name="T32" fmla="*/ 56 w 224"/>
                <a:gd name="T33" fmla="*/ 72 h 288"/>
                <a:gd name="T34" fmla="*/ 56 w 224"/>
                <a:gd name="T35" fmla="*/ 56 h 288"/>
                <a:gd name="T36" fmla="*/ 168 w 224"/>
                <a:gd name="T37" fmla="*/ 56 h 288"/>
                <a:gd name="T38" fmla="*/ 168 w 224"/>
                <a:gd name="T39" fmla="*/ 72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24" h="288">
                  <a:moveTo>
                    <a:pt x="208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7" y="0"/>
                    <a:pt x="0" y="7"/>
                    <a:pt x="0" y="16"/>
                  </a:cubicBezTo>
                  <a:cubicBezTo>
                    <a:pt x="0" y="272"/>
                    <a:pt x="0" y="272"/>
                    <a:pt x="0" y="272"/>
                  </a:cubicBezTo>
                  <a:cubicBezTo>
                    <a:pt x="0" y="281"/>
                    <a:pt x="7" y="288"/>
                    <a:pt x="16" y="288"/>
                  </a:cubicBezTo>
                  <a:cubicBezTo>
                    <a:pt x="176" y="288"/>
                    <a:pt x="176" y="288"/>
                    <a:pt x="176" y="288"/>
                  </a:cubicBezTo>
                  <a:cubicBezTo>
                    <a:pt x="176" y="144"/>
                    <a:pt x="176" y="144"/>
                    <a:pt x="176" y="144"/>
                  </a:cubicBezTo>
                  <a:cubicBezTo>
                    <a:pt x="224" y="144"/>
                    <a:pt x="224" y="144"/>
                    <a:pt x="224" y="144"/>
                  </a:cubicBezTo>
                  <a:cubicBezTo>
                    <a:pt x="224" y="16"/>
                    <a:pt x="224" y="16"/>
                    <a:pt x="224" y="16"/>
                  </a:cubicBezTo>
                  <a:cubicBezTo>
                    <a:pt x="224" y="7"/>
                    <a:pt x="217" y="0"/>
                    <a:pt x="208" y="0"/>
                  </a:cubicBezTo>
                  <a:close/>
                  <a:moveTo>
                    <a:pt x="168" y="104"/>
                  </a:moveTo>
                  <a:cubicBezTo>
                    <a:pt x="56" y="104"/>
                    <a:pt x="56" y="104"/>
                    <a:pt x="56" y="104"/>
                  </a:cubicBezTo>
                  <a:cubicBezTo>
                    <a:pt x="56" y="88"/>
                    <a:pt x="56" y="88"/>
                    <a:pt x="56" y="88"/>
                  </a:cubicBezTo>
                  <a:cubicBezTo>
                    <a:pt x="168" y="88"/>
                    <a:pt x="168" y="88"/>
                    <a:pt x="168" y="88"/>
                  </a:cubicBezTo>
                  <a:lnTo>
                    <a:pt x="168" y="104"/>
                  </a:lnTo>
                  <a:close/>
                  <a:moveTo>
                    <a:pt x="168" y="72"/>
                  </a:moveTo>
                  <a:cubicBezTo>
                    <a:pt x="56" y="72"/>
                    <a:pt x="56" y="72"/>
                    <a:pt x="56" y="72"/>
                  </a:cubicBezTo>
                  <a:cubicBezTo>
                    <a:pt x="56" y="56"/>
                    <a:pt x="56" y="56"/>
                    <a:pt x="56" y="56"/>
                  </a:cubicBezTo>
                  <a:cubicBezTo>
                    <a:pt x="168" y="56"/>
                    <a:pt x="168" y="56"/>
                    <a:pt x="168" y="56"/>
                  </a:cubicBezTo>
                  <a:lnTo>
                    <a:pt x="168" y="7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71082">
                <a:defRPr/>
              </a:pPr>
              <a:endParaRPr lang="zh-CN" altLang="en-US" sz="120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  <p:sp>
          <p:nvSpPr>
            <p:cNvPr id="15" name="Rectangle 110"/>
            <p:cNvSpPr>
              <a:spLocks noChangeArrowheads="1"/>
            </p:cNvSpPr>
            <p:nvPr/>
          </p:nvSpPr>
          <p:spPr bwMode="auto">
            <a:xfrm flipH="1">
              <a:off x="3095876" y="2741565"/>
              <a:ext cx="51923" cy="5192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71082">
                <a:defRPr/>
              </a:pPr>
              <a:endParaRPr lang="zh-CN" altLang="en-US" sz="120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  <p:sp>
          <p:nvSpPr>
            <p:cNvPr id="16" name="Rectangle 111"/>
            <p:cNvSpPr>
              <a:spLocks noChangeArrowheads="1"/>
            </p:cNvSpPr>
            <p:nvPr/>
          </p:nvSpPr>
          <p:spPr bwMode="auto">
            <a:xfrm flipH="1">
              <a:off x="3095876" y="2819796"/>
              <a:ext cx="51923" cy="5261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71082">
                <a:defRPr/>
              </a:pPr>
              <a:endParaRPr lang="zh-CN" altLang="en-US" sz="120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</p:grpSp>
      <p:sp>
        <p:nvSpPr>
          <p:cNvPr id="17" name="Freeform 64"/>
          <p:cNvSpPr>
            <a:spLocks noEditPoints="1"/>
          </p:cNvSpPr>
          <p:nvPr/>
        </p:nvSpPr>
        <p:spPr bwMode="auto">
          <a:xfrm flipH="1">
            <a:off x="2722293" y="1520258"/>
            <a:ext cx="653068" cy="543748"/>
          </a:xfrm>
          <a:custGeom>
            <a:avLst/>
            <a:gdLst>
              <a:gd name="T0" fmla="*/ 188 w 308"/>
              <a:gd name="T1" fmla="*/ 19 h 256"/>
              <a:gd name="T2" fmla="*/ 154 w 308"/>
              <a:gd name="T3" fmla="*/ 0 h 256"/>
              <a:gd name="T4" fmla="*/ 120 w 308"/>
              <a:gd name="T5" fmla="*/ 19 h 256"/>
              <a:gd name="T6" fmla="*/ 8 w 308"/>
              <a:gd name="T7" fmla="*/ 195 h 256"/>
              <a:gd name="T8" fmla="*/ 7 w 308"/>
              <a:gd name="T9" fmla="*/ 235 h 256"/>
              <a:gd name="T10" fmla="*/ 42 w 308"/>
              <a:gd name="T11" fmla="*/ 256 h 256"/>
              <a:gd name="T12" fmla="*/ 266 w 308"/>
              <a:gd name="T13" fmla="*/ 256 h 256"/>
              <a:gd name="T14" fmla="*/ 301 w 308"/>
              <a:gd name="T15" fmla="*/ 235 h 256"/>
              <a:gd name="T16" fmla="*/ 300 w 308"/>
              <a:gd name="T17" fmla="*/ 195 h 256"/>
              <a:gd name="T18" fmla="*/ 188 w 308"/>
              <a:gd name="T19" fmla="*/ 19 h 256"/>
              <a:gd name="T20" fmla="*/ 154 w 308"/>
              <a:gd name="T21" fmla="*/ 216 h 256"/>
              <a:gd name="T22" fmla="*/ 138 w 308"/>
              <a:gd name="T23" fmla="*/ 200 h 256"/>
              <a:gd name="T24" fmla="*/ 154 w 308"/>
              <a:gd name="T25" fmla="*/ 184 h 256"/>
              <a:gd name="T26" fmla="*/ 170 w 308"/>
              <a:gd name="T27" fmla="*/ 200 h 256"/>
              <a:gd name="T28" fmla="*/ 154 w 308"/>
              <a:gd name="T29" fmla="*/ 216 h 256"/>
              <a:gd name="T30" fmla="*/ 170 w 308"/>
              <a:gd name="T31" fmla="*/ 152 h 256"/>
              <a:gd name="T32" fmla="*/ 154 w 308"/>
              <a:gd name="T33" fmla="*/ 168 h 256"/>
              <a:gd name="T34" fmla="*/ 138 w 308"/>
              <a:gd name="T35" fmla="*/ 152 h 256"/>
              <a:gd name="T36" fmla="*/ 138 w 308"/>
              <a:gd name="T37" fmla="*/ 96 h 256"/>
              <a:gd name="T38" fmla="*/ 154 w 308"/>
              <a:gd name="T39" fmla="*/ 80 h 256"/>
              <a:gd name="T40" fmla="*/ 170 w 308"/>
              <a:gd name="T41" fmla="*/ 96 h 256"/>
              <a:gd name="T42" fmla="*/ 170 w 308"/>
              <a:gd name="T43" fmla="*/ 152 h 2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308" h="256">
                <a:moveTo>
                  <a:pt x="188" y="19"/>
                </a:moveTo>
                <a:cubicBezTo>
                  <a:pt x="180" y="7"/>
                  <a:pt x="168" y="0"/>
                  <a:pt x="154" y="0"/>
                </a:cubicBezTo>
                <a:cubicBezTo>
                  <a:pt x="140" y="0"/>
                  <a:pt x="128" y="7"/>
                  <a:pt x="120" y="19"/>
                </a:cubicBezTo>
                <a:cubicBezTo>
                  <a:pt x="8" y="195"/>
                  <a:pt x="8" y="195"/>
                  <a:pt x="8" y="195"/>
                </a:cubicBezTo>
                <a:cubicBezTo>
                  <a:pt x="0" y="207"/>
                  <a:pt x="0" y="222"/>
                  <a:pt x="7" y="235"/>
                </a:cubicBezTo>
                <a:cubicBezTo>
                  <a:pt x="14" y="248"/>
                  <a:pt x="27" y="256"/>
                  <a:pt x="42" y="256"/>
                </a:cubicBezTo>
                <a:cubicBezTo>
                  <a:pt x="266" y="256"/>
                  <a:pt x="266" y="256"/>
                  <a:pt x="266" y="256"/>
                </a:cubicBezTo>
                <a:cubicBezTo>
                  <a:pt x="281" y="256"/>
                  <a:pt x="294" y="248"/>
                  <a:pt x="301" y="235"/>
                </a:cubicBezTo>
                <a:cubicBezTo>
                  <a:pt x="308" y="222"/>
                  <a:pt x="308" y="207"/>
                  <a:pt x="300" y="195"/>
                </a:cubicBezTo>
                <a:lnTo>
                  <a:pt x="188" y="19"/>
                </a:lnTo>
                <a:close/>
                <a:moveTo>
                  <a:pt x="154" y="216"/>
                </a:moveTo>
                <a:cubicBezTo>
                  <a:pt x="145" y="216"/>
                  <a:pt x="138" y="209"/>
                  <a:pt x="138" y="200"/>
                </a:cubicBezTo>
                <a:cubicBezTo>
                  <a:pt x="138" y="191"/>
                  <a:pt x="145" y="184"/>
                  <a:pt x="154" y="184"/>
                </a:cubicBezTo>
                <a:cubicBezTo>
                  <a:pt x="163" y="184"/>
                  <a:pt x="170" y="191"/>
                  <a:pt x="170" y="200"/>
                </a:cubicBezTo>
                <a:cubicBezTo>
                  <a:pt x="170" y="209"/>
                  <a:pt x="163" y="216"/>
                  <a:pt x="154" y="216"/>
                </a:cubicBezTo>
                <a:close/>
                <a:moveTo>
                  <a:pt x="170" y="152"/>
                </a:moveTo>
                <a:cubicBezTo>
                  <a:pt x="170" y="161"/>
                  <a:pt x="163" y="168"/>
                  <a:pt x="154" y="168"/>
                </a:cubicBezTo>
                <a:cubicBezTo>
                  <a:pt x="145" y="168"/>
                  <a:pt x="138" y="161"/>
                  <a:pt x="138" y="152"/>
                </a:cubicBezTo>
                <a:cubicBezTo>
                  <a:pt x="138" y="96"/>
                  <a:pt x="138" y="96"/>
                  <a:pt x="138" y="96"/>
                </a:cubicBezTo>
                <a:cubicBezTo>
                  <a:pt x="138" y="87"/>
                  <a:pt x="145" y="80"/>
                  <a:pt x="154" y="80"/>
                </a:cubicBezTo>
                <a:cubicBezTo>
                  <a:pt x="163" y="80"/>
                  <a:pt x="170" y="87"/>
                  <a:pt x="170" y="96"/>
                </a:cubicBezTo>
                <a:lnTo>
                  <a:pt x="170" y="152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7099" tIns="33549" rIns="67099" bIns="33549" numCol="1" anchor="t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671082">
              <a:defRPr/>
            </a:pPr>
            <a:endParaRPr lang="zh-CN" altLang="en-US" sz="1200">
              <a:solidFill>
                <a:sysClr val="windowText" lastClr="000000"/>
              </a:solidFill>
              <a:latin typeface="Calibri"/>
              <a:ea typeface="宋体"/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4335276" y="1494180"/>
            <a:ext cx="407684" cy="595906"/>
            <a:chOff x="5690315" y="3674507"/>
            <a:chExt cx="314729" cy="458061"/>
          </a:xfrm>
        </p:grpSpPr>
        <p:sp>
          <p:nvSpPr>
            <p:cNvPr id="19" name="Freeform 36"/>
            <p:cNvSpPr>
              <a:spLocks/>
            </p:cNvSpPr>
            <p:nvPr/>
          </p:nvSpPr>
          <p:spPr bwMode="auto">
            <a:xfrm flipH="1">
              <a:off x="5782528" y="4054387"/>
              <a:ext cx="130302" cy="78181"/>
            </a:xfrm>
            <a:custGeom>
              <a:avLst/>
              <a:gdLst>
                <a:gd name="T0" fmla="*/ 73 w 80"/>
                <a:gd name="T1" fmla="*/ 2 h 48"/>
                <a:gd name="T2" fmla="*/ 44 w 80"/>
                <a:gd name="T3" fmla="*/ 8 h 48"/>
                <a:gd name="T4" fmla="*/ 40 w 80"/>
                <a:gd name="T5" fmla="*/ 8 h 48"/>
                <a:gd name="T6" fmla="*/ 36 w 80"/>
                <a:gd name="T7" fmla="*/ 8 h 48"/>
                <a:gd name="T8" fmla="*/ 7 w 80"/>
                <a:gd name="T9" fmla="*/ 2 h 48"/>
                <a:gd name="T10" fmla="*/ 0 w 80"/>
                <a:gd name="T11" fmla="*/ 0 h 48"/>
                <a:gd name="T12" fmla="*/ 0 w 80"/>
                <a:gd name="T13" fmla="*/ 0 h 48"/>
                <a:gd name="T14" fmla="*/ 40 w 80"/>
                <a:gd name="T15" fmla="*/ 48 h 48"/>
                <a:gd name="T16" fmla="*/ 80 w 80"/>
                <a:gd name="T17" fmla="*/ 0 h 48"/>
                <a:gd name="T18" fmla="*/ 80 w 80"/>
                <a:gd name="T19" fmla="*/ 0 h 48"/>
                <a:gd name="T20" fmla="*/ 73 w 80"/>
                <a:gd name="T21" fmla="*/ 2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0" h="48">
                  <a:moveTo>
                    <a:pt x="73" y="2"/>
                  </a:moveTo>
                  <a:cubicBezTo>
                    <a:pt x="65" y="5"/>
                    <a:pt x="55" y="7"/>
                    <a:pt x="44" y="8"/>
                  </a:cubicBezTo>
                  <a:cubicBezTo>
                    <a:pt x="42" y="8"/>
                    <a:pt x="41" y="8"/>
                    <a:pt x="40" y="8"/>
                  </a:cubicBezTo>
                  <a:cubicBezTo>
                    <a:pt x="39" y="8"/>
                    <a:pt x="38" y="8"/>
                    <a:pt x="36" y="8"/>
                  </a:cubicBezTo>
                  <a:cubicBezTo>
                    <a:pt x="25" y="7"/>
                    <a:pt x="15" y="5"/>
                    <a:pt x="7" y="2"/>
                  </a:cubicBezTo>
                  <a:cubicBezTo>
                    <a:pt x="3" y="1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7"/>
                    <a:pt x="13" y="48"/>
                    <a:pt x="40" y="48"/>
                  </a:cubicBezTo>
                  <a:cubicBezTo>
                    <a:pt x="67" y="48"/>
                    <a:pt x="80" y="27"/>
                    <a:pt x="80" y="0"/>
                  </a:cubicBezTo>
                  <a:cubicBezTo>
                    <a:pt x="80" y="0"/>
                    <a:pt x="80" y="0"/>
                    <a:pt x="80" y="0"/>
                  </a:cubicBezTo>
                  <a:cubicBezTo>
                    <a:pt x="80" y="0"/>
                    <a:pt x="77" y="1"/>
                    <a:pt x="73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71082">
                <a:defRPr/>
              </a:pPr>
              <a:endParaRPr lang="zh-CN" altLang="en-US" sz="120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  <p:sp>
          <p:nvSpPr>
            <p:cNvPr id="20" name="Freeform 37"/>
            <p:cNvSpPr>
              <a:spLocks noEditPoints="1"/>
            </p:cNvSpPr>
            <p:nvPr/>
          </p:nvSpPr>
          <p:spPr bwMode="auto">
            <a:xfrm flipH="1">
              <a:off x="5690315" y="3674507"/>
              <a:ext cx="314729" cy="366849"/>
            </a:xfrm>
            <a:custGeom>
              <a:avLst/>
              <a:gdLst>
                <a:gd name="T0" fmla="*/ 96 w 192"/>
                <a:gd name="T1" fmla="*/ 0 h 224"/>
                <a:gd name="T2" fmla="*/ 0 w 192"/>
                <a:gd name="T3" fmla="*/ 96 h 224"/>
                <a:gd name="T4" fmla="*/ 48 w 192"/>
                <a:gd name="T5" fmla="*/ 200 h 224"/>
                <a:gd name="T6" fmla="*/ 67 w 192"/>
                <a:gd name="T7" fmla="*/ 219 h 224"/>
                <a:gd name="T8" fmla="*/ 90 w 192"/>
                <a:gd name="T9" fmla="*/ 224 h 224"/>
                <a:gd name="T10" fmla="*/ 96 w 192"/>
                <a:gd name="T11" fmla="*/ 224 h 224"/>
                <a:gd name="T12" fmla="*/ 125 w 192"/>
                <a:gd name="T13" fmla="*/ 218 h 224"/>
                <a:gd name="T14" fmla="*/ 144 w 192"/>
                <a:gd name="T15" fmla="*/ 200 h 224"/>
                <a:gd name="T16" fmla="*/ 192 w 192"/>
                <a:gd name="T17" fmla="*/ 96 h 224"/>
                <a:gd name="T18" fmla="*/ 96 w 192"/>
                <a:gd name="T19" fmla="*/ 0 h 224"/>
                <a:gd name="T20" fmla="*/ 113 w 192"/>
                <a:gd name="T21" fmla="*/ 40 h 224"/>
                <a:gd name="T22" fmla="*/ 31 w 192"/>
                <a:gd name="T23" fmla="*/ 121 h 224"/>
                <a:gd name="T24" fmla="*/ 31 w 192"/>
                <a:gd name="T25" fmla="*/ 128 h 224"/>
                <a:gd name="T26" fmla="*/ 24 w 192"/>
                <a:gd name="T27" fmla="*/ 98 h 224"/>
                <a:gd name="T28" fmla="*/ 99 w 192"/>
                <a:gd name="T29" fmla="*/ 24 h 224"/>
                <a:gd name="T30" fmla="*/ 160 w 192"/>
                <a:gd name="T31" fmla="*/ 54 h 224"/>
                <a:gd name="T32" fmla="*/ 113 w 192"/>
                <a:gd name="T33" fmla="*/ 40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92" h="224">
                  <a:moveTo>
                    <a:pt x="96" y="0"/>
                  </a:moveTo>
                  <a:cubicBezTo>
                    <a:pt x="43" y="0"/>
                    <a:pt x="0" y="43"/>
                    <a:pt x="0" y="96"/>
                  </a:cubicBezTo>
                  <a:cubicBezTo>
                    <a:pt x="0" y="144"/>
                    <a:pt x="48" y="184"/>
                    <a:pt x="48" y="200"/>
                  </a:cubicBezTo>
                  <a:cubicBezTo>
                    <a:pt x="48" y="205"/>
                    <a:pt x="54" y="213"/>
                    <a:pt x="67" y="219"/>
                  </a:cubicBezTo>
                  <a:cubicBezTo>
                    <a:pt x="73" y="220"/>
                    <a:pt x="82" y="223"/>
                    <a:pt x="90" y="224"/>
                  </a:cubicBezTo>
                  <a:cubicBezTo>
                    <a:pt x="92" y="224"/>
                    <a:pt x="94" y="224"/>
                    <a:pt x="96" y="224"/>
                  </a:cubicBezTo>
                  <a:cubicBezTo>
                    <a:pt x="103" y="224"/>
                    <a:pt x="113" y="222"/>
                    <a:pt x="125" y="218"/>
                  </a:cubicBezTo>
                  <a:cubicBezTo>
                    <a:pt x="138" y="213"/>
                    <a:pt x="144" y="205"/>
                    <a:pt x="144" y="200"/>
                  </a:cubicBezTo>
                  <a:cubicBezTo>
                    <a:pt x="144" y="184"/>
                    <a:pt x="192" y="144"/>
                    <a:pt x="192" y="96"/>
                  </a:cubicBezTo>
                  <a:cubicBezTo>
                    <a:pt x="192" y="43"/>
                    <a:pt x="149" y="0"/>
                    <a:pt x="96" y="0"/>
                  </a:cubicBezTo>
                  <a:close/>
                  <a:moveTo>
                    <a:pt x="113" y="40"/>
                  </a:moveTo>
                  <a:cubicBezTo>
                    <a:pt x="68" y="40"/>
                    <a:pt x="31" y="76"/>
                    <a:pt x="31" y="121"/>
                  </a:cubicBezTo>
                  <a:cubicBezTo>
                    <a:pt x="31" y="123"/>
                    <a:pt x="31" y="126"/>
                    <a:pt x="31" y="128"/>
                  </a:cubicBezTo>
                  <a:cubicBezTo>
                    <a:pt x="27" y="119"/>
                    <a:pt x="24" y="109"/>
                    <a:pt x="24" y="98"/>
                  </a:cubicBezTo>
                  <a:cubicBezTo>
                    <a:pt x="24" y="57"/>
                    <a:pt x="58" y="24"/>
                    <a:pt x="99" y="24"/>
                  </a:cubicBezTo>
                  <a:cubicBezTo>
                    <a:pt x="124" y="24"/>
                    <a:pt x="146" y="36"/>
                    <a:pt x="160" y="54"/>
                  </a:cubicBezTo>
                  <a:cubicBezTo>
                    <a:pt x="147" y="45"/>
                    <a:pt x="131" y="40"/>
                    <a:pt x="113" y="4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71082">
                <a:defRPr/>
              </a:pPr>
              <a:endParaRPr lang="zh-CN" altLang="en-US" sz="120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</p:grpSp>
      <p:sp>
        <p:nvSpPr>
          <p:cNvPr id="21" name="Freeform 9"/>
          <p:cNvSpPr>
            <a:spLocks/>
          </p:cNvSpPr>
          <p:nvPr/>
        </p:nvSpPr>
        <p:spPr bwMode="auto">
          <a:xfrm flipH="1">
            <a:off x="5690544" y="1578936"/>
            <a:ext cx="677736" cy="426393"/>
          </a:xfrm>
          <a:custGeom>
            <a:avLst/>
            <a:gdLst>
              <a:gd name="T0" fmla="*/ 262 w 320"/>
              <a:gd name="T1" fmla="*/ 70 h 200"/>
              <a:gd name="T2" fmla="*/ 163 w 320"/>
              <a:gd name="T3" fmla="*/ 0 h 200"/>
              <a:gd name="T4" fmla="*/ 63 w 320"/>
              <a:gd name="T5" fmla="*/ 94 h 200"/>
              <a:gd name="T6" fmla="*/ 54 w 320"/>
              <a:gd name="T7" fmla="*/ 93 h 200"/>
              <a:gd name="T8" fmla="*/ 0 w 320"/>
              <a:gd name="T9" fmla="*/ 146 h 200"/>
              <a:gd name="T10" fmla="*/ 43 w 320"/>
              <a:gd name="T11" fmla="*/ 200 h 200"/>
              <a:gd name="T12" fmla="*/ 251 w 320"/>
              <a:gd name="T13" fmla="*/ 200 h 200"/>
              <a:gd name="T14" fmla="*/ 320 w 320"/>
              <a:gd name="T15" fmla="*/ 134 h 200"/>
              <a:gd name="T16" fmla="*/ 262 w 320"/>
              <a:gd name="T17" fmla="*/ 70 h 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20" h="200">
                <a:moveTo>
                  <a:pt x="262" y="70"/>
                </a:moveTo>
                <a:cubicBezTo>
                  <a:pt x="249" y="29"/>
                  <a:pt x="209" y="0"/>
                  <a:pt x="163" y="0"/>
                </a:cubicBezTo>
                <a:cubicBezTo>
                  <a:pt x="108" y="0"/>
                  <a:pt x="66" y="41"/>
                  <a:pt x="63" y="94"/>
                </a:cubicBezTo>
                <a:cubicBezTo>
                  <a:pt x="60" y="94"/>
                  <a:pt x="57" y="93"/>
                  <a:pt x="54" y="93"/>
                </a:cubicBezTo>
                <a:cubicBezTo>
                  <a:pt x="24" y="93"/>
                  <a:pt x="0" y="117"/>
                  <a:pt x="0" y="146"/>
                </a:cubicBezTo>
                <a:cubicBezTo>
                  <a:pt x="0" y="171"/>
                  <a:pt x="19" y="195"/>
                  <a:pt x="43" y="200"/>
                </a:cubicBezTo>
                <a:cubicBezTo>
                  <a:pt x="251" y="200"/>
                  <a:pt x="251" y="200"/>
                  <a:pt x="251" y="200"/>
                </a:cubicBezTo>
                <a:cubicBezTo>
                  <a:pt x="287" y="200"/>
                  <a:pt x="320" y="170"/>
                  <a:pt x="320" y="134"/>
                </a:cubicBezTo>
                <a:cubicBezTo>
                  <a:pt x="320" y="101"/>
                  <a:pt x="295" y="74"/>
                  <a:pt x="262" y="7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7099" tIns="33549" rIns="67099" bIns="33549" numCol="1" anchor="t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671082">
              <a:defRPr/>
            </a:pPr>
            <a:endParaRPr lang="zh-CN" altLang="en-US" sz="1200">
              <a:solidFill>
                <a:sysClr val="windowText" lastClr="000000"/>
              </a:solidFill>
              <a:latin typeface="Calibri"/>
              <a:ea typeface="宋体"/>
            </a:endParaRPr>
          </a:p>
        </p:txBody>
      </p:sp>
      <p:grpSp>
        <p:nvGrpSpPr>
          <p:cNvPr id="22" name="组合 21"/>
          <p:cNvGrpSpPr/>
          <p:nvPr/>
        </p:nvGrpSpPr>
        <p:grpSpPr>
          <a:xfrm>
            <a:off x="7230822" y="1519606"/>
            <a:ext cx="577765" cy="545054"/>
            <a:chOff x="1784487" y="2486066"/>
            <a:chExt cx="446032" cy="418971"/>
          </a:xfrm>
          <a:solidFill>
            <a:schemeClr val="bg1"/>
          </a:solidFill>
        </p:grpSpPr>
        <p:sp>
          <p:nvSpPr>
            <p:cNvPr id="23" name="Freeform 68"/>
            <p:cNvSpPr>
              <a:spLocks/>
            </p:cNvSpPr>
            <p:nvPr/>
          </p:nvSpPr>
          <p:spPr bwMode="auto">
            <a:xfrm flipH="1">
              <a:off x="1784487" y="2669491"/>
              <a:ext cx="66153" cy="235546"/>
            </a:xfrm>
            <a:custGeom>
              <a:avLst/>
              <a:gdLst>
                <a:gd name="T0" fmla="*/ 24 w 40"/>
                <a:gd name="T1" fmla="*/ 0 h 144"/>
                <a:gd name="T2" fmla="*/ 0 w 40"/>
                <a:gd name="T3" fmla="*/ 0 h 144"/>
                <a:gd name="T4" fmla="*/ 0 w 40"/>
                <a:gd name="T5" fmla="*/ 100 h 144"/>
                <a:gd name="T6" fmla="*/ 9 w 40"/>
                <a:gd name="T7" fmla="*/ 108 h 144"/>
                <a:gd name="T8" fmla="*/ 9 w 40"/>
                <a:gd name="T9" fmla="*/ 109 h 144"/>
                <a:gd name="T10" fmla="*/ 11 w 40"/>
                <a:gd name="T11" fmla="*/ 111 h 144"/>
                <a:gd name="T12" fmla="*/ 12 w 40"/>
                <a:gd name="T13" fmla="*/ 113 h 144"/>
                <a:gd name="T14" fmla="*/ 13 w 40"/>
                <a:gd name="T15" fmla="*/ 115 h 144"/>
                <a:gd name="T16" fmla="*/ 14 w 40"/>
                <a:gd name="T17" fmla="*/ 117 h 144"/>
                <a:gd name="T18" fmla="*/ 15 w 40"/>
                <a:gd name="T19" fmla="*/ 119 h 144"/>
                <a:gd name="T20" fmla="*/ 15 w 40"/>
                <a:gd name="T21" fmla="*/ 122 h 144"/>
                <a:gd name="T22" fmla="*/ 16 w 40"/>
                <a:gd name="T23" fmla="*/ 123 h 144"/>
                <a:gd name="T24" fmla="*/ 16 w 40"/>
                <a:gd name="T25" fmla="*/ 128 h 144"/>
                <a:gd name="T26" fmla="*/ 15 w 40"/>
                <a:gd name="T27" fmla="*/ 133 h 144"/>
                <a:gd name="T28" fmla="*/ 15 w 40"/>
                <a:gd name="T29" fmla="*/ 136 h 144"/>
                <a:gd name="T30" fmla="*/ 14 w 40"/>
                <a:gd name="T31" fmla="*/ 138 h 144"/>
                <a:gd name="T32" fmla="*/ 12 w 40"/>
                <a:gd name="T33" fmla="*/ 144 h 144"/>
                <a:gd name="T34" fmla="*/ 24 w 40"/>
                <a:gd name="T35" fmla="*/ 144 h 144"/>
                <a:gd name="T36" fmla="*/ 40 w 40"/>
                <a:gd name="T37" fmla="*/ 128 h 144"/>
                <a:gd name="T38" fmla="*/ 40 w 40"/>
                <a:gd name="T39" fmla="*/ 16 h 144"/>
                <a:gd name="T40" fmla="*/ 24 w 40"/>
                <a:gd name="T41" fmla="*/ 0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0" h="144">
                  <a:moveTo>
                    <a:pt x="24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00"/>
                    <a:pt x="0" y="100"/>
                    <a:pt x="0" y="100"/>
                  </a:cubicBezTo>
                  <a:cubicBezTo>
                    <a:pt x="3" y="102"/>
                    <a:pt x="6" y="105"/>
                    <a:pt x="9" y="108"/>
                  </a:cubicBezTo>
                  <a:cubicBezTo>
                    <a:pt x="9" y="109"/>
                    <a:pt x="9" y="109"/>
                    <a:pt x="9" y="109"/>
                  </a:cubicBezTo>
                  <a:cubicBezTo>
                    <a:pt x="10" y="109"/>
                    <a:pt x="10" y="110"/>
                    <a:pt x="11" y="111"/>
                  </a:cubicBezTo>
                  <a:cubicBezTo>
                    <a:pt x="11" y="112"/>
                    <a:pt x="12" y="112"/>
                    <a:pt x="12" y="113"/>
                  </a:cubicBezTo>
                  <a:cubicBezTo>
                    <a:pt x="12" y="113"/>
                    <a:pt x="13" y="114"/>
                    <a:pt x="13" y="115"/>
                  </a:cubicBezTo>
                  <a:cubicBezTo>
                    <a:pt x="13" y="115"/>
                    <a:pt x="14" y="116"/>
                    <a:pt x="14" y="117"/>
                  </a:cubicBezTo>
                  <a:cubicBezTo>
                    <a:pt x="14" y="118"/>
                    <a:pt x="14" y="118"/>
                    <a:pt x="15" y="119"/>
                  </a:cubicBezTo>
                  <a:cubicBezTo>
                    <a:pt x="15" y="120"/>
                    <a:pt x="15" y="121"/>
                    <a:pt x="15" y="122"/>
                  </a:cubicBezTo>
                  <a:cubicBezTo>
                    <a:pt x="15" y="122"/>
                    <a:pt x="16" y="123"/>
                    <a:pt x="16" y="123"/>
                  </a:cubicBezTo>
                  <a:cubicBezTo>
                    <a:pt x="16" y="125"/>
                    <a:pt x="16" y="126"/>
                    <a:pt x="16" y="128"/>
                  </a:cubicBezTo>
                  <a:cubicBezTo>
                    <a:pt x="16" y="130"/>
                    <a:pt x="16" y="132"/>
                    <a:pt x="15" y="133"/>
                  </a:cubicBezTo>
                  <a:cubicBezTo>
                    <a:pt x="15" y="134"/>
                    <a:pt x="15" y="135"/>
                    <a:pt x="15" y="136"/>
                  </a:cubicBezTo>
                  <a:cubicBezTo>
                    <a:pt x="15" y="136"/>
                    <a:pt x="15" y="137"/>
                    <a:pt x="14" y="138"/>
                  </a:cubicBezTo>
                  <a:cubicBezTo>
                    <a:pt x="14" y="140"/>
                    <a:pt x="13" y="142"/>
                    <a:pt x="12" y="144"/>
                  </a:cubicBezTo>
                  <a:cubicBezTo>
                    <a:pt x="24" y="144"/>
                    <a:pt x="24" y="144"/>
                    <a:pt x="24" y="144"/>
                  </a:cubicBezTo>
                  <a:cubicBezTo>
                    <a:pt x="33" y="144"/>
                    <a:pt x="40" y="137"/>
                    <a:pt x="40" y="128"/>
                  </a:cubicBezTo>
                  <a:cubicBezTo>
                    <a:pt x="40" y="16"/>
                    <a:pt x="40" y="16"/>
                    <a:pt x="40" y="16"/>
                  </a:cubicBezTo>
                  <a:cubicBezTo>
                    <a:pt x="40" y="7"/>
                    <a:pt x="33" y="0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71082">
                <a:defRPr/>
              </a:pPr>
              <a:endParaRPr lang="zh-CN" altLang="en-US" sz="120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  <p:sp>
          <p:nvSpPr>
            <p:cNvPr id="24" name="Freeform 69"/>
            <p:cNvSpPr>
              <a:spLocks/>
            </p:cNvSpPr>
            <p:nvPr/>
          </p:nvSpPr>
          <p:spPr bwMode="auto">
            <a:xfrm flipH="1">
              <a:off x="1850640" y="2852915"/>
              <a:ext cx="313727" cy="52121"/>
            </a:xfrm>
            <a:custGeom>
              <a:avLst/>
              <a:gdLst>
                <a:gd name="T0" fmla="*/ 191 w 192"/>
                <a:gd name="T1" fmla="*/ 10 h 32"/>
                <a:gd name="T2" fmla="*/ 189 w 192"/>
                <a:gd name="T3" fmla="*/ 8 h 32"/>
                <a:gd name="T4" fmla="*/ 188 w 192"/>
                <a:gd name="T5" fmla="*/ 6 h 32"/>
                <a:gd name="T6" fmla="*/ 187 w 192"/>
                <a:gd name="T7" fmla="*/ 4 h 32"/>
                <a:gd name="T8" fmla="*/ 184 w 192"/>
                <a:gd name="T9" fmla="*/ 3 h 32"/>
                <a:gd name="T10" fmla="*/ 181 w 192"/>
                <a:gd name="T11" fmla="*/ 1 h 32"/>
                <a:gd name="T12" fmla="*/ 176 w 192"/>
                <a:gd name="T13" fmla="*/ 0 h 32"/>
                <a:gd name="T14" fmla="*/ 16 w 192"/>
                <a:gd name="T15" fmla="*/ 0 h 32"/>
                <a:gd name="T16" fmla="*/ 11 w 192"/>
                <a:gd name="T17" fmla="*/ 1 h 32"/>
                <a:gd name="T18" fmla="*/ 8 w 192"/>
                <a:gd name="T19" fmla="*/ 3 h 32"/>
                <a:gd name="T20" fmla="*/ 5 w 192"/>
                <a:gd name="T21" fmla="*/ 4 h 32"/>
                <a:gd name="T22" fmla="*/ 4 w 192"/>
                <a:gd name="T23" fmla="*/ 6 h 32"/>
                <a:gd name="T24" fmla="*/ 3 w 192"/>
                <a:gd name="T25" fmla="*/ 8 h 32"/>
                <a:gd name="T26" fmla="*/ 1 w 192"/>
                <a:gd name="T27" fmla="*/ 10 h 32"/>
                <a:gd name="T28" fmla="*/ 1 w 192"/>
                <a:gd name="T29" fmla="*/ 11 h 32"/>
                <a:gd name="T30" fmla="*/ 0 w 192"/>
                <a:gd name="T31" fmla="*/ 16 h 32"/>
                <a:gd name="T32" fmla="*/ 2 w 192"/>
                <a:gd name="T33" fmla="*/ 24 h 32"/>
                <a:gd name="T34" fmla="*/ 3 w 192"/>
                <a:gd name="T35" fmla="*/ 25 h 32"/>
                <a:gd name="T36" fmla="*/ 16 w 192"/>
                <a:gd name="T37" fmla="*/ 32 h 32"/>
                <a:gd name="T38" fmla="*/ 176 w 192"/>
                <a:gd name="T39" fmla="*/ 32 h 32"/>
                <a:gd name="T40" fmla="*/ 189 w 192"/>
                <a:gd name="T41" fmla="*/ 25 h 32"/>
                <a:gd name="T42" fmla="*/ 190 w 192"/>
                <a:gd name="T43" fmla="*/ 24 h 32"/>
                <a:gd name="T44" fmla="*/ 192 w 192"/>
                <a:gd name="T45" fmla="*/ 16 h 32"/>
                <a:gd name="T46" fmla="*/ 191 w 192"/>
                <a:gd name="T47" fmla="*/ 11 h 32"/>
                <a:gd name="T48" fmla="*/ 191 w 192"/>
                <a:gd name="T49" fmla="*/ 1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92" h="32">
                  <a:moveTo>
                    <a:pt x="191" y="10"/>
                  </a:moveTo>
                  <a:cubicBezTo>
                    <a:pt x="190" y="9"/>
                    <a:pt x="190" y="8"/>
                    <a:pt x="189" y="8"/>
                  </a:cubicBezTo>
                  <a:cubicBezTo>
                    <a:pt x="189" y="7"/>
                    <a:pt x="188" y="6"/>
                    <a:pt x="188" y="6"/>
                  </a:cubicBezTo>
                  <a:cubicBezTo>
                    <a:pt x="188" y="5"/>
                    <a:pt x="187" y="5"/>
                    <a:pt x="187" y="4"/>
                  </a:cubicBezTo>
                  <a:cubicBezTo>
                    <a:pt x="186" y="4"/>
                    <a:pt x="185" y="3"/>
                    <a:pt x="184" y="3"/>
                  </a:cubicBezTo>
                  <a:cubicBezTo>
                    <a:pt x="183" y="2"/>
                    <a:pt x="182" y="1"/>
                    <a:pt x="181" y="1"/>
                  </a:cubicBezTo>
                  <a:cubicBezTo>
                    <a:pt x="180" y="0"/>
                    <a:pt x="178" y="0"/>
                    <a:pt x="176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4" y="0"/>
                    <a:pt x="12" y="0"/>
                    <a:pt x="11" y="1"/>
                  </a:cubicBezTo>
                  <a:cubicBezTo>
                    <a:pt x="10" y="1"/>
                    <a:pt x="9" y="2"/>
                    <a:pt x="8" y="3"/>
                  </a:cubicBezTo>
                  <a:cubicBezTo>
                    <a:pt x="7" y="3"/>
                    <a:pt x="6" y="4"/>
                    <a:pt x="5" y="4"/>
                  </a:cubicBezTo>
                  <a:cubicBezTo>
                    <a:pt x="5" y="5"/>
                    <a:pt x="4" y="5"/>
                    <a:pt x="4" y="6"/>
                  </a:cubicBezTo>
                  <a:cubicBezTo>
                    <a:pt x="4" y="6"/>
                    <a:pt x="3" y="7"/>
                    <a:pt x="3" y="8"/>
                  </a:cubicBezTo>
                  <a:cubicBezTo>
                    <a:pt x="2" y="8"/>
                    <a:pt x="2" y="9"/>
                    <a:pt x="1" y="10"/>
                  </a:cubicBezTo>
                  <a:cubicBezTo>
                    <a:pt x="1" y="10"/>
                    <a:pt x="1" y="11"/>
                    <a:pt x="1" y="11"/>
                  </a:cubicBezTo>
                  <a:cubicBezTo>
                    <a:pt x="0" y="13"/>
                    <a:pt x="0" y="14"/>
                    <a:pt x="0" y="16"/>
                  </a:cubicBezTo>
                  <a:cubicBezTo>
                    <a:pt x="0" y="19"/>
                    <a:pt x="1" y="21"/>
                    <a:pt x="2" y="24"/>
                  </a:cubicBezTo>
                  <a:cubicBezTo>
                    <a:pt x="3" y="25"/>
                    <a:pt x="3" y="25"/>
                    <a:pt x="3" y="25"/>
                  </a:cubicBezTo>
                  <a:cubicBezTo>
                    <a:pt x="5" y="29"/>
                    <a:pt x="10" y="32"/>
                    <a:pt x="16" y="32"/>
                  </a:cubicBezTo>
                  <a:cubicBezTo>
                    <a:pt x="176" y="32"/>
                    <a:pt x="176" y="32"/>
                    <a:pt x="176" y="32"/>
                  </a:cubicBezTo>
                  <a:cubicBezTo>
                    <a:pt x="182" y="32"/>
                    <a:pt x="187" y="29"/>
                    <a:pt x="189" y="25"/>
                  </a:cubicBezTo>
                  <a:cubicBezTo>
                    <a:pt x="190" y="24"/>
                    <a:pt x="190" y="24"/>
                    <a:pt x="190" y="24"/>
                  </a:cubicBezTo>
                  <a:cubicBezTo>
                    <a:pt x="191" y="21"/>
                    <a:pt x="192" y="19"/>
                    <a:pt x="192" y="16"/>
                  </a:cubicBezTo>
                  <a:cubicBezTo>
                    <a:pt x="192" y="14"/>
                    <a:pt x="192" y="13"/>
                    <a:pt x="191" y="11"/>
                  </a:cubicBezTo>
                  <a:cubicBezTo>
                    <a:pt x="191" y="11"/>
                    <a:pt x="191" y="10"/>
                    <a:pt x="191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71082">
                <a:defRPr/>
              </a:pPr>
              <a:endParaRPr lang="zh-CN" altLang="en-US" sz="120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  <p:sp>
          <p:nvSpPr>
            <p:cNvPr id="25" name="Freeform 70"/>
            <p:cNvSpPr>
              <a:spLocks/>
            </p:cNvSpPr>
            <p:nvPr/>
          </p:nvSpPr>
          <p:spPr bwMode="auto">
            <a:xfrm flipH="1">
              <a:off x="2164366" y="2669491"/>
              <a:ext cx="66153" cy="235546"/>
            </a:xfrm>
            <a:custGeom>
              <a:avLst/>
              <a:gdLst>
                <a:gd name="T0" fmla="*/ 40 w 40"/>
                <a:gd name="T1" fmla="*/ 96 h 144"/>
                <a:gd name="T2" fmla="*/ 40 w 40"/>
                <a:gd name="T3" fmla="*/ 64 h 144"/>
                <a:gd name="T4" fmla="*/ 24 w 40"/>
                <a:gd name="T5" fmla="*/ 64 h 144"/>
                <a:gd name="T6" fmla="*/ 24 w 40"/>
                <a:gd name="T7" fmla="*/ 48 h 144"/>
                <a:gd name="T8" fmla="*/ 40 w 40"/>
                <a:gd name="T9" fmla="*/ 48 h 144"/>
                <a:gd name="T10" fmla="*/ 40 w 40"/>
                <a:gd name="T11" fmla="*/ 32 h 144"/>
                <a:gd name="T12" fmla="*/ 24 w 40"/>
                <a:gd name="T13" fmla="*/ 32 h 144"/>
                <a:gd name="T14" fmla="*/ 24 w 40"/>
                <a:gd name="T15" fmla="*/ 16 h 144"/>
                <a:gd name="T16" fmla="*/ 40 w 40"/>
                <a:gd name="T17" fmla="*/ 16 h 144"/>
                <a:gd name="T18" fmla="*/ 40 w 40"/>
                <a:gd name="T19" fmla="*/ 0 h 144"/>
                <a:gd name="T20" fmla="*/ 16 w 40"/>
                <a:gd name="T21" fmla="*/ 0 h 144"/>
                <a:gd name="T22" fmla="*/ 0 w 40"/>
                <a:gd name="T23" fmla="*/ 16 h 144"/>
                <a:gd name="T24" fmla="*/ 0 w 40"/>
                <a:gd name="T25" fmla="*/ 128 h 144"/>
                <a:gd name="T26" fmla="*/ 16 w 40"/>
                <a:gd name="T27" fmla="*/ 144 h 144"/>
                <a:gd name="T28" fmla="*/ 28 w 40"/>
                <a:gd name="T29" fmla="*/ 144 h 144"/>
                <a:gd name="T30" fmla="*/ 26 w 40"/>
                <a:gd name="T31" fmla="*/ 138 h 144"/>
                <a:gd name="T32" fmla="*/ 25 w 40"/>
                <a:gd name="T33" fmla="*/ 136 h 144"/>
                <a:gd name="T34" fmla="*/ 25 w 40"/>
                <a:gd name="T35" fmla="*/ 133 h 144"/>
                <a:gd name="T36" fmla="*/ 24 w 40"/>
                <a:gd name="T37" fmla="*/ 128 h 144"/>
                <a:gd name="T38" fmla="*/ 24 w 40"/>
                <a:gd name="T39" fmla="*/ 123 h 144"/>
                <a:gd name="T40" fmla="*/ 25 w 40"/>
                <a:gd name="T41" fmla="*/ 122 h 144"/>
                <a:gd name="T42" fmla="*/ 25 w 40"/>
                <a:gd name="T43" fmla="*/ 119 h 144"/>
                <a:gd name="T44" fmla="*/ 26 w 40"/>
                <a:gd name="T45" fmla="*/ 117 h 144"/>
                <a:gd name="T46" fmla="*/ 27 w 40"/>
                <a:gd name="T47" fmla="*/ 115 h 144"/>
                <a:gd name="T48" fmla="*/ 28 w 40"/>
                <a:gd name="T49" fmla="*/ 113 h 144"/>
                <a:gd name="T50" fmla="*/ 29 w 40"/>
                <a:gd name="T51" fmla="*/ 111 h 144"/>
                <a:gd name="T52" fmla="*/ 31 w 40"/>
                <a:gd name="T53" fmla="*/ 109 h 144"/>
                <a:gd name="T54" fmla="*/ 31 w 40"/>
                <a:gd name="T55" fmla="*/ 108 h 144"/>
                <a:gd name="T56" fmla="*/ 40 w 40"/>
                <a:gd name="T57" fmla="*/ 100 h 144"/>
                <a:gd name="T58" fmla="*/ 40 w 40"/>
                <a:gd name="T59" fmla="*/ 96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40" h="144">
                  <a:moveTo>
                    <a:pt x="40" y="96"/>
                  </a:moveTo>
                  <a:cubicBezTo>
                    <a:pt x="40" y="64"/>
                    <a:pt x="40" y="64"/>
                    <a:pt x="40" y="64"/>
                  </a:cubicBezTo>
                  <a:cubicBezTo>
                    <a:pt x="24" y="64"/>
                    <a:pt x="24" y="64"/>
                    <a:pt x="24" y="64"/>
                  </a:cubicBezTo>
                  <a:cubicBezTo>
                    <a:pt x="24" y="48"/>
                    <a:pt x="24" y="48"/>
                    <a:pt x="24" y="48"/>
                  </a:cubicBezTo>
                  <a:cubicBezTo>
                    <a:pt x="40" y="48"/>
                    <a:pt x="40" y="48"/>
                    <a:pt x="40" y="48"/>
                  </a:cubicBezTo>
                  <a:cubicBezTo>
                    <a:pt x="40" y="32"/>
                    <a:pt x="40" y="32"/>
                    <a:pt x="40" y="32"/>
                  </a:cubicBezTo>
                  <a:cubicBezTo>
                    <a:pt x="24" y="32"/>
                    <a:pt x="24" y="32"/>
                    <a:pt x="24" y="32"/>
                  </a:cubicBezTo>
                  <a:cubicBezTo>
                    <a:pt x="24" y="16"/>
                    <a:pt x="24" y="16"/>
                    <a:pt x="24" y="16"/>
                  </a:cubicBezTo>
                  <a:cubicBezTo>
                    <a:pt x="40" y="16"/>
                    <a:pt x="40" y="16"/>
                    <a:pt x="40" y="16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7" y="0"/>
                    <a:pt x="0" y="7"/>
                    <a:pt x="0" y="16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0" y="137"/>
                    <a:pt x="7" y="144"/>
                    <a:pt x="16" y="144"/>
                  </a:cubicBezTo>
                  <a:cubicBezTo>
                    <a:pt x="28" y="144"/>
                    <a:pt x="28" y="144"/>
                    <a:pt x="28" y="144"/>
                  </a:cubicBezTo>
                  <a:cubicBezTo>
                    <a:pt x="27" y="142"/>
                    <a:pt x="26" y="140"/>
                    <a:pt x="26" y="138"/>
                  </a:cubicBezTo>
                  <a:cubicBezTo>
                    <a:pt x="25" y="137"/>
                    <a:pt x="25" y="136"/>
                    <a:pt x="25" y="136"/>
                  </a:cubicBezTo>
                  <a:cubicBezTo>
                    <a:pt x="25" y="135"/>
                    <a:pt x="25" y="134"/>
                    <a:pt x="25" y="133"/>
                  </a:cubicBezTo>
                  <a:cubicBezTo>
                    <a:pt x="24" y="132"/>
                    <a:pt x="24" y="130"/>
                    <a:pt x="24" y="128"/>
                  </a:cubicBezTo>
                  <a:cubicBezTo>
                    <a:pt x="24" y="126"/>
                    <a:pt x="24" y="125"/>
                    <a:pt x="24" y="123"/>
                  </a:cubicBezTo>
                  <a:cubicBezTo>
                    <a:pt x="24" y="123"/>
                    <a:pt x="25" y="122"/>
                    <a:pt x="25" y="122"/>
                  </a:cubicBezTo>
                  <a:cubicBezTo>
                    <a:pt x="25" y="121"/>
                    <a:pt x="25" y="120"/>
                    <a:pt x="25" y="119"/>
                  </a:cubicBezTo>
                  <a:cubicBezTo>
                    <a:pt x="26" y="118"/>
                    <a:pt x="26" y="118"/>
                    <a:pt x="26" y="117"/>
                  </a:cubicBezTo>
                  <a:cubicBezTo>
                    <a:pt x="26" y="116"/>
                    <a:pt x="27" y="115"/>
                    <a:pt x="27" y="115"/>
                  </a:cubicBezTo>
                  <a:cubicBezTo>
                    <a:pt x="27" y="114"/>
                    <a:pt x="28" y="113"/>
                    <a:pt x="28" y="113"/>
                  </a:cubicBezTo>
                  <a:cubicBezTo>
                    <a:pt x="28" y="112"/>
                    <a:pt x="29" y="112"/>
                    <a:pt x="29" y="111"/>
                  </a:cubicBezTo>
                  <a:cubicBezTo>
                    <a:pt x="30" y="110"/>
                    <a:pt x="30" y="109"/>
                    <a:pt x="31" y="109"/>
                  </a:cubicBezTo>
                  <a:cubicBezTo>
                    <a:pt x="31" y="108"/>
                    <a:pt x="31" y="108"/>
                    <a:pt x="31" y="108"/>
                  </a:cubicBezTo>
                  <a:cubicBezTo>
                    <a:pt x="34" y="105"/>
                    <a:pt x="37" y="102"/>
                    <a:pt x="40" y="100"/>
                  </a:cubicBezTo>
                  <a:lnTo>
                    <a:pt x="40" y="9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71082">
                <a:defRPr/>
              </a:pPr>
              <a:endParaRPr lang="zh-CN" altLang="en-US" sz="120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  <p:sp>
          <p:nvSpPr>
            <p:cNvPr id="26" name="Freeform 71"/>
            <p:cNvSpPr>
              <a:spLocks/>
            </p:cNvSpPr>
            <p:nvPr/>
          </p:nvSpPr>
          <p:spPr bwMode="auto">
            <a:xfrm flipH="1">
              <a:off x="1863670" y="2486066"/>
              <a:ext cx="91211" cy="91211"/>
            </a:xfrm>
            <a:custGeom>
              <a:avLst/>
              <a:gdLst>
                <a:gd name="T0" fmla="*/ 16 w 56"/>
                <a:gd name="T1" fmla="*/ 56 h 56"/>
                <a:gd name="T2" fmla="*/ 56 w 56"/>
                <a:gd name="T3" fmla="*/ 56 h 56"/>
                <a:gd name="T4" fmla="*/ 0 w 56"/>
                <a:gd name="T5" fmla="*/ 0 h 56"/>
                <a:gd name="T6" fmla="*/ 0 w 56"/>
                <a:gd name="T7" fmla="*/ 40 h 56"/>
                <a:gd name="T8" fmla="*/ 16 w 56"/>
                <a:gd name="T9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56">
                  <a:moveTo>
                    <a:pt x="16" y="56"/>
                  </a:moveTo>
                  <a:cubicBezTo>
                    <a:pt x="56" y="56"/>
                    <a:pt x="56" y="56"/>
                    <a:pt x="56" y="56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0" y="49"/>
                    <a:pt x="7" y="56"/>
                    <a:pt x="16" y="5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71082">
                <a:defRPr/>
              </a:pPr>
              <a:endParaRPr lang="zh-CN" altLang="en-US" sz="120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  <p:sp>
          <p:nvSpPr>
            <p:cNvPr id="27" name="Freeform 72"/>
            <p:cNvSpPr>
              <a:spLocks/>
            </p:cNvSpPr>
            <p:nvPr/>
          </p:nvSpPr>
          <p:spPr bwMode="auto">
            <a:xfrm flipH="1">
              <a:off x="1863670" y="2486066"/>
              <a:ext cx="287666" cy="157365"/>
            </a:xfrm>
            <a:custGeom>
              <a:avLst/>
              <a:gdLst>
                <a:gd name="T0" fmla="*/ 176 w 176"/>
                <a:gd name="T1" fmla="*/ 72 h 96"/>
                <a:gd name="T2" fmla="*/ 120 w 176"/>
                <a:gd name="T3" fmla="*/ 72 h 96"/>
                <a:gd name="T4" fmla="*/ 104 w 176"/>
                <a:gd name="T5" fmla="*/ 56 h 96"/>
                <a:gd name="T6" fmla="*/ 104 w 176"/>
                <a:gd name="T7" fmla="*/ 40 h 96"/>
                <a:gd name="T8" fmla="*/ 104 w 176"/>
                <a:gd name="T9" fmla="*/ 0 h 96"/>
                <a:gd name="T10" fmla="*/ 16 w 176"/>
                <a:gd name="T11" fmla="*/ 0 h 96"/>
                <a:gd name="T12" fmla="*/ 0 w 176"/>
                <a:gd name="T13" fmla="*/ 16 h 96"/>
                <a:gd name="T14" fmla="*/ 0 w 176"/>
                <a:gd name="T15" fmla="*/ 96 h 96"/>
                <a:gd name="T16" fmla="*/ 176 w 176"/>
                <a:gd name="T17" fmla="*/ 96 h 96"/>
                <a:gd name="T18" fmla="*/ 176 w 176"/>
                <a:gd name="T19" fmla="*/ 72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6" h="96">
                  <a:moveTo>
                    <a:pt x="176" y="72"/>
                  </a:moveTo>
                  <a:cubicBezTo>
                    <a:pt x="120" y="72"/>
                    <a:pt x="120" y="72"/>
                    <a:pt x="120" y="72"/>
                  </a:cubicBezTo>
                  <a:cubicBezTo>
                    <a:pt x="111" y="72"/>
                    <a:pt x="104" y="65"/>
                    <a:pt x="104" y="56"/>
                  </a:cubicBezTo>
                  <a:cubicBezTo>
                    <a:pt x="104" y="40"/>
                    <a:pt x="104" y="40"/>
                    <a:pt x="104" y="40"/>
                  </a:cubicBezTo>
                  <a:cubicBezTo>
                    <a:pt x="104" y="0"/>
                    <a:pt x="104" y="0"/>
                    <a:pt x="104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7" y="0"/>
                    <a:pt x="0" y="7"/>
                    <a:pt x="0" y="16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176" y="96"/>
                    <a:pt x="176" y="96"/>
                    <a:pt x="176" y="96"/>
                  </a:cubicBezTo>
                  <a:lnTo>
                    <a:pt x="176" y="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71082">
                <a:defRPr/>
              </a:pPr>
              <a:endParaRPr lang="zh-CN" altLang="en-US" sz="120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  <p:sp>
          <p:nvSpPr>
            <p:cNvPr id="28" name="Rectangle 73"/>
            <p:cNvSpPr>
              <a:spLocks noChangeArrowheads="1"/>
            </p:cNvSpPr>
            <p:nvPr/>
          </p:nvSpPr>
          <p:spPr bwMode="auto">
            <a:xfrm flipH="1">
              <a:off x="1876700" y="2669491"/>
              <a:ext cx="261606" cy="156362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71082">
                <a:defRPr/>
              </a:pPr>
              <a:endParaRPr lang="zh-CN" altLang="en-US" sz="120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1479406" y="2280631"/>
            <a:ext cx="6119428" cy="158944"/>
            <a:chOff x="1918742" y="3212976"/>
            <a:chExt cx="8352927" cy="216024"/>
          </a:xfrm>
        </p:grpSpPr>
        <p:sp>
          <p:nvSpPr>
            <p:cNvPr id="30" name="椭圆 29"/>
            <p:cNvSpPr/>
            <p:nvPr/>
          </p:nvSpPr>
          <p:spPr>
            <a:xfrm>
              <a:off x="1918742" y="3212976"/>
              <a:ext cx="216024" cy="21602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/>
            </a:p>
          </p:txBody>
        </p:sp>
        <p:sp>
          <p:nvSpPr>
            <p:cNvPr id="31" name="椭圆 30"/>
            <p:cNvSpPr/>
            <p:nvPr/>
          </p:nvSpPr>
          <p:spPr>
            <a:xfrm>
              <a:off x="3913428" y="3212976"/>
              <a:ext cx="216024" cy="21602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/>
            </a:p>
          </p:txBody>
        </p:sp>
        <p:sp>
          <p:nvSpPr>
            <p:cNvPr id="32" name="椭圆 31"/>
            <p:cNvSpPr/>
            <p:nvPr/>
          </p:nvSpPr>
          <p:spPr>
            <a:xfrm>
              <a:off x="5987194" y="3212976"/>
              <a:ext cx="216024" cy="21602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/>
            </a:p>
          </p:txBody>
        </p:sp>
        <p:sp>
          <p:nvSpPr>
            <p:cNvPr id="33" name="椭圆 32"/>
            <p:cNvSpPr/>
            <p:nvPr/>
          </p:nvSpPr>
          <p:spPr>
            <a:xfrm>
              <a:off x="8021420" y="3212976"/>
              <a:ext cx="216024" cy="21602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/>
            </a:p>
          </p:txBody>
        </p:sp>
        <p:sp>
          <p:nvSpPr>
            <p:cNvPr id="34" name="椭圆 33"/>
            <p:cNvSpPr/>
            <p:nvPr/>
          </p:nvSpPr>
          <p:spPr>
            <a:xfrm>
              <a:off x="10055645" y="3212976"/>
              <a:ext cx="216024" cy="21602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/>
            </a:p>
          </p:txBody>
        </p:sp>
        <p:sp>
          <p:nvSpPr>
            <p:cNvPr id="35" name="矩形 34"/>
            <p:cNvSpPr/>
            <p:nvPr/>
          </p:nvSpPr>
          <p:spPr>
            <a:xfrm>
              <a:off x="1959948" y="3298129"/>
              <a:ext cx="8136905" cy="4571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/>
            </a:p>
          </p:txBody>
        </p:sp>
      </p:grpSp>
      <p:sp>
        <p:nvSpPr>
          <p:cNvPr id="36" name="等腰三角形 35"/>
          <p:cNvSpPr/>
          <p:nvPr/>
        </p:nvSpPr>
        <p:spPr>
          <a:xfrm flipV="1">
            <a:off x="1466744" y="3446218"/>
            <a:ext cx="183583" cy="158944"/>
          </a:xfrm>
          <a:prstGeom prst="triangl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099" tIns="33549" rIns="67099" bIns="33549" rtlCol="0" anchor="ctr"/>
          <a:lstStyle/>
          <a:p>
            <a:pPr algn="ctr"/>
            <a:endParaRPr lang="zh-CN" altLang="en-US" sz="1600"/>
          </a:p>
        </p:txBody>
      </p:sp>
      <p:sp>
        <p:nvSpPr>
          <p:cNvPr id="37" name="等腰三角形 36"/>
          <p:cNvSpPr/>
          <p:nvPr/>
        </p:nvSpPr>
        <p:spPr>
          <a:xfrm flipV="1">
            <a:off x="2957036" y="3446218"/>
            <a:ext cx="183583" cy="158944"/>
          </a:xfrm>
          <a:prstGeom prst="triangl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099" tIns="33549" rIns="67099" bIns="33549" rtlCol="0" anchor="ctr"/>
          <a:lstStyle/>
          <a:p>
            <a:pPr algn="ctr"/>
            <a:endParaRPr lang="zh-CN" altLang="en-US" sz="1600"/>
          </a:p>
        </p:txBody>
      </p:sp>
      <p:sp>
        <p:nvSpPr>
          <p:cNvPr id="38" name="等腰三角形 37"/>
          <p:cNvSpPr/>
          <p:nvPr/>
        </p:nvSpPr>
        <p:spPr>
          <a:xfrm flipV="1">
            <a:off x="4447328" y="3446218"/>
            <a:ext cx="183583" cy="158944"/>
          </a:xfrm>
          <a:prstGeom prst="triangl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099" tIns="33549" rIns="67099" bIns="33549" rtlCol="0" anchor="ctr"/>
          <a:lstStyle/>
          <a:p>
            <a:pPr algn="ctr"/>
            <a:endParaRPr lang="zh-CN" altLang="en-US" sz="1600"/>
          </a:p>
        </p:txBody>
      </p:sp>
      <p:sp>
        <p:nvSpPr>
          <p:cNvPr id="39" name="等腰三角形 38"/>
          <p:cNvSpPr/>
          <p:nvPr/>
        </p:nvSpPr>
        <p:spPr>
          <a:xfrm flipV="1">
            <a:off x="5937619" y="3446218"/>
            <a:ext cx="183583" cy="158944"/>
          </a:xfrm>
          <a:prstGeom prst="triangl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099" tIns="33549" rIns="67099" bIns="33549" rtlCol="0" anchor="ctr"/>
          <a:lstStyle/>
          <a:p>
            <a:pPr algn="ctr"/>
            <a:endParaRPr lang="zh-CN" altLang="en-US" sz="1600"/>
          </a:p>
        </p:txBody>
      </p:sp>
      <p:sp>
        <p:nvSpPr>
          <p:cNvPr id="40" name="等腰三角形 39"/>
          <p:cNvSpPr/>
          <p:nvPr/>
        </p:nvSpPr>
        <p:spPr>
          <a:xfrm flipV="1">
            <a:off x="7427913" y="3446218"/>
            <a:ext cx="183583" cy="158944"/>
          </a:xfrm>
          <a:prstGeom prst="triangl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099" tIns="33549" rIns="67099" bIns="33549" rtlCol="0" anchor="ctr"/>
          <a:lstStyle/>
          <a:p>
            <a:pPr algn="ctr"/>
            <a:endParaRPr lang="zh-CN" altLang="en-US" sz="1600"/>
          </a:p>
        </p:txBody>
      </p:sp>
      <p:sp>
        <p:nvSpPr>
          <p:cNvPr id="41" name="TextBox 40"/>
          <p:cNvSpPr txBox="1"/>
          <p:nvPr/>
        </p:nvSpPr>
        <p:spPr>
          <a:xfrm>
            <a:off x="1080427" y="3704288"/>
            <a:ext cx="956217" cy="313960"/>
          </a:xfrm>
          <a:prstGeom prst="rect">
            <a:avLst/>
          </a:prstGeom>
          <a:noFill/>
        </p:spPr>
        <p:txBody>
          <a:bodyPr wrap="none" lIns="67099" tIns="33549" rIns="67099" bIns="33549" rtlCol="0">
            <a:spAutoFit/>
          </a:bodyPr>
          <a:lstStyle/>
          <a:p>
            <a:pPr algn="ctr"/>
            <a:r>
              <a:rPr lang="zh-CN" altLang="en-US" sz="16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添加文字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2570719" y="3704288"/>
            <a:ext cx="956217" cy="313960"/>
          </a:xfrm>
          <a:prstGeom prst="rect">
            <a:avLst/>
          </a:prstGeom>
          <a:noFill/>
        </p:spPr>
        <p:txBody>
          <a:bodyPr wrap="none" lIns="67099" tIns="33549" rIns="67099" bIns="33549" rtlCol="0">
            <a:spAutoFit/>
          </a:bodyPr>
          <a:lstStyle/>
          <a:p>
            <a:pPr algn="ctr"/>
            <a:r>
              <a:rPr lang="zh-CN" altLang="en-US" sz="16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添加文字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4061012" y="3704288"/>
            <a:ext cx="956217" cy="313960"/>
          </a:xfrm>
          <a:prstGeom prst="rect">
            <a:avLst/>
          </a:prstGeom>
          <a:noFill/>
        </p:spPr>
        <p:txBody>
          <a:bodyPr wrap="none" lIns="67099" tIns="33549" rIns="67099" bIns="33549" rtlCol="0">
            <a:spAutoFit/>
          </a:bodyPr>
          <a:lstStyle/>
          <a:p>
            <a:pPr algn="ctr"/>
            <a:r>
              <a:rPr lang="zh-CN" altLang="en-US" sz="16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添加文字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5551304" y="3704288"/>
            <a:ext cx="956217" cy="313960"/>
          </a:xfrm>
          <a:prstGeom prst="rect">
            <a:avLst/>
          </a:prstGeom>
          <a:noFill/>
        </p:spPr>
        <p:txBody>
          <a:bodyPr wrap="none" lIns="67099" tIns="33549" rIns="67099" bIns="33549" rtlCol="0">
            <a:spAutoFit/>
          </a:bodyPr>
          <a:lstStyle/>
          <a:p>
            <a:pPr algn="ctr"/>
            <a:r>
              <a:rPr lang="zh-CN" altLang="en-US" sz="16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添加文字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7041595" y="3704288"/>
            <a:ext cx="956217" cy="313960"/>
          </a:xfrm>
          <a:prstGeom prst="rect">
            <a:avLst/>
          </a:prstGeom>
          <a:noFill/>
        </p:spPr>
        <p:txBody>
          <a:bodyPr wrap="none" lIns="67099" tIns="33549" rIns="67099" bIns="33549" rtlCol="0">
            <a:spAutoFit/>
          </a:bodyPr>
          <a:lstStyle/>
          <a:p>
            <a:pPr algn="ctr"/>
            <a:r>
              <a:rPr lang="zh-CN" altLang="en-US" sz="16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添加文字</a:t>
            </a:r>
          </a:p>
        </p:txBody>
      </p:sp>
      <p:sp>
        <p:nvSpPr>
          <p:cNvPr id="46" name="矩形 45"/>
          <p:cNvSpPr/>
          <p:nvPr/>
        </p:nvSpPr>
        <p:spPr>
          <a:xfrm>
            <a:off x="899115" y="4081995"/>
            <a:ext cx="7280010" cy="433521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099" tIns="33549" rIns="67099" bIns="33549" rtlCol="0" anchor="ctr"/>
          <a:lstStyle/>
          <a:p>
            <a:pPr algn="ctr"/>
            <a:r>
              <a:rPr lang="zh-CN" altLang="en-US" dirty="0" smtClean="0">
                <a:latin typeface="微软雅黑" pitchFamily="34" charset="-122"/>
                <a:ea typeface="微软雅黑" pitchFamily="34" charset="-122"/>
              </a:rPr>
              <a:t>点击添加标题</a:t>
            </a:r>
            <a:endParaRPr lang="zh-CN" altLang="en-US" dirty="0"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523667349"/>
      </p:ext>
    </p:extLst>
  </p:cSld>
  <p:clrMapOvr>
    <a:masterClrMapping/>
  </p:clrMapOvr>
  <p:transition spd="slow" advClick="0" advTm="0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1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22" presetClass="entr" presetSubtype="8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42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10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0" presetClass="entr" presetSubtype="0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grpId="0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42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8" presetID="42" presetClass="entr" presetSubtype="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42" presetClass="entr" presetSubtype="0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8" presetID="42" presetClass="entr" presetSubtype="0" fill="hold" grpId="0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5000"/>
                            </p:stCondLst>
                            <p:childTnLst>
                              <p:par>
                                <p:cTn id="11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7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7" grpId="0" animBg="1"/>
      <p:bldP spid="21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/>
      <p:bldP spid="42" grpId="0"/>
      <p:bldP spid="43" grpId="0"/>
      <p:bldP spid="44" grpId="0"/>
      <p:bldP spid="45" grpId="0"/>
      <p:bldP spid="46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3" name="组合 72"/>
          <p:cNvGrpSpPr/>
          <p:nvPr/>
        </p:nvGrpSpPr>
        <p:grpSpPr>
          <a:xfrm>
            <a:off x="0" y="0"/>
            <a:ext cx="9144000" cy="5143500"/>
            <a:chOff x="0" y="0"/>
            <a:chExt cx="9144000" cy="5143500"/>
          </a:xfrm>
        </p:grpSpPr>
        <p:pic>
          <p:nvPicPr>
            <p:cNvPr id="8" name="图片 7"/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0"/>
              <a:ext cx="9144000" cy="5143500"/>
            </a:xfrm>
            <a:prstGeom prst="rect">
              <a:avLst/>
            </a:prstGeom>
          </p:spPr>
        </p:pic>
        <p:pic>
          <p:nvPicPr>
            <p:cNvPr id="6" name="图片 5"/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4668450" y="3120571"/>
              <a:ext cx="4461036" cy="2022928"/>
            </a:xfrm>
            <a:prstGeom prst="rect">
              <a:avLst/>
            </a:prstGeom>
          </p:spPr>
        </p:pic>
        <p:pic>
          <p:nvPicPr>
            <p:cNvPr id="9" name="图片 8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703295" y="3294743"/>
              <a:ext cx="3370330" cy="1551141"/>
            </a:xfrm>
            <a:prstGeom prst="rect">
              <a:avLst/>
            </a:prstGeom>
          </p:spPr>
        </p:pic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4208380"/>
              <a:ext cx="9144000" cy="935120"/>
            </a:xfrm>
            <a:prstGeom prst="rect">
              <a:avLst/>
            </a:prstGeom>
          </p:spPr>
        </p:pic>
        <p:pic>
          <p:nvPicPr>
            <p:cNvPr id="5" name="图片 4"/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78332" y="3476098"/>
              <a:ext cx="1730138" cy="1369786"/>
            </a:xfrm>
            <a:prstGeom prst="rect">
              <a:avLst/>
            </a:prstGeom>
          </p:spPr>
        </p:pic>
      </p:grpSp>
      <p:cxnSp>
        <p:nvCxnSpPr>
          <p:cNvPr id="42" name="直接连接符 41"/>
          <p:cNvCxnSpPr/>
          <p:nvPr/>
        </p:nvCxnSpPr>
        <p:spPr>
          <a:xfrm flipH="1">
            <a:off x="3429141" y="470699"/>
            <a:ext cx="23044" cy="2617227"/>
          </a:xfrm>
          <a:prstGeom prst="line">
            <a:avLst/>
          </a:prstGeom>
          <a:noFill/>
          <a:ln w="19050" cap="flat" cmpd="sng" algn="ctr">
            <a:solidFill>
              <a:schemeClr val="bg1"/>
            </a:solidFill>
            <a:prstDash val="sysDot"/>
          </a:ln>
          <a:effectLst/>
        </p:spPr>
      </p:cxnSp>
      <p:sp>
        <p:nvSpPr>
          <p:cNvPr id="43" name="TextBox 11"/>
          <p:cNvSpPr txBox="1"/>
          <p:nvPr/>
        </p:nvSpPr>
        <p:spPr>
          <a:xfrm>
            <a:off x="1935562" y="1193100"/>
            <a:ext cx="615553" cy="1636282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pPr defTabSz="816337"/>
            <a:r>
              <a:rPr lang="en-US" altLang="zh-CN" sz="28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Contents</a:t>
            </a:r>
            <a:endParaRPr lang="zh-CN" altLang="en-US" sz="28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48" name="飞哥PPT目录"/>
          <p:cNvGrpSpPr>
            <a:grpSpLocks/>
          </p:cNvGrpSpPr>
          <p:nvPr/>
        </p:nvGrpSpPr>
        <p:grpSpPr bwMode="auto">
          <a:xfrm>
            <a:off x="3754279" y="610739"/>
            <a:ext cx="575932" cy="472604"/>
            <a:chOff x="3050349" y="1839642"/>
            <a:chExt cx="833779" cy="682535"/>
          </a:xfrm>
        </p:grpSpPr>
        <p:sp>
          <p:nvSpPr>
            <p:cNvPr id="49" name="任意多边形 48"/>
            <p:cNvSpPr/>
            <p:nvPr/>
          </p:nvSpPr>
          <p:spPr>
            <a:xfrm rot="8100000" flipV="1">
              <a:off x="3050349" y="1844085"/>
              <a:ext cx="833779" cy="678092"/>
            </a:xfrm>
            <a:custGeom>
              <a:avLst/>
              <a:gdLst>
                <a:gd name="connsiteX0" fmla="*/ 122096 w 833718"/>
                <a:gd name="connsiteY0" fmla="*/ 556342 h 678436"/>
                <a:gd name="connsiteX1" fmla="*/ 68679 w 833718"/>
                <a:gd name="connsiteY1" fmla="*/ 32208 h 678436"/>
                <a:gd name="connsiteX2" fmla="*/ 94988 w 833718"/>
                <a:gd name="connsiteY2" fmla="*/ 0 h 678436"/>
                <a:gd name="connsiteX3" fmla="*/ 738731 w 833718"/>
                <a:gd name="connsiteY3" fmla="*/ 0 h 678436"/>
                <a:gd name="connsiteX4" fmla="*/ 765040 w 833718"/>
                <a:gd name="connsiteY4" fmla="*/ 32208 h 678436"/>
                <a:gd name="connsiteX5" fmla="*/ 711623 w 833718"/>
                <a:gd name="connsiteY5" fmla="*/ 556342 h 678436"/>
                <a:gd name="connsiteX6" fmla="*/ 122096 w 833718"/>
                <a:gd name="connsiteY6" fmla="*/ 556342 h 6784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33718" h="678436">
                  <a:moveTo>
                    <a:pt x="122096" y="556342"/>
                  </a:moveTo>
                  <a:cubicBezTo>
                    <a:pt x="-20349" y="413897"/>
                    <a:pt x="-38155" y="194012"/>
                    <a:pt x="68679" y="32208"/>
                  </a:cubicBezTo>
                  <a:lnTo>
                    <a:pt x="94988" y="0"/>
                  </a:lnTo>
                  <a:lnTo>
                    <a:pt x="738731" y="0"/>
                  </a:lnTo>
                  <a:lnTo>
                    <a:pt x="765040" y="32208"/>
                  </a:lnTo>
                  <a:cubicBezTo>
                    <a:pt x="871873" y="194012"/>
                    <a:pt x="854068" y="413897"/>
                    <a:pt x="711623" y="556342"/>
                  </a:cubicBezTo>
                  <a:cubicBezTo>
                    <a:pt x="548830" y="719135"/>
                    <a:pt x="284889" y="719135"/>
                    <a:pt x="122096" y="556342"/>
                  </a:cubicBezTo>
                  <a:close/>
                </a:path>
              </a:pathLst>
            </a:custGeom>
            <a:solidFill>
              <a:srgbClr val="C00000"/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816337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0" name="文本框 6"/>
            <p:cNvSpPr txBox="1">
              <a:spLocks noChangeArrowheads="1"/>
            </p:cNvSpPr>
            <p:nvPr/>
          </p:nvSpPr>
          <p:spPr bwMode="auto">
            <a:xfrm>
              <a:off x="3051362" y="1839642"/>
              <a:ext cx="831748" cy="5778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marL="0" marR="0" lvl="0" indent="0" defTabSz="816337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0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Impact" pitchFamily="34" charset="0"/>
                  <a:ea typeface="宋体" panose="02010600030101010101" pitchFamily="2" charset="-122"/>
                </a:rPr>
                <a:t>01</a:t>
              </a:r>
              <a:endParaRPr kumimoji="0" lang="zh-CN" altLang="en-US" sz="2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Impact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51" name="飞哥PPT目录"/>
          <p:cNvGrpSpPr>
            <a:grpSpLocks/>
          </p:cNvGrpSpPr>
          <p:nvPr/>
        </p:nvGrpSpPr>
        <p:grpSpPr bwMode="auto">
          <a:xfrm>
            <a:off x="3736289" y="2602101"/>
            <a:ext cx="684269" cy="468431"/>
            <a:chOff x="3015664" y="1844084"/>
            <a:chExt cx="990617" cy="678092"/>
          </a:xfrm>
        </p:grpSpPr>
        <p:sp>
          <p:nvSpPr>
            <p:cNvPr id="52" name="任意多边形 51"/>
            <p:cNvSpPr/>
            <p:nvPr/>
          </p:nvSpPr>
          <p:spPr>
            <a:xfrm rot="8100000" flipV="1">
              <a:off x="3050167" y="1844084"/>
              <a:ext cx="834144" cy="678092"/>
            </a:xfrm>
            <a:custGeom>
              <a:avLst/>
              <a:gdLst>
                <a:gd name="connsiteX0" fmla="*/ 122096 w 833718"/>
                <a:gd name="connsiteY0" fmla="*/ 556342 h 678436"/>
                <a:gd name="connsiteX1" fmla="*/ 68679 w 833718"/>
                <a:gd name="connsiteY1" fmla="*/ 32208 h 678436"/>
                <a:gd name="connsiteX2" fmla="*/ 94988 w 833718"/>
                <a:gd name="connsiteY2" fmla="*/ 0 h 678436"/>
                <a:gd name="connsiteX3" fmla="*/ 738731 w 833718"/>
                <a:gd name="connsiteY3" fmla="*/ 0 h 678436"/>
                <a:gd name="connsiteX4" fmla="*/ 765040 w 833718"/>
                <a:gd name="connsiteY4" fmla="*/ 32208 h 678436"/>
                <a:gd name="connsiteX5" fmla="*/ 711623 w 833718"/>
                <a:gd name="connsiteY5" fmla="*/ 556342 h 678436"/>
                <a:gd name="connsiteX6" fmla="*/ 122096 w 833718"/>
                <a:gd name="connsiteY6" fmla="*/ 556342 h 6784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33718" h="678436">
                  <a:moveTo>
                    <a:pt x="122096" y="556342"/>
                  </a:moveTo>
                  <a:cubicBezTo>
                    <a:pt x="-20349" y="413897"/>
                    <a:pt x="-38155" y="194012"/>
                    <a:pt x="68679" y="32208"/>
                  </a:cubicBezTo>
                  <a:lnTo>
                    <a:pt x="94988" y="0"/>
                  </a:lnTo>
                  <a:lnTo>
                    <a:pt x="738731" y="0"/>
                  </a:lnTo>
                  <a:lnTo>
                    <a:pt x="765040" y="32208"/>
                  </a:lnTo>
                  <a:cubicBezTo>
                    <a:pt x="871873" y="194012"/>
                    <a:pt x="854068" y="413897"/>
                    <a:pt x="711623" y="556342"/>
                  </a:cubicBezTo>
                  <a:cubicBezTo>
                    <a:pt x="548830" y="719135"/>
                    <a:pt x="284889" y="719135"/>
                    <a:pt x="122096" y="556342"/>
                  </a:cubicBezTo>
                  <a:close/>
                </a:path>
              </a:pathLst>
            </a:custGeom>
            <a:solidFill>
              <a:srgbClr val="FF0000"/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816337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3" name="文本框 42"/>
            <p:cNvSpPr txBox="1">
              <a:spLocks noChangeArrowheads="1"/>
            </p:cNvSpPr>
            <p:nvPr/>
          </p:nvSpPr>
          <p:spPr bwMode="auto">
            <a:xfrm>
              <a:off x="3015664" y="1901392"/>
              <a:ext cx="990617" cy="579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marL="0" marR="0" lvl="0" indent="0" defTabSz="816337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0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Impact" pitchFamily="34" charset="0"/>
                  <a:ea typeface="宋体" panose="02010600030101010101" pitchFamily="2" charset="-122"/>
                </a:rPr>
                <a:t>04</a:t>
              </a:r>
              <a:endParaRPr kumimoji="0" lang="zh-CN" altLang="en-US" sz="2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Impact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54" name="飞哥PPT目录"/>
          <p:cNvGrpSpPr>
            <a:grpSpLocks/>
          </p:cNvGrpSpPr>
          <p:nvPr/>
        </p:nvGrpSpPr>
        <p:grpSpPr bwMode="auto">
          <a:xfrm>
            <a:off x="3754185" y="1911586"/>
            <a:ext cx="608590" cy="468432"/>
            <a:chOff x="3050167" y="1844084"/>
            <a:chExt cx="881057" cy="678092"/>
          </a:xfrm>
          <a:effectLst/>
        </p:grpSpPr>
        <p:sp>
          <p:nvSpPr>
            <p:cNvPr id="55" name="任意多边形 54"/>
            <p:cNvSpPr/>
            <p:nvPr/>
          </p:nvSpPr>
          <p:spPr>
            <a:xfrm rot="8100000" flipV="1">
              <a:off x="3050167" y="1844084"/>
              <a:ext cx="834142" cy="678092"/>
            </a:xfrm>
            <a:custGeom>
              <a:avLst/>
              <a:gdLst>
                <a:gd name="connsiteX0" fmla="*/ 122096 w 833718"/>
                <a:gd name="connsiteY0" fmla="*/ 556342 h 678436"/>
                <a:gd name="connsiteX1" fmla="*/ 68679 w 833718"/>
                <a:gd name="connsiteY1" fmla="*/ 32208 h 678436"/>
                <a:gd name="connsiteX2" fmla="*/ 94988 w 833718"/>
                <a:gd name="connsiteY2" fmla="*/ 0 h 678436"/>
                <a:gd name="connsiteX3" fmla="*/ 738731 w 833718"/>
                <a:gd name="connsiteY3" fmla="*/ 0 h 678436"/>
                <a:gd name="connsiteX4" fmla="*/ 765040 w 833718"/>
                <a:gd name="connsiteY4" fmla="*/ 32208 h 678436"/>
                <a:gd name="connsiteX5" fmla="*/ 711623 w 833718"/>
                <a:gd name="connsiteY5" fmla="*/ 556342 h 678436"/>
                <a:gd name="connsiteX6" fmla="*/ 122096 w 833718"/>
                <a:gd name="connsiteY6" fmla="*/ 556342 h 6784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33718" h="678436">
                  <a:moveTo>
                    <a:pt x="122096" y="556342"/>
                  </a:moveTo>
                  <a:cubicBezTo>
                    <a:pt x="-20349" y="413897"/>
                    <a:pt x="-38155" y="194012"/>
                    <a:pt x="68679" y="32208"/>
                  </a:cubicBezTo>
                  <a:lnTo>
                    <a:pt x="94988" y="0"/>
                  </a:lnTo>
                  <a:lnTo>
                    <a:pt x="738731" y="0"/>
                  </a:lnTo>
                  <a:lnTo>
                    <a:pt x="765040" y="32208"/>
                  </a:lnTo>
                  <a:cubicBezTo>
                    <a:pt x="871873" y="194012"/>
                    <a:pt x="854068" y="413897"/>
                    <a:pt x="711623" y="556342"/>
                  </a:cubicBezTo>
                  <a:cubicBezTo>
                    <a:pt x="548830" y="719135"/>
                    <a:pt x="284889" y="719135"/>
                    <a:pt x="122096" y="556342"/>
                  </a:cubicBezTo>
                  <a:close/>
                </a:path>
              </a:pathLst>
            </a:custGeom>
            <a:solidFill>
              <a:srgbClr val="C00000"/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816337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6" name="文本框 45"/>
            <p:cNvSpPr txBox="1">
              <a:spLocks noChangeArrowheads="1"/>
            </p:cNvSpPr>
            <p:nvPr/>
          </p:nvSpPr>
          <p:spPr bwMode="auto">
            <a:xfrm>
              <a:off x="3076867" y="1885459"/>
              <a:ext cx="854357" cy="5791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marL="0" marR="0" lvl="0" indent="0" defTabSz="816337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0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Impact" pitchFamily="34" charset="0"/>
                  <a:ea typeface="宋体" panose="02010600030101010101" pitchFamily="2" charset="-122"/>
                </a:rPr>
                <a:t>03</a:t>
              </a:r>
              <a:endParaRPr kumimoji="0" lang="zh-CN" altLang="en-US" sz="2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Impact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57" name="飞哥PPT目录"/>
          <p:cNvGrpSpPr>
            <a:grpSpLocks/>
          </p:cNvGrpSpPr>
          <p:nvPr/>
        </p:nvGrpSpPr>
        <p:grpSpPr bwMode="auto">
          <a:xfrm>
            <a:off x="3727524" y="1239773"/>
            <a:ext cx="770656" cy="499503"/>
            <a:chOff x="2998768" y="1844085"/>
            <a:chExt cx="1115681" cy="721379"/>
          </a:xfrm>
        </p:grpSpPr>
        <p:sp>
          <p:nvSpPr>
            <p:cNvPr id="58" name="任意多边形 57"/>
            <p:cNvSpPr/>
            <p:nvPr/>
          </p:nvSpPr>
          <p:spPr>
            <a:xfrm rot="8100000" flipV="1">
              <a:off x="3050349" y="1844085"/>
              <a:ext cx="833779" cy="678092"/>
            </a:xfrm>
            <a:custGeom>
              <a:avLst/>
              <a:gdLst>
                <a:gd name="connsiteX0" fmla="*/ 122096 w 833718"/>
                <a:gd name="connsiteY0" fmla="*/ 556342 h 678436"/>
                <a:gd name="connsiteX1" fmla="*/ 68679 w 833718"/>
                <a:gd name="connsiteY1" fmla="*/ 32208 h 678436"/>
                <a:gd name="connsiteX2" fmla="*/ 94988 w 833718"/>
                <a:gd name="connsiteY2" fmla="*/ 0 h 678436"/>
                <a:gd name="connsiteX3" fmla="*/ 738731 w 833718"/>
                <a:gd name="connsiteY3" fmla="*/ 0 h 678436"/>
                <a:gd name="connsiteX4" fmla="*/ 765040 w 833718"/>
                <a:gd name="connsiteY4" fmla="*/ 32208 h 678436"/>
                <a:gd name="connsiteX5" fmla="*/ 711623 w 833718"/>
                <a:gd name="connsiteY5" fmla="*/ 556342 h 678436"/>
                <a:gd name="connsiteX6" fmla="*/ 122096 w 833718"/>
                <a:gd name="connsiteY6" fmla="*/ 556342 h 6784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33718" h="678436">
                  <a:moveTo>
                    <a:pt x="122096" y="556342"/>
                  </a:moveTo>
                  <a:cubicBezTo>
                    <a:pt x="-20349" y="413897"/>
                    <a:pt x="-38155" y="194012"/>
                    <a:pt x="68679" y="32208"/>
                  </a:cubicBezTo>
                  <a:lnTo>
                    <a:pt x="94988" y="0"/>
                  </a:lnTo>
                  <a:lnTo>
                    <a:pt x="738731" y="0"/>
                  </a:lnTo>
                  <a:lnTo>
                    <a:pt x="765040" y="32208"/>
                  </a:lnTo>
                  <a:cubicBezTo>
                    <a:pt x="871873" y="194012"/>
                    <a:pt x="854068" y="413897"/>
                    <a:pt x="711623" y="556342"/>
                  </a:cubicBezTo>
                  <a:cubicBezTo>
                    <a:pt x="548830" y="719135"/>
                    <a:pt x="284889" y="719135"/>
                    <a:pt x="122096" y="556342"/>
                  </a:cubicBezTo>
                  <a:close/>
                </a:path>
              </a:pathLst>
            </a:custGeom>
            <a:solidFill>
              <a:srgbClr val="FF0000"/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816337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9" name="文本框 48"/>
            <p:cNvSpPr txBox="1">
              <a:spLocks noChangeArrowheads="1"/>
            </p:cNvSpPr>
            <p:nvPr/>
          </p:nvSpPr>
          <p:spPr bwMode="auto">
            <a:xfrm>
              <a:off x="2998768" y="1855132"/>
              <a:ext cx="1115681" cy="710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marL="0" marR="0" lvl="0" indent="0" defTabSz="816337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6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Impact" pitchFamily="34" charset="0"/>
                  <a:ea typeface="宋体" panose="02010600030101010101" pitchFamily="2" charset="-122"/>
                </a:rPr>
                <a:t>02</a:t>
              </a:r>
              <a:endParaRPr kumimoji="0" lang="zh-CN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Impact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60" name="飞哥PPT目录"/>
          <p:cNvGrpSpPr/>
          <p:nvPr/>
        </p:nvGrpSpPr>
        <p:grpSpPr>
          <a:xfrm>
            <a:off x="4384535" y="615595"/>
            <a:ext cx="2808795" cy="402265"/>
            <a:chOff x="4234903" y="1029467"/>
            <a:chExt cx="2569345" cy="367972"/>
          </a:xfrm>
        </p:grpSpPr>
        <p:sp>
          <p:nvSpPr>
            <p:cNvPr id="61" name="圆角矩形 60"/>
            <p:cNvSpPr/>
            <p:nvPr/>
          </p:nvSpPr>
          <p:spPr>
            <a:xfrm>
              <a:off x="4234903" y="1029467"/>
              <a:ext cx="2569345" cy="351085"/>
            </a:xfrm>
            <a:prstGeom prst="roundRect">
              <a:avLst/>
            </a:prstGeom>
            <a:solidFill>
              <a:srgbClr val="C00000"/>
            </a:solidFill>
            <a:ln w="25400" cap="flat" cmpd="sng" algn="ctr">
              <a:noFill/>
              <a:prstDash val="solid"/>
            </a:ln>
            <a:effectLst/>
          </p:spPr>
          <p:txBody>
            <a:bodyPr lIns="121960" tIns="60980" rIns="121960" bIns="60980" anchor="ctr"/>
            <a:lstStyle/>
            <a:p>
              <a:pPr marL="0" marR="0" lvl="0" indent="0" algn="ctr" defTabSz="816337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7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  <p:sp>
          <p:nvSpPr>
            <p:cNvPr id="62" name="矩形 61"/>
            <p:cNvSpPr/>
            <p:nvPr/>
          </p:nvSpPr>
          <p:spPr>
            <a:xfrm>
              <a:off x="4342070" y="1059556"/>
              <a:ext cx="2330384" cy="337883"/>
            </a:xfrm>
            <a:prstGeom prst="rect">
              <a:avLst/>
            </a:prstGeom>
          </p:spPr>
          <p:txBody>
            <a:bodyPr wrap="square" lIns="121960" tIns="60980" rIns="121960" bIns="60980">
              <a:spAutoFit/>
            </a:bodyPr>
            <a:lstStyle/>
            <a:p>
              <a:pPr marL="0" marR="0" lvl="0" indent="0" defTabSz="816337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600" b="1" i="0" u="none" strike="noStrike" kern="10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rPr>
                <a:t>单击此处添加文字标题</a:t>
              </a:r>
              <a:endParaRPr kumimoji="0" lang="zh-CN" altLang="zh-CN" sz="1600" b="1" i="0" u="none" strike="noStrike" kern="1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</p:grpSp>
      <p:grpSp>
        <p:nvGrpSpPr>
          <p:cNvPr id="63" name="飞哥PPT目录"/>
          <p:cNvGrpSpPr/>
          <p:nvPr/>
        </p:nvGrpSpPr>
        <p:grpSpPr>
          <a:xfrm>
            <a:off x="4371074" y="1250011"/>
            <a:ext cx="2808795" cy="390782"/>
            <a:chOff x="4218505" y="1664094"/>
            <a:chExt cx="2569345" cy="357468"/>
          </a:xfrm>
        </p:grpSpPr>
        <p:sp>
          <p:nvSpPr>
            <p:cNvPr id="64" name="圆角矩形 63"/>
            <p:cNvSpPr/>
            <p:nvPr/>
          </p:nvSpPr>
          <p:spPr>
            <a:xfrm>
              <a:off x="4218505" y="1664094"/>
              <a:ext cx="2569345" cy="351085"/>
            </a:xfrm>
            <a:prstGeom prst="roundRect">
              <a:avLst/>
            </a:prstGeom>
            <a:solidFill>
              <a:srgbClr val="FF0000"/>
            </a:solidFill>
            <a:ln w="25400" cap="flat" cmpd="sng" algn="ctr">
              <a:noFill/>
              <a:prstDash val="solid"/>
            </a:ln>
            <a:effectLst/>
          </p:spPr>
          <p:txBody>
            <a:bodyPr lIns="121960" tIns="60980" rIns="121960" bIns="60980" anchor="ctr"/>
            <a:lstStyle/>
            <a:p>
              <a:pPr marL="0" marR="0" lvl="0" indent="0" algn="ctr" defTabSz="816337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7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  <p:sp>
          <p:nvSpPr>
            <p:cNvPr id="65" name="矩形 64"/>
            <p:cNvSpPr/>
            <p:nvPr/>
          </p:nvSpPr>
          <p:spPr>
            <a:xfrm>
              <a:off x="4324671" y="1683679"/>
              <a:ext cx="2260726" cy="337883"/>
            </a:xfrm>
            <a:prstGeom prst="rect">
              <a:avLst/>
            </a:prstGeom>
          </p:spPr>
          <p:txBody>
            <a:bodyPr wrap="square" lIns="121960" tIns="60980" rIns="121960" bIns="60980">
              <a:spAutoFit/>
            </a:bodyPr>
            <a:lstStyle/>
            <a:p>
              <a:pPr lvl="0" defTabSz="816337">
                <a:defRPr/>
              </a:pPr>
              <a:r>
                <a:rPr lang="zh-CN" altLang="en-US" sz="1600" b="1" kern="100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rPr>
                <a:t>单击此处添加文字标题</a:t>
              </a:r>
              <a:endParaRPr lang="zh-CN" altLang="zh-CN" sz="1600" b="1" kern="1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</p:grpSp>
      <p:grpSp>
        <p:nvGrpSpPr>
          <p:cNvPr id="66" name="0"/>
          <p:cNvGrpSpPr/>
          <p:nvPr/>
        </p:nvGrpSpPr>
        <p:grpSpPr>
          <a:xfrm>
            <a:off x="4384535" y="1922322"/>
            <a:ext cx="2808795" cy="383805"/>
            <a:chOff x="4234903" y="2352155"/>
            <a:chExt cx="2569345" cy="351085"/>
          </a:xfrm>
        </p:grpSpPr>
        <p:sp>
          <p:nvSpPr>
            <p:cNvPr id="67" name="圆角矩形 66"/>
            <p:cNvSpPr/>
            <p:nvPr/>
          </p:nvSpPr>
          <p:spPr>
            <a:xfrm>
              <a:off x="4234903" y="2352155"/>
              <a:ext cx="2569345" cy="351085"/>
            </a:xfrm>
            <a:prstGeom prst="roundRect">
              <a:avLst/>
            </a:prstGeom>
            <a:solidFill>
              <a:srgbClr val="C00000"/>
            </a:solidFill>
            <a:ln w="25400" cap="flat" cmpd="sng" algn="ctr">
              <a:noFill/>
              <a:prstDash val="solid"/>
            </a:ln>
            <a:effectLst/>
          </p:spPr>
          <p:txBody>
            <a:bodyPr lIns="121960" tIns="60980" rIns="121960" bIns="60980" anchor="ctr"/>
            <a:lstStyle/>
            <a:p>
              <a:pPr marL="0" marR="0" lvl="0" indent="0" algn="ctr" defTabSz="816337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7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  <p:sp>
          <p:nvSpPr>
            <p:cNvPr id="68" name="矩形 67"/>
            <p:cNvSpPr/>
            <p:nvPr/>
          </p:nvSpPr>
          <p:spPr>
            <a:xfrm>
              <a:off x="4372176" y="2358807"/>
              <a:ext cx="2173885" cy="337882"/>
            </a:xfrm>
            <a:prstGeom prst="rect">
              <a:avLst/>
            </a:prstGeom>
          </p:spPr>
          <p:txBody>
            <a:bodyPr wrap="square" lIns="121960" tIns="60980" rIns="121960" bIns="60980">
              <a:spAutoFit/>
            </a:bodyPr>
            <a:lstStyle/>
            <a:p>
              <a:pPr lvl="0" defTabSz="816337">
                <a:defRPr/>
              </a:pPr>
              <a:r>
                <a:rPr lang="zh-CN" altLang="en-US" sz="1600" b="1" kern="100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rPr>
                <a:t>单击此处添加文字标题</a:t>
              </a:r>
              <a:endParaRPr lang="zh-CN" altLang="zh-CN" sz="1600" b="1" kern="1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</p:grpSp>
      <p:grpSp>
        <p:nvGrpSpPr>
          <p:cNvPr id="69" name="."/>
          <p:cNvGrpSpPr/>
          <p:nvPr/>
        </p:nvGrpSpPr>
        <p:grpSpPr>
          <a:xfrm>
            <a:off x="4384535" y="2619226"/>
            <a:ext cx="2808795" cy="391834"/>
            <a:chOff x="4234903" y="3008936"/>
            <a:chExt cx="2569345" cy="358430"/>
          </a:xfrm>
        </p:grpSpPr>
        <p:sp>
          <p:nvSpPr>
            <p:cNvPr id="70" name="圆角矩形 69"/>
            <p:cNvSpPr/>
            <p:nvPr/>
          </p:nvSpPr>
          <p:spPr>
            <a:xfrm>
              <a:off x="4234903" y="3008936"/>
              <a:ext cx="2569345" cy="351085"/>
            </a:xfrm>
            <a:prstGeom prst="roundRect">
              <a:avLst/>
            </a:prstGeom>
            <a:solidFill>
              <a:srgbClr val="FF0000"/>
            </a:solidFill>
            <a:ln w="25400" cap="flat" cmpd="sng" algn="ctr">
              <a:noFill/>
              <a:prstDash val="solid"/>
            </a:ln>
            <a:effectLst/>
          </p:spPr>
          <p:txBody>
            <a:bodyPr lIns="121960" tIns="60980" rIns="121960" bIns="60980" anchor="ctr"/>
            <a:lstStyle/>
            <a:p>
              <a:pPr marL="0" marR="0" lvl="0" indent="0" algn="ctr" defTabSz="816337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7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  <p:sp>
          <p:nvSpPr>
            <p:cNvPr id="71" name="矩形 70"/>
            <p:cNvSpPr/>
            <p:nvPr/>
          </p:nvSpPr>
          <p:spPr>
            <a:xfrm>
              <a:off x="4431194" y="3029483"/>
              <a:ext cx="2152135" cy="337883"/>
            </a:xfrm>
            <a:prstGeom prst="rect">
              <a:avLst/>
            </a:prstGeom>
          </p:spPr>
          <p:txBody>
            <a:bodyPr wrap="square" lIns="121960" tIns="60980" rIns="121960" bIns="60980">
              <a:spAutoFit/>
            </a:bodyPr>
            <a:lstStyle/>
            <a:p>
              <a:pPr lvl="0" defTabSz="816337">
                <a:defRPr/>
              </a:pPr>
              <a:r>
                <a:rPr lang="zh-CN" altLang="en-US" sz="1600" b="1" kern="100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rPr>
                <a:t>单击此处添加文字标题</a:t>
              </a:r>
              <a:endParaRPr lang="zh-CN" altLang="zh-CN" sz="1600" b="1" kern="1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2341826" y="757359"/>
            <a:ext cx="923330" cy="1506182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4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目 录</a:t>
            </a:r>
            <a:endParaRPr lang="zh-CN" altLang="en-US" sz="4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869286663"/>
      </p:ext>
    </p:extLst>
  </p:cSld>
  <p:clrMapOvr>
    <a:masterClrMapping/>
  </p:clrMapOvr>
  <p:transition spd="slow" advClick="0" advTm="0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3" presetClass="entr" presetSubtype="528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3" presetClass="entr" presetSubtype="528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3" presetClass="entr" presetSubtype="528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100"/>
                            </p:stCondLst>
                            <p:childTnLst>
                              <p:par>
                                <p:cTn id="4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42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42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42" presetClass="entr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/>
      <p:bldP spid="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4461616" y="2099466"/>
            <a:ext cx="1643313" cy="1740127"/>
            <a:chOff x="0" y="0"/>
            <a:chExt cx="1186" cy="1256"/>
          </a:xfrm>
        </p:grpSpPr>
        <p:sp>
          <p:nvSpPr>
            <p:cNvPr id="3" name="Freeform 9"/>
            <p:cNvSpPr>
              <a:spLocks noChangeArrowheads="1"/>
            </p:cNvSpPr>
            <p:nvPr/>
          </p:nvSpPr>
          <p:spPr bwMode="auto">
            <a:xfrm>
              <a:off x="0" y="0"/>
              <a:ext cx="1186" cy="837"/>
            </a:xfrm>
            <a:custGeom>
              <a:avLst/>
              <a:gdLst>
                <a:gd name="T0" fmla="*/ 0 w 1186"/>
                <a:gd name="T1" fmla="*/ 246 h 837"/>
                <a:gd name="T2" fmla="*/ 0 w 1186"/>
                <a:gd name="T3" fmla="*/ 246 h 837"/>
                <a:gd name="T4" fmla="*/ 58 w 1186"/>
                <a:gd name="T5" fmla="*/ 218 h 837"/>
                <a:gd name="T6" fmla="*/ 120 w 1186"/>
                <a:gd name="T7" fmla="*/ 192 h 837"/>
                <a:gd name="T8" fmla="*/ 182 w 1186"/>
                <a:gd name="T9" fmla="*/ 167 h 837"/>
                <a:gd name="T10" fmla="*/ 248 w 1186"/>
                <a:gd name="T11" fmla="*/ 144 h 837"/>
                <a:gd name="T12" fmla="*/ 316 w 1186"/>
                <a:gd name="T13" fmla="*/ 121 h 837"/>
                <a:gd name="T14" fmla="*/ 386 w 1186"/>
                <a:gd name="T15" fmla="*/ 101 h 837"/>
                <a:gd name="T16" fmla="*/ 459 w 1186"/>
                <a:gd name="T17" fmla="*/ 82 h 837"/>
                <a:gd name="T18" fmla="*/ 533 w 1186"/>
                <a:gd name="T19" fmla="*/ 65 h 837"/>
                <a:gd name="T20" fmla="*/ 610 w 1186"/>
                <a:gd name="T21" fmla="*/ 51 h 837"/>
                <a:gd name="T22" fmla="*/ 687 w 1186"/>
                <a:gd name="T23" fmla="*/ 38 h 837"/>
                <a:gd name="T24" fmla="*/ 767 w 1186"/>
                <a:gd name="T25" fmla="*/ 27 h 837"/>
                <a:gd name="T26" fmla="*/ 848 w 1186"/>
                <a:gd name="T27" fmla="*/ 17 h 837"/>
                <a:gd name="T28" fmla="*/ 930 w 1186"/>
                <a:gd name="T29" fmla="*/ 10 h 837"/>
                <a:gd name="T30" fmla="*/ 1015 w 1186"/>
                <a:gd name="T31" fmla="*/ 4 h 837"/>
                <a:gd name="T32" fmla="*/ 1099 w 1186"/>
                <a:gd name="T33" fmla="*/ 1 h 837"/>
                <a:gd name="T34" fmla="*/ 1186 w 1186"/>
                <a:gd name="T35" fmla="*/ 0 h 837"/>
                <a:gd name="T36" fmla="*/ 1186 w 1186"/>
                <a:gd name="T37" fmla="*/ 837 h 837"/>
                <a:gd name="T38" fmla="*/ 0 w 1186"/>
                <a:gd name="T39" fmla="*/ 246 h 837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1186"/>
                <a:gd name="T61" fmla="*/ 0 h 837"/>
                <a:gd name="T62" fmla="*/ 1186 w 1186"/>
                <a:gd name="T63" fmla="*/ 837 h 837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1186" h="837">
                  <a:moveTo>
                    <a:pt x="0" y="246"/>
                  </a:moveTo>
                  <a:lnTo>
                    <a:pt x="0" y="246"/>
                  </a:lnTo>
                  <a:lnTo>
                    <a:pt x="58" y="218"/>
                  </a:lnTo>
                  <a:lnTo>
                    <a:pt x="120" y="192"/>
                  </a:lnTo>
                  <a:lnTo>
                    <a:pt x="182" y="167"/>
                  </a:lnTo>
                  <a:lnTo>
                    <a:pt x="248" y="144"/>
                  </a:lnTo>
                  <a:lnTo>
                    <a:pt x="316" y="121"/>
                  </a:lnTo>
                  <a:lnTo>
                    <a:pt x="386" y="101"/>
                  </a:lnTo>
                  <a:lnTo>
                    <a:pt x="459" y="82"/>
                  </a:lnTo>
                  <a:lnTo>
                    <a:pt x="533" y="65"/>
                  </a:lnTo>
                  <a:lnTo>
                    <a:pt x="610" y="51"/>
                  </a:lnTo>
                  <a:lnTo>
                    <a:pt x="687" y="38"/>
                  </a:lnTo>
                  <a:lnTo>
                    <a:pt x="767" y="27"/>
                  </a:lnTo>
                  <a:lnTo>
                    <a:pt x="848" y="17"/>
                  </a:lnTo>
                  <a:lnTo>
                    <a:pt x="930" y="10"/>
                  </a:lnTo>
                  <a:lnTo>
                    <a:pt x="1015" y="4"/>
                  </a:lnTo>
                  <a:lnTo>
                    <a:pt x="1099" y="1"/>
                  </a:lnTo>
                  <a:lnTo>
                    <a:pt x="1186" y="0"/>
                  </a:lnTo>
                  <a:lnTo>
                    <a:pt x="1186" y="837"/>
                  </a:lnTo>
                  <a:lnTo>
                    <a:pt x="0" y="24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" name="Freeform 10"/>
            <p:cNvSpPr>
              <a:spLocks noChangeArrowheads="1"/>
            </p:cNvSpPr>
            <p:nvPr/>
          </p:nvSpPr>
          <p:spPr bwMode="auto">
            <a:xfrm>
              <a:off x="0" y="246"/>
              <a:ext cx="1186" cy="1010"/>
            </a:xfrm>
            <a:custGeom>
              <a:avLst/>
              <a:gdLst>
                <a:gd name="T0" fmla="*/ 1186 w 1186"/>
                <a:gd name="T1" fmla="*/ 591 h 1010"/>
                <a:gd name="T2" fmla="*/ 0 w 1186"/>
                <a:gd name="T3" fmla="*/ 0 h 1010"/>
                <a:gd name="T4" fmla="*/ 0 w 1186"/>
                <a:gd name="T5" fmla="*/ 419 h 1010"/>
                <a:gd name="T6" fmla="*/ 1186 w 1186"/>
                <a:gd name="T7" fmla="*/ 1010 h 1010"/>
                <a:gd name="T8" fmla="*/ 1186 w 1186"/>
                <a:gd name="T9" fmla="*/ 591 h 101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86"/>
                <a:gd name="T16" fmla="*/ 0 h 1010"/>
                <a:gd name="T17" fmla="*/ 1186 w 1186"/>
                <a:gd name="T18" fmla="*/ 1010 h 101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86" h="1010">
                  <a:moveTo>
                    <a:pt x="1186" y="591"/>
                  </a:moveTo>
                  <a:lnTo>
                    <a:pt x="0" y="0"/>
                  </a:lnTo>
                  <a:lnTo>
                    <a:pt x="0" y="419"/>
                  </a:lnTo>
                  <a:lnTo>
                    <a:pt x="1186" y="1010"/>
                  </a:lnTo>
                  <a:lnTo>
                    <a:pt x="1186" y="591"/>
                  </a:lnTo>
                  <a:close/>
                </a:path>
              </a:pathLst>
            </a:custGeom>
            <a:solidFill>
              <a:srgbClr val="DDDD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5" name="Group 5"/>
          <p:cNvGrpSpPr>
            <a:grpSpLocks/>
          </p:cNvGrpSpPr>
          <p:nvPr/>
        </p:nvGrpSpPr>
        <p:grpSpPr bwMode="auto">
          <a:xfrm>
            <a:off x="6104928" y="2245480"/>
            <a:ext cx="1643313" cy="1594113"/>
            <a:chOff x="0" y="0"/>
            <a:chExt cx="1185" cy="1151"/>
          </a:xfrm>
        </p:grpSpPr>
        <p:sp>
          <p:nvSpPr>
            <p:cNvPr id="6" name="Freeform 12"/>
            <p:cNvSpPr>
              <a:spLocks noChangeArrowheads="1"/>
            </p:cNvSpPr>
            <p:nvPr/>
          </p:nvSpPr>
          <p:spPr bwMode="auto">
            <a:xfrm>
              <a:off x="0" y="0"/>
              <a:ext cx="1185" cy="838"/>
            </a:xfrm>
            <a:custGeom>
              <a:avLst/>
              <a:gdLst>
                <a:gd name="T0" fmla="*/ 1185 w 1185"/>
                <a:gd name="T1" fmla="*/ 245 h 838"/>
                <a:gd name="T2" fmla="*/ 1185 w 1185"/>
                <a:gd name="T3" fmla="*/ 245 h 838"/>
                <a:gd name="T4" fmla="*/ 1127 w 1185"/>
                <a:gd name="T5" fmla="*/ 218 h 838"/>
                <a:gd name="T6" fmla="*/ 1065 w 1185"/>
                <a:gd name="T7" fmla="*/ 191 h 838"/>
                <a:gd name="T8" fmla="*/ 1003 w 1185"/>
                <a:gd name="T9" fmla="*/ 167 h 838"/>
                <a:gd name="T10" fmla="*/ 937 w 1185"/>
                <a:gd name="T11" fmla="*/ 143 h 838"/>
                <a:gd name="T12" fmla="*/ 869 w 1185"/>
                <a:gd name="T13" fmla="*/ 121 h 838"/>
                <a:gd name="T14" fmla="*/ 799 w 1185"/>
                <a:gd name="T15" fmla="*/ 101 h 838"/>
                <a:gd name="T16" fmla="*/ 726 w 1185"/>
                <a:gd name="T17" fmla="*/ 83 h 838"/>
                <a:gd name="T18" fmla="*/ 652 w 1185"/>
                <a:gd name="T19" fmla="*/ 66 h 838"/>
                <a:gd name="T20" fmla="*/ 575 w 1185"/>
                <a:gd name="T21" fmla="*/ 50 h 838"/>
                <a:gd name="T22" fmla="*/ 498 w 1185"/>
                <a:gd name="T23" fmla="*/ 37 h 838"/>
                <a:gd name="T24" fmla="*/ 418 w 1185"/>
                <a:gd name="T25" fmla="*/ 26 h 838"/>
                <a:gd name="T26" fmla="*/ 337 w 1185"/>
                <a:gd name="T27" fmla="*/ 17 h 838"/>
                <a:gd name="T28" fmla="*/ 255 w 1185"/>
                <a:gd name="T29" fmla="*/ 10 h 838"/>
                <a:gd name="T30" fmla="*/ 170 w 1185"/>
                <a:gd name="T31" fmla="*/ 5 h 838"/>
                <a:gd name="T32" fmla="*/ 86 w 1185"/>
                <a:gd name="T33" fmla="*/ 2 h 838"/>
                <a:gd name="T34" fmla="*/ 0 w 1185"/>
                <a:gd name="T35" fmla="*/ 0 h 838"/>
                <a:gd name="T36" fmla="*/ 0 w 1185"/>
                <a:gd name="T37" fmla="*/ 838 h 838"/>
                <a:gd name="T38" fmla="*/ 1185 w 1185"/>
                <a:gd name="T39" fmla="*/ 245 h 838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1185"/>
                <a:gd name="T61" fmla="*/ 0 h 838"/>
                <a:gd name="T62" fmla="*/ 1185 w 1185"/>
                <a:gd name="T63" fmla="*/ 838 h 838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1185" h="838">
                  <a:moveTo>
                    <a:pt x="1185" y="245"/>
                  </a:moveTo>
                  <a:lnTo>
                    <a:pt x="1185" y="245"/>
                  </a:lnTo>
                  <a:lnTo>
                    <a:pt x="1127" y="218"/>
                  </a:lnTo>
                  <a:lnTo>
                    <a:pt x="1065" y="191"/>
                  </a:lnTo>
                  <a:lnTo>
                    <a:pt x="1003" y="167"/>
                  </a:lnTo>
                  <a:lnTo>
                    <a:pt x="937" y="143"/>
                  </a:lnTo>
                  <a:lnTo>
                    <a:pt x="869" y="121"/>
                  </a:lnTo>
                  <a:lnTo>
                    <a:pt x="799" y="101"/>
                  </a:lnTo>
                  <a:lnTo>
                    <a:pt x="726" y="83"/>
                  </a:lnTo>
                  <a:lnTo>
                    <a:pt x="652" y="66"/>
                  </a:lnTo>
                  <a:lnTo>
                    <a:pt x="575" y="50"/>
                  </a:lnTo>
                  <a:lnTo>
                    <a:pt x="498" y="37"/>
                  </a:lnTo>
                  <a:lnTo>
                    <a:pt x="418" y="26"/>
                  </a:lnTo>
                  <a:lnTo>
                    <a:pt x="337" y="17"/>
                  </a:lnTo>
                  <a:lnTo>
                    <a:pt x="255" y="10"/>
                  </a:lnTo>
                  <a:lnTo>
                    <a:pt x="170" y="5"/>
                  </a:lnTo>
                  <a:lnTo>
                    <a:pt x="86" y="2"/>
                  </a:lnTo>
                  <a:lnTo>
                    <a:pt x="0" y="0"/>
                  </a:lnTo>
                  <a:lnTo>
                    <a:pt x="0" y="838"/>
                  </a:lnTo>
                  <a:lnTo>
                    <a:pt x="1185" y="245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7" name="Freeform 13"/>
            <p:cNvSpPr>
              <a:spLocks noChangeArrowheads="1"/>
            </p:cNvSpPr>
            <p:nvPr/>
          </p:nvSpPr>
          <p:spPr bwMode="auto">
            <a:xfrm>
              <a:off x="0" y="245"/>
              <a:ext cx="1185" cy="906"/>
            </a:xfrm>
            <a:custGeom>
              <a:avLst/>
              <a:gdLst>
                <a:gd name="T0" fmla="*/ 0 w 1185"/>
                <a:gd name="T1" fmla="*/ 593 h 906"/>
                <a:gd name="T2" fmla="*/ 1185 w 1185"/>
                <a:gd name="T3" fmla="*/ 0 h 906"/>
                <a:gd name="T4" fmla="*/ 1185 w 1185"/>
                <a:gd name="T5" fmla="*/ 315 h 906"/>
                <a:gd name="T6" fmla="*/ 0 w 1185"/>
                <a:gd name="T7" fmla="*/ 906 h 906"/>
                <a:gd name="T8" fmla="*/ 0 w 1185"/>
                <a:gd name="T9" fmla="*/ 593 h 90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85"/>
                <a:gd name="T16" fmla="*/ 0 h 906"/>
                <a:gd name="T17" fmla="*/ 1185 w 1185"/>
                <a:gd name="T18" fmla="*/ 906 h 90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85" h="906">
                  <a:moveTo>
                    <a:pt x="0" y="593"/>
                  </a:moveTo>
                  <a:lnTo>
                    <a:pt x="1185" y="0"/>
                  </a:lnTo>
                  <a:lnTo>
                    <a:pt x="1185" y="315"/>
                  </a:lnTo>
                  <a:lnTo>
                    <a:pt x="0" y="906"/>
                  </a:lnTo>
                  <a:lnTo>
                    <a:pt x="0" y="593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8" name="Group 8"/>
          <p:cNvGrpSpPr>
            <a:grpSpLocks/>
          </p:cNvGrpSpPr>
          <p:nvPr/>
        </p:nvGrpSpPr>
        <p:grpSpPr bwMode="auto">
          <a:xfrm>
            <a:off x="3779912" y="2293651"/>
            <a:ext cx="2323511" cy="1544438"/>
            <a:chOff x="0" y="0"/>
            <a:chExt cx="1676" cy="1115"/>
          </a:xfrm>
        </p:grpSpPr>
        <p:sp>
          <p:nvSpPr>
            <p:cNvPr id="9" name="Freeform 15"/>
            <p:cNvSpPr>
              <a:spLocks noChangeArrowheads="1"/>
            </p:cNvSpPr>
            <p:nvPr/>
          </p:nvSpPr>
          <p:spPr bwMode="auto">
            <a:xfrm>
              <a:off x="0" y="0"/>
              <a:ext cx="1676" cy="592"/>
            </a:xfrm>
            <a:custGeom>
              <a:avLst/>
              <a:gdLst>
                <a:gd name="T0" fmla="*/ 1676 w 1676"/>
                <a:gd name="T1" fmla="*/ 592 h 592"/>
                <a:gd name="T2" fmla="*/ 490 w 1676"/>
                <a:gd name="T3" fmla="*/ 0 h 592"/>
                <a:gd name="T4" fmla="*/ 490 w 1676"/>
                <a:gd name="T5" fmla="*/ 0 h 592"/>
                <a:gd name="T6" fmla="*/ 436 w 1676"/>
                <a:gd name="T7" fmla="*/ 28 h 592"/>
                <a:gd name="T8" fmla="*/ 383 w 1676"/>
                <a:gd name="T9" fmla="*/ 60 h 592"/>
                <a:gd name="T10" fmla="*/ 333 w 1676"/>
                <a:gd name="T11" fmla="*/ 91 h 592"/>
                <a:gd name="T12" fmla="*/ 286 w 1676"/>
                <a:gd name="T13" fmla="*/ 124 h 592"/>
                <a:gd name="T14" fmla="*/ 242 w 1676"/>
                <a:gd name="T15" fmla="*/ 158 h 592"/>
                <a:gd name="T16" fmla="*/ 202 w 1676"/>
                <a:gd name="T17" fmla="*/ 194 h 592"/>
                <a:gd name="T18" fmla="*/ 165 w 1676"/>
                <a:gd name="T19" fmla="*/ 229 h 592"/>
                <a:gd name="T20" fmla="*/ 131 w 1676"/>
                <a:gd name="T21" fmla="*/ 266 h 592"/>
                <a:gd name="T22" fmla="*/ 101 w 1676"/>
                <a:gd name="T23" fmla="*/ 305 h 592"/>
                <a:gd name="T24" fmla="*/ 88 w 1676"/>
                <a:gd name="T25" fmla="*/ 323 h 592"/>
                <a:gd name="T26" fmla="*/ 75 w 1676"/>
                <a:gd name="T27" fmla="*/ 343 h 592"/>
                <a:gd name="T28" fmla="*/ 64 w 1676"/>
                <a:gd name="T29" fmla="*/ 363 h 592"/>
                <a:gd name="T30" fmla="*/ 53 w 1676"/>
                <a:gd name="T31" fmla="*/ 383 h 592"/>
                <a:gd name="T32" fmla="*/ 43 w 1676"/>
                <a:gd name="T33" fmla="*/ 403 h 592"/>
                <a:gd name="T34" fmla="*/ 34 w 1676"/>
                <a:gd name="T35" fmla="*/ 423 h 592"/>
                <a:gd name="T36" fmla="*/ 25 w 1676"/>
                <a:gd name="T37" fmla="*/ 444 h 592"/>
                <a:gd name="T38" fmla="*/ 20 w 1676"/>
                <a:gd name="T39" fmla="*/ 464 h 592"/>
                <a:gd name="T40" fmla="*/ 13 w 1676"/>
                <a:gd name="T41" fmla="*/ 486 h 592"/>
                <a:gd name="T42" fmla="*/ 8 w 1676"/>
                <a:gd name="T43" fmla="*/ 507 h 592"/>
                <a:gd name="T44" fmla="*/ 4 w 1676"/>
                <a:gd name="T45" fmla="*/ 528 h 592"/>
                <a:gd name="T46" fmla="*/ 3 w 1676"/>
                <a:gd name="T47" fmla="*/ 550 h 592"/>
                <a:gd name="T48" fmla="*/ 0 w 1676"/>
                <a:gd name="T49" fmla="*/ 571 h 592"/>
                <a:gd name="T50" fmla="*/ 0 w 1676"/>
                <a:gd name="T51" fmla="*/ 592 h 592"/>
                <a:gd name="T52" fmla="*/ 1676 w 1676"/>
                <a:gd name="T53" fmla="*/ 592 h 592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1676"/>
                <a:gd name="T82" fmla="*/ 0 h 592"/>
                <a:gd name="T83" fmla="*/ 1676 w 1676"/>
                <a:gd name="T84" fmla="*/ 592 h 592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1676" h="592">
                  <a:moveTo>
                    <a:pt x="1676" y="592"/>
                  </a:moveTo>
                  <a:lnTo>
                    <a:pt x="490" y="0"/>
                  </a:lnTo>
                  <a:lnTo>
                    <a:pt x="436" y="28"/>
                  </a:lnTo>
                  <a:lnTo>
                    <a:pt x="383" y="60"/>
                  </a:lnTo>
                  <a:lnTo>
                    <a:pt x="333" y="91"/>
                  </a:lnTo>
                  <a:lnTo>
                    <a:pt x="286" y="124"/>
                  </a:lnTo>
                  <a:lnTo>
                    <a:pt x="242" y="158"/>
                  </a:lnTo>
                  <a:lnTo>
                    <a:pt x="202" y="194"/>
                  </a:lnTo>
                  <a:lnTo>
                    <a:pt x="165" y="229"/>
                  </a:lnTo>
                  <a:lnTo>
                    <a:pt x="131" y="266"/>
                  </a:lnTo>
                  <a:lnTo>
                    <a:pt x="101" y="305"/>
                  </a:lnTo>
                  <a:lnTo>
                    <a:pt x="88" y="323"/>
                  </a:lnTo>
                  <a:lnTo>
                    <a:pt x="75" y="343"/>
                  </a:lnTo>
                  <a:lnTo>
                    <a:pt x="64" y="363"/>
                  </a:lnTo>
                  <a:lnTo>
                    <a:pt x="53" y="383"/>
                  </a:lnTo>
                  <a:lnTo>
                    <a:pt x="43" y="403"/>
                  </a:lnTo>
                  <a:lnTo>
                    <a:pt x="34" y="423"/>
                  </a:lnTo>
                  <a:lnTo>
                    <a:pt x="25" y="444"/>
                  </a:lnTo>
                  <a:lnTo>
                    <a:pt x="20" y="464"/>
                  </a:lnTo>
                  <a:lnTo>
                    <a:pt x="13" y="486"/>
                  </a:lnTo>
                  <a:lnTo>
                    <a:pt x="8" y="507"/>
                  </a:lnTo>
                  <a:lnTo>
                    <a:pt x="4" y="528"/>
                  </a:lnTo>
                  <a:lnTo>
                    <a:pt x="3" y="550"/>
                  </a:lnTo>
                  <a:lnTo>
                    <a:pt x="0" y="571"/>
                  </a:lnTo>
                  <a:lnTo>
                    <a:pt x="0" y="592"/>
                  </a:lnTo>
                  <a:lnTo>
                    <a:pt x="1676" y="592"/>
                  </a:lnTo>
                  <a:close/>
                </a:path>
              </a:pathLst>
            </a:custGeom>
            <a:solidFill>
              <a:srgbClr val="C0C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0" name="Rectangle 16"/>
            <p:cNvSpPr>
              <a:spLocks noChangeArrowheads="1"/>
            </p:cNvSpPr>
            <p:nvPr/>
          </p:nvSpPr>
          <p:spPr bwMode="auto">
            <a:xfrm>
              <a:off x="0" y="592"/>
              <a:ext cx="1676" cy="523"/>
            </a:xfrm>
            <a:prstGeom prst="rect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808080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marL="0" marR="0" lvl="0" indent="0" algn="l" defTabSz="816337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ulim" pitchFamily="34" charset="-127"/>
                <a:ea typeface="宋体" panose="02010600030101010101" pitchFamily="2" charset="-122"/>
                <a:cs typeface="+mn-cs"/>
                <a:sym typeface="Gulim" pitchFamily="34" charset="-127"/>
              </a:endParaRPr>
            </a:p>
          </p:txBody>
        </p:sp>
      </p:grpSp>
      <p:grpSp>
        <p:nvGrpSpPr>
          <p:cNvPr id="11" name="Group 11"/>
          <p:cNvGrpSpPr>
            <a:grpSpLocks/>
          </p:cNvGrpSpPr>
          <p:nvPr/>
        </p:nvGrpSpPr>
        <p:grpSpPr bwMode="auto">
          <a:xfrm>
            <a:off x="6104927" y="2731693"/>
            <a:ext cx="2322007" cy="1107901"/>
            <a:chOff x="0" y="0"/>
            <a:chExt cx="1675" cy="800"/>
          </a:xfrm>
        </p:grpSpPr>
        <p:sp>
          <p:nvSpPr>
            <p:cNvPr id="12" name="Freeform 18"/>
            <p:cNvSpPr>
              <a:spLocks noChangeArrowheads="1"/>
            </p:cNvSpPr>
            <p:nvPr/>
          </p:nvSpPr>
          <p:spPr bwMode="auto">
            <a:xfrm>
              <a:off x="0" y="0"/>
              <a:ext cx="1675" cy="591"/>
            </a:xfrm>
            <a:custGeom>
              <a:avLst/>
              <a:gdLst>
                <a:gd name="T0" fmla="*/ 0 w 1675"/>
                <a:gd name="T1" fmla="*/ 591 h 591"/>
                <a:gd name="T2" fmla="*/ 1185 w 1675"/>
                <a:gd name="T3" fmla="*/ 0 h 591"/>
                <a:gd name="T4" fmla="*/ 1185 w 1675"/>
                <a:gd name="T5" fmla="*/ 0 h 591"/>
                <a:gd name="T6" fmla="*/ 1239 w 1675"/>
                <a:gd name="T7" fmla="*/ 28 h 591"/>
                <a:gd name="T8" fmla="*/ 1292 w 1675"/>
                <a:gd name="T9" fmla="*/ 58 h 591"/>
                <a:gd name="T10" fmla="*/ 1342 w 1675"/>
                <a:gd name="T11" fmla="*/ 89 h 591"/>
                <a:gd name="T12" fmla="*/ 1389 w 1675"/>
                <a:gd name="T13" fmla="*/ 124 h 591"/>
                <a:gd name="T14" fmla="*/ 1433 w 1675"/>
                <a:gd name="T15" fmla="*/ 156 h 591"/>
                <a:gd name="T16" fmla="*/ 1473 w 1675"/>
                <a:gd name="T17" fmla="*/ 192 h 591"/>
                <a:gd name="T18" fmla="*/ 1510 w 1675"/>
                <a:gd name="T19" fmla="*/ 228 h 591"/>
                <a:gd name="T20" fmla="*/ 1544 w 1675"/>
                <a:gd name="T21" fmla="*/ 265 h 591"/>
                <a:gd name="T22" fmla="*/ 1574 w 1675"/>
                <a:gd name="T23" fmla="*/ 303 h 591"/>
                <a:gd name="T24" fmla="*/ 1587 w 1675"/>
                <a:gd name="T25" fmla="*/ 323 h 591"/>
                <a:gd name="T26" fmla="*/ 1600 w 1675"/>
                <a:gd name="T27" fmla="*/ 342 h 591"/>
                <a:gd name="T28" fmla="*/ 1611 w 1675"/>
                <a:gd name="T29" fmla="*/ 361 h 591"/>
                <a:gd name="T30" fmla="*/ 1622 w 1675"/>
                <a:gd name="T31" fmla="*/ 381 h 591"/>
                <a:gd name="T32" fmla="*/ 1632 w 1675"/>
                <a:gd name="T33" fmla="*/ 401 h 591"/>
                <a:gd name="T34" fmla="*/ 1641 w 1675"/>
                <a:gd name="T35" fmla="*/ 423 h 591"/>
                <a:gd name="T36" fmla="*/ 1650 w 1675"/>
                <a:gd name="T37" fmla="*/ 443 h 591"/>
                <a:gd name="T38" fmla="*/ 1655 w 1675"/>
                <a:gd name="T39" fmla="*/ 464 h 591"/>
                <a:gd name="T40" fmla="*/ 1662 w 1675"/>
                <a:gd name="T41" fmla="*/ 484 h 591"/>
                <a:gd name="T42" fmla="*/ 1667 w 1675"/>
                <a:gd name="T43" fmla="*/ 505 h 591"/>
                <a:gd name="T44" fmla="*/ 1671 w 1675"/>
                <a:gd name="T45" fmla="*/ 527 h 591"/>
                <a:gd name="T46" fmla="*/ 1672 w 1675"/>
                <a:gd name="T47" fmla="*/ 548 h 591"/>
                <a:gd name="T48" fmla="*/ 1675 w 1675"/>
                <a:gd name="T49" fmla="*/ 569 h 591"/>
                <a:gd name="T50" fmla="*/ 1675 w 1675"/>
                <a:gd name="T51" fmla="*/ 591 h 591"/>
                <a:gd name="T52" fmla="*/ 0 w 1675"/>
                <a:gd name="T53" fmla="*/ 591 h 591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1675"/>
                <a:gd name="T82" fmla="*/ 0 h 591"/>
                <a:gd name="T83" fmla="*/ 1675 w 1675"/>
                <a:gd name="T84" fmla="*/ 591 h 591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1675" h="591">
                  <a:moveTo>
                    <a:pt x="0" y="591"/>
                  </a:moveTo>
                  <a:lnTo>
                    <a:pt x="1185" y="0"/>
                  </a:lnTo>
                  <a:lnTo>
                    <a:pt x="1239" y="28"/>
                  </a:lnTo>
                  <a:lnTo>
                    <a:pt x="1292" y="58"/>
                  </a:lnTo>
                  <a:lnTo>
                    <a:pt x="1342" y="89"/>
                  </a:lnTo>
                  <a:lnTo>
                    <a:pt x="1389" y="124"/>
                  </a:lnTo>
                  <a:lnTo>
                    <a:pt x="1433" y="156"/>
                  </a:lnTo>
                  <a:lnTo>
                    <a:pt x="1473" y="192"/>
                  </a:lnTo>
                  <a:lnTo>
                    <a:pt x="1510" y="228"/>
                  </a:lnTo>
                  <a:lnTo>
                    <a:pt x="1544" y="265"/>
                  </a:lnTo>
                  <a:lnTo>
                    <a:pt x="1574" y="303"/>
                  </a:lnTo>
                  <a:lnTo>
                    <a:pt x="1587" y="323"/>
                  </a:lnTo>
                  <a:lnTo>
                    <a:pt x="1600" y="342"/>
                  </a:lnTo>
                  <a:lnTo>
                    <a:pt x="1611" y="361"/>
                  </a:lnTo>
                  <a:lnTo>
                    <a:pt x="1622" y="381"/>
                  </a:lnTo>
                  <a:lnTo>
                    <a:pt x="1632" y="401"/>
                  </a:lnTo>
                  <a:lnTo>
                    <a:pt x="1641" y="423"/>
                  </a:lnTo>
                  <a:lnTo>
                    <a:pt x="1650" y="443"/>
                  </a:lnTo>
                  <a:lnTo>
                    <a:pt x="1655" y="464"/>
                  </a:lnTo>
                  <a:lnTo>
                    <a:pt x="1662" y="484"/>
                  </a:lnTo>
                  <a:lnTo>
                    <a:pt x="1667" y="505"/>
                  </a:lnTo>
                  <a:lnTo>
                    <a:pt x="1671" y="527"/>
                  </a:lnTo>
                  <a:lnTo>
                    <a:pt x="1672" y="548"/>
                  </a:lnTo>
                  <a:lnTo>
                    <a:pt x="1675" y="569"/>
                  </a:lnTo>
                  <a:lnTo>
                    <a:pt x="1675" y="591"/>
                  </a:lnTo>
                  <a:lnTo>
                    <a:pt x="0" y="59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3" name="Rectangle 19"/>
            <p:cNvSpPr>
              <a:spLocks noChangeArrowheads="1"/>
            </p:cNvSpPr>
            <p:nvPr/>
          </p:nvSpPr>
          <p:spPr bwMode="auto">
            <a:xfrm>
              <a:off x="0" y="591"/>
              <a:ext cx="1675" cy="209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816337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ulim" pitchFamily="34" charset="-127"/>
                <a:ea typeface="宋体" panose="02010600030101010101" pitchFamily="2" charset="-122"/>
                <a:cs typeface="+mn-cs"/>
                <a:sym typeface="Gulim" pitchFamily="34" charset="-127"/>
              </a:endParaRPr>
            </a:p>
          </p:txBody>
        </p:sp>
      </p:grpSp>
      <p:grpSp>
        <p:nvGrpSpPr>
          <p:cNvPr id="14" name="Group 14"/>
          <p:cNvGrpSpPr>
            <a:grpSpLocks/>
          </p:cNvGrpSpPr>
          <p:nvPr/>
        </p:nvGrpSpPr>
        <p:grpSpPr bwMode="auto">
          <a:xfrm>
            <a:off x="3785856" y="2969531"/>
            <a:ext cx="2322006" cy="1690451"/>
            <a:chOff x="0" y="0"/>
            <a:chExt cx="1676" cy="1221"/>
          </a:xfrm>
        </p:grpSpPr>
        <p:sp>
          <p:nvSpPr>
            <p:cNvPr id="15" name="Freeform 21"/>
            <p:cNvSpPr>
              <a:spLocks noChangeArrowheads="1"/>
            </p:cNvSpPr>
            <p:nvPr/>
          </p:nvSpPr>
          <p:spPr bwMode="auto">
            <a:xfrm>
              <a:off x="0" y="0"/>
              <a:ext cx="1676" cy="593"/>
            </a:xfrm>
            <a:custGeom>
              <a:avLst/>
              <a:gdLst>
                <a:gd name="T0" fmla="*/ 1676 w 1676"/>
                <a:gd name="T1" fmla="*/ 0 h 593"/>
                <a:gd name="T2" fmla="*/ 490 w 1676"/>
                <a:gd name="T3" fmla="*/ 593 h 593"/>
                <a:gd name="T4" fmla="*/ 490 w 1676"/>
                <a:gd name="T5" fmla="*/ 593 h 593"/>
                <a:gd name="T6" fmla="*/ 436 w 1676"/>
                <a:gd name="T7" fmla="*/ 564 h 593"/>
                <a:gd name="T8" fmla="*/ 383 w 1676"/>
                <a:gd name="T9" fmla="*/ 533 h 593"/>
                <a:gd name="T10" fmla="*/ 333 w 1676"/>
                <a:gd name="T11" fmla="*/ 501 h 593"/>
                <a:gd name="T12" fmla="*/ 286 w 1676"/>
                <a:gd name="T13" fmla="*/ 469 h 593"/>
                <a:gd name="T14" fmla="*/ 242 w 1676"/>
                <a:gd name="T15" fmla="*/ 434 h 593"/>
                <a:gd name="T16" fmla="*/ 202 w 1676"/>
                <a:gd name="T17" fmla="*/ 400 h 593"/>
                <a:gd name="T18" fmla="*/ 165 w 1676"/>
                <a:gd name="T19" fmla="*/ 363 h 593"/>
                <a:gd name="T20" fmla="*/ 131 w 1676"/>
                <a:gd name="T21" fmla="*/ 326 h 593"/>
                <a:gd name="T22" fmla="*/ 101 w 1676"/>
                <a:gd name="T23" fmla="*/ 288 h 593"/>
                <a:gd name="T24" fmla="*/ 88 w 1676"/>
                <a:gd name="T25" fmla="*/ 269 h 593"/>
                <a:gd name="T26" fmla="*/ 75 w 1676"/>
                <a:gd name="T27" fmla="*/ 249 h 593"/>
                <a:gd name="T28" fmla="*/ 64 w 1676"/>
                <a:gd name="T29" fmla="*/ 229 h 593"/>
                <a:gd name="T30" fmla="*/ 53 w 1676"/>
                <a:gd name="T31" fmla="*/ 209 h 593"/>
                <a:gd name="T32" fmla="*/ 43 w 1676"/>
                <a:gd name="T33" fmla="*/ 189 h 593"/>
                <a:gd name="T34" fmla="*/ 34 w 1676"/>
                <a:gd name="T35" fmla="*/ 170 h 593"/>
                <a:gd name="T36" fmla="*/ 25 w 1676"/>
                <a:gd name="T37" fmla="*/ 148 h 593"/>
                <a:gd name="T38" fmla="*/ 20 w 1676"/>
                <a:gd name="T39" fmla="*/ 128 h 593"/>
                <a:gd name="T40" fmla="*/ 13 w 1676"/>
                <a:gd name="T41" fmla="*/ 107 h 593"/>
                <a:gd name="T42" fmla="*/ 8 w 1676"/>
                <a:gd name="T43" fmla="*/ 85 h 593"/>
                <a:gd name="T44" fmla="*/ 4 w 1676"/>
                <a:gd name="T45" fmla="*/ 66 h 593"/>
                <a:gd name="T46" fmla="*/ 3 w 1676"/>
                <a:gd name="T47" fmla="*/ 44 h 593"/>
                <a:gd name="T48" fmla="*/ 0 w 1676"/>
                <a:gd name="T49" fmla="*/ 21 h 593"/>
                <a:gd name="T50" fmla="*/ 0 w 1676"/>
                <a:gd name="T51" fmla="*/ 0 h 593"/>
                <a:gd name="T52" fmla="*/ 1676 w 1676"/>
                <a:gd name="T53" fmla="*/ 0 h 593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1676"/>
                <a:gd name="T82" fmla="*/ 0 h 593"/>
                <a:gd name="T83" fmla="*/ 1676 w 1676"/>
                <a:gd name="T84" fmla="*/ 593 h 593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1676" h="593">
                  <a:moveTo>
                    <a:pt x="1676" y="0"/>
                  </a:moveTo>
                  <a:lnTo>
                    <a:pt x="490" y="593"/>
                  </a:lnTo>
                  <a:lnTo>
                    <a:pt x="436" y="564"/>
                  </a:lnTo>
                  <a:lnTo>
                    <a:pt x="383" y="533"/>
                  </a:lnTo>
                  <a:lnTo>
                    <a:pt x="333" y="501"/>
                  </a:lnTo>
                  <a:lnTo>
                    <a:pt x="286" y="469"/>
                  </a:lnTo>
                  <a:lnTo>
                    <a:pt x="242" y="434"/>
                  </a:lnTo>
                  <a:lnTo>
                    <a:pt x="202" y="400"/>
                  </a:lnTo>
                  <a:lnTo>
                    <a:pt x="165" y="363"/>
                  </a:lnTo>
                  <a:lnTo>
                    <a:pt x="131" y="326"/>
                  </a:lnTo>
                  <a:lnTo>
                    <a:pt x="101" y="288"/>
                  </a:lnTo>
                  <a:lnTo>
                    <a:pt x="88" y="269"/>
                  </a:lnTo>
                  <a:lnTo>
                    <a:pt x="75" y="249"/>
                  </a:lnTo>
                  <a:lnTo>
                    <a:pt x="64" y="229"/>
                  </a:lnTo>
                  <a:lnTo>
                    <a:pt x="53" y="209"/>
                  </a:lnTo>
                  <a:lnTo>
                    <a:pt x="43" y="189"/>
                  </a:lnTo>
                  <a:lnTo>
                    <a:pt x="34" y="170"/>
                  </a:lnTo>
                  <a:lnTo>
                    <a:pt x="25" y="148"/>
                  </a:lnTo>
                  <a:lnTo>
                    <a:pt x="20" y="128"/>
                  </a:lnTo>
                  <a:lnTo>
                    <a:pt x="13" y="107"/>
                  </a:lnTo>
                  <a:lnTo>
                    <a:pt x="8" y="85"/>
                  </a:lnTo>
                  <a:lnTo>
                    <a:pt x="4" y="66"/>
                  </a:lnTo>
                  <a:lnTo>
                    <a:pt x="3" y="44"/>
                  </a:lnTo>
                  <a:lnTo>
                    <a:pt x="0" y="21"/>
                  </a:lnTo>
                  <a:lnTo>
                    <a:pt x="0" y="0"/>
                  </a:lnTo>
                  <a:lnTo>
                    <a:pt x="167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6" name="Freeform 22"/>
            <p:cNvSpPr>
              <a:spLocks noChangeArrowheads="1"/>
            </p:cNvSpPr>
            <p:nvPr/>
          </p:nvSpPr>
          <p:spPr bwMode="auto">
            <a:xfrm>
              <a:off x="0" y="0"/>
              <a:ext cx="490" cy="1221"/>
            </a:xfrm>
            <a:custGeom>
              <a:avLst/>
              <a:gdLst>
                <a:gd name="T0" fmla="*/ 490 w 490"/>
                <a:gd name="T1" fmla="*/ 593 h 1221"/>
                <a:gd name="T2" fmla="*/ 490 w 490"/>
                <a:gd name="T3" fmla="*/ 593 h 1221"/>
                <a:gd name="T4" fmla="*/ 436 w 490"/>
                <a:gd name="T5" fmla="*/ 564 h 1221"/>
                <a:gd name="T6" fmla="*/ 383 w 490"/>
                <a:gd name="T7" fmla="*/ 533 h 1221"/>
                <a:gd name="T8" fmla="*/ 333 w 490"/>
                <a:gd name="T9" fmla="*/ 501 h 1221"/>
                <a:gd name="T10" fmla="*/ 286 w 490"/>
                <a:gd name="T11" fmla="*/ 469 h 1221"/>
                <a:gd name="T12" fmla="*/ 242 w 490"/>
                <a:gd name="T13" fmla="*/ 434 h 1221"/>
                <a:gd name="T14" fmla="*/ 202 w 490"/>
                <a:gd name="T15" fmla="*/ 400 h 1221"/>
                <a:gd name="T16" fmla="*/ 165 w 490"/>
                <a:gd name="T17" fmla="*/ 363 h 1221"/>
                <a:gd name="T18" fmla="*/ 131 w 490"/>
                <a:gd name="T19" fmla="*/ 326 h 1221"/>
                <a:gd name="T20" fmla="*/ 101 w 490"/>
                <a:gd name="T21" fmla="*/ 288 h 1221"/>
                <a:gd name="T22" fmla="*/ 88 w 490"/>
                <a:gd name="T23" fmla="*/ 269 h 1221"/>
                <a:gd name="T24" fmla="*/ 75 w 490"/>
                <a:gd name="T25" fmla="*/ 249 h 1221"/>
                <a:gd name="T26" fmla="*/ 64 w 490"/>
                <a:gd name="T27" fmla="*/ 229 h 1221"/>
                <a:gd name="T28" fmla="*/ 53 w 490"/>
                <a:gd name="T29" fmla="*/ 209 h 1221"/>
                <a:gd name="T30" fmla="*/ 43 w 490"/>
                <a:gd name="T31" fmla="*/ 189 h 1221"/>
                <a:gd name="T32" fmla="*/ 34 w 490"/>
                <a:gd name="T33" fmla="*/ 170 h 1221"/>
                <a:gd name="T34" fmla="*/ 25 w 490"/>
                <a:gd name="T35" fmla="*/ 148 h 1221"/>
                <a:gd name="T36" fmla="*/ 20 w 490"/>
                <a:gd name="T37" fmla="*/ 128 h 1221"/>
                <a:gd name="T38" fmla="*/ 13 w 490"/>
                <a:gd name="T39" fmla="*/ 107 h 1221"/>
                <a:gd name="T40" fmla="*/ 8 w 490"/>
                <a:gd name="T41" fmla="*/ 85 h 1221"/>
                <a:gd name="T42" fmla="*/ 4 w 490"/>
                <a:gd name="T43" fmla="*/ 66 h 1221"/>
                <a:gd name="T44" fmla="*/ 3 w 490"/>
                <a:gd name="T45" fmla="*/ 44 h 1221"/>
                <a:gd name="T46" fmla="*/ 0 w 490"/>
                <a:gd name="T47" fmla="*/ 21 h 1221"/>
                <a:gd name="T48" fmla="*/ 0 w 490"/>
                <a:gd name="T49" fmla="*/ 0 h 1221"/>
                <a:gd name="T50" fmla="*/ 0 w 490"/>
                <a:gd name="T51" fmla="*/ 628 h 1221"/>
                <a:gd name="T52" fmla="*/ 0 w 490"/>
                <a:gd name="T53" fmla="*/ 628 h 1221"/>
                <a:gd name="T54" fmla="*/ 0 w 490"/>
                <a:gd name="T55" fmla="*/ 650 h 1221"/>
                <a:gd name="T56" fmla="*/ 3 w 490"/>
                <a:gd name="T57" fmla="*/ 672 h 1221"/>
                <a:gd name="T58" fmla="*/ 4 w 490"/>
                <a:gd name="T59" fmla="*/ 694 h 1221"/>
                <a:gd name="T60" fmla="*/ 8 w 490"/>
                <a:gd name="T61" fmla="*/ 714 h 1221"/>
                <a:gd name="T62" fmla="*/ 13 w 490"/>
                <a:gd name="T63" fmla="*/ 735 h 1221"/>
                <a:gd name="T64" fmla="*/ 20 w 490"/>
                <a:gd name="T65" fmla="*/ 756 h 1221"/>
                <a:gd name="T66" fmla="*/ 25 w 490"/>
                <a:gd name="T67" fmla="*/ 776 h 1221"/>
                <a:gd name="T68" fmla="*/ 34 w 490"/>
                <a:gd name="T69" fmla="*/ 798 h 1221"/>
                <a:gd name="T70" fmla="*/ 43 w 490"/>
                <a:gd name="T71" fmla="*/ 818 h 1221"/>
                <a:gd name="T72" fmla="*/ 53 w 490"/>
                <a:gd name="T73" fmla="*/ 838 h 1221"/>
                <a:gd name="T74" fmla="*/ 64 w 490"/>
                <a:gd name="T75" fmla="*/ 858 h 1221"/>
                <a:gd name="T76" fmla="*/ 75 w 490"/>
                <a:gd name="T77" fmla="*/ 877 h 1221"/>
                <a:gd name="T78" fmla="*/ 88 w 490"/>
                <a:gd name="T79" fmla="*/ 897 h 1221"/>
                <a:gd name="T80" fmla="*/ 101 w 490"/>
                <a:gd name="T81" fmla="*/ 916 h 1221"/>
                <a:gd name="T82" fmla="*/ 131 w 490"/>
                <a:gd name="T83" fmla="*/ 954 h 1221"/>
                <a:gd name="T84" fmla="*/ 165 w 490"/>
                <a:gd name="T85" fmla="*/ 991 h 1221"/>
                <a:gd name="T86" fmla="*/ 202 w 490"/>
                <a:gd name="T87" fmla="*/ 1028 h 1221"/>
                <a:gd name="T88" fmla="*/ 242 w 490"/>
                <a:gd name="T89" fmla="*/ 1063 h 1221"/>
                <a:gd name="T90" fmla="*/ 286 w 490"/>
                <a:gd name="T91" fmla="*/ 1097 h 1221"/>
                <a:gd name="T92" fmla="*/ 333 w 490"/>
                <a:gd name="T93" fmla="*/ 1130 h 1221"/>
                <a:gd name="T94" fmla="*/ 383 w 490"/>
                <a:gd name="T95" fmla="*/ 1161 h 1221"/>
                <a:gd name="T96" fmla="*/ 436 w 490"/>
                <a:gd name="T97" fmla="*/ 1192 h 1221"/>
                <a:gd name="T98" fmla="*/ 490 w 490"/>
                <a:gd name="T99" fmla="*/ 1221 h 1221"/>
                <a:gd name="T100" fmla="*/ 490 w 490"/>
                <a:gd name="T101" fmla="*/ 593 h 1221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w 490"/>
                <a:gd name="T154" fmla="*/ 0 h 1221"/>
                <a:gd name="T155" fmla="*/ 490 w 490"/>
                <a:gd name="T156" fmla="*/ 1221 h 1221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T153" t="T154" r="T155" b="T156"/>
              <a:pathLst>
                <a:path w="490" h="1221">
                  <a:moveTo>
                    <a:pt x="490" y="593"/>
                  </a:moveTo>
                  <a:lnTo>
                    <a:pt x="490" y="593"/>
                  </a:lnTo>
                  <a:lnTo>
                    <a:pt x="436" y="564"/>
                  </a:lnTo>
                  <a:lnTo>
                    <a:pt x="383" y="533"/>
                  </a:lnTo>
                  <a:lnTo>
                    <a:pt x="333" y="501"/>
                  </a:lnTo>
                  <a:lnTo>
                    <a:pt x="286" y="469"/>
                  </a:lnTo>
                  <a:lnTo>
                    <a:pt x="242" y="434"/>
                  </a:lnTo>
                  <a:lnTo>
                    <a:pt x="202" y="400"/>
                  </a:lnTo>
                  <a:lnTo>
                    <a:pt x="165" y="363"/>
                  </a:lnTo>
                  <a:lnTo>
                    <a:pt x="131" y="326"/>
                  </a:lnTo>
                  <a:lnTo>
                    <a:pt x="101" y="288"/>
                  </a:lnTo>
                  <a:lnTo>
                    <a:pt x="88" y="269"/>
                  </a:lnTo>
                  <a:lnTo>
                    <a:pt x="75" y="249"/>
                  </a:lnTo>
                  <a:lnTo>
                    <a:pt x="64" y="229"/>
                  </a:lnTo>
                  <a:lnTo>
                    <a:pt x="53" y="209"/>
                  </a:lnTo>
                  <a:lnTo>
                    <a:pt x="43" y="189"/>
                  </a:lnTo>
                  <a:lnTo>
                    <a:pt x="34" y="170"/>
                  </a:lnTo>
                  <a:lnTo>
                    <a:pt x="25" y="148"/>
                  </a:lnTo>
                  <a:lnTo>
                    <a:pt x="20" y="128"/>
                  </a:lnTo>
                  <a:lnTo>
                    <a:pt x="13" y="107"/>
                  </a:lnTo>
                  <a:lnTo>
                    <a:pt x="8" y="85"/>
                  </a:lnTo>
                  <a:lnTo>
                    <a:pt x="4" y="66"/>
                  </a:lnTo>
                  <a:lnTo>
                    <a:pt x="3" y="44"/>
                  </a:lnTo>
                  <a:lnTo>
                    <a:pt x="0" y="21"/>
                  </a:lnTo>
                  <a:lnTo>
                    <a:pt x="0" y="0"/>
                  </a:lnTo>
                  <a:lnTo>
                    <a:pt x="0" y="628"/>
                  </a:lnTo>
                  <a:lnTo>
                    <a:pt x="0" y="650"/>
                  </a:lnTo>
                  <a:lnTo>
                    <a:pt x="3" y="672"/>
                  </a:lnTo>
                  <a:lnTo>
                    <a:pt x="4" y="694"/>
                  </a:lnTo>
                  <a:lnTo>
                    <a:pt x="8" y="714"/>
                  </a:lnTo>
                  <a:lnTo>
                    <a:pt x="13" y="735"/>
                  </a:lnTo>
                  <a:lnTo>
                    <a:pt x="20" y="756"/>
                  </a:lnTo>
                  <a:lnTo>
                    <a:pt x="25" y="776"/>
                  </a:lnTo>
                  <a:lnTo>
                    <a:pt x="34" y="798"/>
                  </a:lnTo>
                  <a:lnTo>
                    <a:pt x="43" y="818"/>
                  </a:lnTo>
                  <a:lnTo>
                    <a:pt x="53" y="838"/>
                  </a:lnTo>
                  <a:lnTo>
                    <a:pt x="64" y="858"/>
                  </a:lnTo>
                  <a:lnTo>
                    <a:pt x="75" y="877"/>
                  </a:lnTo>
                  <a:lnTo>
                    <a:pt x="88" y="897"/>
                  </a:lnTo>
                  <a:lnTo>
                    <a:pt x="101" y="916"/>
                  </a:lnTo>
                  <a:lnTo>
                    <a:pt x="131" y="954"/>
                  </a:lnTo>
                  <a:lnTo>
                    <a:pt x="165" y="991"/>
                  </a:lnTo>
                  <a:lnTo>
                    <a:pt x="202" y="1028"/>
                  </a:lnTo>
                  <a:lnTo>
                    <a:pt x="242" y="1063"/>
                  </a:lnTo>
                  <a:lnTo>
                    <a:pt x="286" y="1097"/>
                  </a:lnTo>
                  <a:lnTo>
                    <a:pt x="333" y="1130"/>
                  </a:lnTo>
                  <a:lnTo>
                    <a:pt x="383" y="1161"/>
                  </a:lnTo>
                  <a:lnTo>
                    <a:pt x="436" y="1192"/>
                  </a:lnTo>
                  <a:lnTo>
                    <a:pt x="490" y="1221"/>
                  </a:lnTo>
                  <a:lnTo>
                    <a:pt x="490" y="593"/>
                  </a:lnTo>
                  <a:close/>
                </a:path>
              </a:pathLst>
            </a:custGeom>
            <a:solidFill>
              <a:srgbClr val="7F7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7" name="Freeform 23"/>
            <p:cNvSpPr>
              <a:spLocks noChangeArrowheads="1"/>
            </p:cNvSpPr>
            <p:nvPr/>
          </p:nvSpPr>
          <p:spPr bwMode="auto">
            <a:xfrm>
              <a:off x="490" y="0"/>
              <a:ext cx="1186" cy="1221"/>
            </a:xfrm>
            <a:custGeom>
              <a:avLst/>
              <a:gdLst>
                <a:gd name="T0" fmla="*/ 1186 w 1186"/>
                <a:gd name="T1" fmla="*/ 628 h 1221"/>
                <a:gd name="T2" fmla="*/ 0 w 1186"/>
                <a:gd name="T3" fmla="*/ 1221 h 1221"/>
                <a:gd name="T4" fmla="*/ 0 w 1186"/>
                <a:gd name="T5" fmla="*/ 593 h 1221"/>
                <a:gd name="T6" fmla="*/ 1186 w 1186"/>
                <a:gd name="T7" fmla="*/ 0 h 1221"/>
                <a:gd name="T8" fmla="*/ 1186 w 1186"/>
                <a:gd name="T9" fmla="*/ 628 h 122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86"/>
                <a:gd name="T16" fmla="*/ 0 h 1221"/>
                <a:gd name="T17" fmla="*/ 1186 w 1186"/>
                <a:gd name="T18" fmla="*/ 1221 h 122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86" h="1221">
                  <a:moveTo>
                    <a:pt x="1186" y="628"/>
                  </a:moveTo>
                  <a:lnTo>
                    <a:pt x="0" y="1221"/>
                  </a:lnTo>
                  <a:lnTo>
                    <a:pt x="0" y="593"/>
                  </a:lnTo>
                  <a:lnTo>
                    <a:pt x="1186" y="0"/>
                  </a:lnTo>
                  <a:lnTo>
                    <a:pt x="1186" y="628"/>
                  </a:lnTo>
                  <a:close/>
                </a:path>
              </a:pathLst>
            </a:cu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18" name="Group 18"/>
          <p:cNvGrpSpPr>
            <a:grpSpLocks/>
          </p:cNvGrpSpPr>
          <p:nvPr/>
        </p:nvGrpSpPr>
        <p:grpSpPr bwMode="auto">
          <a:xfrm>
            <a:off x="6108156" y="3695085"/>
            <a:ext cx="2322007" cy="964897"/>
            <a:chOff x="0" y="0"/>
            <a:chExt cx="1675" cy="697"/>
          </a:xfrm>
        </p:grpSpPr>
        <p:sp>
          <p:nvSpPr>
            <p:cNvPr id="19" name="Freeform 25"/>
            <p:cNvSpPr>
              <a:spLocks noChangeArrowheads="1"/>
            </p:cNvSpPr>
            <p:nvPr/>
          </p:nvSpPr>
          <p:spPr bwMode="auto">
            <a:xfrm>
              <a:off x="0" y="0"/>
              <a:ext cx="1675" cy="593"/>
            </a:xfrm>
            <a:custGeom>
              <a:avLst/>
              <a:gdLst>
                <a:gd name="T0" fmla="*/ 0 w 1675"/>
                <a:gd name="T1" fmla="*/ 0 h 593"/>
                <a:gd name="T2" fmla="*/ 1185 w 1675"/>
                <a:gd name="T3" fmla="*/ 593 h 593"/>
                <a:gd name="T4" fmla="*/ 1185 w 1675"/>
                <a:gd name="T5" fmla="*/ 593 h 593"/>
                <a:gd name="T6" fmla="*/ 1239 w 1675"/>
                <a:gd name="T7" fmla="*/ 563 h 593"/>
                <a:gd name="T8" fmla="*/ 1292 w 1675"/>
                <a:gd name="T9" fmla="*/ 533 h 593"/>
                <a:gd name="T10" fmla="*/ 1342 w 1675"/>
                <a:gd name="T11" fmla="*/ 502 h 593"/>
                <a:gd name="T12" fmla="*/ 1389 w 1675"/>
                <a:gd name="T13" fmla="*/ 469 h 593"/>
                <a:gd name="T14" fmla="*/ 1433 w 1675"/>
                <a:gd name="T15" fmla="*/ 435 h 593"/>
                <a:gd name="T16" fmla="*/ 1473 w 1675"/>
                <a:gd name="T17" fmla="*/ 399 h 593"/>
                <a:gd name="T18" fmla="*/ 1510 w 1675"/>
                <a:gd name="T19" fmla="*/ 363 h 593"/>
                <a:gd name="T20" fmla="*/ 1544 w 1675"/>
                <a:gd name="T21" fmla="*/ 326 h 593"/>
                <a:gd name="T22" fmla="*/ 1574 w 1675"/>
                <a:gd name="T23" fmla="*/ 288 h 593"/>
                <a:gd name="T24" fmla="*/ 1587 w 1675"/>
                <a:gd name="T25" fmla="*/ 268 h 593"/>
                <a:gd name="T26" fmla="*/ 1600 w 1675"/>
                <a:gd name="T27" fmla="*/ 249 h 593"/>
                <a:gd name="T28" fmla="*/ 1611 w 1675"/>
                <a:gd name="T29" fmla="*/ 230 h 593"/>
                <a:gd name="T30" fmla="*/ 1622 w 1675"/>
                <a:gd name="T31" fmla="*/ 210 h 593"/>
                <a:gd name="T32" fmla="*/ 1632 w 1675"/>
                <a:gd name="T33" fmla="*/ 190 h 593"/>
                <a:gd name="T34" fmla="*/ 1641 w 1675"/>
                <a:gd name="T35" fmla="*/ 168 h 593"/>
                <a:gd name="T36" fmla="*/ 1650 w 1675"/>
                <a:gd name="T37" fmla="*/ 148 h 593"/>
                <a:gd name="T38" fmla="*/ 1655 w 1675"/>
                <a:gd name="T39" fmla="*/ 127 h 593"/>
                <a:gd name="T40" fmla="*/ 1662 w 1675"/>
                <a:gd name="T41" fmla="*/ 107 h 593"/>
                <a:gd name="T42" fmla="*/ 1667 w 1675"/>
                <a:gd name="T43" fmla="*/ 86 h 593"/>
                <a:gd name="T44" fmla="*/ 1671 w 1675"/>
                <a:gd name="T45" fmla="*/ 64 h 593"/>
                <a:gd name="T46" fmla="*/ 1672 w 1675"/>
                <a:gd name="T47" fmla="*/ 43 h 593"/>
                <a:gd name="T48" fmla="*/ 1675 w 1675"/>
                <a:gd name="T49" fmla="*/ 22 h 593"/>
                <a:gd name="T50" fmla="*/ 1675 w 1675"/>
                <a:gd name="T51" fmla="*/ 0 h 593"/>
                <a:gd name="T52" fmla="*/ 0 w 1675"/>
                <a:gd name="T53" fmla="*/ 0 h 593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1675"/>
                <a:gd name="T82" fmla="*/ 0 h 593"/>
                <a:gd name="T83" fmla="*/ 1675 w 1675"/>
                <a:gd name="T84" fmla="*/ 593 h 593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1675" h="593">
                  <a:moveTo>
                    <a:pt x="0" y="0"/>
                  </a:moveTo>
                  <a:lnTo>
                    <a:pt x="1185" y="593"/>
                  </a:lnTo>
                  <a:lnTo>
                    <a:pt x="1239" y="563"/>
                  </a:lnTo>
                  <a:lnTo>
                    <a:pt x="1292" y="533"/>
                  </a:lnTo>
                  <a:lnTo>
                    <a:pt x="1342" y="502"/>
                  </a:lnTo>
                  <a:lnTo>
                    <a:pt x="1389" y="469"/>
                  </a:lnTo>
                  <a:lnTo>
                    <a:pt x="1433" y="435"/>
                  </a:lnTo>
                  <a:lnTo>
                    <a:pt x="1473" y="399"/>
                  </a:lnTo>
                  <a:lnTo>
                    <a:pt x="1510" y="363"/>
                  </a:lnTo>
                  <a:lnTo>
                    <a:pt x="1544" y="326"/>
                  </a:lnTo>
                  <a:lnTo>
                    <a:pt x="1574" y="288"/>
                  </a:lnTo>
                  <a:lnTo>
                    <a:pt x="1587" y="268"/>
                  </a:lnTo>
                  <a:lnTo>
                    <a:pt x="1600" y="249"/>
                  </a:lnTo>
                  <a:lnTo>
                    <a:pt x="1611" y="230"/>
                  </a:lnTo>
                  <a:lnTo>
                    <a:pt x="1622" y="210"/>
                  </a:lnTo>
                  <a:lnTo>
                    <a:pt x="1632" y="190"/>
                  </a:lnTo>
                  <a:lnTo>
                    <a:pt x="1641" y="168"/>
                  </a:lnTo>
                  <a:lnTo>
                    <a:pt x="1650" y="148"/>
                  </a:lnTo>
                  <a:lnTo>
                    <a:pt x="1655" y="127"/>
                  </a:lnTo>
                  <a:lnTo>
                    <a:pt x="1662" y="107"/>
                  </a:lnTo>
                  <a:lnTo>
                    <a:pt x="1667" y="86"/>
                  </a:lnTo>
                  <a:lnTo>
                    <a:pt x="1671" y="64"/>
                  </a:lnTo>
                  <a:lnTo>
                    <a:pt x="1672" y="43"/>
                  </a:lnTo>
                  <a:lnTo>
                    <a:pt x="1675" y="22"/>
                  </a:lnTo>
                  <a:lnTo>
                    <a:pt x="1675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0C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0" name="Freeform 26"/>
            <p:cNvSpPr>
              <a:spLocks noChangeArrowheads="1"/>
            </p:cNvSpPr>
            <p:nvPr/>
          </p:nvSpPr>
          <p:spPr bwMode="auto">
            <a:xfrm>
              <a:off x="1185" y="0"/>
              <a:ext cx="490" cy="697"/>
            </a:xfrm>
            <a:custGeom>
              <a:avLst/>
              <a:gdLst>
                <a:gd name="T0" fmla="*/ 0 w 490"/>
                <a:gd name="T1" fmla="*/ 593 h 697"/>
                <a:gd name="T2" fmla="*/ 0 w 490"/>
                <a:gd name="T3" fmla="*/ 593 h 697"/>
                <a:gd name="T4" fmla="*/ 54 w 490"/>
                <a:gd name="T5" fmla="*/ 563 h 697"/>
                <a:gd name="T6" fmla="*/ 107 w 490"/>
                <a:gd name="T7" fmla="*/ 533 h 697"/>
                <a:gd name="T8" fmla="*/ 157 w 490"/>
                <a:gd name="T9" fmla="*/ 502 h 697"/>
                <a:gd name="T10" fmla="*/ 204 w 490"/>
                <a:gd name="T11" fmla="*/ 469 h 697"/>
                <a:gd name="T12" fmla="*/ 248 w 490"/>
                <a:gd name="T13" fmla="*/ 435 h 697"/>
                <a:gd name="T14" fmla="*/ 288 w 490"/>
                <a:gd name="T15" fmla="*/ 399 h 697"/>
                <a:gd name="T16" fmla="*/ 325 w 490"/>
                <a:gd name="T17" fmla="*/ 363 h 697"/>
                <a:gd name="T18" fmla="*/ 359 w 490"/>
                <a:gd name="T19" fmla="*/ 326 h 697"/>
                <a:gd name="T20" fmla="*/ 389 w 490"/>
                <a:gd name="T21" fmla="*/ 288 h 697"/>
                <a:gd name="T22" fmla="*/ 402 w 490"/>
                <a:gd name="T23" fmla="*/ 268 h 697"/>
                <a:gd name="T24" fmla="*/ 415 w 490"/>
                <a:gd name="T25" fmla="*/ 249 h 697"/>
                <a:gd name="T26" fmla="*/ 426 w 490"/>
                <a:gd name="T27" fmla="*/ 230 h 697"/>
                <a:gd name="T28" fmla="*/ 437 w 490"/>
                <a:gd name="T29" fmla="*/ 210 h 697"/>
                <a:gd name="T30" fmla="*/ 447 w 490"/>
                <a:gd name="T31" fmla="*/ 190 h 697"/>
                <a:gd name="T32" fmla="*/ 456 w 490"/>
                <a:gd name="T33" fmla="*/ 168 h 697"/>
                <a:gd name="T34" fmla="*/ 465 w 490"/>
                <a:gd name="T35" fmla="*/ 148 h 697"/>
                <a:gd name="T36" fmla="*/ 470 w 490"/>
                <a:gd name="T37" fmla="*/ 127 h 697"/>
                <a:gd name="T38" fmla="*/ 477 w 490"/>
                <a:gd name="T39" fmla="*/ 107 h 697"/>
                <a:gd name="T40" fmla="*/ 482 w 490"/>
                <a:gd name="T41" fmla="*/ 86 h 697"/>
                <a:gd name="T42" fmla="*/ 486 w 490"/>
                <a:gd name="T43" fmla="*/ 64 h 697"/>
                <a:gd name="T44" fmla="*/ 487 w 490"/>
                <a:gd name="T45" fmla="*/ 43 h 697"/>
                <a:gd name="T46" fmla="*/ 490 w 490"/>
                <a:gd name="T47" fmla="*/ 22 h 697"/>
                <a:gd name="T48" fmla="*/ 490 w 490"/>
                <a:gd name="T49" fmla="*/ 0 h 697"/>
                <a:gd name="T50" fmla="*/ 490 w 490"/>
                <a:gd name="T51" fmla="*/ 104 h 697"/>
                <a:gd name="T52" fmla="*/ 490 w 490"/>
                <a:gd name="T53" fmla="*/ 104 h 697"/>
                <a:gd name="T54" fmla="*/ 490 w 490"/>
                <a:gd name="T55" fmla="*/ 126 h 697"/>
                <a:gd name="T56" fmla="*/ 487 w 490"/>
                <a:gd name="T57" fmla="*/ 148 h 697"/>
                <a:gd name="T58" fmla="*/ 486 w 490"/>
                <a:gd name="T59" fmla="*/ 170 h 697"/>
                <a:gd name="T60" fmla="*/ 482 w 490"/>
                <a:gd name="T61" fmla="*/ 190 h 697"/>
                <a:gd name="T62" fmla="*/ 477 w 490"/>
                <a:gd name="T63" fmla="*/ 211 h 697"/>
                <a:gd name="T64" fmla="*/ 470 w 490"/>
                <a:gd name="T65" fmla="*/ 232 h 697"/>
                <a:gd name="T66" fmla="*/ 465 w 490"/>
                <a:gd name="T67" fmla="*/ 252 h 697"/>
                <a:gd name="T68" fmla="*/ 456 w 490"/>
                <a:gd name="T69" fmla="*/ 274 h 697"/>
                <a:gd name="T70" fmla="*/ 447 w 490"/>
                <a:gd name="T71" fmla="*/ 294 h 697"/>
                <a:gd name="T72" fmla="*/ 437 w 490"/>
                <a:gd name="T73" fmla="*/ 314 h 697"/>
                <a:gd name="T74" fmla="*/ 426 w 490"/>
                <a:gd name="T75" fmla="*/ 334 h 697"/>
                <a:gd name="T76" fmla="*/ 415 w 490"/>
                <a:gd name="T77" fmla="*/ 353 h 697"/>
                <a:gd name="T78" fmla="*/ 402 w 490"/>
                <a:gd name="T79" fmla="*/ 373 h 697"/>
                <a:gd name="T80" fmla="*/ 389 w 490"/>
                <a:gd name="T81" fmla="*/ 392 h 697"/>
                <a:gd name="T82" fmla="*/ 359 w 490"/>
                <a:gd name="T83" fmla="*/ 430 h 697"/>
                <a:gd name="T84" fmla="*/ 325 w 490"/>
                <a:gd name="T85" fmla="*/ 467 h 697"/>
                <a:gd name="T86" fmla="*/ 288 w 490"/>
                <a:gd name="T87" fmla="*/ 504 h 697"/>
                <a:gd name="T88" fmla="*/ 248 w 490"/>
                <a:gd name="T89" fmla="*/ 539 h 697"/>
                <a:gd name="T90" fmla="*/ 204 w 490"/>
                <a:gd name="T91" fmla="*/ 573 h 697"/>
                <a:gd name="T92" fmla="*/ 157 w 490"/>
                <a:gd name="T93" fmla="*/ 606 h 697"/>
                <a:gd name="T94" fmla="*/ 107 w 490"/>
                <a:gd name="T95" fmla="*/ 637 h 697"/>
                <a:gd name="T96" fmla="*/ 54 w 490"/>
                <a:gd name="T97" fmla="*/ 668 h 697"/>
                <a:gd name="T98" fmla="*/ 0 w 490"/>
                <a:gd name="T99" fmla="*/ 697 h 697"/>
                <a:gd name="T100" fmla="*/ 0 w 490"/>
                <a:gd name="T101" fmla="*/ 593 h 697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w 490"/>
                <a:gd name="T154" fmla="*/ 0 h 697"/>
                <a:gd name="T155" fmla="*/ 490 w 490"/>
                <a:gd name="T156" fmla="*/ 697 h 697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T153" t="T154" r="T155" b="T156"/>
              <a:pathLst>
                <a:path w="490" h="697">
                  <a:moveTo>
                    <a:pt x="0" y="593"/>
                  </a:moveTo>
                  <a:lnTo>
                    <a:pt x="0" y="593"/>
                  </a:lnTo>
                  <a:lnTo>
                    <a:pt x="54" y="563"/>
                  </a:lnTo>
                  <a:lnTo>
                    <a:pt x="107" y="533"/>
                  </a:lnTo>
                  <a:lnTo>
                    <a:pt x="157" y="502"/>
                  </a:lnTo>
                  <a:lnTo>
                    <a:pt x="204" y="469"/>
                  </a:lnTo>
                  <a:lnTo>
                    <a:pt x="248" y="435"/>
                  </a:lnTo>
                  <a:lnTo>
                    <a:pt x="288" y="399"/>
                  </a:lnTo>
                  <a:lnTo>
                    <a:pt x="325" y="363"/>
                  </a:lnTo>
                  <a:lnTo>
                    <a:pt x="359" y="326"/>
                  </a:lnTo>
                  <a:lnTo>
                    <a:pt x="389" y="288"/>
                  </a:lnTo>
                  <a:lnTo>
                    <a:pt x="402" y="268"/>
                  </a:lnTo>
                  <a:lnTo>
                    <a:pt x="415" y="249"/>
                  </a:lnTo>
                  <a:lnTo>
                    <a:pt x="426" y="230"/>
                  </a:lnTo>
                  <a:lnTo>
                    <a:pt x="437" y="210"/>
                  </a:lnTo>
                  <a:lnTo>
                    <a:pt x="447" y="190"/>
                  </a:lnTo>
                  <a:lnTo>
                    <a:pt x="456" y="168"/>
                  </a:lnTo>
                  <a:lnTo>
                    <a:pt x="465" y="148"/>
                  </a:lnTo>
                  <a:lnTo>
                    <a:pt x="470" y="127"/>
                  </a:lnTo>
                  <a:lnTo>
                    <a:pt x="477" y="107"/>
                  </a:lnTo>
                  <a:lnTo>
                    <a:pt x="482" y="86"/>
                  </a:lnTo>
                  <a:lnTo>
                    <a:pt x="486" y="64"/>
                  </a:lnTo>
                  <a:lnTo>
                    <a:pt x="487" y="43"/>
                  </a:lnTo>
                  <a:lnTo>
                    <a:pt x="490" y="22"/>
                  </a:lnTo>
                  <a:lnTo>
                    <a:pt x="490" y="0"/>
                  </a:lnTo>
                  <a:lnTo>
                    <a:pt x="490" y="104"/>
                  </a:lnTo>
                  <a:lnTo>
                    <a:pt x="490" y="126"/>
                  </a:lnTo>
                  <a:lnTo>
                    <a:pt x="487" y="148"/>
                  </a:lnTo>
                  <a:lnTo>
                    <a:pt x="486" y="170"/>
                  </a:lnTo>
                  <a:lnTo>
                    <a:pt x="482" y="190"/>
                  </a:lnTo>
                  <a:lnTo>
                    <a:pt x="477" y="211"/>
                  </a:lnTo>
                  <a:lnTo>
                    <a:pt x="470" y="232"/>
                  </a:lnTo>
                  <a:lnTo>
                    <a:pt x="465" y="252"/>
                  </a:lnTo>
                  <a:lnTo>
                    <a:pt x="456" y="274"/>
                  </a:lnTo>
                  <a:lnTo>
                    <a:pt x="447" y="294"/>
                  </a:lnTo>
                  <a:lnTo>
                    <a:pt x="437" y="314"/>
                  </a:lnTo>
                  <a:lnTo>
                    <a:pt x="426" y="334"/>
                  </a:lnTo>
                  <a:lnTo>
                    <a:pt x="415" y="353"/>
                  </a:lnTo>
                  <a:lnTo>
                    <a:pt x="402" y="373"/>
                  </a:lnTo>
                  <a:lnTo>
                    <a:pt x="389" y="392"/>
                  </a:lnTo>
                  <a:lnTo>
                    <a:pt x="359" y="430"/>
                  </a:lnTo>
                  <a:lnTo>
                    <a:pt x="325" y="467"/>
                  </a:lnTo>
                  <a:lnTo>
                    <a:pt x="288" y="504"/>
                  </a:lnTo>
                  <a:lnTo>
                    <a:pt x="248" y="539"/>
                  </a:lnTo>
                  <a:lnTo>
                    <a:pt x="204" y="573"/>
                  </a:lnTo>
                  <a:lnTo>
                    <a:pt x="157" y="606"/>
                  </a:lnTo>
                  <a:lnTo>
                    <a:pt x="107" y="637"/>
                  </a:lnTo>
                  <a:lnTo>
                    <a:pt x="54" y="668"/>
                  </a:lnTo>
                  <a:lnTo>
                    <a:pt x="0" y="697"/>
                  </a:lnTo>
                  <a:lnTo>
                    <a:pt x="0" y="593"/>
                  </a:lnTo>
                  <a:close/>
                </a:path>
              </a:pathLst>
            </a:custGeom>
            <a:solidFill>
              <a:srgbClr val="7777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1" name="Freeform 27"/>
            <p:cNvSpPr>
              <a:spLocks noChangeArrowheads="1"/>
            </p:cNvSpPr>
            <p:nvPr/>
          </p:nvSpPr>
          <p:spPr bwMode="auto">
            <a:xfrm>
              <a:off x="0" y="0"/>
              <a:ext cx="1185" cy="697"/>
            </a:xfrm>
            <a:custGeom>
              <a:avLst/>
              <a:gdLst>
                <a:gd name="T0" fmla="*/ 0 w 1185"/>
                <a:gd name="T1" fmla="*/ 104 h 697"/>
                <a:gd name="T2" fmla="*/ 1185 w 1185"/>
                <a:gd name="T3" fmla="*/ 697 h 697"/>
                <a:gd name="T4" fmla="*/ 1185 w 1185"/>
                <a:gd name="T5" fmla="*/ 593 h 697"/>
                <a:gd name="T6" fmla="*/ 0 w 1185"/>
                <a:gd name="T7" fmla="*/ 0 h 697"/>
                <a:gd name="T8" fmla="*/ 0 w 1185"/>
                <a:gd name="T9" fmla="*/ 104 h 69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85"/>
                <a:gd name="T16" fmla="*/ 0 h 697"/>
                <a:gd name="T17" fmla="*/ 1185 w 1185"/>
                <a:gd name="T18" fmla="*/ 697 h 69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85" h="697">
                  <a:moveTo>
                    <a:pt x="0" y="104"/>
                  </a:moveTo>
                  <a:lnTo>
                    <a:pt x="1185" y="697"/>
                  </a:lnTo>
                  <a:lnTo>
                    <a:pt x="1185" y="593"/>
                  </a:lnTo>
                  <a:lnTo>
                    <a:pt x="0" y="0"/>
                  </a:lnTo>
                  <a:lnTo>
                    <a:pt x="0" y="104"/>
                  </a:lnTo>
                  <a:close/>
                </a:path>
              </a:pathLst>
            </a:custGeom>
            <a:gradFill rotWithShape="1">
              <a:gsLst>
                <a:gs pos="0">
                  <a:srgbClr val="969696"/>
                </a:gs>
                <a:gs pos="100000">
                  <a:srgbClr val="808080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</p:grpSp>
      <p:sp>
        <p:nvSpPr>
          <p:cNvPr id="22" name="Text Box 30"/>
          <p:cNvSpPr>
            <a:spLocks noChangeArrowheads="1"/>
          </p:cNvSpPr>
          <p:nvPr/>
        </p:nvSpPr>
        <p:spPr bwMode="auto">
          <a:xfrm>
            <a:off x="7152837" y="3812196"/>
            <a:ext cx="1154973" cy="2538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/>
          <a:p>
            <a:pPr marL="0" marR="0" lvl="0" indent="0" algn="ctr" defTabSz="816337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  <a:sym typeface="Arial Black" pitchFamily="34" charset="0"/>
              </a:rPr>
              <a:t>在此插入内容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23" name="Text Box 31"/>
          <p:cNvSpPr>
            <a:spLocks noChangeArrowheads="1"/>
          </p:cNvSpPr>
          <p:nvPr/>
        </p:nvSpPr>
        <p:spPr bwMode="auto">
          <a:xfrm>
            <a:off x="7077086" y="3094170"/>
            <a:ext cx="1079335" cy="2538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71" tIns="34285" rIns="68571" bIns="34285">
            <a:spAutoFit/>
          </a:bodyPr>
          <a:lstStyle/>
          <a:p>
            <a:pPr marL="0" marR="0" lvl="0" indent="0" algn="l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  <a:sym typeface="微软雅黑" pitchFamily="34" charset="-122"/>
              </a:rPr>
              <a:t>在此插入内容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  <a:sym typeface="微软雅黑" pitchFamily="34" charset="-122"/>
            </a:endParaRPr>
          </a:p>
        </p:txBody>
      </p:sp>
      <p:sp>
        <p:nvSpPr>
          <p:cNvPr id="24" name="Text Box 32"/>
          <p:cNvSpPr>
            <a:spLocks noChangeArrowheads="1"/>
          </p:cNvSpPr>
          <p:nvPr/>
        </p:nvSpPr>
        <p:spPr bwMode="auto">
          <a:xfrm>
            <a:off x="4184052" y="3110280"/>
            <a:ext cx="1169775" cy="2538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71" tIns="34285" rIns="68571" bIns="34285">
            <a:spAutoFit/>
          </a:bodyPr>
          <a:lstStyle/>
          <a:p>
            <a:pPr marL="0" marR="0" lvl="0" indent="0" algn="l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  <a:sym typeface="微软雅黑" pitchFamily="34" charset="-122"/>
              </a:rPr>
              <a:t>在此插入内容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  <a:sym typeface="微软雅黑" pitchFamily="34" charset="-122"/>
            </a:endParaRPr>
          </a:p>
        </p:txBody>
      </p:sp>
      <p:sp>
        <p:nvSpPr>
          <p:cNvPr id="25" name="Text Box 33"/>
          <p:cNvSpPr>
            <a:spLocks noChangeArrowheads="1"/>
          </p:cNvSpPr>
          <p:nvPr/>
        </p:nvSpPr>
        <p:spPr bwMode="auto">
          <a:xfrm>
            <a:off x="4992753" y="2313359"/>
            <a:ext cx="1080525" cy="2538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71" tIns="34285" rIns="68571" bIns="34285">
            <a:spAutoFit/>
          </a:bodyPr>
          <a:lstStyle/>
          <a:p>
            <a:pPr marL="0" marR="0" lvl="0" indent="0" algn="l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  <a:sym typeface="微软雅黑" pitchFamily="34" charset="-122"/>
              </a:rPr>
              <a:t>在此插入内容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  <a:sym typeface="微软雅黑" pitchFamily="34" charset="-122"/>
            </a:endParaRPr>
          </a:p>
        </p:txBody>
      </p:sp>
      <p:sp>
        <p:nvSpPr>
          <p:cNvPr id="26" name="Text Box 34"/>
          <p:cNvSpPr>
            <a:spLocks noChangeArrowheads="1"/>
          </p:cNvSpPr>
          <p:nvPr/>
        </p:nvSpPr>
        <p:spPr bwMode="auto">
          <a:xfrm>
            <a:off x="4022119" y="2624339"/>
            <a:ext cx="1218566" cy="2538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/>
          <a:p>
            <a:pPr marL="0" marR="0" lvl="0" indent="0" algn="ctr" defTabSz="816337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  <a:sym typeface="Arial Black" pitchFamily="34" charset="0"/>
              </a:rPr>
              <a:t>在此插入内容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27" name="Text Box 35"/>
          <p:cNvSpPr>
            <a:spLocks noChangeArrowheads="1"/>
          </p:cNvSpPr>
          <p:nvPr/>
        </p:nvSpPr>
        <p:spPr bwMode="auto">
          <a:xfrm>
            <a:off x="6235212" y="2500241"/>
            <a:ext cx="1100959" cy="2538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/>
          <a:p>
            <a:pPr marL="0" marR="0" lvl="0" indent="0" algn="ctr" defTabSz="816337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  <a:sym typeface="Arial Black" pitchFamily="34" charset="0"/>
              </a:rPr>
              <a:t>在此插入内容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28" name="Text Box 36"/>
          <p:cNvSpPr>
            <a:spLocks noChangeArrowheads="1"/>
          </p:cNvSpPr>
          <p:nvPr/>
        </p:nvSpPr>
        <p:spPr bwMode="auto">
          <a:xfrm>
            <a:off x="3851920" y="1275606"/>
            <a:ext cx="3811254" cy="6386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/>
          <a:p>
            <a:pPr marL="0" marR="0" lvl="0" indent="0" algn="l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5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  <a:sym typeface="微软雅黑" pitchFamily="34" charset="-122"/>
              </a:rPr>
              <a:t>在此添加标题内容</a:t>
            </a:r>
            <a:endParaRPr kumimoji="0" lang="en-US" sz="15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  <a:sym typeface="微软雅黑" pitchFamily="34" charset="-122"/>
            </a:endParaRPr>
          </a:p>
          <a:p>
            <a:pPr marL="0" marR="0" lvl="0" indent="0" algn="l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  <a:sym typeface="微软雅黑" pitchFamily="34" charset="-122"/>
              </a:rPr>
              <a:t>在此插入内容在此插入内容在此插入内容在此插入内容</a:t>
            </a: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  <a:sym typeface="微软雅黑" pitchFamily="34" charset="-122"/>
            </a:endParaRPr>
          </a:p>
          <a:p>
            <a:pPr marL="0" marR="0" lvl="0" indent="0" algn="l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  <a:sym typeface="微软雅黑" pitchFamily="34" charset="-122"/>
              </a:rPr>
              <a:t>在此插入内容在此插入内容在此插入内容在此插入内容</a:t>
            </a: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  <a:sym typeface="微软雅黑" pitchFamily="34" charset="-122"/>
            </a:endParaRPr>
          </a:p>
        </p:txBody>
      </p:sp>
      <p:sp>
        <p:nvSpPr>
          <p:cNvPr id="29" name="圆角矩形 28"/>
          <p:cNvSpPr/>
          <p:nvPr/>
        </p:nvSpPr>
        <p:spPr>
          <a:xfrm>
            <a:off x="611560" y="1275606"/>
            <a:ext cx="2448272" cy="3341602"/>
          </a:xfrm>
          <a:prstGeom prst="roundRect">
            <a:avLst/>
          </a:prstGeom>
          <a:noFill/>
          <a:ln w="127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819440" y="1861941"/>
            <a:ext cx="2096375" cy="240065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816337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       点击</a:t>
            </a:r>
            <a:r>
              <a:rPr kumimoji="0" lang="zh-CN" alt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输入简要文字内容，文字内容需概括精炼，不用多余的文字修饰。点击输入简要文字内容，文字内容需概括精炼，不用多余的文字修饰</a:t>
            </a:r>
            <a:r>
              <a:rPr kumimoji="0" lang="zh-CN" alt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。</a:t>
            </a:r>
            <a:endParaRPr kumimoji="0" lang="en-US" altLang="zh-CN" sz="10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  <a:p>
            <a:pPr marL="0" marR="0" lvl="0" indent="0" algn="l" defTabSz="816337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       点击</a:t>
            </a:r>
            <a:r>
              <a:rPr kumimoji="0" lang="zh-CN" alt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输入简要文字内容，文字内容需概括精炼，不用多余的文字</a:t>
            </a:r>
            <a:r>
              <a:rPr kumimoji="0" lang="zh-CN" alt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修饰。</a:t>
            </a:r>
            <a:r>
              <a:rPr kumimoji="0" lang="zh-CN" alt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点击输入简要文字内容，文字内容需概括精炼，不用多余的文字修饰</a:t>
            </a:r>
            <a:r>
              <a:rPr kumimoji="0" lang="zh-CN" alt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。</a:t>
            </a:r>
            <a:r>
              <a:rPr kumimoji="0" lang="zh-CN" alt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点击输入简要文字内容，文字内容需概括精炼，不用多余的文字修饰</a:t>
            </a:r>
            <a:r>
              <a:rPr kumimoji="0" lang="zh-CN" alt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。</a:t>
            </a:r>
            <a:endParaRPr kumimoji="0" lang="en-US" altLang="zh-CN" sz="1000" b="0" i="0" u="none" strike="noStrike" kern="1200" cap="none" spc="0" normalizeH="0" baseline="0" noProof="0" dirty="0" smtClean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  <a:p>
            <a:pPr marL="0" marR="0" lvl="0" indent="0" algn="l" defTabSz="816337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点击输入简要文字内容，文字内容需概括精炼，不用多余的文字修饰</a:t>
            </a:r>
            <a:r>
              <a:rPr kumimoji="0" lang="zh-CN" alt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。</a:t>
            </a:r>
            <a:endParaRPr kumimoji="0" lang="zh-CN" altLang="en-US" sz="1000" b="1" i="0" u="none" strike="noStrike" kern="1200" cap="none" spc="0" normalizeH="0" baseline="0" noProof="0" dirty="0" smtClean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31" name="Text Placeholder 2"/>
          <p:cNvSpPr txBox="1">
            <a:spLocks/>
          </p:cNvSpPr>
          <p:nvPr/>
        </p:nvSpPr>
        <p:spPr bwMode="auto">
          <a:xfrm>
            <a:off x="1475656" y="1563638"/>
            <a:ext cx="1523692" cy="268421"/>
          </a:xfrm>
          <a:prstGeom prst="rect">
            <a:avLst/>
          </a:prstGeom>
          <a:noFill/>
          <a:ln>
            <a:noFill/>
          </a:ln>
          <a:extLst/>
        </p:spPr>
        <p:txBody>
          <a:bodyPr/>
          <a:lstStyle>
            <a:lvl1pPr>
              <a:defRPr>
                <a:solidFill>
                  <a:schemeClr val="tx1"/>
                </a:solidFill>
                <a:latin typeface="Open Sans" charset="0"/>
                <a:ea typeface="MS PGothic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charset="0"/>
                <a:ea typeface="MS PGothic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charset="0"/>
                <a:ea typeface="MS PGothic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charset="0"/>
                <a:ea typeface="MS PGothic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charset="0"/>
                <a:ea typeface="MS PGothic" pitchFamily="34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charset="0"/>
                <a:ea typeface="MS PGothic" pitchFamily="34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charset="0"/>
                <a:ea typeface="MS PGothic" pitchFamily="34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charset="0"/>
                <a:ea typeface="MS PGothic" pitchFamily="34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charset="0"/>
                <a:ea typeface="MS PGothic" pitchFamily="34" charset="-128"/>
              </a:defRPr>
            </a:lvl9pPr>
          </a:lstStyle>
          <a:p>
            <a:pPr marL="0" marR="0" lvl="0" indent="0" algn="ctr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ct val="80000"/>
              <a:buFont typeface="Corbel" pitchFamily="34" charset="0"/>
              <a:buNone/>
              <a:tabLst/>
              <a:defRPr/>
            </a:pPr>
            <a:r>
              <a:rPr kumimoji="0" lang="zh-CN" altLang="en-US" sz="15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添加会议主题</a:t>
            </a:r>
            <a:endParaRPr kumimoji="0" lang="en-AU" sz="15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32974819"/>
      </p:ext>
    </p:extLst>
  </p:cSld>
  <p:clrMapOvr>
    <a:masterClrMapping/>
  </p:clrMapOvr>
  <p:transition spd="slow" advClick="0" advTm="0">
    <p:cover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3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7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9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1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3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4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25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7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8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29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1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2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33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5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6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37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9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41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3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4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45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7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8" fill="hold">
                                <p:stCondLst>
                                  <p:cond delay="5500"/>
                                </p:stCondLst>
                                <p:childTnLst>
                                  <p:par>
                                    <p:cTn id="49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1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2" fill="hold">
                                <p:stCondLst>
                                  <p:cond delay="6000"/>
                                </p:stCondLst>
                                <p:childTnLst>
                                  <p:par>
                                    <p:cTn id="53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5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6" fill="hold">
                                <p:stCondLst>
                                  <p:cond delay="6500"/>
                                </p:stCondLst>
                                <p:childTnLst>
                                  <p:par>
                                    <p:cTn id="57" presetID="2" presetClass="entr" presetSubtype="1" fill="hold" grpId="0" nodeType="afterEffect" p14:presetBounceEnd="3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0000">
                                          <p:cBhvr additive="base">
                                            <p:cTn id="59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0000">
                                          <p:cBhvr additive="base">
                                            <p:cTn id="60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" presetID="50" presetClass="entr" presetSubtype="0" decel="100000" fill="hold" grpId="0" nodeType="withEffect">
                                      <p:stCondLst>
                                        <p:cond delay="20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3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+.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5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22" presetClass="entr" presetSubtype="8" fill="hold" grpId="0" nodeType="withEffect">
                                      <p:stCondLst>
                                        <p:cond delay="30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8" dur="5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36" presetClass="emph" presetSubtype="0" fill="hold" grpId="1" nodeType="withEffect">
                                      <p:stCondLst>
                                        <p:cond delay="30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animScale>
                                          <p:cBhvr>
                                            <p:cTn id="70" dur="25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</p:cBhvr>
                                          <p:to x="80000" y="100000"/>
                                        </p:animScale>
                                        <p:anim by="(#ppt_w*0.10)" calcmode="lin" valueType="num">
                                          <p:cBhvr>
                                            <p:cTn id="71" dur="25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by="(-#ppt_w*0.10)" calcmode="lin" valueType="num">
                                          <p:cBhvr>
                                            <p:cTn id="72" dur="25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-480000">
                                          <p:cBhvr>
                                            <p:cTn id="73" dur="25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2" grpId="0"/>
          <p:bldP spid="23" grpId="0"/>
          <p:bldP spid="24" grpId="0"/>
          <p:bldP spid="25" grpId="0"/>
          <p:bldP spid="26" grpId="0"/>
          <p:bldP spid="27" grpId="0"/>
          <p:bldP spid="28" grpId="0"/>
          <p:bldP spid="29" grpId="0" animBg="1"/>
          <p:bldP spid="30" grpId="0"/>
          <p:bldP spid="30" grpId="1"/>
          <p:bldP spid="31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3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7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9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1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3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4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25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7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8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29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1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2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33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5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6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37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9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41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3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4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45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7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8" fill="hold">
                                <p:stCondLst>
                                  <p:cond delay="5500"/>
                                </p:stCondLst>
                                <p:childTnLst>
                                  <p:par>
                                    <p:cTn id="49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1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2" fill="hold">
                                <p:stCondLst>
                                  <p:cond delay="6000"/>
                                </p:stCondLst>
                                <p:childTnLst>
                                  <p:par>
                                    <p:cTn id="53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5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6" fill="hold">
                                <p:stCondLst>
                                  <p:cond delay="6500"/>
                                </p:stCondLst>
                                <p:childTnLst>
                                  <p:par>
                                    <p:cTn id="57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9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0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" presetID="50" presetClass="entr" presetSubtype="0" decel="100000" fill="hold" grpId="0" nodeType="withEffect">
                                      <p:stCondLst>
                                        <p:cond delay="20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3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+.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5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22" presetClass="entr" presetSubtype="8" fill="hold" grpId="0" nodeType="withEffect">
                                      <p:stCondLst>
                                        <p:cond delay="30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8" dur="5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36" presetClass="emph" presetSubtype="0" fill="hold" grpId="1" nodeType="withEffect">
                                      <p:stCondLst>
                                        <p:cond delay="30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animScale>
                                          <p:cBhvr>
                                            <p:cTn id="70" dur="25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</p:cBhvr>
                                          <p:to x="80000" y="100000"/>
                                        </p:animScale>
                                        <p:anim by="(#ppt_w*0.10)" calcmode="lin" valueType="num">
                                          <p:cBhvr>
                                            <p:cTn id="71" dur="25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by="(-#ppt_w*0.10)" calcmode="lin" valueType="num">
                                          <p:cBhvr>
                                            <p:cTn id="72" dur="25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-480000">
                                          <p:cBhvr>
                                            <p:cTn id="73" dur="25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2" grpId="0"/>
          <p:bldP spid="23" grpId="0"/>
          <p:bldP spid="24" grpId="0"/>
          <p:bldP spid="25" grpId="0"/>
          <p:bldP spid="26" grpId="0"/>
          <p:bldP spid="27" grpId="0"/>
          <p:bldP spid="28" grpId="0"/>
          <p:bldP spid="29" grpId="0" animBg="1"/>
          <p:bldP spid="30" grpId="0"/>
          <p:bldP spid="30" grpId="1"/>
          <p:bldP spid="31" grpId="0"/>
        </p:bldLst>
      </p:timing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3" name="组合 72"/>
          <p:cNvGrpSpPr/>
          <p:nvPr/>
        </p:nvGrpSpPr>
        <p:grpSpPr>
          <a:xfrm>
            <a:off x="0" y="0"/>
            <a:ext cx="9144000" cy="5143500"/>
            <a:chOff x="0" y="0"/>
            <a:chExt cx="9144000" cy="5143500"/>
          </a:xfrm>
        </p:grpSpPr>
        <p:pic>
          <p:nvPicPr>
            <p:cNvPr id="8" name="图片 7"/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0"/>
              <a:ext cx="9144000" cy="5143500"/>
            </a:xfrm>
            <a:prstGeom prst="rect">
              <a:avLst/>
            </a:prstGeom>
          </p:spPr>
        </p:pic>
        <p:pic>
          <p:nvPicPr>
            <p:cNvPr id="6" name="图片 5"/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4668450" y="3120571"/>
              <a:ext cx="4461036" cy="2022928"/>
            </a:xfrm>
            <a:prstGeom prst="rect">
              <a:avLst/>
            </a:prstGeom>
          </p:spPr>
        </p:pic>
        <p:pic>
          <p:nvPicPr>
            <p:cNvPr id="9" name="图片 8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703295" y="3294743"/>
              <a:ext cx="3370330" cy="1551141"/>
            </a:xfrm>
            <a:prstGeom prst="rect">
              <a:avLst/>
            </a:prstGeom>
          </p:spPr>
        </p:pic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4208380"/>
              <a:ext cx="9144000" cy="935120"/>
            </a:xfrm>
            <a:prstGeom prst="rect">
              <a:avLst/>
            </a:prstGeom>
          </p:spPr>
        </p:pic>
        <p:pic>
          <p:nvPicPr>
            <p:cNvPr id="5" name="图片 4"/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78332" y="3476098"/>
              <a:ext cx="1730138" cy="1369786"/>
            </a:xfrm>
            <a:prstGeom prst="rect">
              <a:avLst/>
            </a:prstGeom>
          </p:spPr>
        </p:pic>
      </p:grpSp>
      <p:grpSp>
        <p:nvGrpSpPr>
          <p:cNvPr id="36" name="目录"/>
          <p:cNvGrpSpPr>
            <a:grpSpLocks/>
          </p:cNvGrpSpPr>
          <p:nvPr/>
        </p:nvGrpSpPr>
        <p:grpSpPr bwMode="auto">
          <a:xfrm>
            <a:off x="3754279" y="860478"/>
            <a:ext cx="1804428" cy="1288589"/>
            <a:chOff x="3050349" y="1844085"/>
            <a:chExt cx="944784" cy="678092"/>
          </a:xfrm>
        </p:grpSpPr>
        <p:sp>
          <p:nvSpPr>
            <p:cNvPr id="37" name="任意多边形 36"/>
            <p:cNvSpPr/>
            <p:nvPr/>
          </p:nvSpPr>
          <p:spPr>
            <a:xfrm rot="8100000" flipV="1">
              <a:off x="3050349" y="1844085"/>
              <a:ext cx="833779" cy="678092"/>
            </a:xfrm>
            <a:custGeom>
              <a:avLst/>
              <a:gdLst>
                <a:gd name="connsiteX0" fmla="*/ 122096 w 833718"/>
                <a:gd name="connsiteY0" fmla="*/ 556342 h 678436"/>
                <a:gd name="connsiteX1" fmla="*/ 68679 w 833718"/>
                <a:gd name="connsiteY1" fmla="*/ 32208 h 678436"/>
                <a:gd name="connsiteX2" fmla="*/ 94988 w 833718"/>
                <a:gd name="connsiteY2" fmla="*/ 0 h 678436"/>
                <a:gd name="connsiteX3" fmla="*/ 738731 w 833718"/>
                <a:gd name="connsiteY3" fmla="*/ 0 h 678436"/>
                <a:gd name="connsiteX4" fmla="*/ 765040 w 833718"/>
                <a:gd name="connsiteY4" fmla="*/ 32208 h 678436"/>
                <a:gd name="connsiteX5" fmla="*/ 711623 w 833718"/>
                <a:gd name="connsiteY5" fmla="*/ 556342 h 678436"/>
                <a:gd name="connsiteX6" fmla="*/ 122096 w 833718"/>
                <a:gd name="connsiteY6" fmla="*/ 556342 h 6784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33718" h="678436">
                  <a:moveTo>
                    <a:pt x="122096" y="556342"/>
                  </a:moveTo>
                  <a:cubicBezTo>
                    <a:pt x="-20349" y="413897"/>
                    <a:pt x="-38155" y="194012"/>
                    <a:pt x="68679" y="32208"/>
                  </a:cubicBezTo>
                  <a:lnTo>
                    <a:pt x="94988" y="0"/>
                  </a:lnTo>
                  <a:lnTo>
                    <a:pt x="738731" y="0"/>
                  </a:lnTo>
                  <a:lnTo>
                    <a:pt x="765040" y="32208"/>
                  </a:lnTo>
                  <a:cubicBezTo>
                    <a:pt x="871873" y="194012"/>
                    <a:pt x="854068" y="413897"/>
                    <a:pt x="711623" y="556342"/>
                  </a:cubicBezTo>
                  <a:cubicBezTo>
                    <a:pt x="548830" y="719135"/>
                    <a:pt x="284889" y="719135"/>
                    <a:pt x="122096" y="556342"/>
                  </a:cubicBezTo>
                  <a:close/>
                </a:path>
              </a:pathLst>
            </a:custGeom>
            <a:solidFill>
              <a:srgbClr val="C00000"/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816337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8" name="文本框 6"/>
            <p:cNvSpPr txBox="1">
              <a:spLocks noChangeArrowheads="1"/>
            </p:cNvSpPr>
            <p:nvPr/>
          </p:nvSpPr>
          <p:spPr bwMode="auto">
            <a:xfrm>
              <a:off x="3163385" y="1898860"/>
              <a:ext cx="831748" cy="58305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marL="0" marR="0" lvl="0" indent="0" defTabSz="816337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66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Impact" pitchFamily="34" charset="0"/>
                  <a:ea typeface="宋体" panose="02010600030101010101" pitchFamily="2" charset="-122"/>
                </a:rPr>
                <a:t>04</a:t>
              </a:r>
              <a:endParaRPr kumimoji="0" lang="zh-CN" altLang="en-US" sz="6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Impact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39" name="目录"/>
          <p:cNvGrpSpPr/>
          <p:nvPr/>
        </p:nvGrpSpPr>
        <p:grpSpPr>
          <a:xfrm>
            <a:off x="2080630" y="2446689"/>
            <a:ext cx="5056770" cy="841434"/>
            <a:chOff x="4220679" y="1029467"/>
            <a:chExt cx="2583569" cy="351085"/>
          </a:xfrm>
        </p:grpSpPr>
        <p:sp>
          <p:nvSpPr>
            <p:cNvPr id="40" name="圆角矩形 39"/>
            <p:cNvSpPr/>
            <p:nvPr/>
          </p:nvSpPr>
          <p:spPr>
            <a:xfrm>
              <a:off x="4234903" y="1029467"/>
              <a:ext cx="2569345" cy="351085"/>
            </a:xfrm>
            <a:prstGeom prst="roundRect">
              <a:avLst/>
            </a:prstGeom>
            <a:solidFill>
              <a:srgbClr val="C00000"/>
            </a:solidFill>
            <a:ln w="25400" cap="flat" cmpd="sng" algn="ctr">
              <a:noFill/>
              <a:prstDash val="solid"/>
            </a:ln>
            <a:effectLst/>
          </p:spPr>
          <p:txBody>
            <a:bodyPr lIns="121960" tIns="60980" rIns="121960" bIns="60980" anchor="ctr"/>
            <a:lstStyle/>
            <a:p>
              <a:pPr marL="0" marR="0" lvl="0" indent="0" algn="ctr" defTabSz="816337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7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  <p:sp>
          <p:nvSpPr>
            <p:cNvPr id="41" name="矩形 40"/>
            <p:cNvSpPr/>
            <p:nvPr/>
          </p:nvSpPr>
          <p:spPr>
            <a:xfrm>
              <a:off x="4220679" y="1092011"/>
              <a:ext cx="2583569" cy="231170"/>
            </a:xfrm>
            <a:prstGeom prst="rect">
              <a:avLst/>
            </a:prstGeom>
          </p:spPr>
          <p:txBody>
            <a:bodyPr wrap="square" lIns="121960" tIns="60980" rIns="121960" bIns="60980">
              <a:spAutoFit/>
            </a:bodyPr>
            <a:lstStyle/>
            <a:p>
              <a:pPr marL="0" marR="0" lvl="0" indent="0" algn="ctr" defTabSz="816337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800" b="1" i="0" u="none" strike="noStrike" kern="10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rPr>
                <a:t>第一部分</a:t>
              </a:r>
              <a:r>
                <a:rPr lang="zh-CN" altLang="en-US" sz="2800" b="1" kern="100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rPr>
                <a:t>：</a:t>
              </a:r>
              <a:r>
                <a:rPr lang="zh-CN" altLang="en-US" sz="2800" b="1" kern="100" dirty="0" smtClean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rPr>
                <a:t>单击添加文字标题</a:t>
              </a:r>
              <a:endParaRPr kumimoji="0" lang="zh-CN" altLang="zh-CN" sz="2800" b="1" i="0" u="none" strike="noStrike" kern="1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17468079"/>
      </p:ext>
    </p:extLst>
  </p:cSld>
  <p:clrMapOvr>
    <a:masterClrMapping/>
  </p:clrMapOvr>
  <p:transition spd="slow" advClick="0" advTm="0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68"/>
          <p:cNvGrpSpPr/>
          <p:nvPr/>
        </p:nvGrpSpPr>
        <p:grpSpPr>
          <a:xfrm>
            <a:off x="6817525" y="2149171"/>
            <a:ext cx="1031052" cy="1190423"/>
            <a:chOff x="9090030" y="2434894"/>
            <a:chExt cx="1374737" cy="1587231"/>
          </a:xfrm>
          <a:solidFill>
            <a:schemeClr val="accent4"/>
          </a:solidFill>
        </p:grpSpPr>
        <p:sp>
          <p:nvSpPr>
            <p:cNvPr id="3" name="Freeform 2"/>
            <p:cNvSpPr>
              <a:spLocks/>
            </p:cNvSpPr>
            <p:nvPr/>
          </p:nvSpPr>
          <p:spPr bwMode="auto">
            <a:xfrm flipH="1">
              <a:off x="9090030" y="2434894"/>
              <a:ext cx="1374737" cy="245535"/>
            </a:xfrm>
            <a:custGeom>
              <a:avLst/>
              <a:gdLst>
                <a:gd name="T0" fmla="*/ 890 w 896"/>
                <a:gd name="T1" fmla="*/ 32 h 160"/>
                <a:gd name="T2" fmla="*/ 840 w 896"/>
                <a:gd name="T3" fmla="*/ 0 h 160"/>
                <a:gd name="T4" fmla="*/ 791 w 896"/>
                <a:gd name="T5" fmla="*/ 32 h 160"/>
                <a:gd name="T6" fmla="*/ 741 w 896"/>
                <a:gd name="T7" fmla="*/ 0 h 160"/>
                <a:gd name="T8" fmla="*/ 692 w 896"/>
                <a:gd name="T9" fmla="*/ 32 h 160"/>
                <a:gd name="T10" fmla="*/ 642 w 896"/>
                <a:gd name="T11" fmla="*/ 0 h 160"/>
                <a:gd name="T12" fmla="*/ 593 w 896"/>
                <a:gd name="T13" fmla="*/ 32 h 160"/>
                <a:gd name="T14" fmla="*/ 544 w 896"/>
                <a:gd name="T15" fmla="*/ 0 h 160"/>
                <a:gd name="T16" fmla="*/ 494 w 896"/>
                <a:gd name="T17" fmla="*/ 32 h 160"/>
                <a:gd name="T18" fmla="*/ 445 w 896"/>
                <a:gd name="T19" fmla="*/ 0 h 160"/>
                <a:gd name="T20" fmla="*/ 395 w 896"/>
                <a:gd name="T21" fmla="*/ 32 h 160"/>
                <a:gd name="T22" fmla="*/ 346 w 896"/>
                <a:gd name="T23" fmla="*/ 0 h 160"/>
                <a:gd name="T24" fmla="*/ 296 w 896"/>
                <a:gd name="T25" fmla="*/ 32 h 160"/>
                <a:gd name="T26" fmla="*/ 247 w 896"/>
                <a:gd name="T27" fmla="*/ 0 h 160"/>
                <a:gd name="T28" fmla="*/ 197 w 896"/>
                <a:gd name="T29" fmla="*/ 32 h 160"/>
                <a:gd name="T30" fmla="*/ 148 w 896"/>
                <a:gd name="T31" fmla="*/ 0 h 160"/>
                <a:gd name="T32" fmla="*/ 98 w 896"/>
                <a:gd name="T33" fmla="*/ 32 h 160"/>
                <a:gd name="T34" fmla="*/ 49 w 896"/>
                <a:gd name="T35" fmla="*/ 0 h 160"/>
                <a:gd name="T36" fmla="*/ 0 w 896"/>
                <a:gd name="T37" fmla="*/ 32 h 160"/>
                <a:gd name="T38" fmla="*/ 0 w 896"/>
                <a:gd name="T39" fmla="*/ 160 h 160"/>
                <a:gd name="T40" fmla="*/ 896 w 896"/>
                <a:gd name="T41" fmla="*/ 160 h 160"/>
                <a:gd name="T42" fmla="*/ 896 w 896"/>
                <a:gd name="T43" fmla="*/ 32 h 160"/>
                <a:gd name="T44" fmla="*/ 890 w 896"/>
                <a:gd name="T45" fmla="*/ 32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896" h="160">
                  <a:moveTo>
                    <a:pt x="890" y="32"/>
                  </a:moveTo>
                  <a:cubicBezTo>
                    <a:pt x="869" y="32"/>
                    <a:pt x="850" y="19"/>
                    <a:pt x="840" y="0"/>
                  </a:cubicBezTo>
                  <a:cubicBezTo>
                    <a:pt x="830" y="19"/>
                    <a:pt x="812" y="32"/>
                    <a:pt x="791" y="32"/>
                  </a:cubicBezTo>
                  <a:cubicBezTo>
                    <a:pt x="770" y="32"/>
                    <a:pt x="752" y="19"/>
                    <a:pt x="741" y="0"/>
                  </a:cubicBezTo>
                  <a:cubicBezTo>
                    <a:pt x="731" y="19"/>
                    <a:pt x="713" y="32"/>
                    <a:pt x="692" y="32"/>
                  </a:cubicBezTo>
                  <a:cubicBezTo>
                    <a:pt x="671" y="32"/>
                    <a:pt x="653" y="19"/>
                    <a:pt x="642" y="0"/>
                  </a:cubicBezTo>
                  <a:cubicBezTo>
                    <a:pt x="632" y="19"/>
                    <a:pt x="614" y="32"/>
                    <a:pt x="593" y="32"/>
                  </a:cubicBezTo>
                  <a:cubicBezTo>
                    <a:pt x="572" y="32"/>
                    <a:pt x="554" y="19"/>
                    <a:pt x="544" y="0"/>
                  </a:cubicBezTo>
                  <a:cubicBezTo>
                    <a:pt x="533" y="19"/>
                    <a:pt x="515" y="32"/>
                    <a:pt x="494" y="32"/>
                  </a:cubicBezTo>
                  <a:cubicBezTo>
                    <a:pt x="473" y="32"/>
                    <a:pt x="455" y="19"/>
                    <a:pt x="445" y="0"/>
                  </a:cubicBezTo>
                  <a:cubicBezTo>
                    <a:pt x="434" y="19"/>
                    <a:pt x="416" y="32"/>
                    <a:pt x="395" y="32"/>
                  </a:cubicBezTo>
                  <a:cubicBezTo>
                    <a:pt x="374" y="32"/>
                    <a:pt x="356" y="19"/>
                    <a:pt x="346" y="0"/>
                  </a:cubicBezTo>
                  <a:cubicBezTo>
                    <a:pt x="336" y="19"/>
                    <a:pt x="317" y="32"/>
                    <a:pt x="296" y="32"/>
                  </a:cubicBezTo>
                  <a:cubicBezTo>
                    <a:pt x="275" y="32"/>
                    <a:pt x="257" y="19"/>
                    <a:pt x="247" y="0"/>
                  </a:cubicBezTo>
                  <a:cubicBezTo>
                    <a:pt x="237" y="19"/>
                    <a:pt x="218" y="32"/>
                    <a:pt x="197" y="32"/>
                  </a:cubicBezTo>
                  <a:cubicBezTo>
                    <a:pt x="176" y="32"/>
                    <a:pt x="158" y="19"/>
                    <a:pt x="148" y="0"/>
                  </a:cubicBezTo>
                  <a:cubicBezTo>
                    <a:pt x="138" y="19"/>
                    <a:pt x="119" y="32"/>
                    <a:pt x="98" y="32"/>
                  </a:cubicBezTo>
                  <a:cubicBezTo>
                    <a:pt x="78" y="32"/>
                    <a:pt x="59" y="19"/>
                    <a:pt x="49" y="0"/>
                  </a:cubicBezTo>
                  <a:cubicBezTo>
                    <a:pt x="39" y="19"/>
                    <a:pt x="21" y="32"/>
                    <a:pt x="0" y="32"/>
                  </a:cubicBezTo>
                  <a:cubicBezTo>
                    <a:pt x="0" y="160"/>
                    <a:pt x="0" y="160"/>
                    <a:pt x="0" y="160"/>
                  </a:cubicBezTo>
                  <a:cubicBezTo>
                    <a:pt x="896" y="160"/>
                    <a:pt x="896" y="160"/>
                    <a:pt x="896" y="160"/>
                  </a:cubicBezTo>
                  <a:cubicBezTo>
                    <a:pt x="896" y="32"/>
                    <a:pt x="896" y="32"/>
                    <a:pt x="896" y="32"/>
                  </a:cubicBezTo>
                  <a:cubicBezTo>
                    <a:pt x="894" y="32"/>
                    <a:pt x="892" y="32"/>
                    <a:pt x="890" y="32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lIns="121920" tIns="60960" rIns="121920" bIns="60960"/>
            <a:lstStyle/>
            <a:p>
              <a:pPr marL="0" marR="0" lvl="0" indent="0" algn="l" defTabSz="68578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" name="Freeform 3"/>
            <p:cNvSpPr>
              <a:spLocks/>
            </p:cNvSpPr>
            <p:nvPr/>
          </p:nvSpPr>
          <p:spPr bwMode="auto">
            <a:xfrm flipH="1">
              <a:off x="9090030" y="2583899"/>
              <a:ext cx="1374737" cy="1438226"/>
            </a:xfrm>
            <a:custGeom>
              <a:avLst/>
              <a:gdLst>
                <a:gd name="T0" fmla="*/ 896 w 896"/>
                <a:gd name="T1" fmla="*/ 868 h 938"/>
                <a:gd name="T2" fmla="*/ 830 w 896"/>
                <a:gd name="T3" fmla="*/ 938 h 938"/>
                <a:gd name="T4" fmla="*/ 67 w 896"/>
                <a:gd name="T5" fmla="*/ 938 h 938"/>
                <a:gd name="T6" fmla="*/ 0 w 896"/>
                <a:gd name="T7" fmla="*/ 868 h 938"/>
                <a:gd name="T8" fmla="*/ 0 w 896"/>
                <a:gd name="T9" fmla="*/ 69 h 938"/>
                <a:gd name="T10" fmla="*/ 67 w 896"/>
                <a:gd name="T11" fmla="*/ 0 h 938"/>
                <a:gd name="T12" fmla="*/ 830 w 896"/>
                <a:gd name="T13" fmla="*/ 0 h 938"/>
                <a:gd name="T14" fmla="*/ 896 w 896"/>
                <a:gd name="T15" fmla="*/ 69 h 938"/>
                <a:gd name="T16" fmla="*/ 896 w 896"/>
                <a:gd name="T17" fmla="*/ 868 h 9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96" h="938">
                  <a:moveTo>
                    <a:pt x="896" y="868"/>
                  </a:moveTo>
                  <a:cubicBezTo>
                    <a:pt x="896" y="906"/>
                    <a:pt x="866" y="938"/>
                    <a:pt x="830" y="938"/>
                  </a:cubicBezTo>
                  <a:cubicBezTo>
                    <a:pt x="67" y="938"/>
                    <a:pt x="67" y="938"/>
                    <a:pt x="67" y="938"/>
                  </a:cubicBezTo>
                  <a:cubicBezTo>
                    <a:pt x="30" y="938"/>
                    <a:pt x="0" y="906"/>
                    <a:pt x="0" y="868"/>
                  </a:cubicBezTo>
                  <a:cubicBezTo>
                    <a:pt x="0" y="69"/>
                    <a:pt x="0" y="69"/>
                    <a:pt x="0" y="69"/>
                  </a:cubicBezTo>
                  <a:cubicBezTo>
                    <a:pt x="0" y="31"/>
                    <a:pt x="30" y="0"/>
                    <a:pt x="67" y="0"/>
                  </a:cubicBezTo>
                  <a:cubicBezTo>
                    <a:pt x="830" y="0"/>
                    <a:pt x="830" y="0"/>
                    <a:pt x="830" y="0"/>
                  </a:cubicBezTo>
                  <a:cubicBezTo>
                    <a:pt x="866" y="0"/>
                    <a:pt x="896" y="31"/>
                    <a:pt x="896" y="69"/>
                  </a:cubicBezTo>
                  <a:lnTo>
                    <a:pt x="896" y="868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lIns="121920" tIns="60960" rIns="121920" bIns="60960"/>
            <a:lstStyle/>
            <a:p>
              <a:pPr marL="0" marR="0" lvl="0" indent="0" algn="l" defTabSz="68578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grpSp>
        <p:nvGrpSpPr>
          <p:cNvPr id="5" name="Group 67"/>
          <p:cNvGrpSpPr>
            <a:grpSpLocks/>
          </p:cNvGrpSpPr>
          <p:nvPr/>
        </p:nvGrpSpPr>
        <p:grpSpPr bwMode="auto">
          <a:xfrm>
            <a:off x="6615113" y="1852653"/>
            <a:ext cx="1435893" cy="1537097"/>
            <a:chOff x="8819878" y="2022214"/>
            <a:chExt cx="1915044" cy="2049149"/>
          </a:xfrm>
          <a:solidFill>
            <a:schemeClr val="tx1">
              <a:lumMod val="65000"/>
              <a:lumOff val="35000"/>
            </a:schemeClr>
          </a:solidFill>
        </p:grpSpPr>
        <p:grpSp>
          <p:nvGrpSpPr>
            <p:cNvPr id="6" name="Group 4"/>
            <p:cNvGrpSpPr/>
            <p:nvPr/>
          </p:nvGrpSpPr>
          <p:grpSpPr>
            <a:xfrm flipH="1">
              <a:off x="8819878" y="2022214"/>
              <a:ext cx="1915044" cy="2049149"/>
              <a:chOff x="815878" y="1279659"/>
              <a:chExt cx="1436283" cy="1536862"/>
            </a:xfrm>
            <a:grpFill/>
          </p:grpSpPr>
          <p:sp>
            <p:nvSpPr>
              <p:cNvPr id="8" name="Freeform 6"/>
              <p:cNvSpPr>
                <a:spLocks/>
              </p:cNvSpPr>
              <p:nvPr/>
            </p:nvSpPr>
            <p:spPr bwMode="auto">
              <a:xfrm>
                <a:off x="815878" y="1279659"/>
                <a:ext cx="1436283" cy="1536862"/>
              </a:xfrm>
              <a:custGeom>
                <a:avLst/>
                <a:gdLst>
                  <a:gd name="T0" fmla="*/ 224 w 1248"/>
                  <a:gd name="T1" fmla="*/ 1336 h 1336"/>
                  <a:gd name="T2" fmla="*/ 168 w 1248"/>
                  <a:gd name="T3" fmla="*/ 1309 h 1336"/>
                  <a:gd name="T4" fmla="*/ 145 w 1248"/>
                  <a:gd name="T5" fmla="*/ 1246 h 1336"/>
                  <a:gd name="T6" fmla="*/ 145 w 1248"/>
                  <a:gd name="T7" fmla="*/ 90 h 1336"/>
                  <a:gd name="T8" fmla="*/ 127 w 1248"/>
                  <a:gd name="T9" fmla="*/ 40 h 1336"/>
                  <a:gd name="T10" fmla="*/ 86 w 1248"/>
                  <a:gd name="T11" fmla="*/ 21 h 1336"/>
                  <a:gd name="T12" fmla="*/ 38 w 1248"/>
                  <a:gd name="T13" fmla="*/ 40 h 1336"/>
                  <a:gd name="T14" fmla="*/ 20 w 1248"/>
                  <a:gd name="T15" fmla="*/ 91 h 1336"/>
                  <a:gd name="T16" fmla="*/ 0 w 1248"/>
                  <a:gd name="T17" fmla="*/ 91 h 1336"/>
                  <a:gd name="T18" fmla="*/ 23 w 1248"/>
                  <a:gd name="T19" fmla="*/ 27 h 1336"/>
                  <a:gd name="T20" fmla="*/ 79 w 1248"/>
                  <a:gd name="T21" fmla="*/ 1 h 1336"/>
                  <a:gd name="T22" fmla="*/ 143 w 1248"/>
                  <a:gd name="T23" fmla="*/ 27 h 1336"/>
                  <a:gd name="T24" fmla="*/ 165 w 1248"/>
                  <a:gd name="T25" fmla="*/ 91 h 1336"/>
                  <a:gd name="T26" fmla="*/ 165 w 1248"/>
                  <a:gd name="T27" fmla="*/ 91 h 1336"/>
                  <a:gd name="T28" fmla="*/ 165 w 1248"/>
                  <a:gd name="T29" fmla="*/ 91 h 1336"/>
                  <a:gd name="T30" fmla="*/ 183 w 1248"/>
                  <a:gd name="T31" fmla="*/ 1296 h 1336"/>
                  <a:gd name="T32" fmla="*/ 224 w 1248"/>
                  <a:gd name="T33" fmla="*/ 1316 h 1336"/>
                  <a:gd name="T34" fmla="*/ 1024 w 1248"/>
                  <a:gd name="T35" fmla="*/ 1316 h 1336"/>
                  <a:gd name="T36" fmla="*/ 1065 w 1248"/>
                  <a:gd name="T37" fmla="*/ 1296 h 1336"/>
                  <a:gd name="T38" fmla="*/ 1083 w 1248"/>
                  <a:gd name="T39" fmla="*/ 1246 h 1336"/>
                  <a:gd name="T40" fmla="*/ 1083 w 1248"/>
                  <a:gd name="T41" fmla="*/ 91 h 1336"/>
                  <a:gd name="T42" fmla="*/ 1106 w 1248"/>
                  <a:gd name="T43" fmla="*/ 27 h 1336"/>
                  <a:gd name="T44" fmla="*/ 1162 w 1248"/>
                  <a:gd name="T45" fmla="*/ 1 h 1336"/>
                  <a:gd name="T46" fmla="*/ 1169 w 1248"/>
                  <a:gd name="T47" fmla="*/ 1 h 1336"/>
                  <a:gd name="T48" fmla="*/ 1225 w 1248"/>
                  <a:gd name="T49" fmla="*/ 27 h 1336"/>
                  <a:gd name="T50" fmla="*/ 1248 w 1248"/>
                  <a:gd name="T51" fmla="*/ 91 h 1336"/>
                  <a:gd name="T52" fmla="*/ 1228 w 1248"/>
                  <a:gd name="T53" fmla="*/ 91 h 1336"/>
                  <a:gd name="T54" fmla="*/ 1210 w 1248"/>
                  <a:gd name="T55" fmla="*/ 40 h 1336"/>
                  <a:gd name="T56" fmla="*/ 1169 w 1248"/>
                  <a:gd name="T57" fmla="*/ 21 h 1336"/>
                  <a:gd name="T58" fmla="*/ 1121 w 1248"/>
                  <a:gd name="T59" fmla="*/ 40 h 1336"/>
                  <a:gd name="T60" fmla="*/ 1103 w 1248"/>
                  <a:gd name="T61" fmla="*/ 90 h 1336"/>
                  <a:gd name="T62" fmla="*/ 1103 w 1248"/>
                  <a:gd name="T63" fmla="*/ 90 h 1336"/>
                  <a:gd name="T64" fmla="*/ 1081 w 1248"/>
                  <a:gd name="T65" fmla="*/ 1309 h 1336"/>
                  <a:gd name="T66" fmla="*/ 1024 w 1248"/>
                  <a:gd name="T67" fmla="*/ 1336 h 1336"/>
                  <a:gd name="T68" fmla="*/ 1024 w 1248"/>
                  <a:gd name="T69" fmla="*/ 1336 h 13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248" h="1336">
                    <a:moveTo>
                      <a:pt x="1024" y="1336"/>
                    </a:moveTo>
                    <a:cubicBezTo>
                      <a:pt x="224" y="1336"/>
                      <a:pt x="224" y="1336"/>
                      <a:pt x="224" y="1336"/>
                    </a:cubicBezTo>
                    <a:cubicBezTo>
                      <a:pt x="202" y="1336"/>
                      <a:pt x="182" y="1326"/>
                      <a:pt x="168" y="1309"/>
                    </a:cubicBezTo>
                    <a:cubicBezTo>
                      <a:pt x="168" y="1309"/>
                      <a:pt x="168" y="1309"/>
                      <a:pt x="168" y="1309"/>
                    </a:cubicBezTo>
                    <a:cubicBezTo>
                      <a:pt x="154" y="1293"/>
                      <a:pt x="145" y="1271"/>
                      <a:pt x="145" y="1246"/>
                    </a:cubicBezTo>
                    <a:cubicBezTo>
                      <a:pt x="145" y="1246"/>
                      <a:pt x="145" y="1246"/>
                      <a:pt x="145" y="1246"/>
                    </a:cubicBezTo>
                    <a:cubicBezTo>
                      <a:pt x="145" y="91"/>
                      <a:pt x="145" y="91"/>
                      <a:pt x="145" y="91"/>
                    </a:cubicBezTo>
                    <a:cubicBezTo>
                      <a:pt x="145" y="90"/>
                      <a:pt x="145" y="90"/>
                      <a:pt x="145" y="90"/>
                    </a:cubicBezTo>
                    <a:cubicBezTo>
                      <a:pt x="145" y="71"/>
                      <a:pt x="138" y="53"/>
                      <a:pt x="127" y="40"/>
                    </a:cubicBezTo>
                    <a:cubicBezTo>
                      <a:pt x="127" y="40"/>
                      <a:pt x="127" y="40"/>
                      <a:pt x="127" y="40"/>
                    </a:cubicBezTo>
                    <a:cubicBezTo>
                      <a:pt x="116" y="28"/>
                      <a:pt x="102" y="21"/>
                      <a:pt x="86" y="21"/>
                    </a:cubicBezTo>
                    <a:cubicBezTo>
                      <a:pt x="86" y="21"/>
                      <a:pt x="86" y="21"/>
                      <a:pt x="86" y="21"/>
                    </a:cubicBezTo>
                    <a:cubicBezTo>
                      <a:pt x="79" y="21"/>
                      <a:pt x="79" y="21"/>
                      <a:pt x="79" y="21"/>
                    </a:cubicBezTo>
                    <a:cubicBezTo>
                      <a:pt x="64" y="21"/>
                      <a:pt x="49" y="28"/>
                      <a:pt x="38" y="40"/>
                    </a:cubicBezTo>
                    <a:cubicBezTo>
                      <a:pt x="38" y="40"/>
                      <a:pt x="38" y="40"/>
                      <a:pt x="38" y="40"/>
                    </a:cubicBezTo>
                    <a:cubicBezTo>
                      <a:pt x="27" y="53"/>
                      <a:pt x="20" y="71"/>
                      <a:pt x="20" y="91"/>
                    </a:cubicBezTo>
                    <a:cubicBezTo>
                      <a:pt x="20" y="91"/>
                      <a:pt x="20" y="91"/>
                      <a:pt x="20" y="91"/>
                    </a:cubicBezTo>
                    <a:cubicBezTo>
                      <a:pt x="0" y="91"/>
                      <a:pt x="0" y="91"/>
                      <a:pt x="0" y="91"/>
                    </a:cubicBezTo>
                    <a:cubicBezTo>
                      <a:pt x="0" y="66"/>
                      <a:pt x="9" y="44"/>
                      <a:pt x="23" y="27"/>
                    </a:cubicBezTo>
                    <a:cubicBezTo>
                      <a:pt x="23" y="27"/>
                      <a:pt x="23" y="27"/>
                      <a:pt x="23" y="27"/>
                    </a:cubicBezTo>
                    <a:cubicBezTo>
                      <a:pt x="37" y="11"/>
                      <a:pt x="57" y="0"/>
                      <a:pt x="79" y="1"/>
                    </a:cubicBezTo>
                    <a:cubicBezTo>
                      <a:pt x="79" y="1"/>
                      <a:pt x="79" y="1"/>
                      <a:pt x="79" y="1"/>
                    </a:cubicBezTo>
                    <a:cubicBezTo>
                      <a:pt x="86" y="1"/>
                      <a:pt x="86" y="1"/>
                      <a:pt x="86" y="1"/>
                    </a:cubicBezTo>
                    <a:cubicBezTo>
                      <a:pt x="108" y="0"/>
                      <a:pt x="128" y="11"/>
                      <a:pt x="143" y="27"/>
                    </a:cubicBezTo>
                    <a:cubicBezTo>
                      <a:pt x="143" y="27"/>
                      <a:pt x="143" y="27"/>
                      <a:pt x="143" y="27"/>
                    </a:cubicBezTo>
                    <a:cubicBezTo>
                      <a:pt x="157" y="44"/>
                      <a:pt x="165" y="66"/>
                      <a:pt x="165" y="91"/>
                    </a:cubicBezTo>
                    <a:cubicBezTo>
                      <a:pt x="165" y="91"/>
                      <a:pt x="165" y="91"/>
                      <a:pt x="165" y="91"/>
                    </a:cubicBezTo>
                    <a:cubicBezTo>
                      <a:pt x="165" y="91"/>
                      <a:pt x="165" y="91"/>
                      <a:pt x="165" y="91"/>
                    </a:cubicBezTo>
                    <a:cubicBezTo>
                      <a:pt x="165" y="91"/>
                      <a:pt x="165" y="91"/>
                      <a:pt x="165" y="91"/>
                    </a:cubicBezTo>
                    <a:cubicBezTo>
                      <a:pt x="165" y="91"/>
                      <a:pt x="165" y="91"/>
                      <a:pt x="165" y="91"/>
                    </a:cubicBezTo>
                    <a:cubicBezTo>
                      <a:pt x="165" y="1246"/>
                      <a:pt x="165" y="1246"/>
                      <a:pt x="165" y="1246"/>
                    </a:cubicBezTo>
                    <a:cubicBezTo>
                      <a:pt x="165" y="1266"/>
                      <a:pt x="172" y="1284"/>
                      <a:pt x="183" y="1296"/>
                    </a:cubicBezTo>
                    <a:cubicBezTo>
                      <a:pt x="183" y="1296"/>
                      <a:pt x="183" y="1296"/>
                      <a:pt x="183" y="1296"/>
                    </a:cubicBezTo>
                    <a:cubicBezTo>
                      <a:pt x="194" y="1309"/>
                      <a:pt x="208" y="1316"/>
                      <a:pt x="224" y="1316"/>
                    </a:cubicBezTo>
                    <a:cubicBezTo>
                      <a:pt x="224" y="1316"/>
                      <a:pt x="224" y="1316"/>
                      <a:pt x="224" y="1316"/>
                    </a:cubicBezTo>
                    <a:cubicBezTo>
                      <a:pt x="1024" y="1316"/>
                      <a:pt x="1024" y="1316"/>
                      <a:pt x="1024" y="1316"/>
                    </a:cubicBezTo>
                    <a:cubicBezTo>
                      <a:pt x="1040" y="1316"/>
                      <a:pt x="1055" y="1309"/>
                      <a:pt x="1065" y="1296"/>
                    </a:cubicBezTo>
                    <a:cubicBezTo>
                      <a:pt x="1065" y="1296"/>
                      <a:pt x="1065" y="1296"/>
                      <a:pt x="1065" y="1296"/>
                    </a:cubicBezTo>
                    <a:cubicBezTo>
                      <a:pt x="1076" y="1284"/>
                      <a:pt x="1083" y="1266"/>
                      <a:pt x="1083" y="1246"/>
                    </a:cubicBezTo>
                    <a:cubicBezTo>
                      <a:pt x="1083" y="1246"/>
                      <a:pt x="1083" y="1246"/>
                      <a:pt x="1083" y="1246"/>
                    </a:cubicBezTo>
                    <a:cubicBezTo>
                      <a:pt x="1083" y="92"/>
                      <a:pt x="1083" y="92"/>
                      <a:pt x="1083" y="92"/>
                    </a:cubicBezTo>
                    <a:cubicBezTo>
                      <a:pt x="1083" y="91"/>
                      <a:pt x="1083" y="91"/>
                      <a:pt x="1083" y="91"/>
                    </a:cubicBezTo>
                    <a:cubicBezTo>
                      <a:pt x="1083" y="91"/>
                      <a:pt x="1083" y="91"/>
                      <a:pt x="1083" y="91"/>
                    </a:cubicBezTo>
                    <a:cubicBezTo>
                      <a:pt x="1083" y="66"/>
                      <a:pt x="1092" y="44"/>
                      <a:pt x="1106" y="27"/>
                    </a:cubicBezTo>
                    <a:cubicBezTo>
                      <a:pt x="1106" y="27"/>
                      <a:pt x="1106" y="27"/>
                      <a:pt x="1106" y="27"/>
                    </a:cubicBezTo>
                    <a:cubicBezTo>
                      <a:pt x="1120" y="11"/>
                      <a:pt x="1140" y="0"/>
                      <a:pt x="1162" y="1"/>
                    </a:cubicBezTo>
                    <a:cubicBezTo>
                      <a:pt x="1162" y="1"/>
                      <a:pt x="1162" y="1"/>
                      <a:pt x="1162" y="1"/>
                    </a:cubicBezTo>
                    <a:cubicBezTo>
                      <a:pt x="1169" y="1"/>
                      <a:pt x="1169" y="1"/>
                      <a:pt x="1169" y="1"/>
                    </a:cubicBezTo>
                    <a:cubicBezTo>
                      <a:pt x="1191" y="0"/>
                      <a:pt x="1211" y="11"/>
                      <a:pt x="1225" y="27"/>
                    </a:cubicBezTo>
                    <a:cubicBezTo>
                      <a:pt x="1225" y="27"/>
                      <a:pt x="1225" y="27"/>
                      <a:pt x="1225" y="27"/>
                    </a:cubicBezTo>
                    <a:cubicBezTo>
                      <a:pt x="1239" y="44"/>
                      <a:pt x="1248" y="66"/>
                      <a:pt x="1248" y="91"/>
                    </a:cubicBezTo>
                    <a:cubicBezTo>
                      <a:pt x="1248" y="91"/>
                      <a:pt x="1248" y="91"/>
                      <a:pt x="1248" y="91"/>
                    </a:cubicBezTo>
                    <a:cubicBezTo>
                      <a:pt x="1248" y="91"/>
                      <a:pt x="1248" y="91"/>
                      <a:pt x="1248" y="91"/>
                    </a:cubicBezTo>
                    <a:cubicBezTo>
                      <a:pt x="1228" y="91"/>
                      <a:pt x="1228" y="91"/>
                      <a:pt x="1228" y="91"/>
                    </a:cubicBezTo>
                    <a:cubicBezTo>
                      <a:pt x="1228" y="71"/>
                      <a:pt x="1221" y="53"/>
                      <a:pt x="1210" y="40"/>
                    </a:cubicBezTo>
                    <a:cubicBezTo>
                      <a:pt x="1210" y="40"/>
                      <a:pt x="1210" y="40"/>
                      <a:pt x="1210" y="40"/>
                    </a:cubicBezTo>
                    <a:cubicBezTo>
                      <a:pt x="1199" y="28"/>
                      <a:pt x="1185" y="21"/>
                      <a:pt x="1169" y="21"/>
                    </a:cubicBezTo>
                    <a:cubicBezTo>
                      <a:pt x="1169" y="21"/>
                      <a:pt x="1169" y="21"/>
                      <a:pt x="1169" y="21"/>
                    </a:cubicBezTo>
                    <a:cubicBezTo>
                      <a:pt x="1162" y="21"/>
                      <a:pt x="1162" y="21"/>
                      <a:pt x="1162" y="21"/>
                    </a:cubicBezTo>
                    <a:cubicBezTo>
                      <a:pt x="1146" y="21"/>
                      <a:pt x="1132" y="28"/>
                      <a:pt x="1121" y="40"/>
                    </a:cubicBezTo>
                    <a:cubicBezTo>
                      <a:pt x="1121" y="40"/>
                      <a:pt x="1121" y="40"/>
                      <a:pt x="1121" y="40"/>
                    </a:cubicBezTo>
                    <a:cubicBezTo>
                      <a:pt x="1110" y="53"/>
                      <a:pt x="1103" y="70"/>
                      <a:pt x="1103" y="90"/>
                    </a:cubicBezTo>
                    <a:cubicBezTo>
                      <a:pt x="1103" y="90"/>
                      <a:pt x="1103" y="90"/>
                      <a:pt x="1103" y="90"/>
                    </a:cubicBezTo>
                    <a:cubicBezTo>
                      <a:pt x="1103" y="90"/>
                      <a:pt x="1103" y="90"/>
                      <a:pt x="1103" y="90"/>
                    </a:cubicBezTo>
                    <a:cubicBezTo>
                      <a:pt x="1103" y="1246"/>
                      <a:pt x="1103" y="1246"/>
                      <a:pt x="1103" y="1246"/>
                    </a:cubicBezTo>
                    <a:cubicBezTo>
                      <a:pt x="1103" y="1271"/>
                      <a:pt x="1095" y="1293"/>
                      <a:pt x="1081" y="1309"/>
                    </a:cubicBezTo>
                    <a:cubicBezTo>
                      <a:pt x="1081" y="1309"/>
                      <a:pt x="1081" y="1309"/>
                      <a:pt x="1081" y="1309"/>
                    </a:cubicBezTo>
                    <a:cubicBezTo>
                      <a:pt x="1067" y="1326"/>
                      <a:pt x="1047" y="1336"/>
                      <a:pt x="1024" y="1336"/>
                    </a:cubicBezTo>
                    <a:cubicBezTo>
                      <a:pt x="1024" y="1336"/>
                      <a:pt x="1024" y="1336"/>
                      <a:pt x="1024" y="1336"/>
                    </a:cubicBezTo>
                    <a:cubicBezTo>
                      <a:pt x="1024" y="1336"/>
                      <a:pt x="1024" y="1336"/>
                      <a:pt x="1024" y="133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pPr marL="0" marR="0" lvl="0" indent="0" algn="l" defTabSz="68578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6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9" name="Freeform 7"/>
              <p:cNvSpPr>
                <a:spLocks/>
              </p:cNvSpPr>
              <p:nvPr/>
            </p:nvSpPr>
            <p:spPr bwMode="auto">
              <a:xfrm>
                <a:off x="997601" y="1752427"/>
                <a:ext cx="160342" cy="14091"/>
              </a:xfrm>
              <a:custGeom>
                <a:avLst/>
                <a:gdLst>
                  <a:gd name="T0" fmla="*/ 0 w 330"/>
                  <a:gd name="T1" fmla="*/ 29 h 29"/>
                  <a:gd name="T2" fmla="*/ 0 w 330"/>
                  <a:gd name="T3" fmla="*/ 0 h 29"/>
                  <a:gd name="T4" fmla="*/ 330 w 330"/>
                  <a:gd name="T5" fmla="*/ 0 h 29"/>
                  <a:gd name="T6" fmla="*/ 330 w 330"/>
                  <a:gd name="T7" fmla="*/ 29 h 29"/>
                  <a:gd name="T8" fmla="*/ 0 w 330"/>
                  <a:gd name="T9" fmla="*/ 29 h 29"/>
                  <a:gd name="T10" fmla="*/ 0 w 330"/>
                  <a:gd name="T11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30" h="29">
                    <a:moveTo>
                      <a:pt x="0" y="29"/>
                    </a:moveTo>
                    <a:lnTo>
                      <a:pt x="0" y="0"/>
                    </a:lnTo>
                    <a:lnTo>
                      <a:pt x="330" y="0"/>
                    </a:lnTo>
                    <a:lnTo>
                      <a:pt x="330" y="29"/>
                    </a:lnTo>
                    <a:lnTo>
                      <a:pt x="0" y="29"/>
                    </a:lnTo>
                    <a:lnTo>
                      <a:pt x="0" y="2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pPr marL="0" marR="0" lvl="0" indent="0" algn="l" defTabSz="68578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6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0" name="Freeform 8"/>
              <p:cNvSpPr>
                <a:spLocks/>
              </p:cNvSpPr>
              <p:nvPr/>
            </p:nvSpPr>
            <p:spPr bwMode="auto">
              <a:xfrm>
                <a:off x="997601" y="1849119"/>
                <a:ext cx="101550" cy="13605"/>
              </a:xfrm>
              <a:custGeom>
                <a:avLst/>
                <a:gdLst>
                  <a:gd name="T0" fmla="*/ 0 w 209"/>
                  <a:gd name="T1" fmla="*/ 28 h 28"/>
                  <a:gd name="T2" fmla="*/ 0 w 209"/>
                  <a:gd name="T3" fmla="*/ 0 h 28"/>
                  <a:gd name="T4" fmla="*/ 209 w 209"/>
                  <a:gd name="T5" fmla="*/ 0 h 28"/>
                  <a:gd name="T6" fmla="*/ 209 w 209"/>
                  <a:gd name="T7" fmla="*/ 28 h 28"/>
                  <a:gd name="T8" fmla="*/ 0 w 209"/>
                  <a:gd name="T9" fmla="*/ 28 h 28"/>
                  <a:gd name="T10" fmla="*/ 0 w 209"/>
                  <a:gd name="T11" fmla="*/ 28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09" h="28">
                    <a:moveTo>
                      <a:pt x="0" y="28"/>
                    </a:moveTo>
                    <a:lnTo>
                      <a:pt x="0" y="0"/>
                    </a:lnTo>
                    <a:lnTo>
                      <a:pt x="209" y="0"/>
                    </a:lnTo>
                    <a:lnTo>
                      <a:pt x="209" y="28"/>
                    </a:lnTo>
                    <a:lnTo>
                      <a:pt x="0" y="28"/>
                    </a:lnTo>
                    <a:lnTo>
                      <a:pt x="0" y="2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pPr marL="0" marR="0" lvl="0" indent="0" algn="l" defTabSz="68578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6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1" name="Freeform 9"/>
              <p:cNvSpPr>
                <a:spLocks/>
              </p:cNvSpPr>
              <p:nvPr/>
            </p:nvSpPr>
            <p:spPr bwMode="auto">
              <a:xfrm>
                <a:off x="997601" y="1946782"/>
                <a:ext cx="101550" cy="14091"/>
              </a:xfrm>
              <a:custGeom>
                <a:avLst/>
                <a:gdLst>
                  <a:gd name="T0" fmla="*/ 0 w 209"/>
                  <a:gd name="T1" fmla="*/ 29 h 29"/>
                  <a:gd name="T2" fmla="*/ 0 w 209"/>
                  <a:gd name="T3" fmla="*/ 0 h 29"/>
                  <a:gd name="T4" fmla="*/ 209 w 209"/>
                  <a:gd name="T5" fmla="*/ 0 h 29"/>
                  <a:gd name="T6" fmla="*/ 209 w 209"/>
                  <a:gd name="T7" fmla="*/ 29 h 29"/>
                  <a:gd name="T8" fmla="*/ 0 w 209"/>
                  <a:gd name="T9" fmla="*/ 29 h 29"/>
                  <a:gd name="T10" fmla="*/ 0 w 209"/>
                  <a:gd name="T11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09" h="29">
                    <a:moveTo>
                      <a:pt x="0" y="29"/>
                    </a:moveTo>
                    <a:lnTo>
                      <a:pt x="0" y="0"/>
                    </a:lnTo>
                    <a:lnTo>
                      <a:pt x="209" y="0"/>
                    </a:lnTo>
                    <a:lnTo>
                      <a:pt x="209" y="29"/>
                    </a:lnTo>
                    <a:lnTo>
                      <a:pt x="0" y="29"/>
                    </a:lnTo>
                    <a:lnTo>
                      <a:pt x="0" y="2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pPr marL="0" marR="0" lvl="0" indent="0" algn="l" defTabSz="68578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6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2" name="Freeform 10"/>
              <p:cNvSpPr>
                <a:spLocks/>
              </p:cNvSpPr>
              <p:nvPr/>
            </p:nvSpPr>
            <p:spPr bwMode="auto">
              <a:xfrm>
                <a:off x="997601" y="2043474"/>
                <a:ext cx="101550" cy="13605"/>
              </a:xfrm>
              <a:custGeom>
                <a:avLst/>
                <a:gdLst>
                  <a:gd name="T0" fmla="*/ 0 w 209"/>
                  <a:gd name="T1" fmla="*/ 28 h 28"/>
                  <a:gd name="T2" fmla="*/ 0 w 209"/>
                  <a:gd name="T3" fmla="*/ 0 h 28"/>
                  <a:gd name="T4" fmla="*/ 209 w 209"/>
                  <a:gd name="T5" fmla="*/ 0 h 28"/>
                  <a:gd name="T6" fmla="*/ 209 w 209"/>
                  <a:gd name="T7" fmla="*/ 28 h 28"/>
                  <a:gd name="T8" fmla="*/ 0 w 209"/>
                  <a:gd name="T9" fmla="*/ 28 h 28"/>
                  <a:gd name="T10" fmla="*/ 0 w 209"/>
                  <a:gd name="T11" fmla="*/ 28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09" h="28">
                    <a:moveTo>
                      <a:pt x="0" y="28"/>
                    </a:moveTo>
                    <a:lnTo>
                      <a:pt x="0" y="0"/>
                    </a:lnTo>
                    <a:lnTo>
                      <a:pt x="209" y="0"/>
                    </a:lnTo>
                    <a:lnTo>
                      <a:pt x="209" y="28"/>
                    </a:lnTo>
                    <a:lnTo>
                      <a:pt x="0" y="28"/>
                    </a:lnTo>
                    <a:lnTo>
                      <a:pt x="0" y="2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pPr marL="0" marR="0" lvl="0" indent="0" algn="l" defTabSz="68578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6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3" name="Freeform 11"/>
              <p:cNvSpPr>
                <a:spLocks/>
              </p:cNvSpPr>
              <p:nvPr/>
            </p:nvSpPr>
            <p:spPr bwMode="auto">
              <a:xfrm>
                <a:off x="997601" y="2140165"/>
                <a:ext cx="160342" cy="13605"/>
              </a:xfrm>
              <a:custGeom>
                <a:avLst/>
                <a:gdLst>
                  <a:gd name="T0" fmla="*/ 0 w 330"/>
                  <a:gd name="T1" fmla="*/ 28 h 28"/>
                  <a:gd name="T2" fmla="*/ 0 w 330"/>
                  <a:gd name="T3" fmla="*/ 0 h 28"/>
                  <a:gd name="T4" fmla="*/ 330 w 330"/>
                  <a:gd name="T5" fmla="*/ 0 h 28"/>
                  <a:gd name="T6" fmla="*/ 330 w 330"/>
                  <a:gd name="T7" fmla="*/ 28 h 28"/>
                  <a:gd name="T8" fmla="*/ 0 w 330"/>
                  <a:gd name="T9" fmla="*/ 28 h 28"/>
                  <a:gd name="T10" fmla="*/ 0 w 330"/>
                  <a:gd name="T11" fmla="*/ 28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30" h="28">
                    <a:moveTo>
                      <a:pt x="0" y="28"/>
                    </a:moveTo>
                    <a:lnTo>
                      <a:pt x="0" y="0"/>
                    </a:lnTo>
                    <a:lnTo>
                      <a:pt x="330" y="0"/>
                    </a:lnTo>
                    <a:lnTo>
                      <a:pt x="330" y="28"/>
                    </a:lnTo>
                    <a:lnTo>
                      <a:pt x="0" y="28"/>
                    </a:lnTo>
                    <a:lnTo>
                      <a:pt x="0" y="2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pPr marL="0" marR="0" lvl="0" indent="0" algn="l" defTabSz="68578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6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4" name="Freeform 12"/>
              <p:cNvSpPr>
                <a:spLocks/>
              </p:cNvSpPr>
              <p:nvPr/>
            </p:nvSpPr>
            <p:spPr bwMode="auto">
              <a:xfrm>
                <a:off x="992256" y="2237828"/>
                <a:ext cx="106895" cy="13605"/>
              </a:xfrm>
              <a:custGeom>
                <a:avLst/>
                <a:gdLst>
                  <a:gd name="T0" fmla="*/ 0 w 220"/>
                  <a:gd name="T1" fmla="*/ 28 h 28"/>
                  <a:gd name="T2" fmla="*/ 0 w 220"/>
                  <a:gd name="T3" fmla="*/ 0 h 28"/>
                  <a:gd name="T4" fmla="*/ 220 w 220"/>
                  <a:gd name="T5" fmla="*/ 0 h 28"/>
                  <a:gd name="T6" fmla="*/ 220 w 220"/>
                  <a:gd name="T7" fmla="*/ 28 h 28"/>
                  <a:gd name="T8" fmla="*/ 0 w 220"/>
                  <a:gd name="T9" fmla="*/ 28 h 28"/>
                  <a:gd name="T10" fmla="*/ 0 w 220"/>
                  <a:gd name="T11" fmla="*/ 28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20" h="28">
                    <a:moveTo>
                      <a:pt x="0" y="28"/>
                    </a:moveTo>
                    <a:lnTo>
                      <a:pt x="0" y="0"/>
                    </a:lnTo>
                    <a:lnTo>
                      <a:pt x="220" y="0"/>
                    </a:lnTo>
                    <a:lnTo>
                      <a:pt x="220" y="28"/>
                    </a:lnTo>
                    <a:lnTo>
                      <a:pt x="0" y="28"/>
                    </a:lnTo>
                    <a:lnTo>
                      <a:pt x="0" y="2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pPr marL="0" marR="0" lvl="0" indent="0" algn="l" defTabSz="68578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6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5" name="Freeform 13"/>
              <p:cNvSpPr>
                <a:spLocks/>
              </p:cNvSpPr>
              <p:nvPr/>
            </p:nvSpPr>
            <p:spPr bwMode="auto">
              <a:xfrm>
                <a:off x="992256" y="2334520"/>
                <a:ext cx="106895" cy="13605"/>
              </a:xfrm>
              <a:custGeom>
                <a:avLst/>
                <a:gdLst>
                  <a:gd name="T0" fmla="*/ 0 w 220"/>
                  <a:gd name="T1" fmla="*/ 28 h 28"/>
                  <a:gd name="T2" fmla="*/ 0 w 220"/>
                  <a:gd name="T3" fmla="*/ 0 h 28"/>
                  <a:gd name="T4" fmla="*/ 220 w 220"/>
                  <a:gd name="T5" fmla="*/ 0 h 28"/>
                  <a:gd name="T6" fmla="*/ 220 w 220"/>
                  <a:gd name="T7" fmla="*/ 28 h 28"/>
                  <a:gd name="T8" fmla="*/ 0 w 220"/>
                  <a:gd name="T9" fmla="*/ 28 h 28"/>
                  <a:gd name="T10" fmla="*/ 0 w 220"/>
                  <a:gd name="T11" fmla="*/ 28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20" h="28">
                    <a:moveTo>
                      <a:pt x="0" y="28"/>
                    </a:moveTo>
                    <a:lnTo>
                      <a:pt x="0" y="0"/>
                    </a:lnTo>
                    <a:lnTo>
                      <a:pt x="220" y="0"/>
                    </a:lnTo>
                    <a:lnTo>
                      <a:pt x="220" y="28"/>
                    </a:lnTo>
                    <a:lnTo>
                      <a:pt x="0" y="28"/>
                    </a:lnTo>
                    <a:lnTo>
                      <a:pt x="0" y="2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pPr marL="0" marR="0" lvl="0" indent="0" algn="l" defTabSz="68578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6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6" name="Freeform 14"/>
              <p:cNvSpPr>
                <a:spLocks/>
              </p:cNvSpPr>
              <p:nvPr/>
            </p:nvSpPr>
            <p:spPr bwMode="auto">
              <a:xfrm>
                <a:off x="992256" y="2431212"/>
                <a:ext cx="106895" cy="13605"/>
              </a:xfrm>
              <a:custGeom>
                <a:avLst/>
                <a:gdLst>
                  <a:gd name="T0" fmla="*/ 0 w 220"/>
                  <a:gd name="T1" fmla="*/ 28 h 28"/>
                  <a:gd name="T2" fmla="*/ 0 w 220"/>
                  <a:gd name="T3" fmla="*/ 0 h 28"/>
                  <a:gd name="T4" fmla="*/ 220 w 220"/>
                  <a:gd name="T5" fmla="*/ 0 h 28"/>
                  <a:gd name="T6" fmla="*/ 220 w 220"/>
                  <a:gd name="T7" fmla="*/ 28 h 28"/>
                  <a:gd name="T8" fmla="*/ 0 w 220"/>
                  <a:gd name="T9" fmla="*/ 28 h 28"/>
                  <a:gd name="T10" fmla="*/ 0 w 220"/>
                  <a:gd name="T11" fmla="*/ 28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20" h="28">
                    <a:moveTo>
                      <a:pt x="0" y="28"/>
                    </a:moveTo>
                    <a:lnTo>
                      <a:pt x="0" y="0"/>
                    </a:lnTo>
                    <a:lnTo>
                      <a:pt x="220" y="0"/>
                    </a:lnTo>
                    <a:lnTo>
                      <a:pt x="220" y="28"/>
                    </a:lnTo>
                    <a:lnTo>
                      <a:pt x="0" y="28"/>
                    </a:lnTo>
                    <a:lnTo>
                      <a:pt x="0" y="2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pPr marL="0" marR="0" lvl="0" indent="0" algn="l" defTabSz="68578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6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7" name="Freeform 15"/>
              <p:cNvSpPr>
                <a:spLocks/>
              </p:cNvSpPr>
              <p:nvPr/>
            </p:nvSpPr>
            <p:spPr bwMode="auto">
              <a:xfrm>
                <a:off x="997601" y="2528875"/>
                <a:ext cx="160342" cy="13605"/>
              </a:xfrm>
              <a:custGeom>
                <a:avLst/>
                <a:gdLst>
                  <a:gd name="T0" fmla="*/ 0 w 330"/>
                  <a:gd name="T1" fmla="*/ 28 h 28"/>
                  <a:gd name="T2" fmla="*/ 0 w 330"/>
                  <a:gd name="T3" fmla="*/ 0 h 28"/>
                  <a:gd name="T4" fmla="*/ 330 w 330"/>
                  <a:gd name="T5" fmla="*/ 0 h 28"/>
                  <a:gd name="T6" fmla="*/ 330 w 330"/>
                  <a:gd name="T7" fmla="*/ 28 h 28"/>
                  <a:gd name="T8" fmla="*/ 0 w 330"/>
                  <a:gd name="T9" fmla="*/ 28 h 28"/>
                  <a:gd name="T10" fmla="*/ 0 w 330"/>
                  <a:gd name="T11" fmla="*/ 28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30" h="28">
                    <a:moveTo>
                      <a:pt x="0" y="28"/>
                    </a:moveTo>
                    <a:lnTo>
                      <a:pt x="0" y="0"/>
                    </a:lnTo>
                    <a:lnTo>
                      <a:pt x="330" y="0"/>
                    </a:lnTo>
                    <a:lnTo>
                      <a:pt x="330" y="28"/>
                    </a:lnTo>
                    <a:lnTo>
                      <a:pt x="0" y="28"/>
                    </a:lnTo>
                    <a:lnTo>
                      <a:pt x="0" y="2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pPr marL="0" marR="0" lvl="0" indent="0" algn="l" defTabSz="68578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6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  <p:sp>
          <p:nvSpPr>
            <p:cNvPr id="7" name="Rectangle 5"/>
            <p:cNvSpPr>
              <a:spLocks noChangeArrowheads="1"/>
            </p:cNvSpPr>
            <p:nvPr/>
          </p:nvSpPr>
          <p:spPr bwMode="auto">
            <a:xfrm flipH="1">
              <a:off x="9171347" y="2319577"/>
              <a:ext cx="55068" cy="150948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121920" tIns="60960" rIns="121920" bIns="60960"/>
            <a:lstStyle/>
            <a:p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18" name="Group 66"/>
          <p:cNvGrpSpPr/>
          <p:nvPr/>
        </p:nvGrpSpPr>
        <p:grpSpPr>
          <a:xfrm>
            <a:off x="4973873" y="2344154"/>
            <a:ext cx="1031052" cy="995440"/>
            <a:chOff x="6631829" y="2694873"/>
            <a:chExt cx="1374737" cy="1327253"/>
          </a:xfrm>
          <a:solidFill>
            <a:schemeClr val="accent3"/>
          </a:solidFill>
        </p:grpSpPr>
        <p:sp>
          <p:nvSpPr>
            <p:cNvPr id="19" name="Freeform 17"/>
            <p:cNvSpPr>
              <a:spLocks/>
            </p:cNvSpPr>
            <p:nvPr/>
          </p:nvSpPr>
          <p:spPr bwMode="auto">
            <a:xfrm flipH="1">
              <a:off x="6631829" y="2694873"/>
              <a:ext cx="1374737" cy="245535"/>
            </a:xfrm>
            <a:custGeom>
              <a:avLst/>
              <a:gdLst>
                <a:gd name="T0" fmla="*/ 890 w 896"/>
                <a:gd name="T1" fmla="*/ 32 h 160"/>
                <a:gd name="T2" fmla="*/ 840 w 896"/>
                <a:gd name="T3" fmla="*/ 0 h 160"/>
                <a:gd name="T4" fmla="*/ 791 w 896"/>
                <a:gd name="T5" fmla="*/ 32 h 160"/>
                <a:gd name="T6" fmla="*/ 741 w 896"/>
                <a:gd name="T7" fmla="*/ 0 h 160"/>
                <a:gd name="T8" fmla="*/ 692 w 896"/>
                <a:gd name="T9" fmla="*/ 32 h 160"/>
                <a:gd name="T10" fmla="*/ 642 w 896"/>
                <a:gd name="T11" fmla="*/ 0 h 160"/>
                <a:gd name="T12" fmla="*/ 593 w 896"/>
                <a:gd name="T13" fmla="*/ 32 h 160"/>
                <a:gd name="T14" fmla="*/ 544 w 896"/>
                <a:gd name="T15" fmla="*/ 0 h 160"/>
                <a:gd name="T16" fmla="*/ 494 w 896"/>
                <a:gd name="T17" fmla="*/ 32 h 160"/>
                <a:gd name="T18" fmla="*/ 445 w 896"/>
                <a:gd name="T19" fmla="*/ 0 h 160"/>
                <a:gd name="T20" fmla="*/ 395 w 896"/>
                <a:gd name="T21" fmla="*/ 32 h 160"/>
                <a:gd name="T22" fmla="*/ 346 w 896"/>
                <a:gd name="T23" fmla="*/ 0 h 160"/>
                <a:gd name="T24" fmla="*/ 296 w 896"/>
                <a:gd name="T25" fmla="*/ 32 h 160"/>
                <a:gd name="T26" fmla="*/ 247 w 896"/>
                <a:gd name="T27" fmla="*/ 0 h 160"/>
                <a:gd name="T28" fmla="*/ 197 w 896"/>
                <a:gd name="T29" fmla="*/ 32 h 160"/>
                <a:gd name="T30" fmla="*/ 148 w 896"/>
                <a:gd name="T31" fmla="*/ 0 h 160"/>
                <a:gd name="T32" fmla="*/ 98 w 896"/>
                <a:gd name="T33" fmla="*/ 32 h 160"/>
                <a:gd name="T34" fmla="*/ 49 w 896"/>
                <a:gd name="T35" fmla="*/ 0 h 160"/>
                <a:gd name="T36" fmla="*/ 0 w 896"/>
                <a:gd name="T37" fmla="*/ 32 h 160"/>
                <a:gd name="T38" fmla="*/ 0 w 896"/>
                <a:gd name="T39" fmla="*/ 160 h 160"/>
                <a:gd name="T40" fmla="*/ 896 w 896"/>
                <a:gd name="T41" fmla="*/ 160 h 160"/>
                <a:gd name="T42" fmla="*/ 896 w 896"/>
                <a:gd name="T43" fmla="*/ 32 h 160"/>
                <a:gd name="T44" fmla="*/ 890 w 896"/>
                <a:gd name="T45" fmla="*/ 32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896" h="160">
                  <a:moveTo>
                    <a:pt x="890" y="32"/>
                  </a:moveTo>
                  <a:cubicBezTo>
                    <a:pt x="869" y="32"/>
                    <a:pt x="850" y="19"/>
                    <a:pt x="840" y="0"/>
                  </a:cubicBezTo>
                  <a:cubicBezTo>
                    <a:pt x="830" y="19"/>
                    <a:pt x="812" y="32"/>
                    <a:pt x="791" y="32"/>
                  </a:cubicBezTo>
                  <a:cubicBezTo>
                    <a:pt x="770" y="32"/>
                    <a:pt x="752" y="19"/>
                    <a:pt x="741" y="0"/>
                  </a:cubicBezTo>
                  <a:cubicBezTo>
                    <a:pt x="731" y="19"/>
                    <a:pt x="713" y="32"/>
                    <a:pt x="692" y="32"/>
                  </a:cubicBezTo>
                  <a:cubicBezTo>
                    <a:pt x="671" y="32"/>
                    <a:pt x="653" y="19"/>
                    <a:pt x="642" y="0"/>
                  </a:cubicBezTo>
                  <a:cubicBezTo>
                    <a:pt x="632" y="19"/>
                    <a:pt x="614" y="32"/>
                    <a:pt x="593" y="32"/>
                  </a:cubicBezTo>
                  <a:cubicBezTo>
                    <a:pt x="572" y="32"/>
                    <a:pt x="554" y="19"/>
                    <a:pt x="544" y="0"/>
                  </a:cubicBezTo>
                  <a:cubicBezTo>
                    <a:pt x="533" y="19"/>
                    <a:pt x="515" y="32"/>
                    <a:pt x="494" y="32"/>
                  </a:cubicBezTo>
                  <a:cubicBezTo>
                    <a:pt x="473" y="32"/>
                    <a:pt x="455" y="19"/>
                    <a:pt x="445" y="0"/>
                  </a:cubicBezTo>
                  <a:cubicBezTo>
                    <a:pt x="434" y="19"/>
                    <a:pt x="416" y="32"/>
                    <a:pt x="395" y="32"/>
                  </a:cubicBezTo>
                  <a:cubicBezTo>
                    <a:pt x="374" y="32"/>
                    <a:pt x="356" y="19"/>
                    <a:pt x="346" y="0"/>
                  </a:cubicBezTo>
                  <a:cubicBezTo>
                    <a:pt x="336" y="19"/>
                    <a:pt x="317" y="32"/>
                    <a:pt x="296" y="32"/>
                  </a:cubicBezTo>
                  <a:cubicBezTo>
                    <a:pt x="275" y="32"/>
                    <a:pt x="257" y="19"/>
                    <a:pt x="247" y="0"/>
                  </a:cubicBezTo>
                  <a:cubicBezTo>
                    <a:pt x="237" y="19"/>
                    <a:pt x="218" y="32"/>
                    <a:pt x="197" y="32"/>
                  </a:cubicBezTo>
                  <a:cubicBezTo>
                    <a:pt x="176" y="32"/>
                    <a:pt x="158" y="19"/>
                    <a:pt x="148" y="0"/>
                  </a:cubicBezTo>
                  <a:cubicBezTo>
                    <a:pt x="138" y="19"/>
                    <a:pt x="119" y="32"/>
                    <a:pt x="98" y="32"/>
                  </a:cubicBezTo>
                  <a:cubicBezTo>
                    <a:pt x="78" y="32"/>
                    <a:pt x="59" y="19"/>
                    <a:pt x="49" y="0"/>
                  </a:cubicBezTo>
                  <a:cubicBezTo>
                    <a:pt x="39" y="19"/>
                    <a:pt x="21" y="32"/>
                    <a:pt x="0" y="32"/>
                  </a:cubicBezTo>
                  <a:cubicBezTo>
                    <a:pt x="0" y="160"/>
                    <a:pt x="0" y="160"/>
                    <a:pt x="0" y="160"/>
                  </a:cubicBezTo>
                  <a:cubicBezTo>
                    <a:pt x="896" y="160"/>
                    <a:pt x="896" y="160"/>
                    <a:pt x="896" y="160"/>
                  </a:cubicBezTo>
                  <a:cubicBezTo>
                    <a:pt x="896" y="32"/>
                    <a:pt x="896" y="32"/>
                    <a:pt x="896" y="32"/>
                  </a:cubicBezTo>
                  <a:cubicBezTo>
                    <a:pt x="894" y="32"/>
                    <a:pt x="892" y="32"/>
                    <a:pt x="890" y="32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lIns="121920" tIns="60960" rIns="121920" bIns="60960"/>
            <a:lstStyle/>
            <a:p>
              <a:pPr marL="0" marR="0" lvl="0" indent="0" algn="l" defTabSz="68578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0" name="Freeform 18"/>
            <p:cNvSpPr>
              <a:spLocks/>
            </p:cNvSpPr>
            <p:nvPr/>
          </p:nvSpPr>
          <p:spPr bwMode="auto">
            <a:xfrm flipH="1">
              <a:off x="6631829" y="2871446"/>
              <a:ext cx="1374737" cy="1150680"/>
            </a:xfrm>
            <a:custGeom>
              <a:avLst/>
              <a:gdLst>
                <a:gd name="T0" fmla="*/ 896 w 896"/>
                <a:gd name="T1" fmla="*/ 868 h 938"/>
                <a:gd name="T2" fmla="*/ 830 w 896"/>
                <a:gd name="T3" fmla="*/ 938 h 938"/>
                <a:gd name="T4" fmla="*/ 67 w 896"/>
                <a:gd name="T5" fmla="*/ 938 h 938"/>
                <a:gd name="T6" fmla="*/ 0 w 896"/>
                <a:gd name="T7" fmla="*/ 868 h 938"/>
                <a:gd name="T8" fmla="*/ 0 w 896"/>
                <a:gd name="T9" fmla="*/ 69 h 938"/>
                <a:gd name="T10" fmla="*/ 67 w 896"/>
                <a:gd name="T11" fmla="*/ 0 h 938"/>
                <a:gd name="T12" fmla="*/ 830 w 896"/>
                <a:gd name="T13" fmla="*/ 0 h 938"/>
                <a:gd name="T14" fmla="*/ 896 w 896"/>
                <a:gd name="T15" fmla="*/ 69 h 938"/>
                <a:gd name="T16" fmla="*/ 896 w 896"/>
                <a:gd name="T17" fmla="*/ 868 h 9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96" h="938">
                  <a:moveTo>
                    <a:pt x="896" y="868"/>
                  </a:moveTo>
                  <a:cubicBezTo>
                    <a:pt x="896" y="906"/>
                    <a:pt x="866" y="938"/>
                    <a:pt x="830" y="938"/>
                  </a:cubicBezTo>
                  <a:cubicBezTo>
                    <a:pt x="67" y="938"/>
                    <a:pt x="67" y="938"/>
                    <a:pt x="67" y="938"/>
                  </a:cubicBezTo>
                  <a:cubicBezTo>
                    <a:pt x="30" y="938"/>
                    <a:pt x="0" y="906"/>
                    <a:pt x="0" y="868"/>
                  </a:cubicBezTo>
                  <a:cubicBezTo>
                    <a:pt x="0" y="69"/>
                    <a:pt x="0" y="69"/>
                    <a:pt x="0" y="69"/>
                  </a:cubicBezTo>
                  <a:cubicBezTo>
                    <a:pt x="0" y="31"/>
                    <a:pt x="30" y="0"/>
                    <a:pt x="67" y="0"/>
                  </a:cubicBezTo>
                  <a:cubicBezTo>
                    <a:pt x="830" y="0"/>
                    <a:pt x="830" y="0"/>
                    <a:pt x="830" y="0"/>
                  </a:cubicBezTo>
                  <a:cubicBezTo>
                    <a:pt x="866" y="0"/>
                    <a:pt x="896" y="31"/>
                    <a:pt x="896" y="69"/>
                  </a:cubicBezTo>
                  <a:lnTo>
                    <a:pt x="896" y="868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lIns="121920" tIns="60960" rIns="121920" bIns="60960"/>
            <a:lstStyle/>
            <a:p>
              <a:pPr marL="0" marR="0" lvl="0" indent="0" algn="l" defTabSz="68578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grpSp>
        <p:nvGrpSpPr>
          <p:cNvPr id="21" name="Group 65"/>
          <p:cNvGrpSpPr>
            <a:grpSpLocks/>
          </p:cNvGrpSpPr>
          <p:nvPr/>
        </p:nvGrpSpPr>
        <p:grpSpPr bwMode="auto">
          <a:xfrm>
            <a:off x="4770836" y="1852653"/>
            <a:ext cx="1437084" cy="1537097"/>
            <a:chOff x="6361677" y="2022214"/>
            <a:chExt cx="1915044" cy="2049149"/>
          </a:xfrm>
          <a:solidFill>
            <a:schemeClr val="tx1">
              <a:lumMod val="65000"/>
              <a:lumOff val="35000"/>
            </a:schemeClr>
          </a:solidFill>
        </p:grpSpPr>
        <p:grpSp>
          <p:nvGrpSpPr>
            <p:cNvPr id="22" name="Group 19"/>
            <p:cNvGrpSpPr/>
            <p:nvPr/>
          </p:nvGrpSpPr>
          <p:grpSpPr>
            <a:xfrm flipH="1">
              <a:off x="6361677" y="2022214"/>
              <a:ext cx="1915044" cy="2049149"/>
              <a:chOff x="815878" y="1279659"/>
              <a:chExt cx="1436283" cy="1536862"/>
            </a:xfrm>
            <a:grpFill/>
          </p:grpSpPr>
          <p:sp>
            <p:nvSpPr>
              <p:cNvPr id="24" name="Freeform 21"/>
              <p:cNvSpPr>
                <a:spLocks/>
              </p:cNvSpPr>
              <p:nvPr/>
            </p:nvSpPr>
            <p:spPr bwMode="auto">
              <a:xfrm>
                <a:off x="815878" y="1279659"/>
                <a:ext cx="1436283" cy="1536862"/>
              </a:xfrm>
              <a:custGeom>
                <a:avLst/>
                <a:gdLst>
                  <a:gd name="T0" fmla="*/ 224 w 1248"/>
                  <a:gd name="T1" fmla="*/ 1336 h 1336"/>
                  <a:gd name="T2" fmla="*/ 168 w 1248"/>
                  <a:gd name="T3" fmla="*/ 1309 h 1336"/>
                  <a:gd name="T4" fmla="*/ 145 w 1248"/>
                  <a:gd name="T5" fmla="*/ 1246 h 1336"/>
                  <a:gd name="T6" fmla="*/ 145 w 1248"/>
                  <a:gd name="T7" fmla="*/ 90 h 1336"/>
                  <a:gd name="T8" fmla="*/ 127 w 1248"/>
                  <a:gd name="T9" fmla="*/ 40 h 1336"/>
                  <a:gd name="T10" fmla="*/ 86 w 1248"/>
                  <a:gd name="T11" fmla="*/ 21 h 1336"/>
                  <a:gd name="T12" fmla="*/ 38 w 1248"/>
                  <a:gd name="T13" fmla="*/ 40 h 1336"/>
                  <a:gd name="T14" fmla="*/ 20 w 1248"/>
                  <a:gd name="T15" fmla="*/ 91 h 1336"/>
                  <a:gd name="T16" fmla="*/ 0 w 1248"/>
                  <a:gd name="T17" fmla="*/ 91 h 1336"/>
                  <a:gd name="T18" fmla="*/ 23 w 1248"/>
                  <a:gd name="T19" fmla="*/ 27 h 1336"/>
                  <a:gd name="T20" fmla="*/ 79 w 1248"/>
                  <a:gd name="T21" fmla="*/ 1 h 1336"/>
                  <a:gd name="T22" fmla="*/ 143 w 1248"/>
                  <a:gd name="T23" fmla="*/ 27 h 1336"/>
                  <a:gd name="T24" fmla="*/ 165 w 1248"/>
                  <a:gd name="T25" fmla="*/ 91 h 1336"/>
                  <a:gd name="T26" fmla="*/ 165 w 1248"/>
                  <a:gd name="T27" fmla="*/ 91 h 1336"/>
                  <a:gd name="T28" fmla="*/ 165 w 1248"/>
                  <a:gd name="T29" fmla="*/ 91 h 1336"/>
                  <a:gd name="T30" fmla="*/ 183 w 1248"/>
                  <a:gd name="T31" fmla="*/ 1296 h 1336"/>
                  <a:gd name="T32" fmla="*/ 224 w 1248"/>
                  <a:gd name="T33" fmla="*/ 1316 h 1336"/>
                  <a:gd name="T34" fmla="*/ 1024 w 1248"/>
                  <a:gd name="T35" fmla="*/ 1316 h 1336"/>
                  <a:gd name="T36" fmla="*/ 1065 w 1248"/>
                  <a:gd name="T37" fmla="*/ 1296 h 1336"/>
                  <a:gd name="T38" fmla="*/ 1083 w 1248"/>
                  <a:gd name="T39" fmla="*/ 1246 h 1336"/>
                  <a:gd name="T40" fmla="*/ 1083 w 1248"/>
                  <a:gd name="T41" fmla="*/ 91 h 1336"/>
                  <a:gd name="T42" fmla="*/ 1106 w 1248"/>
                  <a:gd name="T43" fmla="*/ 27 h 1336"/>
                  <a:gd name="T44" fmla="*/ 1162 w 1248"/>
                  <a:gd name="T45" fmla="*/ 1 h 1336"/>
                  <a:gd name="T46" fmla="*/ 1169 w 1248"/>
                  <a:gd name="T47" fmla="*/ 1 h 1336"/>
                  <a:gd name="T48" fmla="*/ 1225 w 1248"/>
                  <a:gd name="T49" fmla="*/ 27 h 1336"/>
                  <a:gd name="T50" fmla="*/ 1248 w 1248"/>
                  <a:gd name="T51" fmla="*/ 91 h 1336"/>
                  <a:gd name="T52" fmla="*/ 1228 w 1248"/>
                  <a:gd name="T53" fmla="*/ 91 h 1336"/>
                  <a:gd name="T54" fmla="*/ 1210 w 1248"/>
                  <a:gd name="T55" fmla="*/ 40 h 1336"/>
                  <a:gd name="T56" fmla="*/ 1169 w 1248"/>
                  <a:gd name="T57" fmla="*/ 21 h 1336"/>
                  <a:gd name="T58" fmla="*/ 1121 w 1248"/>
                  <a:gd name="T59" fmla="*/ 40 h 1336"/>
                  <a:gd name="T60" fmla="*/ 1103 w 1248"/>
                  <a:gd name="T61" fmla="*/ 90 h 1336"/>
                  <a:gd name="T62" fmla="*/ 1103 w 1248"/>
                  <a:gd name="T63" fmla="*/ 90 h 1336"/>
                  <a:gd name="T64" fmla="*/ 1081 w 1248"/>
                  <a:gd name="T65" fmla="*/ 1309 h 1336"/>
                  <a:gd name="T66" fmla="*/ 1024 w 1248"/>
                  <a:gd name="T67" fmla="*/ 1336 h 1336"/>
                  <a:gd name="T68" fmla="*/ 1024 w 1248"/>
                  <a:gd name="T69" fmla="*/ 1336 h 13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248" h="1336">
                    <a:moveTo>
                      <a:pt x="1024" y="1336"/>
                    </a:moveTo>
                    <a:cubicBezTo>
                      <a:pt x="224" y="1336"/>
                      <a:pt x="224" y="1336"/>
                      <a:pt x="224" y="1336"/>
                    </a:cubicBezTo>
                    <a:cubicBezTo>
                      <a:pt x="202" y="1336"/>
                      <a:pt x="182" y="1326"/>
                      <a:pt x="168" y="1309"/>
                    </a:cubicBezTo>
                    <a:cubicBezTo>
                      <a:pt x="168" y="1309"/>
                      <a:pt x="168" y="1309"/>
                      <a:pt x="168" y="1309"/>
                    </a:cubicBezTo>
                    <a:cubicBezTo>
                      <a:pt x="154" y="1293"/>
                      <a:pt x="145" y="1271"/>
                      <a:pt x="145" y="1246"/>
                    </a:cubicBezTo>
                    <a:cubicBezTo>
                      <a:pt x="145" y="1246"/>
                      <a:pt x="145" y="1246"/>
                      <a:pt x="145" y="1246"/>
                    </a:cubicBezTo>
                    <a:cubicBezTo>
                      <a:pt x="145" y="91"/>
                      <a:pt x="145" y="91"/>
                      <a:pt x="145" y="91"/>
                    </a:cubicBezTo>
                    <a:cubicBezTo>
                      <a:pt x="145" y="90"/>
                      <a:pt x="145" y="90"/>
                      <a:pt x="145" y="90"/>
                    </a:cubicBezTo>
                    <a:cubicBezTo>
                      <a:pt x="145" y="71"/>
                      <a:pt x="138" y="53"/>
                      <a:pt x="127" y="40"/>
                    </a:cubicBezTo>
                    <a:cubicBezTo>
                      <a:pt x="127" y="40"/>
                      <a:pt x="127" y="40"/>
                      <a:pt x="127" y="40"/>
                    </a:cubicBezTo>
                    <a:cubicBezTo>
                      <a:pt x="116" y="28"/>
                      <a:pt x="102" y="21"/>
                      <a:pt x="86" y="21"/>
                    </a:cubicBezTo>
                    <a:cubicBezTo>
                      <a:pt x="86" y="21"/>
                      <a:pt x="86" y="21"/>
                      <a:pt x="86" y="21"/>
                    </a:cubicBezTo>
                    <a:cubicBezTo>
                      <a:pt x="79" y="21"/>
                      <a:pt x="79" y="21"/>
                      <a:pt x="79" y="21"/>
                    </a:cubicBezTo>
                    <a:cubicBezTo>
                      <a:pt x="64" y="21"/>
                      <a:pt x="49" y="28"/>
                      <a:pt x="38" y="40"/>
                    </a:cubicBezTo>
                    <a:cubicBezTo>
                      <a:pt x="38" y="40"/>
                      <a:pt x="38" y="40"/>
                      <a:pt x="38" y="40"/>
                    </a:cubicBezTo>
                    <a:cubicBezTo>
                      <a:pt x="27" y="53"/>
                      <a:pt x="20" y="71"/>
                      <a:pt x="20" y="91"/>
                    </a:cubicBezTo>
                    <a:cubicBezTo>
                      <a:pt x="20" y="91"/>
                      <a:pt x="20" y="91"/>
                      <a:pt x="20" y="91"/>
                    </a:cubicBezTo>
                    <a:cubicBezTo>
                      <a:pt x="0" y="91"/>
                      <a:pt x="0" y="91"/>
                      <a:pt x="0" y="91"/>
                    </a:cubicBezTo>
                    <a:cubicBezTo>
                      <a:pt x="0" y="66"/>
                      <a:pt x="9" y="44"/>
                      <a:pt x="23" y="27"/>
                    </a:cubicBezTo>
                    <a:cubicBezTo>
                      <a:pt x="23" y="27"/>
                      <a:pt x="23" y="27"/>
                      <a:pt x="23" y="27"/>
                    </a:cubicBezTo>
                    <a:cubicBezTo>
                      <a:pt x="37" y="11"/>
                      <a:pt x="57" y="0"/>
                      <a:pt x="79" y="1"/>
                    </a:cubicBezTo>
                    <a:cubicBezTo>
                      <a:pt x="79" y="1"/>
                      <a:pt x="79" y="1"/>
                      <a:pt x="79" y="1"/>
                    </a:cubicBezTo>
                    <a:cubicBezTo>
                      <a:pt x="86" y="1"/>
                      <a:pt x="86" y="1"/>
                      <a:pt x="86" y="1"/>
                    </a:cubicBezTo>
                    <a:cubicBezTo>
                      <a:pt x="108" y="0"/>
                      <a:pt x="128" y="11"/>
                      <a:pt x="143" y="27"/>
                    </a:cubicBezTo>
                    <a:cubicBezTo>
                      <a:pt x="143" y="27"/>
                      <a:pt x="143" y="27"/>
                      <a:pt x="143" y="27"/>
                    </a:cubicBezTo>
                    <a:cubicBezTo>
                      <a:pt x="157" y="44"/>
                      <a:pt x="165" y="66"/>
                      <a:pt x="165" y="91"/>
                    </a:cubicBezTo>
                    <a:cubicBezTo>
                      <a:pt x="165" y="91"/>
                      <a:pt x="165" y="91"/>
                      <a:pt x="165" y="91"/>
                    </a:cubicBezTo>
                    <a:cubicBezTo>
                      <a:pt x="165" y="91"/>
                      <a:pt x="165" y="91"/>
                      <a:pt x="165" y="91"/>
                    </a:cubicBezTo>
                    <a:cubicBezTo>
                      <a:pt x="165" y="91"/>
                      <a:pt x="165" y="91"/>
                      <a:pt x="165" y="91"/>
                    </a:cubicBezTo>
                    <a:cubicBezTo>
                      <a:pt x="165" y="91"/>
                      <a:pt x="165" y="91"/>
                      <a:pt x="165" y="91"/>
                    </a:cubicBezTo>
                    <a:cubicBezTo>
                      <a:pt x="165" y="1246"/>
                      <a:pt x="165" y="1246"/>
                      <a:pt x="165" y="1246"/>
                    </a:cubicBezTo>
                    <a:cubicBezTo>
                      <a:pt x="165" y="1266"/>
                      <a:pt x="172" y="1284"/>
                      <a:pt x="183" y="1296"/>
                    </a:cubicBezTo>
                    <a:cubicBezTo>
                      <a:pt x="183" y="1296"/>
                      <a:pt x="183" y="1296"/>
                      <a:pt x="183" y="1296"/>
                    </a:cubicBezTo>
                    <a:cubicBezTo>
                      <a:pt x="194" y="1309"/>
                      <a:pt x="208" y="1316"/>
                      <a:pt x="224" y="1316"/>
                    </a:cubicBezTo>
                    <a:cubicBezTo>
                      <a:pt x="224" y="1316"/>
                      <a:pt x="224" y="1316"/>
                      <a:pt x="224" y="1316"/>
                    </a:cubicBezTo>
                    <a:cubicBezTo>
                      <a:pt x="1024" y="1316"/>
                      <a:pt x="1024" y="1316"/>
                      <a:pt x="1024" y="1316"/>
                    </a:cubicBezTo>
                    <a:cubicBezTo>
                      <a:pt x="1040" y="1316"/>
                      <a:pt x="1055" y="1309"/>
                      <a:pt x="1065" y="1296"/>
                    </a:cubicBezTo>
                    <a:cubicBezTo>
                      <a:pt x="1065" y="1296"/>
                      <a:pt x="1065" y="1296"/>
                      <a:pt x="1065" y="1296"/>
                    </a:cubicBezTo>
                    <a:cubicBezTo>
                      <a:pt x="1076" y="1284"/>
                      <a:pt x="1083" y="1266"/>
                      <a:pt x="1083" y="1246"/>
                    </a:cubicBezTo>
                    <a:cubicBezTo>
                      <a:pt x="1083" y="1246"/>
                      <a:pt x="1083" y="1246"/>
                      <a:pt x="1083" y="1246"/>
                    </a:cubicBezTo>
                    <a:cubicBezTo>
                      <a:pt x="1083" y="92"/>
                      <a:pt x="1083" y="92"/>
                      <a:pt x="1083" y="92"/>
                    </a:cubicBezTo>
                    <a:cubicBezTo>
                      <a:pt x="1083" y="91"/>
                      <a:pt x="1083" y="91"/>
                      <a:pt x="1083" y="91"/>
                    </a:cubicBezTo>
                    <a:cubicBezTo>
                      <a:pt x="1083" y="91"/>
                      <a:pt x="1083" y="91"/>
                      <a:pt x="1083" y="91"/>
                    </a:cubicBezTo>
                    <a:cubicBezTo>
                      <a:pt x="1083" y="66"/>
                      <a:pt x="1092" y="44"/>
                      <a:pt x="1106" y="27"/>
                    </a:cubicBezTo>
                    <a:cubicBezTo>
                      <a:pt x="1106" y="27"/>
                      <a:pt x="1106" y="27"/>
                      <a:pt x="1106" y="27"/>
                    </a:cubicBezTo>
                    <a:cubicBezTo>
                      <a:pt x="1120" y="11"/>
                      <a:pt x="1140" y="0"/>
                      <a:pt x="1162" y="1"/>
                    </a:cubicBezTo>
                    <a:cubicBezTo>
                      <a:pt x="1162" y="1"/>
                      <a:pt x="1162" y="1"/>
                      <a:pt x="1162" y="1"/>
                    </a:cubicBezTo>
                    <a:cubicBezTo>
                      <a:pt x="1169" y="1"/>
                      <a:pt x="1169" y="1"/>
                      <a:pt x="1169" y="1"/>
                    </a:cubicBezTo>
                    <a:cubicBezTo>
                      <a:pt x="1191" y="0"/>
                      <a:pt x="1211" y="11"/>
                      <a:pt x="1225" y="27"/>
                    </a:cubicBezTo>
                    <a:cubicBezTo>
                      <a:pt x="1225" y="27"/>
                      <a:pt x="1225" y="27"/>
                      <a:pt x="1225" y="27"/>
                    </a:cubicBezTo>
                    <a:cubicBezTo>
                      <a:pt x="1239" y="44"/>
                      <a:pt x="1248" y="66"/>
                      <a:pt x="1248" y="91"/>
                    </a:cubicBezTo>
                    <a:cubicBezTo>
                      <a:pt x="1248" y="91"/>
                      <a:pt x="1248" y="91"/>
                      <a:pt x="1248" y="91"/>
                    </a:cubicBezTo>
                    <a:cubicBezTo>
                      <a:pt x="1248" y="91"/>
                      <a:pt x="1248" y="91"/>
                      <a:pt x="1248" y="91"/>
                    </a:cubicBezTo>
                    <a:cubicBezTo>
                      <a:pt x="1228" y="91"/>
                      <a:pt x="1228" y="91"/>
                      <a:pt x="1228" y="91"/>
                    </a:cubicBezTo>
                    <a:cubicBezTo>
                      <a:pt x="1228" y="71"/>
                      <a:pt x="1221" y="53"/>
                      <a:pt x="1210" y="40"/>
                    </a:cubicBezTo>
                    <a:cubicBezTo>
                      <a:pt x="1210" y="40"/>
                      <a:pt x="1210" y="40"/>
                      <a:pt x="1210" y="40"/>
                    </a:cubicBezTo>
                    <a:cubicBezTo>
                      <a:pt x="1199" y="28"/>
                      <a:pt x="1185" y="21"/>
                      <a:pt x="1169" y="21"/>
                    </a:cubicBezTo>
                    <a:cubicBezTo>
                      <a:pt x="1169" y="21"/>
                      <a:pt x="1169" y="21"/>
                      <a:pt x="1169" y="21"/>
                    </a:cubicBezTo>
                    <a:cubicBezTo>
                      <a:pt x="1162" y="21"/>
                      <a:pt x="1162" y="21"/>
                      <a:pt x="1162" y="21"/>
                    </a:cubicBezTo>
                    <a:cubicBezTo>
                      <a:pt x="1146" y="21"/>
                      <a:pt x="1132" y="28"/>
                      <a:pt x="1121" y="40"/>
                    </a:cubicBezTo>
                    <a:cubicBezTo>
                      <a:pt x="1121" y="40"/>
                      <a:pt x="1121" y="40"/>
                      <a:pt x="1121" y="40"/>
                    </a:cubicBezTo>
                    <a:cubicBezTo>
                      <a:pt x="1110" y="53"/>
                      <a:pt x="1103" y="70"/>
                      <a:pt x="1103" y="90"/>
                    </a:cubicBezTo>
                    <a:cubicBezTo>
                      <a:pt x="1103" y="90"/>
                      <a:pt x="1103" y="90"/>
                      <a:pt x="1103" y="90"/>
                    </a:cubicBezTo>
                    <a:cubicBezTo>
                      <a:pt x="1103" y="90"/>
                      <a:pt x="1103" y="90"/>
                      <a:pt x="1103" y="90"/>
                    </a:cubicBezTo>
                    <a:cubicBezTo>
                      <a:pt x="1103" y="1246"/>
                      <a:pt x="1103" y="1246"/>
                      <a:pt x="1103" y="1246"/>
                    </a:cubicBezTo>
                    <a:cubicBezTo>
                      <a:pt x="1103" y="1271"/>
                      <a:pt x="1095" y="1293"/>
                      <a:pt x="1081" y="1309"/>
                    </a:cubicBezTo>
                    <a:cubicBezTo>
                      <a:pt x="1081" y="1309"/>
                      <a:pt x="1081" y="1309"/>
                      <a:pt x="1081" y="1309"/>
                    </a:cubicBezTo>
                    <a:cubicBezTo>
                      <a:pt x="1067" y="1326"/>
                      <a:pt x="1047" y="1336"/>
                      <a:pt x="1024" y="1336"/>
                    </a:cubicBezTo>
                    <a:cubicBezTo>
                      <a:pt x="1024" y="1336"/>
                      <a:pt x="1024" y="1336"/>
                      <a:pt x="1024" y="1336"/>
                    </a:cubicBezTo>
                    <a:cubicBezTo>
                      <a:pt x="1024" y="1336"/>
                      <a:pt x="1024" y="1336"/>
                      <a:pt x="1024" y="133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pPr marL="0" marR="0" lvl="0" indent="0" algn="l" defTabSz="68578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6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25" name="Freeform 22"/>
              <p:cNvSpPr>
                <a:spLocks/>
              </p:cNvSpPr>
              <p:nvPr/>
            </p:nvSpPr>
            <p:spPr bwMode="auto">
              <a:xfrm>
                <a:off x="997601" y="1752427"/>
                <a:ext cx="160342" cy="14091"/>
              </a:xfrm>
              <a:custGeom>
                <a:avLst/>
                <a:gdLst>
                  <a:gd name="T0" fmla="*/ 0 w 330"/>
                  <a:gd name="T1" fmla="*/ 29 h 29"/>
                  <a:gd name="T2" fmla="*/ 0 w 330"/>
                  <a:gd name="T3" fmla="*/ 0 h 29"/>
                  <a:gd name="T4" fmla="*/ 330 w 330"/>
                  <a:gd name="T5" fmla="*/ 0 h 29"/>
                  <a:gd name="T6" fmla="*/ 330 w 330"/>
                  <a:gd name="T7" fmla="*/ 29 h 29"/>
                  <a:gd name="T8" fmla="*/ 0 w 330"/>
                  <a:gd name="T9" fmla="*/ 29 h 29"/>
                  <a:gd name="T10" fmla="*/ 0 w 330"/>
                  <a:gd name="T11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30" h="29">
                    <a:moveTo>
                      <a:pt x="0" y="29"/>
                    </a:moveTo>
                    <a:lnTo>
                      <a:pt x="0" y="0"/>
                    </a:lnTo>
                    <a:lnTo>
                      <a:pt x="330" y="0"/>
                    </a:lnTo>
                    <a:lnTo>
                      <a:pt x="330" y="29"/>
                    </a:lnTo>
                    <a:lnTo>
                      <a:pt x="0" y="29"/>
                    </a:lnTo>
                    <a:lnTo>
                      <a:pt x="0" y="2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pPr marL="0" marR="0" lvl="0" indent="0" algn="l" defTabSz="68578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6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26" name="Freeform 23"/>
              <p:cNvSpPr>
                <a:spLocks/>
              </p:cNvSpPr>
              <p:nvPr/>
            </p:nvSpPr>
            <p:spPr bwMode="auto">
              <a:xfrm>
                <a:off x="997601" y="1849119"/>
                <a:ext cx="101550" cy="13605"/>
              </a:xfrm>
              <a:custGeom>
                <a:avLst/>
                <a:gdLst>
                  <a:gd name="T0" fmla="*/ 0 w 209"/>
                  <a:gd name="T1" fmla="*/ 28 h 28"/>
                  <a:gd name="T2" fmla="*/ 0 w 209"/>
                  <a:gd name="T3" fmla="*/ 0 h 28"/>
                  <a:gd name="T4" fmla="*/ 209 w 209"/>
                  <a:gd name="T5" fmla="*/ 0 h 28"/>
                  <a:gd name="T6" fmla="*/ 209 w 209"/>
                  <a:gd name="T7" fmla="*/ 28 h 28"/>
                  <a:gd name="T8" fmla="*/ 0 w 209"/>
                  <a:gd name="T9" fmla="*/ 28 h 28"/>
                  <a:gd name="T10" fmla="*/ 0 w 209"/>
                  <a:gd name="T11" fmla="*/ 28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09" h="28">
                    <a:moveTo>
                      <a:pt x="0" y="28"/>
                    </a:moveTo>
                    <a:lnTo>
                      <a:pt x="0" y="0"/>
                    </a:lnTo>
                    <a:lnTo>
                      <a:pt x="209" y="0"/>
                    </a:lnTo>
                    <a:lnTo>
                      <a:pt x="209" y="28"/>
                    </a:lnTo>
                    <a:lnTo>
                      <a:pt x="0" y="28"/>
                    </a:lnTo>
                    <a:lnTo>
                      <a:pt x="0" y="2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pPr marL="0" marR="0" lvl="0" indent="0" algn="l" defTabSz="68578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6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27" name="Freeform 24"/>
              <p:cNvSpPr>
                <a:spLocks/>
              </p:cNvSpPr>
              <p:nvPr/>
            </p:nvSpPr>
            <p:spPr bwMode="auto">
              <a:xfrm>
                <a:off x="997601" y="1946782"/>
                <a:ext cx="101550" cy="14091"/>
              </a:xfrm>
              <a:custGeom>
                <a:avLst/>
                <a:gdLst>
                  <a:gd name="T0" fmla="*/ 0 w 209"/>
                  <a:gd name="T1" fmla="*/ 29 h 29"/>
                  <a:gd name="T2" fmla="*/ 0 w 209"/>
                  <a:gd name="T3" fmla="*/ 0 h 29"/>
                  <a:gd name="T4" fmla="*/ 209 w 209"/>
                  <a:gd name="T5" fmla="*/ 0 h 29"/>
                  <a:gd name="T6" fmla="*/ 209 w 209"/>
                  <a:gd name="T7" fmla="*/ 29 h 29"/>
                  <a:gd name="T8" fmla="*/ 0 w 209"/>
                  <a:gd name="T9" fmla="*/ 29 h 29"/>
                  <a:gd name="T10" fmla="*/ 0 w 209"/>
                  <a:gd name="T11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09" h="29">
                    <a:moveTo>
                      <a:pt x="0" y="29"/>
                    </a:moveTo>
                    <a:lnTo>
                      <a:pt x="0" y="0"/>
                    </a:lnTo>
                    <a:lnTo>
                      <a:pt x="209" y="0"/>
                    </a:lnTo>
                    <a:lnTo>
                      <a:pt x="209" y="29"/>
                    </a:lnTo>
                    <a:lnTo>
                      <a:pt x="0" y="29"/>
                    </a:lnTo>
                    <a:lnTo>
                      <a:pt x="0" y="2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pPr marL="0" marR="0" lvl="0" indent="0" algn="l" defTabSz="68578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6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28" name="Freeform 25"/>
              <p:cNvSpPr>
                <a:spLocks/>
              </p:cNvSpPr>
              <p:nvPr/>
            </p:nvSpPr>
            <p:spPr bwMode="auto">
              <a:xfrm>
                <a:off x="997601" y="2043474"/>
                <a:ext cx="101550" cy="13605"/>
              </a:xfrm>
              <a:custGeom>
                <a:avLst/>
                <a:gdLst>
                  <a:gd name="T0" fmla="*/ 0 w 209"/>
                  <a:gd name="T1" fmla="*/ 28 h 28"/>
                  <a:gd name="T2" fmla="*/ 0 w 209"/>
                  <a:gd name="T3" fmla="*/ 0 h 28"/>
                  <a:gd name="T4" fmla="*/ 209 w 209"/>
                  <a:gd name="T5" fmla="*/ 0 h 28"/>
                  <a:gd name="T6" fmla="*/ 209 w 209"/>
                  <a:gd name="T7" fmla="*/ 28 h 28"/>
                  <a:gd name="T8" fmla="*/ 0 w 209"/>
                  <a:gd name="T9" fmla="*/ 28 h 28"/>
                  <a:gd name="T10" fmla="*/ 0 w 209"/>
                  <a:gd name="T11" fmla="*/ 28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09" h="28">
                    <a:moveTo>
                      <a:pt x="0" y="28"/>
                    </a:moveTo>
                    <a:lnTo>
                      <a:pt x="0" y="0"/>
                    </a:lnTo>
                    <a:lnTo>
                      <a:pt x="209" y="0"/>
                    </a:lnTo>
                    <a:lnTo>
                      <a:pt x="209" y="28"/>
                    </a:lnTo>
                    <a:lnTo>
                      <a:pt x="0" y="28"/>
                    </a:lnTo>
                    <a:lnTo>
                      <a:pt x="0" y="2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pPr marL="0" marR="0" lvl="0" indent="0" algn="l" defTabSz="68578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6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29" name="Freeform 26"/>
              <p:cNvSpPr>
                <a:spLocks/>
              </p:cNvSpPr>
              <p:nvPr/>
            </p:nvSpPr>
            <p:spPr bwMode="auto">
              <a:xfrm>
                <a:off x="997601" y="2140165"/>
                <a:ext cx="160342" cy="13605"/>
              </a:xfrm>
              <a:custGeom>
                <a:avLst/>
                <a:gdLst>
                  <a:gd name="T0" fmla="*/ 0 w 330"/>
                  <a:gd name="T1" fmla="*/ 28 h 28"/>
                  <a:gd name="T2" fmla="*/ 0 w 330"/>
                  <a:gd name="T3" fmla="*/ 0 h 28"/>
                  <a:gd name="T4" fmla="*/ 330 w 330"/>
                  <a:gd name="T5" fmla="*/ 0 h 28"/>
                  <a:gd name="T6" fmla="*/ 330 w 330"/>
                  <a:gd name="T7" fmla="*/ 28 h 28"/>
                  <a:gd name="T8" fmla="*/ 0 w 330"/>
                  <a:gd name="T9" fmla="*/ 28 h 28"/>
                  <a:gd name="T10" fmla="*/ 0 w 330"/>
                  <a:gd name="T11" fmla="*/ 28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30" h="28">
                    <a:moveTo>
                      <a:pt x="0" y="28"/>
                    </a:moveTo>
                    <a:lnTo>
                      <a:pt x="0" y="0"/>
                    </a:lnTo>
                    <a:lnTo>
                      <a:pt x="330" y="0"/>
                    </a:lnTo>
                    <a:lnTo>
                      <a:pt x="330" y="28"/>
                    </a:lnTo>
                    <a:lnTo>
                      <a:pt x="0" y="28"/>
                    </a:lnTo>
                    <a:lnTo>
                      <a:pt x="0" y="2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pPr marL="0" marR="0" lvl="0" indent="0" algn="l" defTabSz="68578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6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30" name="Freeform 27"/>
              <p:cNvSpPr>
                <a:spLocks/>
              </p:cNvSpPr>
              <p:nvPr/>
            </p:nvSpPr>
            <p:spPr bwMode="auto">
              <a:xfrm>
                <a:off x="992256" y="2237828"/>
                <a:ext cx="106895" cy="13605"/>
              </a:xfrm>
              <a:custGeom>
                <a:avLst/>
                <a:gdLst>
                  <a:gd name="T0" fmla="*/ 0 w 220"/>
                  <a:gd name="T1" fmla="*/ 28 h 28"/>
                  <a:gd name="T2" fmla="*/ 0 w 220"/>
                  <a:gd name="T3" fmla="*/ 0 h 28"/>
                  <a:gd name="T4" fmla="*/ 220 w 220"/>
                  <a:gd name="T5" fmla="*/ 0 h 28"/>
                  <a:gd name="T6" fmla="*/ 220 w 220"/>
                  <a:gd name="T7" fmla="*/ 28 h 28"/>
                  <a:gd name="T8" fmla="*/ 0 w 220"/>
                  <a:gd name="T9" fmla="*/ 28 h 28"/>
                  <a:gd name="T10" fmla="*/ 0 w 220"/>
                  <a:gd name="T11" fmla="*/ 28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20" h="28">
                    <a:moveTo>
                      <a:pt x="0" y="28"/>
                    </a:moveTo>
                    <a:lnTo>
                      <a:pt x="0" y="0"/>
                    </a:lnTo>
                    <a:lnTo>
                      <a:pt x="220" y="0"/>
                    </a:lnTo>
                    <a:lnTo>
                      <a:pt x="220" y="28"/>
                    </a:lnTo>
                    <a:lnTo>
                      <a:pt x="0" y="28"/>
                    </a:lnTo>
                    <a:lnTo>
                      <a:pt x="0" y="2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pPr marL="0" marR="0" lvl="0" indent="0" algn="l" defTabSz="68578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6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31" name="Freeform 28"/>
              <p:cNvSpPr>
                <a:spLocks/>
              </p:cNvSpPr>
              <p:nvPr/>
            </p:nvSpPr>
            <p:spPr bwMode="auto">
              <a:xfrm>
                <a:off x="992256" y="2334520"/>
                <a:ext cx="106895" cy="13605"/>
              </a:xfrm>
              <a:custGeom>
                <a:avLst/>
                <a:gdLst>
                  <a:gd name="T0" fmla="*/ 0 w 220"/>
                  <a:gd name="T1" fmla="*/ 28 h 28"/>
                  <a:gd name="T2" fmla="*/ 0 w 220"/>
                  <a:gd name="T3" fmla="*/ 0 h 28"/>
                  <a:gd name="T4" fmla="*/ 220 w 220"/>
                  <a:gd name="T5" fmla="*/ 0 h 28"/>
                  <a:gd name="T6" fmla="*/ 220 w 220"/>
                  <a:gd name="T7" fmla="*/ 28 h 28"/>
                  <a:gd name="T8" fmla="*/ 0 w 220"/>
                  <a:gd name="T9" fmla="*/ 28 h 28"/>
                  <a:gd name="T10" fmla="*/ 0 w 220"/>
                  <a:gd name="T11" fmla="*/ 28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20" h="28">
                    <a:moveTo>
                      <a:pt x="0" y="28"/>
                    </a:moveTo>
                    <a:lnTo>
                      <a:pt x="0" y="0"/>
                    </a:lnTo>
                    <a:lnTo>
                      <a:pt x="220" y="0"/>
                    </a:lnTo>
                    <a:lnTo>
                      <a:pt x="220" y="28"/>
                    </a:lnTo>
                    <a:lnTo>
                      <a:pt x="0" y="28"/>
                    </a:lnTo>
                    <a:lnTo>
                      <a:pt x="0" y="2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pPr marL="0" marR="0" lvl="0" indent="0" algn="l" defTabSz="68578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6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32" name="Freeform 29"/>
              <p:cNvSpPr>
                <a:spLocks/>
              </p:cNvSpPr>
              <p:nvPr/>
            </p:nvSpPr>
            <p:spPr bwMode="auto">
              <a:xfrm>
                <a:off x="992256" y="2431212"/>
                <a:ext cx="106895" cy="13605"/>
              </a:xfrm>
              <a:custGeom>
                <a:avLst/>
                <a:gdLst>
                  <a:gd name="T0" fmla="*/ 0 w 220"/>
                  <a:gd name="T1" fmla="*/ 28 h 28"/>
                  <a:gd name="T2" fmla="*/ 0 w 220"/>
                  <a:gd name="T3" fmla="*/ 0 h 28"/>
                  <a:gd name="T4" fmla="*/ 220 w 220"/>
                  <a:gd name="T5" fmla="*/ 0 h 28"/>
                  <a:gd name="T6" fmla="*/ 220 w 220"/>
                  <a:gd name="T7" fmla="*/ 28 h 28"/>
                  <a:gd name="T8" fmla="*/ 0 w 220"/>
                  <a:gd name="T9" fmla="*/ 28 h 28"/>
                  <a:gd name="T10" fmla="*/ 0 w 220"/>
                  <a:gd name="T11" fmla="*/ 28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20" h="28">
                    <a:moveTo>
                      <a:pt x="0" y="28"/>
                    </a:moveTo>
                    <a:lnTo>
                      <a:pt x="0" y="0"/>
                    </a:lnTo>
                    <a:lnTo>
                      <a:pt x="220" y="0"/>
                    </a:lnTo>
                    <a:lnTo>
                      <a:pt x="220" y="28"/>
                    </a:lnTo>
                    <a:lnTo>
                      <a:pt x="0" y="28"/>
                    </a:lnTo>
                    <a:lnTo>
                      <a:pt x="0" y="2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pPr marL="0" marR="0" lvl="0" indent="0" algn="l" defTabSz="68578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6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33" name="Freeform 30"/>
              <p:cNvSpPr>
                <a:spLocks/>
              </p:cNvSpPr>
              <p:nvPr/>
            </p:nvSpPr>
            <p:spPr bwMode="auto">
              <a:xfrm>
                <a:off x="997601" y="2528875"/>
                <a:ext cx="160342" cy="13605"/>
              </a:xfrm>
              <a:custGeom>
                <a:avLst/>
                <a:gdLst>
                  <a:gd name="T0" fmla="*/ 0 w 330"/>
                  <a:gd name="T1" fmla="*/ 28 h 28"/>
                  <a:gd name="T2" fmla="*/ 0 w 330"/>
                  <a:gd name="T3" fmla="*/ 0 h 28"/>
                  <a:gd name="T4" fmla="*/ 330 w 330"/>
                  <a:gd name="T5" fmla="*/ 0 h 28"/>
                  <a:gd name="T6" fmla="*/ 330 w 330"/>
                  <a:gd name="T7" fmla="*/ 28 h 28"/>
                  <a:gd name="T8" fmla="*/ 0 w 330"/>
                  <a:gd name="T9" fmla="*/ 28 h 28"/>
                  <a:gd name="T10" fmla="*/ 0 w 330"/>
                  <a:gd name="T11" fmla="*/ 28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30" h="28">
                    <a:moveTo>
                      <a:pt x="0" y="28"/>
                    </a:moveTo>
                    <a:lnTo>
                      <a:pt x="0" y="0"/>
                    </a:lnTo>
                    <a:lnTo>
                      <a:pt x="330" y="0"/>
                    </a:lnTo>
                    <a:lnTo>
                      <a:pt x="330" y="28"/>
                    </a:lnTo>
                    <a:lnTo>
                      <a:pt x="0" y="28"/>
                    </a:lnTo>
                    <a:lnTo>
                      <a:pt x="0" y="2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pPr marL="0" marR="0" lvl="0" indent="0" algn="l" defTabSz="68578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6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  <p:sp>
          <p:nvSpPr>
            <p:cNvPr id="23" name="Rectangle 20"/>
            <p:cNvSpPr>
              <a:spLocks noChangeArrowheads="1"/>
            </p:cNvSpPr>
            <p:nvPr/>
          </p:nvSpPr>
          <p:spPr bwMode="auto">
            <a:xfrm flipH="1">
              <a:off x="6713146" y="2319577"/>
              <a:ext cx="55068" cy="150948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121920" tIns="60960" rIns="121920" bIns="60960"/>
            <a:lstStyle/>
            <a:p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34" name="Group 64"/>
          <p:cNvGrpSpPr/>
          <p:nvPr/>
        </p:nvGrpSpPr>
        <p:grpSpPr>
          <a:xfrm>
            <a:off x="3133692" y="2935834"/>
            <a:ext cx="1031052" cy="403760"/>
            <a:chOff x="4178253" y="3483778"/>
            <a:chExt cx="1374737" cy="538346"/>
          </a:xfrm>
          <a:solidFill>
            <a:schemeClr val="accent2"/>
          </a:solidFill>
        </p:grpSpPr>
        <p:sp>
          <p:nvSpPr>
            <p:cNvPr id="35" name="Freeform 32"/>
            <p:cNvSpPr>
              <a:spLocks/>
            </p:cNvSpPr>
            <p:nvPr/>
          </p:nvSpPr>
          <p:spPr bwMode="auto">
            <a:xfrm flipH="1">
              <a:off x="4178253" y="3483778"/>
              <a:ext cx="1374737" cy="245535"/>
            </a:xfrm>
            <a:custGeom>
              <a:avLst/>
              <a:gdLst>
                <a:gd name="T0" fmla="*/ 890 w 896"/>
                <a:gd name="T1" fmla="*/ 32 h 160"/>
                <a:gd name="T2" fmla="*/ 840 w 896"/>
                <a:gd name="T3" fmla="*/ 0 h 160"/>
                <a:gd name="T4" fmla="*/ 791 w 896"/>
                <a:gd name="T5" fmla="*/ 32 h 160"/>
                <a:gd name="T6" fmla="*/ 741 w 896"/>
                <a:gd name="T7" fmla="*/ 0 h 160"/>
                <a:gd name="T8" fmla="*/ 692 w 896"/>
                <a:gd name="T9" fmla="*/ 32 h 160"/>
                <a:gd name="T10" fmla="*/ 642 w 896"/>
                <a:gd name="T11" fmla="*/ 0 h 160"/>
                <a:gd name="T12" fmla="*/ 593 w 896"/>
                <a:gd name="T13" fmla="*/ 32 h 160"/>
                <a:gd name="T14" fmla="*/ 544 w 896"/>
                <a:gd name="T15" fmla="*/ 0 h 160"/>
                <a:gd name="T16" fmla="*/ 494 w 896"/>
                <a:gd name="T17" fmla="*/ 32 h 160"/>
                <a:gd name="T18" fmla="*/ 445 w 896"/>
                <a:gd name="T19" fmla="*/ 0 h 160"/>
                <a:gd name="T20" fmla="*/ 395 w 896"/>
                <a:gd name="T21" fmla="*/ 32 h 160"/>
                <a:gd name="T22" fmla="*/ 346 w 896"/>
                <a:gd name="T23" fmla="*/ 0 h 160"/>
                <a:gd name="T24" fmla="*/ 296 w 896"/>
                <a:gd name="T25" fmla="*/ 32 h 160"/>
                <a:gd name="T26" fmla="*/ 247 w 896"/>
                <a:gd name="T27" fmla="*/ 0 h 160"/>
                <a:gd name="T28" fmla="*/ 197 w 896"/>
                <a:gd name="T29" fmla="*/ 32 h 160"/>
                <a:gd name="T30" fmla="*/ 148 w 896"/>
                <a:gd name="T31" fmla="*/ 0 h 160"/>
                <a:gd name="T32" fmla="*/ 98 w 896"/>
                <a:gd name="T33" fmla="*/ 32 h 160"/>
                <a:gd name="T34" fmla="*/ 49 w 896"/>
                <a:gd name="T35" fmla="*/ 0 h 160"/>
                <a:gd name="T36" fmla="*/ 0 w 896"/>
                <a:gd name="T37" fmla="*/ 32 h 160"/>
                <a:gd name="T38" fmla="*/ 0 w 896"/>
                <a:gd name="T39" fmla="*/ 160 h 160"/>
                <a:gd name="T40" fmla="*/ 896 w 896"/>
                <a:gd name="T41" fmla="*/ 160 h 160"/>
                <a:gd name="T42" fmla="*/ 896 w 896"/>
                <a:gd name="T43" fmla="*/ 32 h 160"/>
                <a:gd name="T44" fmla="*/ 890 w 896"/>
                <a:gd name="T45" fmla="*/ 32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896" h="160">
                  <a:moveTo>
                    <a:pt x="890" y="32"/>
                  </a:moveTo>
                  <a:cubicBezTo>
                    <a:pt x="869" y="32"/>
                    <a:pt x="850" y="19"/>
                    <a:pt x="840" y="0"/>
                  </a:cubicBezTo>
                  <a:cubicBezTo>
                    <a:pt x="830" y="19"/>
                    <a:pt x="812" y="32"/>
                    <a:pt x="791" y="32"/>
                  </a:cubicBezTo>
                  <a:cubicBezTo>
                    <a:pt x="770" y="32"/>
                    <a:pt x="752" y="19"/>
                    <a:pt x="741" y="0"/>
                  </a:cubicBezTo>
                  <a:cubicBezTo>
                    <a:pt x="731" y="19"/>
                    <a:pt x="713" y="32"/>
                    <a:pt x="692" y="32"/>
                  </a:cubicBezTo>
                  <a:cubicBezTo>
                    <a:pt x="671" y="32"/>
                    <a:pt x="653" y="19"/>
                    <a:pt x="642" y="0"/>
                  </a:cubicBezTo>
                  <a:cubicBezTo>
                    <a:pt x="632" y="19"/>
                    <a:pt x="614" y="32"/>
                    <a:pt x="593" y="32"/>
                  </a:cubicBezTo>
                  <a:cubicBezTo>
                    <a:pt x="572" y="32"/>
                    <a:pt x="554" y="19"/>
                    <a:pt x="544" y="0"/>
                  </a:cubicBezTo>
                  <a:cubicBezTo>
                    <a:pt x="533" y="19"/>
                    <a:pt x="515" y="32"/>
                    <a:pt x="494" y="32"/>
                  </a:cubicBezTo>
                  <a:cubicBezTo>
                    <a:pt x="473" y="32"/>
                    <a:pt x="455" y="19"/>
                    <a:pt x="445" y="0"/>
                  </a:cubicBezTo>
                  <a:cubicBezTo>
                    <a:pt x="434" y="19"/>
                    <a:pt x="416" y="32"/>
                    <a:pt x="395" y="32"/>
                  </a:cubicBezTo>
                  <a:cubicBezTo>
                    <a:pt x="374" y="32"/>
                    <a:pt x="356" y="19"/>
                    <a:pt x="346" y="0"/>
                  </a:cubicBezTo>
                  <a:cubicBezTo>
                    <a:pt x="336" y="19"/>
                    <a:pt x="317" y="32"/>
                    <a:pt x="296" y="32"/>
                  </a:cubicBezTo>
                  <a:cubicBezTo>
                    <a:pt x="275" y="32"/>
                    <a:pt x="257" y="19"/>
                    <a:pt x="247" y="0"/>
                  </a:cubicBezTo>
                  <a:cubicBezTo>
                    <a:pt x="237" y="19"/>
                    <a:pt x="218" y="32"/>
                    <a:pt x="197" y="32"/>
                  </a:cubicBezTo>
                  <a:cubicBezTo>
                    <a:pt x="176" y="32"/>
                    <a:pt x="158" y="19"/>
                    <a:pt x="148" y="0"/>
                  </a:cubicBezTo>
                  <a:cubicBezTo>
                    <a:pt x="138" y="19"/>
                    <a:pt x="119" y="32"/>
                    <a:pt x="98" y="32"/>
                  </a:cubicBezTo>
                  <a:cubicBezTo>
                    <a:pt x="78" y="32"/>
                    <a:pt x="59" y="19"/>
                    <a:pt x="49" y="0"/>
                  </a:cubicBezTo>
                  <a:cubicBezTo>
                    <a:pt x="39" y="19"/>
                    <a:pt x="21" y="32"/>
                    <a:pt x="0" y="32"/>
                  </a:cubicBezTo>
                  <a:cubicBezTo>
                    <a:pt x="0" y="160"/>
                    <a:pt x="0" y="160"/>
                    <a:pt x="0" y="160"/>
                  </a:cubicBezTo>
                  <a:cubicBezTo>
                    <a:pt x="896" y="160"/>
                    <a:pt x="896" y="160"/>
                    <a:pt x="896" y="160"/>
                  </a:cubicBezTo>
                  <a:cubicBezTo>
                    <a:pt x="896" y="32"/>
                    <a:pt x="896" y="32"/>
                    <a:pt x="896" y="32"/>
                  </a:cubicBezTo>
                  <a:cubicBezTo>
                    <a:pt x="894" y="32"/>
                    <a:pt x="892" y="32"/>
                    <a:pt x="890" y="32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lIns="121920" tIns="60960" rIns="121920" bIns="60960"/>
            <a:lstStyle/>
            <a:p>
              <a:pPr marL="0" marR="0" lvl="0" indent="0" algn="l" defTabSz="68578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6" name="Freeform 33"/>
            <p:cNvSpPr>
              <a:spLocks/>
            </p:cNvSpPr>
            <p:nvPr/>
          </p:nvSpPr>
          <p:spPr bwMode="auto">
            <a:xfrm flipH="1">
              <a:off x="4178253" y="3644832"/>
              <a:ext cx="1374737" cy="377292"/>
            </a:xfrm>
            <a:custGeom>
              <a:avLst/>
              <a:gdLst>
                <a:gd name="T0" fmla="*/ 896 w 896"/>
                <a:gd name="T1" fmla="*/ 868 h 938"/>
                <a:gd name="T2" fmla="*/ 830 w 896"/>
                <a:gd name="T3" fmla="*/ 938 h 938"/>
                <a:gd name="T4" fmla="*/ 67 w 896"/>
                <a:gd name="T5" fmla="*/ 938 h 938"/>
                <a:gd name="T6" fmla="*/ 0 w 896"/>
                <a:gd name="T7" fmla="*/ 868 h 938"/>
                <a:gd name="T8" fmla="*/ 0 w 896"/>
                <a:gd name="T9" fmla="*/ 69 h 938"/>
                <a:gd name="T10" fmla="*/ 67 w 896"/>
                <a:gd name="T11" fmla="*/ 0 h 938"/>
                <a:gd name="T12" fmla="*/ 830 w 896"/>
                <a:gd name="T13" fmla="*/ 0 h 938"/>
                <a:gd name="T14" fmla="*/ 896 w 896"/>
                <a:gd name="T15" fmla="*/ 69 h 938"/>
                <a:gd name="T16" fmla="*/ 896 w 896"/>
                <a:gd name="T17" fmla="*/ 868 h 9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96" h="938">
                  <a:moveTo>
                    <a:pt x="896" y="868"/>
                  </a:moveTo>
                  <a:cubicBezTo>
                    <a:pt x="896" y="906"/>
                    <a:pt x="866" y="938"/>
                    <a:pt x="830" y="938"/>
                  </a:cubicBezTo>
                  <a:cubicBezTo>
                    <a:pt x="67" y="938"/>
                    <a:pt x="67" y="938"/>
                    <a:pt x="67" y="938"/>
                  </a:cubicBezTo>
                  <a:cubicBezTo>
                    <a:pt x="30" y="938"/>
                    <a:pt x="0" y="906"/>
                    <a:pt x="0" y="868"/>
                  </a:cubicBezTo>
                  <a:cubicBezTo>
                    <a:pt x="0" y="69"/>
                    <a:pt x="0" y="69"/>
                    <a:pt x="0" y="69"/>
                  </a:cubicBezTo>
                  <a:cubicBezTo>
                    <a:pt x="0" y="31"/>
                    <a:pt x="30" y="0"/>
                    <a:pt x="67" y="0"/>
                  </a:cubicBezTo>
                  <a:cubicBezTo>
                    <a:pt x="830" y="0"/>
                    <a:pt x="830" y="0"/>
                    <a:pt x="830" y="0"/>
                  </a:cubicBezTo>
                  <a:cubicBezTo>
                    <a:pt x="866" y="0"/>
                    <a:pt x="896" y="31"/>
                    <a:pt x="896" y="69"/>
                  </a:cubicBezTo>
                  <a:lnTo>
                    <a:pt x="896" y="868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lIns="121920" tIns="60960" rIns="121920" bIns="60960"/>
            <a:lstStyle/>
            <a:p>
              <a:pPr marL="0" marR="0" lvl="0" indent="0" algn="l" defTabSz="68578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grpSp>
        <p:nvGrpSpPr>
          <p:cNvPr id="37" name="Group 63"/>
          <p:cNvGrpSpPr>
            <a:grpSpLocks/>
          </p:cNvGrpSpPr>
          <p:nvPr/>
        </p:nvGrpSpPr>
        <p:grpSpPr bwMode="auto">
          <a:xfrm>
            <a:off x="2931319" y="1852653"/>
            <a:ext cx="1435893" cy="1537097"/>
            <a:chOff x="3908101" y="2022214"/>
            <a:chExt cx="1915044" cy="2049149"/>
          </a:xfrm>
          <a:solidFill>
            <a:schemeClr val="tx1">
              <a:lumMod val="65000"/>
              <a:lumOff val="35000"/>
            </a:schemeClr>
          </a:solidFill>
        </p:grpSpPr>
        <p:grpSp>
          <p:nvGrpSpPr>
            <p:cNvPr id="38" name="Group 34"/>
            <p:cNvGrpSpPr/>
            <p:nvPr/>
          </p:nvGrpSpPr>
          <p:grpSpPr>
            <a:xfrm flipH="1">
              <a:off x="3908101" y="2022214"/>
              <a:ext cx="1915044" cy="2049149"/>
              <a:chOff x="815878" y="1279659"/>
              <a:chExt cx="1436283" cy="1536862"/>
            </a:xfrm>
            <a:grpFill/>
          </p:grpSpPr>
          <p:sp>
            <p:nvSpPr>
              <p:cNvPr id="40" name="Freeform 36"/>
              <p:cNvSpPr>
                <a:spLocks/>
              </p:cNvSpPr>
              <p:nvPr/>
            </p:nvSpPr>
            <p:spPr bwMode="auto">
              <a:xfrm>
                <a:off x="815878" y="1279659"/>
                <a:ext cx="1436283" cy="1536862"/>
              </a:xfrm>
              <a:custGeom>
                <a:avLst/>
                <a:gdLst>
                  <a:gd name="T0" fmla="*/ 224 w 1248"/>
                  <a:gd name="T1" fmla="*/ 1336 h 1336"/>
                  <a:gd name="T2" fmla="*/ 168 w 1248"/>
                  <a:gd name="T3" fmla="*/ 1309 h 1336"/>
                  <a:gd name="T4" fmla="*/ 145 w 1248"/>
                  <a:gd name="T5" fmla="*/ 1246 h 1336"/>
                  <a:gd name="T6" fmla="*/ 145 w 1248"/>
                  <a:gd name="T7" fmla="*/ 90 h 1336"/>
                  <a:gd name="T8" fmla="*/ 127 w 1248"/>
                  <a:gd name="T9" fmla="*/ 40 h 1336"/>
                  <a:gd name="T10" fmla="*/ 86 w 1248"/>
                  <a:gd name="T11" fmla="*/ 21 h 1336"/>
                  <a:gd name="T12" fmla="*/ 38 w 1248"/>
                  <a:gd name="T13" fmla="*/ 40 h 1336"/>
                  <a:gd name="T14" fmla="*/ 20 w 1248"/>
                  <a:gd name="T15" fmla="*/ 91 h 1336"/>
                  <a:gd name="T16" fmla="*/ 0 w 1248"/>
                  <a:gd name="T17" fmla="*/ 91 h 1336"/>
                  <a:gd name="T18" fmla="*/ 23 w 1248"/>
                  <a:gd name="T19" fmla="*/ 27 h 1336"/>
                  <a:gd name="T20" fmla="*/ 79 w 1248"/>
                  <a:gd name="T21" fmla="*/ 1 h 1336"/>
                  <a:gd name="T22" fmla="*/ 143 w 1248"/>
                  <a:gd name="T23" fmla="*/ 27 h 1336"/>
                  <a:gd name="T24" fmla="*/ 165 w 1248"/>
                  <a:gd name="T25" fmla="*/ 91 h 1336"/>
                  <a:gd name="T26" fmla="*/ 165 w 1248"/>
                  <a:gd name="T27" fmla="*/ 91 h 1336"/>
                  <a:gd name="T28" fmla="*/ 165 w 1248"/>
                  <a:gd name="T29" fmla="*/ 91 h 1336"/>
                  <a:gd name="T30" fmla="*/ 183 w 1248"/>
                  <a:gd name="T31" fmla="*/ 1296 h 1336"/>
                  <a:gd name="T32" fmla="*/ 224 w 1248"/>
                  <a:gd name="T33" fmla="*/ 1316 h 1336"/>
                  <a:gd name="T34" fmla="*/ 1024 w 1248"/>
                  <a:gd name="T35" fmla="*/ 1316 h 1336"/>
                  <a:gd name="T36" fmla="*/ 1065 w 1248"/>
                  <a:gd name="T37" fmla="*/ 1296 h 1336"/>
                  <a:gd name="T38" fmla="*/ 1083 w 1248"/>
                  <a:gd name="T39" fmla="*/ 1246 h 1336"/>
                  <a:gd name="T40" fmla="*/ 1083 w 1248"/>
                  <a:gd name="T41" fmla="*/ 91 h 1336"/>
                  <a:gd name="T42" fmla="*/ 1106 w 1248"/>
                  <a:gd name="T43" fmla="*/ 27 h 1336"/>
                  <a:gd name="T44" fmla="*/ 1162 w 1248"/>
                  <a:gd name="T45" fmla="*/ 1 h 1336"/>
                  <a:gd name="T46" fmla="*/ 1169 w 1248"/>
                  <a:gd name="T47" fmla="*/ 1 h 1336"/>
                  <a:gd name="T48" fmla="*/ 1225 w 1248"/>
                  <a:gd name="T49" fmla="*/ 27 h 1336"/>
                  <a:gd name="T50" fmla="*/ 1248 w 1248"/>
                  <a:gd name="T51" fmla="*/ 91 h 1336"/>
                  <a:gd name="T52" fmla="*/ 1228 w 1248"/>
                  <a:gd name="T53" fmla="*/ 91 h 1336"/>
                  <a:gd name="T54" fmla="*/ 1210 w 1248"/>
                  <a:gd name="T55" fmla="*/ 40 h 1336"/>
                  <a:gd name="T56" fmla="*/ 1169 w 1248"/>
                  <a:gd name="T57" fmla="*/ 21 h 1336"/>
                  <a:gd name="T58" fmla="*/ 1121 w 1248"/>
                  <a:gd name="T59" fmla="*/ 40 h 1336"/>
                  <a:gd name="T60" fmla="*/ 1103 w 1248"/>
                  <a:gd name="T61" fmla="*/ 90 h 1336"/>
                  <a:gd name="T62" fmla="*/ 1103 w 1248"/>
                  <a:gd name="T63" fmla="*/ 90 h 1336"/>
                  <a:gd name="T64" fmla="*/ 1081 w 1248"/>
                  <a:gd name="T65" fmla="*/ 1309 h 1336"/>
                  <a:gd name="T66" fmla="*/ 1024 w 1248"/>
                  <a:gd name="T67" fmla="*/ 1336 h 1336"/>
                  <a:gd name="T68" fmla="*/ 1024 w 1248"/>
                  <a:gd name="T69" fmla="*/ 1336 h 13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248" h="1336">
                    <a:moveTo>
                      <a:pt x="1024" y="1336"/>
                    </a:moveTo>
                    <a:cubicBezTo>
                      <a:pt x="224" y="1336"/>
                      <a:pt x="224" y="1336"/>
                      <a:pt x="224" y="1336"/>
                    </a:cubicBezTo>
                    <a:cubicBezTo>
                      <a:pt x="202" y="1336"/>
                      <a:pt x="182" y="1326"/>
                      <a:pt x="168" y="1309"/>
                    </a:cubicBezTo>
                    <a:cubicBezTo>
                      <a:pt x="168" y="1309"/>
                      <a:pt x="168" y="1309"/>
                      <a:pt x="168" y="1309"/>
                    </a:cubicBezTo>
                    <a:cubicBezTo>
                      <a:pt x="154" y="1293"/>
                      <a:pt x="145" y="1271"/>
                      <a:pt x="145" y="1246"/>
                    </a:cubicBezTo>
                    <a:cubicBezTo>
                      <a:pt x="145" y="1246"/>
                      <a:pt x="145" y="1246"/>
                      <a:pt x="145" y="1246"/>
                    </a:cubicBezTo>
                    <a:cubicBezTo>
                      <a:pt x="145" y="91"/>
                      <a:pt x="145" y="91"/>
                      <a:pt x="145" y="91"/>
                    </a:cubicBezTo>
                    <a:cubicBezTo>
                      <a:pt x="145" y="90"/>
                      <a:pt x="145" y="90"/>
                      <a:pt x="145" y="90"/>
                    </a:cubicBezTo>
                    <a:cubicBezTo>
                      <a:pt x="145" y="71"/>
                      <a:pt x="138" y="53"/>
                      <a:pt x="127" y="40"/>
                    </a:cubicBezTo>
                    <a:cubicBezTo>
                      <a:pt x="127" y="40"/>
                      <a:pt x="127" y="40"/>
                      <a:pt x="127" y="40"/>
                    </a:cubicBezTo>
                    <a:cubicBezTo>
                      <a:pt x="116" y="28"/>
                      <a:pt x="102" y="21"/>
                      <a:pt x="86" y="21"/>
                    </a:cubicBezTo>
                    <a:cubicBezTo>
                      <a:pt x="86" y="21"/>
                      <a:pt x="86" y="21"/>
                      <a:pt x="86" y="21"/>
                    </a:cubicBezTo>
                    <a:cubicBezTo>
                      <a:pt x="79" y="21"/>
                      <a:pt x="79" y="21"/>
                      <a:pt x="79" y="21"/>
                    </a:cubicBezTo>
                    <a:cubicBezTo>
                      <a:pt x="64" y="21"/>
                      <a:pt x="49" y="28"/>
                      <a:pt x="38" y="40"/>
                    </a:cubicBezTo>
                    <a:cubicBezTo>
                      <a:pt x="38" y="40"/>
                      <a:pt x="38" y="40"/>
                      <a:pt x="38" y="40"/>
                    </a:cubicBezTo>
                    <a:cubicBezTo>
                      <a:pt x="27" y="53"/>
                      <a:pt x="20" y="71"/>
                      <a:pt x="20" y="91"/>
                    </a:cubicBezTo>
                    <a:cubicBezTo>
                      <a:pt x="20" y="91"/>
                      <a:pt x="20" y="91"/>
                      <a:pt x="20" y="91"/>
                    </a:cubicBezTo>
                    <a:cubicBezTo>
                      <a:pt x="0" y="91"/>
                      <a:pt x="0" y="91"/>
                      <a:pt x="0" y="91"/>
                    </a:cubicBezTo>
                    <a:cubicBezTo>
                      <a:pt x="0" y="66"/>
                      <a:pt x="9" y="44"/>
                      <a:pt x="23" y="27"/>
                    </a:cubicBezTo>
                    <a:cubicBezTo>
                      <a:pt x="23" y="27"/>
                      <a:pt x="23" y="27"/>
                      <a:pt x="23" y="27"/>
                    </a:cubicBezTo>
                    <a:cubicBezTo>
                      <a:pt x="37" y="11"/>
                      <a:pt x="57" y="0"/>
                      <a:pt x="79" y="1"/>
                    </a:cubicBezTo>
                    <a:cubicBezTo>
                      <a:pt x="79" y="1"/>
                      <a:pt x="79" y="1"/>
                      <a:pt x="79" y="1"/>
                    </a:cubicBezTo>
                    <a:cubicBezTo>
                      <a:pt x="86" y="1"/>
                      <a:pt x="86" y="1"/>
                      <a:pt x="86" y="1"/>
                    </a:cubicBezTo>
                    <a:cubicBezTo>
                      <a:pt x="108" y="0"/>
                      <a:pt x="128" y="11"/>
                      <a:pt x="143" y="27"/>
                    </a:cubicBezTo>
                    <a:cubicBezTo>
                      <a:pt x="143" y="27"/>
                      <a:pt x="143" y="27"/>
                      <a:pt x="143" y="27"/>
                    </a:cubicBezTo>
                    <a:cubicBezTo>
                      <a:pt x="157" y="44"/>
                      <a:pt x="165" y="66"/>
                      <a:pt x="165" y="91"/>
                    </a:cubicBezTo>
                    <a:cubicBezTo>
                      <a:pt x="165" y="91"/>
                      <a:pt x="165" y="91"/>
                      <a:pt x="165" y="91"/>
                    </a:cubicBezTo>
                    <a:cubicBezTo>
                      <a:pt x="165" y="91"/>
                      <a:pt x="165" y="91"/>
                      <a:pt x="165" y="91"/>
                    </a:cubicBezTo>
                    <a:cubicBezTo>
                      <a:pt x="165" y="91"/>
                      <a:pt x="165" y="91"/>
                      <a:pt x="165" y="91"/>
                    </a:cubicBezTo>
                    <a:cubicBezTo>
                      <a:pt x="165" y="91"/>
                      <a:pt x="165" y="91"/>
                      <a:pt x="165" y="91"/>
                    </a:cubicBezTo>
                    <a:cubicBezTo>
                      <a:pt x="165" y="1246"/>
                      <a:pt x="165" y="1246"/>
                      <a:pt x="165" y="1246"/>
                    </a:cubicBezTo>
                    <a:cubicBezTo>
                      <a:pt x="165" y="1266"/>
                      <a:pt x="172" y="1284"/>
                      <a:pt x="183" y="1296"/>
                    </a:cubicBezTo>
                    <a:cubicBezTo>
                      <a:pt x="183" y="1296"/>
                      <a:pt x="183" y="1296"/>
                      <a:pt x="183" y="1296"/>
                    </a:cubicBezTo>
                    <a:cubicBezTo>
                      <a:pt x="194" y="1309"/>
                      <a:pt x="208" y="1316"/>
                      <a:pt x="224" y="1316"/>
                    </a:cubicBezTo>
                    <a:cubicBezTo>
                      <a:pt x="224" y="1316"/>
                      <a:pt x="224" y="1316"/>
                      <a:pt x="224" y="1316"/>
                    </a:cubicBezTo>
                    <a:cubicBezTo>
                      <a:pt x="1024" y="1316"/>
                      <a:pt x="1024" y="1316"/>
                      <a:pt x="1024" y="1316"/>
                    </a:cubicBezTo>
                    <a:cubicBezTo>
                      <a:pt x="1040" y="1316"/>
                      <a:pt x="1055" y="1309"/>
                      <a:pt x="1065" y="1296"/>
                    </a:cubicBezTo>
                    <a:cubicBezTo>
                      <a:pt x="1065" y="1296"/>
                      <a:pt x="1065" y="1296"/>
                      <a:pt x="1065" y="1296"/>
                    </a:cubicBezTo>
                    <a:cubicBezTo>
                      <a:pt x="1076" y="1284"/>
                      <a:pt x="1083" y="1266"/>
                      <a:pt x="1083" y="1246"/>
                    </a:cubicBezTo>
                    <a:cubicBezTo>
                      <a:pt x="1083" y="1246"/>
                      <a:pt x="1083" y="1246"/>
                      <a:pt x="1083" y="1246"/>
                    </a:cubicBezTo>
                    <a:cubicBezTo>
                      <a:pt x="1083" y="92"/>
                      <a:pt x="1083" y="92"/>
                      <a:pt x="1083" y="92"/>
                    </a:cubicBezTo>
                    <a:cubicBezTo>
                      <a:pt x="1083" y="91"/>
                      <a:pt x="1083" y="91"/>
                      <a:pt x="1083" y="91"/>
                    </a:cubicBezTo>
                    <a:cubicBezTo>
                      <a:pt x="1083" y="91"/>
                      <a:pt x="1083" y="91"/>
                      <a:pt x="1083" y="91"/>
                    </a:cubicBezTo>
                    <a:cubicBezTo>
                      <a:pt x="1083" y="66"/>
                      <a:pt x="1092" y="44"/>
                      <a:pt x="1106" y="27"/>
                    </a:cubicBezTo>
                    <a:cubicBezTo>
                      <a:pt x="1106" y="27"/>
                      <a:pt x="1106" y="27"/>
                      <a:pt x="1106" y="27"/>
                    </a:cubicBezTo>
                    <a:cubicBezTo>
                      <a:pt x="1120" y="11"/>
                      <a:pt x="1140" y="0"/>
                      <a:pt x="1162" y="1"/>
                    </a:cubicBezTo>
                    <a:cubicBezTo>
                      <a:pt x="1162" y="1"/>
                      <a:pt x="1162" y="1"/>
                      <a:pt x="1162" y="1"/>
                    </a:cubicBezTo>
                    <a:cubicBezTo>
                      <a:pt x="1169" y="1"/>
                      <a:pt x="1169" y="1"/>
                      <a:pt x="1169" y="1"/>
                    </a:cubicBezTo>
                    <a:cubicBezTo>
                      <a:pt x="1191" y="0"/>
                      <a:pt x="1211" y="11"/>
                      <a:pt x="1225" y="27"/>
                    </a:cubicBezTo>
                    <a:cubicBezTo>
                      <a:pt x="1225" y="27"/>
                      <a:pt x="1225" y="27"/>
                      <a:pt x="1225" y="27"/>
                    </a:cubicBezTo>
                    <a:cubicBezTo>
                      <a:pt x="1239" y="44"/>
                      <a:pt x="1248" y="66"/>
                      <a:pt x="1248" y="91"/>
                    </a:cubicBezTo>
                    <a:cubicBezTo>
                      <a:pt x="1248" y="91"/>
                      <a:pt x="1248" y="91"/>
                      <a:pt x="1248" y="91"/>
                    </a:cubicBezTo>
                    <a:cubicBezTo>
                      <a:pt x="1248" y="91"/>
                      <a:pt x="1248" y="91"/>
                      <a:pt x="1248" y="91"/>
                    </a:cubicBezTo>
                    <a:cubicBezTo>
                      <a:pt x="1228" y="91"/>
                      <a:pt x="1228" y="91"/>
                      <a:pt x="1228" y="91"/>
                    </a:cubicBezTo>
                    <a:cubicBezTo>
                      <a:pt x="1228" y="71"/>
                      <a:pt x="1221" y="53"/>
                      <a:pt x="1210" y="40"/>
                    </a:cubicBezTo>
                    <a:cubicBezTo>
                      <a:pt x="1210" y="40"/>
                      <a:pt x="1210" y="40"/>
                      <a:pt x="1210" y="40"/>
                    </a:cubicBezTo>
                    <a:cubicBezTo>
                      <a:pt x="1199" y="28"/>
                      <a:pt x="1185" y="21"/>
                      <a:pt x="1169" y="21"/>
                    </a:cubicBezTo>
                    <a:cubicBezTo>
                      <a:pt x="1169" y="21"/>
                      <a:pt x="1169" y="21"/>
                      <a:pt x="1169" y="21"/>
                    </a:cubicBezTo>
                    <a:cubicBezTo>
                      <a:pt x="1162" y="21"/>
                      <a:pt x="1162" y="21"/>
                      <a:pt x="1162" y="21"/>
                    </a:cubicBezTo>
                    <a:cubicBezTo>
                      <a:pt x="1146" y="21"/>
                      <a:pt x="1132" y="28"/>
                      <a:pt x="1121" y="40"/>
                    </a:cubicBezTo>
                    <a:cubicBezTo>
                      <a:pt x="1121" y="40"/>
                      <a:pt x="1121" y="40"/>
                      <a:pt x="1121" y="40"/>
                    </a:cubicBezTo>
                    <a:cubicBezTo>
                      <a:pt x="1110" y="53"/>
                      <a:pt x="1103" y="70"/>
                      <a:pt x="1103" y="90"/>
                    </a:cubicBezTo>
                    <a:cubicBezTo>
                      <a:pt x="1103" y="90"/>
                      <a:pt x="1103" y="90"/>
                      <a:pt x="1103" y="90"/>
                    </a:cubicBezTo>
                    <a:cubicBezTo>
                      <a:pt x="1103" y="90"/>
                      <a:pt x="1103" y="90"/>
                      <a:pt x="1103" y="90"/>
                    </a:cubicBezTo>
                    <a:cubicBezTo>
                      <a:pt x="1103" y="1246"/>
                      <a:pt x="1103" y="1246"/>
                      <a:pt x="1103" y="1246"/>
                    </a:cubicBezTo>
                    <a:cubicBezTo>
                      <a:pt x="1103" y="1271"/>
                      <a:pt x="1095" y="1293"/>
                      <a:pt x="1081" y="1309"/>
                    </a:cubicBezTo>
                    <a:cubicBezTo>
                      <a:pt x="1081" y="1309"/>
                      <a:pt x="1081" y="1309"/>
                      <a:pt x="1081" y="1309"/>
                    </a:cubicBezTo>
                    <a:cubicBezTo>
                      <a:pt x="1067" y="1326"/>
                      <a:pt x="1047" y="1336"/>
                      <a:pt x="1024" y="1336"/>
                    </a:cubicBezTo>
                    <a:cubicBezTo>
                      <a:pt x="1024" y="1336"/>
                      <a:pt x="1024" y="1336"/>
                      <a:pt x="1024" y="1336"/>
                    </a:cubicBezTo>
                    <a:cubicBezTo>
                      <a:pt x="1024" y="1336"/>
                      <a:pt x="1024" y="1336"/>
                      <a:pt x="1024" y="133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pPr marL="0" marR="0" lvl="0" indent="0" algn="l" defTabSz="68578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6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41" name="Freeform 37"/>
              <p:cNvSpPr>
                <a:spLocks/>
              </p:cNvSpPr>
              <p:nvPr/>
            </p:nvSpPr>
            <p:spPr bwMode="auto">
              <a:xfrm>
                <a:off x="997601" y="1752427"/>
                <a:ext cx="160342" cy="14091"/>
              </a:xfrm>
              <a:custGeom>
                <a:avLst/>
                <a:gdLst>
                  <a:gd name="T0" fmla="*/ 0 w 330"/>
                  <a:gd name="T1" fmla="*/ 29 h 29"/>
                  <a:gd name="T2" fmla="*/ 0 w 330"/>
                  <a:gd name="T3" fmla="*/ 0 h 29"/>
                  <a:gd name="T4" fmla="*/ 330 w 330"/>
                  <a:gd name="T5" fmla="*/ 0 h 29"/>
                  <a:gd name="T6" fmla="*/ 330 w 330"/>
                  <a:gd name="T7" fmla="*/ 29 h 29"/>
                  <a:gd name="T8" fmla="*/ 0 w 330"/>
                  <a:gd name="T9" fmla="*/ 29 h 29"/>
                  <a:gd name="T10" fmla="*/ 0 w 330"/>
                  <a:gd name="T11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30" h="29">
                    <a:moveTo>
                      <a:pt x="0" y="29"/>
                    </a:moveTo>
                    <a:lnTo>
                      <a:pt x="0" y="0"/>
                    </a:lnTo>
                    <a:lnTo>
                      <a:pt x="330" y="0"/>
                    </a:lnTo>
                    <a:lnTo>
                      <a:pt x="330" y="29"/>
                    </a:lnTo>
                    <a:lnTo>
                      <a:pt x="0" y="29"/>
                    </a:lnTo>
                    <a:lnTo>
                      <a:pt x="0" y="2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pPr marL="0" marR="0" lvl="0" indent="0" algn="l" defTabSz="68578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6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42" name="Freeform 38"/>
              <p:cNvSpPr>
                <a:spLocks/>
              </p:cNvSpPr>
              <p:nvPr/>
            </p:nvSpPr>
            <p:spPr bwMode="auto">
              <a:xfrm>
                <a:off x="997601" y="1849119"/>
                <a:ext cx="101550" cy="13605"/>
              </a:xfrm>
              <a:custGeom>
                <a:avLst/>
                <a:gdLst>
                  <a:gd name="T0" fmla="*/ 0 w 209"/>
                  <a:gd name="T1" fmla="*/ 28 h 28"/>
                  <a:gd name="T2" fmla="*/ 0 w 209"/>
                  <a:gd name="T3" fmla="*/ 0 h 28"/>
                  <a:gd name="T4" fmla="*/ 209 w 209"/>
                  <a:gd name="T5" fmla="*/ 0 h 28"/>
                  <a:gd name="T6" fmla="*/ 209 w 209"/>
                  <a:gd name="T7" fmla="*/ 28 h 28"/>
                  <a:gd name="T8" fmla="*/ 0 w 209"/>
                  <a:gd name="T9" fmla="*/ 28 h 28"/>
                  <a:gd name="T10" fmla="*/ 0 w 209"/>
                  <a:gd name="T11" fmla="*/ 28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09" h="28">
                    <a:moveTo>
                      <a:pt x="0" y="28"/>
                    </a:moveTo>
                    <a:lnTo>
                      <a:pt x="0" y="0"/>
                    </a:lnTo>
                    <a:lnTo>
                      <a:pt x="209" y="0"/>
                    </a:lnTo>
                    <a:lnTo>
                      <a:pt x="209" y="28"/>
                    </a:lnTo>
                    <a:lnTo>
                      <a:pt x="0" y="28"/>
                    </a:lnTo>
                    <a:lnTo>
                      <a:pt x="0" y="2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pPr marL="0" marR="0" lvl="0" indent="0" algn="l" defTabSz="68578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6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43" name="Freeform 39"/>
              <p:cNvSpPr>
                <a:spLocks/>
              </p:cNvSpPr>
              <p:nvPr/>
            </p:nvSpPr>
            <p:spPr bwMode="auto">
              <a:xfrm>
                <a:off x="997601" y="1946782"/>
                <a:ext cx="101550" cy="14091"/>
              </a:xfrm>
              <a:custGeom>
                <a:avLst/>
                <a:gdLst>
                  <a:gd name="T0" fmla="*/ 0 w 209"/>
                  <a:gd name="T1" fmla="*/ 29 h 29"/>
                  <a:gd name="T2" fmla="*/ 0 w 209"/>
                  <a:gd name="T3" fmla="*/ 0 h 29"/>
                  <a:gd name="T4" fmla="*/ 209 w 209"/>
                  <a:gd name="T5" fmla="*/ 0 h 29"/>
                  <a:gd name="T6" fmla="*/ 209 w 209"/>
                  <a:gd name="T7" fmla="*/ 29 h 29"/>
                  <a:gd name="T8" fmla="*/ 0 w 209"/>
                  <a:gd name="T9" fmla="*/ 29 h 29"/>
                  <a:gd name="T10" fmla="*/ 0 w 209"/>
                  <a:gd name="T11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09" h="29">
                    <a:moveTo>
                      <a:pt x="0" y="29"/>
                    </a:moveTo>
                    <a:lnTo>
                      <a:pt x="0" y="0"/>
                    </a:lnTo>
                    <a:lnTo>
                      <a:pt x="209" y="0"/>
                    </a:lnTo>
                    <a:lnTo>
                      <a:pt x="209" y="29"/>
                    </a:lnTo>
                    <a:lnTo>
                      <a:pt x="0" y="29"/>
                    </a:lnTo>
                    <a:lnTo>
                      <a:pt x="0" y="2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pPr marL="0" marR="0" lvl="0" indent="0" algn="l" defTabSz="68578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6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44" name="Freeform 40"/>
              <p:cNvSpPr>
                <a:spLocks/>
              </p:cNvSpPr>
              <p:nvPr/>
            </p:nvSpPr>
            <p:spPr bwMode="auto">
              <a:xfrm>
                <a:off x="997601" y="2043474"/>
                <a:ext cx="101550" cy="13605"/>
              </a:xfrm>
              <a:custGeom>
                <a:avLst/>
                <a:gdLst>
                  <a:gd name="T0" fmla="*/ 0 w 209"/>
                  <a:gd name="T1" fmla="*/ 28 h 28"/>
                  <a:gd name="T2" fmla="*/ 0 w 209"/>
                  <a:gd name="T3" fmla="*/ 0 h 28"/>
                  <a:gd name="T4" fmla="*/ 209 w 209"/>
                  <a:gd name="T5" fmla="*/ 0 h 28"/>
                  <a:gd name="T6" fmla="*/ 209 w 209"/>
                  <a:gd name="T7" fmla="*/ 28 h 28"/>
                  <a:gd name="T8" fmla="*/ 0 w 209"/>
                  <a:gd name="T9" fmla="*/ 28 h 28"/>
                  <a:gd name="T10" fmla="*/ 0 w 209"/>
                  <a:gd name="T11" fmla="*/ 28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09" h="28">
                    <a:moveTo>
                      <a:pt x="0" y="28"/>
                    </a:moveTo>
                    <a:lnTo>
                      <a:pt x="0" y="0"/>
                    </a:lnTo>
                    <a:lnTo>
                      <a:pt x="209" y="0"/>
                    </a:lnTo>
                    <a:lnTo>
                      <a:pt x="209" y="28"/>
                    </a:lnTo>
                    <a:lnTo>
                      <a:pt x="0" y="28"/>
                    </a:lnTo>
                    <a:lnTo>
                      <a:pt x="0" y="2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pPr marL="0" marR="0" lvl="0" indent="0" algn="l" defTabSz="68578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6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45" name="Freeform 41"/>
              <p:cNvSpPr>
                <a:spLocks/>
              </p:cNvSpPr>
              <p:nvPr/>
            </p:nvSpPr>
            <p:spPr bwMode="auto">
              <a:xfrm>
                <a:off x="997601" y="2140165"/>
                <a:ext cx="160342" cy="13605"/>
              </a:xfrm>
              <a:custGeom>
                <a:avLst/>
                <a:gdLst>
                  <a:gd name="T0" fmla="*/ 0 w 330"/>
                  <a:gd name="T1" fmla="*/ 28 h 28"/>
                  <a:gd name="T2" fmla="*/ 0 w 330"/>
                  <a:gd name="T3" fmla="*/ 0 h 28"/>
                  <a:gd name="T4" fmla="*/ 330 w 330"/>
                  <a:gd name="T5" fmla="*/ 0 h 28"/>
                  <a:gd name="T6" fmla="*/ 330 w 330"/>
                  <a:gd name="T7" fmla="*/ 28 h 28"/>
                  <a:gd name="T8" fmla="*/ 0 w 330"/>
                  <a:gd name="T9" fmla="*/ 28 h 28"/>
                  <a:gd name="T10" fmla="*/ 0 w 330"/>
                  <a:gd name="T11" fmla="*/ 28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30" h="28">
                    <a:moveTo>
                      <a:pt x="0" y="28"/>
                    </a:moveTo>
                    <a:lnTo>
                      <a:pt x="0" y="0"/>
                    </a:lnTo>
                    <a:lnTo>
                      <a:pt x="330" y="0"/>
                    </a:lnTo>
                    <a:lnTo>
                      <a:pt x="330" y="28"/>
                    </a:lnTo>
                    <a:lnTo>
                      <a:pt x="0" y="28"/>
                    </a:lnTo>
                    <a:lnTo>
                      <a:pt x="0" y="2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pPr marL="0" marR="0" lvl="0" indent="0" algn="l" defTabSz="68578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6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46" name="Freeform 42"/>
              <p:cNvSpPr>
                <a:spLocks/>
              </p:cNvSpPr>
              <p:nvPr/>
            </p:nvSpPr>
            <p:spPr bwMode="auto">
              <a:xfrm>
                <a:off x="992256" y="2237828"/>
                <a:ext cx="106895" cy="13605"/>
              </a:xfrm>
              <a:custGeom>
                <a:avLst/>
                <a:gdLst>
                  <a:gd name="T0" fmla="*/ 0 w 220"/>
                  <a:gd name="T1" fmla="*/ 28 h 28"/>
                  <a:gd name="T2" fmla="*/ 0 w 220"/>
                  <a:gd name="T3" fmla="*/ 0 h 28"/>
                  <a:gd name="T4" fmla="*/ 220 w 220"/>
                  <a:gd name="T5" fmla="*/ 0 h 28"/>
                  <a:gd name="T6" fmla="*/ 220 w 220"/>
                  <a:gd name="T7" fmla="*/ 28 h 28"/>
                  <a:gd name="T8" fmla="*/ 0 w 220"/>
                  <a:gd name="T9" fmla="*/ 28 h 28"/>
                  <a:gd name="T10" fmla="*/ 0 w 220"/>
                  <a:gd name="T11" fmla="*/ 28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20" h="28">
                    <a:moveTo>
                      <a:pt x="0" y="28"/>
                    </a:moveTo>
                    <a:lnTo>
                      <a:pt x="0" y="0"/>
                    </a:lnTo>
                    <a:lnTo>
                      <a:pt x="220" y="0"/>
                    </a:lnTo>
                    <a:lnTo>
                      <a:pt x="220" y="28"/>
                    </a:lnTo>
                    <a:lnTo>
                      <a:pt x="0" y="28"/>
                    </a:lnTo>
                    <a:lnTo>
                      <a:pt x="0" y="2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pPr marL="0" marR="0" lvl="0" indent="0" algn="l" defTabSz="68578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6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47" name="Freeform 43"/>
              <p:cNvSpPr>
                <a:spLocks/>
              </p:cNvSpPr>
              <p:nvPr/>
            </p:nvSpPr>
            <p:spPr bwMode="auto">
              <a:xfrm>
                <a:off x="992256" y="2334520"/>
                <a:ext cx="106895" cy="13605"/>
              </a:xfrm>
              <a:custGeom>
                <a:avLst/>
                <a:gdLst>
                  <a:gd name="T0" fmla="*/ 0 w 220"/>
                  <a:gd name="T1" fmla="*/ 28 h 28"/>
                  <a:gd name="T2" fmla="*/ 0 w 220"/>
                  <a:gd name="T3" fmla="*/ 0 h 28"/>
                  <a:gd name="T4" fmla="*/ 220 w 220"/>
                  <a:gd name="T5" fmla="*/ 0 h 28"/>
                  <a:gd name="T6" fmla="*/ 220 w 220"/>
                  <a:gd name="T7" fmla="*/ 28 h 28"/>
                  <a:gd name="T8" fmla="*/ 0 w 220"/>
                  <a:gd name="T9" fmla="*/ 28 h 28"/>
                  <a:gd name="T10" fmla="*/ 0 w 220"/>
                  <a:gd name="T11" fmla="*/ 28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20" h="28">
                    <a:moveTo>
                      <a:pt x="0" y="28"/>
                    </a:moveTo>
                    <a:lnTo>
                      <a:pt x="0" y="0"/>
                    </a:lnTo>
                    <a:lnTo>
                      <a:pt x="220" y="0"/>
                    </a:lnTo>
                    <a:lnTo>
                      <a:pt x="220" y="28"/>
                    </a:lnTo>
                    <a:lnTo>
                      <a:pt x="0" y="28"/>
                    </a:lnTo>
                    <a:lnTo>
                      <a:pt x="0" y="2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pPr marL="0" marR="0" lvl="0" indent="0" algn="l" defTabSz="68578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6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48" name="Freeform 44"/>
              <p:cNvSpPr>
                <a:spLocks/>
              </p:cNvSpPr>
              <p:nvPr/>
            </p:nvSpPr>
            <p:spPr bwMode="auto">
              <a:xfrm>
                <a:off x="992256" y="2431212"/>
                <a:ext cx="106895" cy="13605"/>
              </a:xfrm>
              <a:custGeom>
                <a:avLst/>
                <a:gdLst>
                  <a:gd name="T0" fmla="*/ 0 w 220"/>
                  <a:gd name="T1" fmla="*/ 28 h 28"/>
                  <a:gd name="T2" fmla="*/ 0 w 220"/>
                  <a:gd name="T3" fmla="*/ 0 h 28"/>
                  <a:gd name="T4" fmla="*/ 220 w 220"/>
                  <a:gd name="T5" fmla="*/ 0 h 28"/>
                  <a:gd name="T6" fmla="*/ 220 w 220"/>
                  <a:gd name="T7" fmla="*/ 28 h 28"/>
                  <a:gd name="T8" fmla="*/ 0 w 220"/>
                  <a:gd name="T9" fmla="*/ 28 h 28"/>
                  <a:gd name="T10" fmla="*/ 0 w 220"/>
                  <a:gd name="T11" fmla="*/ 28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20" h="28">
                    <a:moveTo>
                      <a:pt x="0" y="28"/>
                    </a:moveTo>
                    <a:lnTo>
                      <a:pt x="0" y="0"/>
                    </a:lnTo>
                    <a:lnTo>
                      <a:pt x="220" y="0"/>
                    </a:lnTo>
                    <a:lnTo>
                      <a:pt x="220" y="28"/>
                    </a:lnTo>
                    <a:lnTo>
                      <a:pt x="0" y="28"/>
                    </a:lnTo>
                    <a:lnTo>
                      <a:pt x="0" y="2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pPr marL="0" marR="0" lvl="0" indent="0" algn="l" defTabSz="68578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6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49" name="Freeform 45"/>
              <p:cNvSpPr>
                <a:spLocks/>
              </p:cNvSpPr>
              <p:nvPr/>
            </p:nvSpPr>
            <p:spPr bwMode="auto">
              <a:xfrm>
                <a:off x="997601" y="2528875"/>
                <a:ext cx="160342" cy="13605"/>
              </a:xfrm>
              <a:custGeom>
                <a:avLst/>
                <a:gdLst>
                  <a:gd name="T0" fmla="*/ 0 w 330"/>
                  <a:gd name="T1" fmla="*/ 28 h 28"/>
                  <a:gd name="T2" fmla="*/ 0 w 330"/>
                  <a:gd name="T3" fmla="*/ 0 h 28"/>
                  <a:gd name="T4" fmla="*/ 330 w 330"/>
                  <a:gd name="T5" fmla="*/ 0 h 28"/>
                  <a:gd name="T6" fmla="*/ 330 w 330"/>
                  <a:gd name="T7" fmla="*/ 28 h 28"/>
                  <a:gd name="T8" fmla="*/ 0 w 330"/>
                  <a:gd name="T9" fmla="*/ 28 h 28"/>
                  <a:gd name="T10" fmla="*/ 0 w 330"/>
                  <a:gd name="T11" fmla="*/ 28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30" h="28">
                    <a:moveTo>
                      <a:pt x="0" y="28"/>
                    </a:moveTo>
                    <a:lnTo>
                      <a:pt x="0" y="0"/>
                    </a:lnTo>
                    <a:lnTo>
                      <a:pt x="330" y="0"/>
                    </a:lnTo>
                    <a:lnTo>
                      <a:pt x="330" y="28"/>
                    </a:lnTo>
                    <a:lnTo>
                      <a:pt x="0" y="28"/>
                    </a:lnTo>
                    <a:lnTo>
                      <a:pt x="0" y="2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pPr marL="0" marR="0" lvl="0" indent="0" algn="l" defTabSz="68578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6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  <p:sp>
          <p:nvSpPr>
            <p:cNvPr id="39" name="Rectangle 35"/>
            <p:cNvSpPr>
              <a:spLocks noChangeArrowheads="1"/>
            </p:cNvSpPr>
            <p:nvPr/>
          </p:nvSpPr>
          <p:spPr bwMode="auto">
            <a:xfrm flipH="1">
              <a:off x="4259570" y="2319577"/>
              <a:ext cx="55068" cy="150948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121920" tIns="60960" rIns="121920" bIns="60960"/>
            <a:lstStyle/>
            <a:p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50" name="Group 62"/>
          <p:cNvGrpSpPr/>
          <p:nvPr/>
        </p:nvGrpSpPr>
        <p:grpSpPr>
          <a:xfrm>
            <a:off x="1281137" y="3036679"/>
            <a:ext cx="1031052" cy="302915"/>
            <a:chOff x="1708179" y="3618238"/>
            <a:chExt cx="1374737" cy="403886"/>
          </a:xfrm>
          <a:solidFill>
            <a:schemeClr val="accent1"/>
          </a:solidFill>
        </p:grpSpPr>
        <p:sp>
          <p:nvSpPr>
            <p:cNvPr id="51" name="Freeform 47"/>
            <p:cNvSpPr>
              <a:spLocks/>
            </p:cNvSpPr>
            <p:nvPr/>
          </p:nvSpPr>
          <p:spPr bwMode="auto">
            <a:xfrm flipH="1">
              <a:off x="1708179" y="3618238"/>
              <a:ext cx="1374737" cy="245535"/>
            </a:xfrm>
            <a:custGeom>
              <a:avLst/>
              <a:gdLst>
                <a:gd name="T0" fmla="*/ 890 w 896"/>
                <a:gd name="T1" fmla="*/ 32 h 160"/>
                <a:gd name="T2" fmla="*/ 840 w 896"/>
                <a:gd name="T3" fmla="*/ 0 h 160"/>
                <a:gd name="T4" fmla="*/ 791 w 896"/>
                <a:gd name="T5" fmla="*/ 32 h 160"/>
                <a:gd name="T6" fmla="*/ 741 w 896"/>
                <a:gd name="T7" fmla="*/ 0 h 160"/>
                <a:gd name="T8" fmla="*/ 692 w 896"/>
                <a:gd name="T9" fmla="*/ 32 h 160"/>
                <a:gd name="T10" fmla="*/ 642 w 896"/>
                <a:gd name="T11" fmla="*/ 0 h 160"/>
                <a:gd name="T12" fmla="*/ 593 w 896"/>
                <a:gd name="T13" fmla="*/ 32 h 160"/>
                <a:gd name="T14" fmla="*/ 544 w 896"/>
                <a:gd name="T15" fmla="*/ 0 h 160"/>
                <a:gd name="T16" fmla="*/ 494 w 896"/>
                <a:gd name="T17" fmla="*/ 32 h 160"/>
                <a:gd name="T18" fmla="*/ 445 w 896"/>
                <a:gd name="T19" fmla="*/ 0 h 160"/>
                <a:gd name="T20" fmla="*/ 395 w 896"/>
                <a:gd name="T21" fmla="*/ 32 h 160"/>
                <a:gd name="T22" fmla="*/ 346 w 896"/>
                <a:gd name="T23" fmla="*/ 0 h 160"/>
                <a:gd name="T24" fmla="*/ 296 w 896"/>
                <a:gd name="T25" fmla="*/ 32 h 160"/>
                <a:gd name="T26" fmla="*/ 247 w 896"/>
                <a:gd name="T27" fmla="*/ 0 h 160"/>
                <a:gd name="T28" fmla="*/ 197 w 896"/>
                <a:gd name="T29" fmla="*/ 32 h 160"/>
                <a:gd name="T30" fmla="*/ 148 w 896"/>
                <a:gd name="T31" fmla="*/ 0 h 160"/>
                <a:gd name="T32" fmla="*/ 98 w 896"/>
                <a:gd name="T33" fmla="*/ 32 h 160"/>
                <a:gd name="T34" fmla="*/ 49 w 896"/>
                <a:gd name="T35" fmla="*/ 0 h 160"/>
                <a:gd name="T36" fmla="*/ 0 w 896"/>
                <a:gd name="T37" fmla="*/ 32 h 160"/>
                <a:gd name="T38" fmla="*/ 0 w 896"/>
                <a:gd name="T39" fmla="*/ 160 h 160"/>
                <a:gd name="T40" fmla="*/ 896 w 896"/>
                <a:gd name="T41" fmla="*/ 160 h 160"/>
                <a:gd name="T42" fmla="*/ 896 w 896"/>
                <a:gd name="T43" fmla="*/ 32 h 160"/>
                <a:gd name="T44" fmla="*/ 890 w 896"/>
                <a:gd name="T45" fmla="*/ 32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896" h="160">
                  <a:moveTo>
                    <a:pt x="890" y="32"/>
                  </a:moveTo>
                  <a:cubicBezTo>
                    <a:pt x="869" y="32"/>
                    <a:pt x="850" y="19"/>
                    <a:pt x="840" y="0"/>
                  </a:cubicBezTo>
                  <a:cubicBezTo>
                    <a:pt x="830" y="19"/>
                    <a:pt x="812" y="32"/>
                    <a:pt x="791" y="32"/>
                  </a:cubicBezTo>
                  <a:cubicBezTo>
                    <a:pt x="770" y="32"/>
                    <a:pt x="752" y="19"/>
                    <a:pt x="741" y="0"/>
                  </a:cubicBezTo>
                  <a:cubicBezTo>
                    <a:pt x="731" y="19"/>
                    <a:pt x="713" y="32"/>
                    <a:pt x="692" y="32"/>
                  </a:cubicBezTo>
                  <a:cubicBezTo>
                    <a:pt x="671" y="32"/>
                    <a:pt x="653" y="19"/>
                    <a:pt x="642" y="0"/>
                  </a:cubicBezTo>
                  <a:cubicBezTo>
                    <a:pt x="632" y="19"/>
                    <a:pt x="614" y="32"/>
                    <a:pt x="593" y="32"/>
                  </a:cubicBezTo>
                  <a:cubicBezTo>
                    <a:pt x="572" y="32"/>
                    <a:pt x="554" y="19"/>
                    <a:pt x="544" y="0"/>
                  </a:cubicBezTo>
                  <a:cubicBezTo>
                    <a:pt x="533" y="19"/>
                    <a:pt x="515" y="32"/>
                    <a:pt x="494" y="32"/>
                  </a:cubicBezTo>
                  <a:cubicBezTo>
                    <a:pt x="473" y="32"/>
                    <a:pt x="455" y="19"/>
                    <a:pt x="445" y="0"/>
                  </a:cubicBezTo>
                  <a:cubicBezTo>
                    <a:pt x="434" y="19"/>
                    <a:pt x="416" y="32"/>
                    <a:pt x="395" y="32"/>
                  </a:cubicBezTo>
                  <a:cubicBezTo>
                    <a:pt x="374" y="32"/>
                    <a:pt x="356" y="19"/>
                    <a:pt x="346" y="0"/>
                  </a:cubicBezTo>
                  <a:cubicBezTo>
                    <a:pt x="336" y="19"/>
                    <a:pt x="317" y="32"/>
                    <a:pt x="296" y="32"/>
                  </a:cubicBezTo>
                  <a:cubicBezTo>
                    <a:pt x="275" y="32"/>
                    <a:pt x="257" y="19"/>
                    <a:pt x="247" y="0"/>
                  </a:cubicBezTo>
                  <a:cubicBezTo>
                    <a:pt x="237" y="19"/>
                    <a:pt x="218" y="32"/>
                    <a:pt x="197" y="32"/>
                  </a:cubicBezTo>
                  <a:cubicBezTo>
                    <a:pt x="176" y="32"/>
                    <a:pt x="158" y="19"/>
                    <a:pt x="148" y="0"/>
                  </a:cubicBezTo>
                  <a:cubicBezTo>
                    <a:pt x="138" y="19"/>
                    <a:pt x="119" y="32"/>
                    <a:pt x="98" y="32"/>
                  </a:cubicBezTo>
                  <a:cubicBezTo>
                    <a:pt x="78" y="32"/>
                    <a:pt x="59" y="19"/>
                    <a:pt x="49" y="0"/>
                  </a:cubicBezTo>
                  <a:cubicBezTo>
                    <a:pt x="39" y="19"/>
                    <a:pt x="21" y="32"/>
                    <a:pt x="0" y="32"/>
                  </a:cubicBezTo>
                  <a:cubicBezTo>
                    <a:pt x="0" y="160"/>
                    <a:pt x="0" y="160"/>
                    <a:pt x="0" y="160"/>
                  </a:cubicBezTo>
                  <a:cubicBezTo>
                    <a:pt x="896" y="160"/>
                    <a:pt x="896" y="160"/>
                    <a:pt x="896" y="160"/>
                  </a:cubicBezTo>
                  <a:cubicBezTo>
                    <a:pt x="896" y="32"/>
                    <a:pt x="896" y="32"/>
                    <a:pt x="896" y="32"/>
                  </a:cubicBezTo>
                  <a:cubicBezTo>
                    <a:pt x="894" y="32"/>
                    <a:pt x="892" y="32"/>
                    <a:pt x="890" y="32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lIns="121920" tIns="60960" rIns="121920" bIns="60960"/>
            <a:lstStyle/>
            <a:p>
              <a:pPr marL="0" marR="0" lvl="0" indent="0" algn="l" defTabSz="68578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2" name="Freeform 48"/>
            <p:cNvSpPr>
              <a:spLocks/>
            </p:cNvSpPr>
            <p:nvPr/>
          </p:nvSpPr>
          <p:spPr bwMode="auto">
            <a:xfrm flipH="1">
              <a:off x="1708179" y="3773755"/>
              <a:ext cx="1374737" cy="248369"/>
            </a:xfrm>
            <a:custGeom>
              <a:avLst/>
              <a:gdLst>
                <a:gd name="T0" fmla="*/ 896 w 896"/>
                <a:gd name="T1" fmla="*/ 868 h 938"/>
                <a:gd name="T2" fmla="*/ 830 w 896"/>
                <a:gd name="T3" fmla="*/ 938 h 938"/>
                <a:gd name="T4" fmla="*/ 67 w 896"/>
                <a:gd name="T5" fmla="*/ 938 h 938"/>
                <a:gd name="T6" fmla="*/ 0 w 896"/>
                <a:gd name="T7" fmla="*/ 868 h 938"/>
                <a:gd name="T8" fmla="*/ 0 w 896"/>
                <a:gd name="T9" fmla="*/ 69 h 938"/>
                <a:gd name="T10" fmla="*/ 67 w 896"/>
                <a:gd name="T11" fmla="*/ 0 h 938"/>
                <a:gd name="T12" fmla="*/ 830 w 896"/>
                <a:gd name="T13" fmla="*/ 0 h 938"/>
                <a:gd name="T14" fmla="*/ 896 w 896"/>
                <a:gd name="T15" fmla="*/ 69 h 938"/>
                <a:gd name="T16" fmla="*/ 896 w 896"/>
                <a:gd name="T17" fmla="*/ 868 h 9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96" h="938">
                  <a:moveTo>
                    <a:pt x="896" y="868"/>
                  </a:moveTo>
                  <a:cubicBezTo>
                    <a:pt x="896" y="906"/>
                    <a:pt x="866" y="938"/>
                    <a:pt x="830" y="938"/>
                  </a:cubicBezTo>
                  <a:cubicBezTo>
                    <a:pt x="67" y="938"/>
                    <a:pt x="67" y="938"/>
                    <a:pt x="67" y="938"/>
                  </a:cubicBezTo>
                  <a:cubicBezTo>
                    <a:pt x="30" y="938"/>
                    <a:pt x="0" y="906"/>
                    <a:pt x="0" y="868"/>
                  </a:cubicBezTo>
                  <a:cubicBezTo>
                    <a:pt x="0" y="69"/>
                    <a:pt x="0" y="69"/>
                    <a:pt x="0" y="69"/>
                  </a:cubicBezTo>
                  <a:cubicBezTo>
                    <a:pt x="0" y="31"/>
                    <a:pt x="30" y="0"/>
                    <a:pt x="67" y="0"/>
                  </a:cubicBezTo>
                  <a:cubicBezTo>
                    <a:pt x="830" y="0"/>
                    <a:pt x="830" y="0"/>
                    <a:pt x="830" y="0"/>
                  </a:cubicBezTo>
                  <a:cubicBezTo>
                    <a:pt x="866" y="0"/>
                    <a:pt x="896" y="31"/>
                    <a:pt x="896" y="69"/>
                  </a:cubicBezTo>
                  <a:lnTo>
                    <a:pt x="896" y="868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lIns="121920" tIns="60960" rIns="121920" bIns="60960"/>
            <a:lstStyle/>
            <a:p>
              <a:pPr marL="0" marR="0" lvl="0" indent="0" algn="l" defTabSz="68578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grpSp>
        <p:nvGrpSpPr>
          <p:cNvPr id="53" name="Group 61"/>
          <p:cNvGrpSpPr>
            <a:grpSpLocks/>
          </p:cNvGrpSpPr>
          <p:nvPr/>
        </p:nvGrpSpPr>
        <p:grpSpPr bwMode="auto">
          <a:xfrm>
            <a:off x="1078708" y="1852653"/>
            <a:ext cx="1435893" cy="1537097"/>
            <a:chOff x="1438027" y="2022214"/>
            <a:chExt cx="1915044" cy="2049149"/>
          </a:xfrm>
          <a:solidFill>
            <a:schemeClr val="tx1">
              <a:lumMod val="65000"/>
              <a:lumOff val="35000"/>
            </a:schemeClr>
          </a:solidFill>
        </p:grpSpPr>
        <p:grpSp>
          <p:nvGrpSpPr>
            <p:cNvPr id="54" name="Group 49"/>
            <p:cNvGrpSpPr/>
            <p:nvPr/>
          </p:nvGrpSpPr>
          <p:grpSpPr>
            <a:xfrm flipH="1">
              <a:off x="1438027" y="2022214"/>
              <a:ext cx="1915044" cy="2049149"/>
              <a:chOff x="815878" y="1279659"/>
              <a:chExt cx="1436283" cy="1536862"/>
            </a:xfrm>
            <a:grpFill/>
          </p:grpSpPr>
          <p:sp>
            <p:nvSpPr>
              <p:cNvPr id="56" name="Freeform 51"/>
              <p:cNvSpPr>
                <a:spLocks/>
              </p:cNvSpPr>
              <p:nvPr/>
            </p:nvSpPr>
            <p:spPr bwMode="auto">
              <a:xfrm>
                <a:off x="815878" y="1279659"/>
                <a:ext cx="1436283" cy="1536862"/>
              </a:xfrm>
              <a:custGeom>
                <a:avLst/>
                <a:gdLst>
                  <a:gd name="T0" fmla="*/ 224 w 1248"/>
                  <a:gd name="T1" fmla="*/ 1336 h 1336"/>
                  <a:gd name="T2" fmla="*/ 168 w 1248"/>
                  <a:gd name="T3" fmla="*/ 1309 h 1336"/>
                  <a:gd name="T4" fmla="*/ 145 w 1248"/>
                  <a:gd name="T5" fmla="*/ 1246 h 1336"/>
                  <a:gd name="T6" fmla="*/ 145 w 1248"/>
                  <a:gd name="T7" fmla="*/ 90 h 1336"/>
                  <a:gd name="T8" fmla="*/ 127 w 1248"/>
                  <a:gd name="T9" fmla="*/ 40 h 1336"/>
                  <a:gd name="T10" fmla="*/ 86 w 1248"/>
                  <a:gd name="T11" fmla="*/ 21 h 1336"/>
                  <a:gd name="T12" fmla="*/ 38 w 1248"/>
                  <a:gd name="T13" fmla="*/ 40 h 1336"/>
                  <a:gd name="T14" fmla="*/ 20 w 1248"/>
                  <a:gd name="T15" fmla="*/ 91 h 1336"/>
                  <a:gd name="T16" fmla="*/ 0 w 1248"/>
                  <a:gd name="T17" fmla="*/ 91 h 1336"/>
                  <a:gd name="T18" fmla="*/ 23 w 1248"/>
                  <a:gd name="T19" fmla="*/ 27 h 1336"/>
                  <a:gd name="T20" fmla="*/ 79 w 1248"/>
                  <a:gd name="T21" fmla="*/ 1 h 1336"/>
                  <a:gd name="T22" fmla="*/ 143 w 1248"/>
                  <a:gd name="T23" fmla="*/ 27 h 1336"/>
                  <a:gd name="T24" fmla="*/ 165 w 1248"/>
                  <a:gd name="T25" fmla="*/ 91 h 1336"/>
                  <a:gd name="T26" fmla="*/ 165 w 1248"/>
                  <a:gd name="T27" fmla="*/ 91 h 1336"/>
                  <a:gd name="T28" fmla="*/ 165 w 1248"/>
                  <a:gd name="T29" fmla="*/ 91 h 1336"/>
                  <a:gd name="T30" fmla="*/ 183 w 1248"/>
                  <a:gd name="T31" fmla="*/ 1296 h 1336"/>
                  <a:gd name="T32" fmla="*/ 224 w 1248"/>
                  <a:gd name="T33" fmla="*/ 1316 h 1336"/>
                  <a:gd name="T34" fmla="*/ 1024 w 1248"/>
                  <a:gd name="T35" fmla="*/ 1316 h 1336"/>
                  <a:gd name="T36" fmla="*/ 1065 w 1248"/>
                  <a:gd name="T37" fmla="*/ 1296 h 1336"/>
                  <a:gd name="T38" fmla="*/ 1083 w 1248"/>
                  <a:gd name="T39" fmla="*/ 1246 h 1336"/>
                  <a:gd name="T40" fmla="*/ 1083 w 1248"/>
                  <a:gd name="T41" fmla="*/ 91 h 1336"/>
                  <a:gd name="T42" fmla="*/ 1106 w 1248"/>
                  <a:gd name="T43" fmla="*/ 27 h 1336"/>
                  <a:gd name="T44" fmla="*/ 1162 w 1248"/>
                  <a:gd name="T45" fmla="*/ 1 h 1336"/>
                  <a:gd name="T46" fmla="*/ 1169 w 1248"/>
                  <a:gd name="T47" fmla="*/ 1 h 1336"/>
                  <a:gd name="T48" fmla="*/ 1225 w 1248"/>
                  <a:gd name="T49" fmla="*/ 27 h 1336"/>
                  <a:gd name="T50" fmla="*/ 1248 w 1248"/>
                  <a:gd name="T51" fmla="*/ 91 h 1336"/>
                  <a:gd name="T52" fmla="*/ 1228 w 1248"/>
                  <a:gd name="T53" fmla="*/ 91 h 1336"/>
                  <a:gd name="T54" fmla="*/ 1210 w 1248"/>
                  <a:gd name="T55" fmla="*/ 40 h 1336"/>
                  <a:gd name="T56" fmla="*/ 1169 w 1248"/>
                  <a:gd name="T57" fmla="*/ 21 h 1336"/>
                  <a:gd name="T58" fmla="*/ 1121 w 1248"/>
                  <a:gd name="T59" fmla="*/ 40 h 1336"/>
                  <a:gd name="T60" fmla="*/ 1103 w 1248"/>
                  <a:gd name="T61" fmla="*/ 90 h 1336"/>
                  <a:gd name="T62" fmla="*/ 1103 w 1248"/>
                  <a:gd name="T63" fmla="*/ 90 h 1336"/>
                  <a:gd name="T64" fmla="*/ 1081 w 1248"/>
                  <a:gd name="T65" fmla="*/ 1309 h 1336"/>
                  <a:gd name="T66" fmla="*/ 1024 w 1248"/>
                  <a:gd name="T67" fmla="*/ 1336 h 1336"/>
                  <a:gd name="T68" fmla="*/ 1024 w 1248"/>
                  <a:gd name="T69" fmla="*/ 1336 h 13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248" h="1336">
                    <a:moveTo>
                      <a:pt x="1024" y="1336"/>
                    </a:moveTo>
                    <a:cubicBezTo>
                      <a:pt x="224" y="1336"/>
                      <a:pt x="224" y="1336"/>
                      <a:pt x="224" y="1336"/>
                    </a:cubicBezTo>
                    <a:cubicBezTo>
                      <a:pt x="202" y="1336"/>
                      <a:pt x="182" y="1326"/>
                      <a:pt x="168" y="1309"/>
                    </a:cubicBezTo>
                    <a:cubicBezTo>
                      <a:pt x="168" y="1309"/>
                      <a:pt x="168" y="1309"/>
                      <a:pt x="168" y="1309"/>
                    </a:cubicBezTo>
                    <a:cubicBezTo>
                      <a:pt x="154" y="1293"/>
                      <a:pt x="145" y="1271"/>
                      <a:pt x="145" y="1246"/>
                    </a:cubicBezTo>
                    <a:cubicBezTo>
                      <a:pt x="145" y="1246"/>
                      <a:pt x="145" y="1246"/>
                      <a:pt x="145" y="1246"/>
                    </a:cubicBezTo>
                    <a:cubicBezTo>
                      <a:pt x="145" y="91"/>
                      <a:pt x="145" y="91"/>
                      <a:pt x="145" y="91"/>
                    </a:cubicBezTo>
                    <a:cubicBezTo>
                      <a:pt x="145" y="90"/>
                      <a:pt x="145" y="90"/>
                      <a:pt x="145" y="90"/>
                    </a:cubicBezTo>
                    <a:cubicBezTo>
                      <a:pt x="145" y="71"/>
                      <a:pt x="138" y="53"/>
                      <a:pt x="127" y="40"/>
                    </a:cubicBezTo>
                    <a:cubicBezTo>
                      <a:pt x="127" y="40"/>
                      <a:pt x="127" y="40"/>
                      <a:pt x="127" y="40"/>
                    </a:cubicBezTo>
                    <a:cubicBezTo>
                      <a:pt x="116" y="28"/>
                      <a:pt x="102" y="21"/>
                      <a:pt x="86" y="21"/>
                    </a:cubicBezTo>
                    <a:cubicBezTo>
                      <a:pt x="86" y="21"/>
                      <a:pt x="86" y="21"/>
                      <a:pt x="86" y="21"/>
                    </a:cubicBezTo>
                    <a:cubicBezTo>
                      <a:pt x="79" y="21"/>
                      <a:pt x="79" y="21"/>
                      <a:pt x="79" y="21"/>
                    </a:cubicBezTo>
                    <a:cubicBezTo>
                      <a:pt x="64" y="21"/>
                      <a:pt x="49" y="28"/>
                      <a:pt x="38" y="40"/>
                    </a:cubicBezTo>
                    <a:cubicBezTo>
                      <a:pt x="38" y="40"/>
                      <a:pt x="38" y="40"/>
                      <a:pt x="38" y="40"/>
                    </a:cubicBezTo>
                    <a:cubicBezTo>
                      <a:pt x="27" y="53"/>
                      <a:pt x="20" y="71"/>
                      <a:pt x="20" y="91"/>
                    </a:cubicBezTo>
                    <a:cubicBezTo>
                      <a:pt x="20" y="91"/>
                      <a:pt x="20" y="91"/>
                      <a:pt x="20" y="91"/>
                    </a:cubicBezTo>
                    <a:cubicBezTo>
                      <a:pt x="0" y="91"/>
                      <a:pt x="0" y="91"/>
                      <a:pt x="0" y="91"/>
                    </a:cubicBezTo>
                    <a:cubicBezTo>
                      <a:pt x="0" y="66"/>
                      <a:pt x="9" y="44"/>
                      <a:pt x="23" y="27"/>
                    </a:cubicBezTo>
                    <a:cubicBezTo>
                      <a:pt x="23" y="27"/>
                      <a:pt x="23" y="27"/>
                      <a:pt x="23" y="27"/>
                    </a:cubicBezTo>
                    <a:cubicBezTo>
                      <a:pt x="37" y="11"/>
                      <a:pt x="57" y="0"/>
                      <a:pt x="79" y="1"/>
                    </a:cubicBezTo>
                    <a:cubicBezTo>
                      <a:pt x="79" y="1"/>
                      <a:pt x="79" y="1"/>
                      <a:pt x="79" y="1"/>
                    </a:cubicBezTo>
                    <a:cubicBezTo>
                      <a:pt x="86" y="1"/>
                      <a:pt x="86" y="1"/>
                      <a:pt x="86" y="1"/>
                    </a:cubicBezTo>
                    <a:cubicBezTo>
                      <a:pt x="108" y="0"/>
                      <a:pt x="128" y="11"/>
                      <a:pt x="143" y="27"/>
                    </a:cubicBezTo>
                    <a:cubicBezTo>
                      <a:pt x="143" y="27"/>
                      <a:pt x="143" y="27"/>
                      <a:pt x="143" y="27"/>
                    </a:cubicBezTo>
                    <a:cubicBezTo>
                      <a:pt x="157" y="44"/>
                      <a:pt x="165" y="66"/>
                      <a:pt x="165" y="91"/>
                    </a:cubicBezTo>
                    <a:cubicBezTo>
                      <a:pt x="165" y="91"/>
                      <a:pt x="165" y="91"/>
                      <a:pt x="165" y="91"/>
                    </a:cubicBezTo>
                    <a:cubicBezTo>
                      <a:pt x="165" y="91"/>
                      <a:pt x="165" y="91"/>
                      <a:pt x="165" y="91"/>
                    </a:cubicBezTo>
                    <a:cubicBezTo>
                      <a:pt x="165" y="91"/>
                      <a:pt x="165" y="91"/>
                      <a:pt x="165" y="91"/>
                    </a:cubicBezTo>
                    <a:cubicBezTo>
                      <a:pt x="165" y="91"/>
                      <a:pt x="165" y="91"/>
                      <a:pt x="165" y="91"/>
                    </a:cubicBezTo>
                    <a:cubicBezTo>
                      <a:pt x="165" y="1246"/>
                      <a:pt x="165" y="1246"/>
                      <a:pt x="165" y="1246"/>
                    </a:cubicBezTo>
                    <a:cubicBezTo>
                      <a:pt x="165" y="1266"/>
                      <a:pt x="172" y="1284"/>
                      <a:pt x="183" y="1296"/>
                    </a:cubicBezTo>
                    <a:cubicBezTo>
                      <a:pt x="183" y="1296"/>
                      <a:pt x="183" y="1296"/>
                      <a:pt x="183" y="1296"/>
                    </a:cubicBezTo>
                    <a:cubicBezTo>
                      <a:pt x="194" y="1309"/>
                      <a:pt x="208" y="1316"/>
                      <a:pt x="224" y="1316"/>
                    </a:cubicBezTo>
                    <a:cubicBezTo>
                      <a:pt x="224" y="1316"/>
                      <a:pt x="224" y="1316"/>
                      <a:pt x="224" y="1316"/>
                    </a:cubicBezTo>
                    <a:cubicBezTo>
                      <a:pt x="1024" y="1316"/>
                      <a:pt x="1024" y="1316"/>
                      <a:pt x="1024" y="1316"/>
                    </a:cubicBezTo>
                    <a:cubicBezTo>
                      <a:pt x="1040" y="1316"/>
                      <a:pt x="1055" y="1309"/>
                      <a:pt x="1065" y="1296"/>
                    </a:cubicBezTo>
                    <a:cubicBezTo>
                      <a:pt x="1065" y="1296"/>
                      <a:pt x="1065" y="1296"/>
                      <a:pt x="1065" y="1296"/>
                    </a:cubicBezTo>
                    <a:cubicBezTo>
                      <a:pt x="1076" y="1284"/>
                      <a:pt x="1083" y="1266"/>
                      <a:pt x="1083" y="1246"/>
                    </a:cubicBezTo>
                    <a:cubicBezTo>
                      <a:pt x="1083" y="1246"/>
                      <a:pt x="1083" y="1246"/>
                      <a:pt x="1083" y="1246"/>
                    </a:cubicBezTo>
                    <a:cubicBezTo>
                      <a:pt x="1083" y="92"/>
                      <a:pt x="1083" y="92"/>
                      <a:pt x="1083" y="92"/>
                    </a:cubicBezTo>
                    <a:cubicBezTo>
                      <a:pt x="1083" y="91"/>
                      <a:pt x="1083" y="91"/>
                      <a:pt x="1083" y="91"/>
                    </a:cubicBezTo>
                    <a:cubicBezTo>
                      <a:pt x="1083" y="91"/>
                      <a:pt x="1083" y="91"/>
                      <a:pt x="1083" y="91"/>
                    </a:cubicBezTo>
                    <a:cubicBezTo>
                      <a:pt x="1083" y="66"/>
                      <a:pt x="1092" y="44"/>
                      <a:pt x="1106" y="27"/>
                    </a:cubicBezTo>
                    <a:cubicBezTo>
                      <a:pt x="1106" y="27"/>
                      <a:pt x="1106" y="27"/>
                      <a:pt x="1106" y="27"/>
                    </a:cubicBezTo>
                    <a:cubicBezTo>
                      <a:pt x="1120" y="11"/>
                      <a:pt x="1140" y="0"/>
                      <a:pt x="1162" y="1"/>
                    </a:cubicBezTo>
                    <a:cubicBezTo>
                      <a:pt x="1162" y="1"/>
                      <a:pt x="1162" y="1"/>
                      <a:pt x="1162" y="1"/>
                    </a:cubicBezTo>
                    <a:cubicBezTo>
                      <a:pt x="1169" y="1"/>
                      <a:pt x="1169" y="1"/>
                      <a:pt x="1169" y="1"/>
                    </a:cubicBezTo>
                    <a:cubicBezTo>
                      <a:pt x="1191" y="0"/>
                      <a:pt x="1211" y="11"/>
                      <a:pt x="1225" y="27"/>
                    </a:cubicBezTo>
                    <a:cubicBezTo>
                      <a:pt x="1225" y="27"/>
                      <a:pt x="1225" y="27"/>
                      <a:pt x="1225" y="27"/>
                    </a:cubicBezTo>
                    <a:cubicBezTo>
                      <a:pt x="1239" y="44"/>
                      <a:pt x="1248" y="66"/>
                      <a:pt x="1248" y="91"/>
                    </a:cubicBezTo>
                    <a:cubicBezTo>
                      <a:pt x="1248" y="91"/>
                      <a:pt x="1248" y="91"/>
                      <a:pt x="1248" y="91"/>
                    </a:cubicBezTo>
                    <a:cubicBezTo>
                      <a:pt x="1248" y="91"/>
                      <a:pt x="1248" y="91"/>
                      <a:pt x="1248" y="91"/>
                    </a:cubicBezTo>
                    <a:cubicBezTo>
                      <a:pt x="1228" y="91"/>
                      <a:pt x="1228" y="91"/>
                      <a:pt x="1228" y="91"/>
                    </a:cubicBezTo>
                    <a:cubicBezTo>
                      <a:pt x="1228" y="71"/>
                      <a:pt x="1221" y="53"/>
                      <a:pt x="1210" y="40"/>
                    </a:cubicBezTo>
                    <a:cubicBezTo>
                      <a:pt x="1210" y="40"/>
                      <a:pt x="1210" y="40"/>
                      <a:pt x="1210" y="40"/>
                    </a:cubicBezTo>
                    <a:cubicBezTo>
                      <a:pt x="1199" y="28"/>
                      <a:pt x="1185" y="21"/>
                      <a:pt x="1169" y="21"/>
                    </a:cubicBezTo>
                    <a:cubicBezTo>
                      <a:pt x="1169" y="21"/>
                      <a:pt x="1169" y="21"/>
                      <a:pt x="1169" y="21"/>
                    </a:cubicBezTo>
                    <a:cubicBezTo>
                      <a:pt x="1162" y="21"/>
                      <a:pt x="1162" y="21"/>
                      <a:pt x="1162" y="21"/>
                    </a:cubicBezTo>
                    <a:cubicBezTo>
                      <a:pt x="1146" y="21"/>
                      <a:pt x="1132" y="28"/>
                      <a:pt x="1121" y="40"/>
                    </a:cubicBezTo>
                    <a:cubicBezTo>
                      <a:pt x="1121" y="40"/>
                      <a:pt x="1121" y="40"/>
                      <a:pt x="1121" y="40"/>
                    </a:cubicBezTo>
                    <a:cubicBezTo>
                      <a:pt x="1110" y="53"/>
                      <a:pt x="1103" y="70"/>
                      <a:pt x="1103" y="90"/>
                    </a:cubicBezTo>
                    <a:cubicBezTo>
                      <a:pt x="1103" y="90"/>
                      <a:pt x="1103" y="90"/>
                      <a:pt x="1103" y="90"/>
                    </a:cubicBezTo>
                    <a:cubicBezTo>
                      <a:pt x="1103" y="90"/>
                      <a:pt x="1103" y="90"/>
                      <a:pt x="1103" y="90"/>
                    </a:cubicBezTo>
                    <a:cubicBezTo>
                      <a:pt x="1103" y="1246"/>
                      <a:pt x="1103" y="1246"/>
                      <a:pt x="1103" y="1246"/>
                    </a:cubicBezTo>
                    <a:cubicBezTo>
                      <a:pt x="1103" y="1271"/>
                      <a:pt x="1095" y="1293"/>
                      <a:pt x="1081" y="1309"/>
                    </a:cubicBezTo>
                    <a:cubicBezTo>
                      <a:pt x="1081" y="1309"/>
                      <a:pt x="1081" y="1309"/>
                      <a:pt x="1081" y="1309"/>
                    </a:cubicBezTo>
                    <a:cubicBezTo>
                      <a:pt x="1067" y="1326"/>
                      <a:pt x="1047" y="1336"/>
                      <a:pt x="1024" y="1336"/>
                    </a:cubicBezTo>
                    <a:cubicBezTo>
                      <a:pt x="1024" y="1336"/>
                      <a:pt x="1024" y="1336"/>
                      <a:pt x="1024" y="1336"/>
                    </a:cubicBezTo>
                    <a:cubicBezTo>
                      <a:pt x="1024" y="1336"/>
                      <a:pt x="1024" y="1336"/>
                      <a:pt x="1024" y="133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pPr marL="0" marR="0" lvl="0" indent="0" algn="l" defTabSz="68578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6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57" name="Freeform 52"/>
              <p:cNvSpPr>
                <a:spLocks/>
              </p:cNvSpPr>
              <p:nvPr/>
            </p:nvSpPr>
            <p:spPr bwMode="auto">
              <a:xfrm>
                <a:off x="997601" y="1752427"/>
                <a:ext cx="160342" cy="14091"/>
              </a:xfrm>
              <a:custGeom>
                <a:avLst/>
                <a:gdLst>
                  <a:gd name="T0" fmla="*/ 0 w 330"/>
                  <a:gd name="T1" fmla="*/ 29 h 29"/>
                  <a:gd name="T2" fmla="*/ 0 w 330"/>
                  <a:gd name="T3" fmla="*/ 0 h 29"/>
                  <a:gd name="T4" fmla="*/ 330 w 330"/>
                  <a:gd name="T5" fmla="*/ 0 h 29"/>
                  <a:gd name="T6" fmla="*/ 330 w 330"/>
                  <a:gd name="T7" fmla="*/ 29 h 29"/>
                  <a:gd name="T8" fmla="*/ 0 w 330"/>
                  <a:gd name="T9" fmla="*/ 29 h 29"/>
                  <a:gd name="T10" fmla="*/ 0 w 330"/>
                  <a:gd name="T11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30" h="29">
                    <a:moveTo>
                      <a:pt x="0" y="29"/>
                    </a:moveTo>
                    <a:lnTo>
                      <a:pt x="0" y="0"/>
                    </a:lnTo>
                    <a:lnTo>
                      <a:pt x="330" y="0"/>
                    </a:lnTo>
                    <a:lnTo>
                      <a:pt x="330" y="29"/>
                    </a:lnTo>
                    <a:lnTo>
                      <a:pt x="0" y="29"/>
                    </a:lnTo>
                    <a:lnTo>
                      <a:pt x="0" y="2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pPr marL="0" marR="0" lvl="0" indent="0" algn="l" defTabSz="68578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6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58" name="Freeform 53"/>
              <p:cNvSpPr>
                <a:spLocks/>
              </p:cNvSpPr>
              <p:nvPr/>
            </p:nvSpPr>
            <p:spPr bwMode="auto">
              <a:xfrm>
                <a:off x="997601" y="1849119"/>
                <a:ext cx="101550" cy="13605"/>
              </a:xfrm>
              <a:custGeom>
                <a:avLst/>
                <a:gdLst>
                  <a:gd name="T0" fmla="*/ 0 w 209"/>
                  <a:gd name="T1" fmla="*/ 28 h 28"/>
                  <a:gd name="T2" fmla="*/ 0 w 209"/>
                  <a:gd name="T3" fmla="*/ 0 h 28"/>
                  <a:gd name="T4" fmla="*/ 209 w 209"/>
                  <a:gd name="T5" fmla="*/ 0 h 28"/>
                  <a:gd name="T6" fmla="*/ 209 w 209"/>
                  <a:gd name="T7" fmla="*/ 28 h 28"/>
                  <a:gd name="T8" fmla="*/ 0 w 209"/>
                  <a:gd name="T9" fmla="*/ 28 h 28"/>
                  <a:gd name="T10" fmla="*/ 0 w 209"/>
                  <a:gd name="T11" fmla="*/ 28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09" h="28">
                    <a:moveTo>
                      <a:pt x="0" y="28"/>
                    </a:moveTo>
                    <a:lnTo>
                      <a:pt x="0" y="0"/>
                    </a:lnTo>
                    <a:lnTo>
                      <a:pt x="209" y="0"/>
                    </a:lnTo>
                    <a:lnTo>
                      <a:pt x="209" y="28"/>
                    </a:lnTo>
                    <a:lnTo>
                      <a:pt x="0" y="28"/>
                    </a:lnTo>
                    <a:lnTo>
                      <a:pt x="0" y="2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pPr marL="0" marR="0" lvl="0" indent="0" algn="l" defTabSz="68578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6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59" name="Freeform 54"/>
              <p:cNvSpPr>
                <a:spLocks/>
              </p:cNvSpPr>
              <p:nvPr/>
            </p:nvSpPr>
            <p:spPr bwMode="auto">
              <a:xfrm>
                <a:off x="997601" y="1946782"/>
                <a:ext cx="101550" cy="14091"/>
              </a:xfrm>
              <a:custGeom>
                <a:avLst/>
                <a:gdLst>
                  <a:gd name="T0" fmla="*/ 0 w 209"/>
                  <a:gd name="T1" fmla="*/ 29 h 29"/>
                  <a:gd name="T2" fmla="*/ 0 w 209"/>
                  <a:gd name="T3" fmla="*/ 0 h 29"/>
                  <a:gd name="T4" fmla="*/ 209 w 209"/>
                  <a:gd name="T5" fmla="*/ 0 h 29"/>
                  <a:gd name="T6" fmla="*/ 209 w 209"/>
                  <a:gd name="T7" fmla="*/ 29 h 29"/>
                  <a:gd name="T8" fmla="*/ 0 w 209"/>
                  <a:gd name="T9" fmla="*/ 29 h 29"/>
                  <a:gd name="T10" fmla="*/ 0 w 209"/>
                  <a:gd name="T11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09" h="29">
                    <a:moveTo>
                      <a:pt x="0" y="29"/>
                    </a:moveTo>
                    <a:lnTo>
                      <a:pt x="0" y="0"/>
                    </a:lnTo>
                    <a:lnTo>
                      <a:pt x="209" y="0"/>
                    </a:lnTo>
                    <a:lnTo>
                      <a:pt x="209" y="29"/>
                    </a:lnTo>
                    <a:lnTo>
                      <a:pt x="0" y="29"/>
                    </a:lnTo>
                    <a:lnTo>
                      <a:pt x="0" y="2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pPr marL="0" marR="0" lvl="0" indent="0" algn="l" defTabSz="68578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6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60" name="Freeform 55"/>
              <p:cNvSpPr>
                <a:spLocks/>
              </p:cNvSpPr>
              <p:nvPr/>
            </p:nvSpPr>
            <p:spPr bwMode="auto">
              <a:xfrm>
                <a:off x="997601" y="2043474"/>
                <a:ext cx="101550" cy="13605"/>
              </a:xfrm>
              <a:custGeom>
                <a:avLst/>
                <a:gdLst>
                  <a:gd name="T0" fmla="*/ 0 w 209"/>
                  <a:gd name="T1" fmla="*/ 28 h 28"/>
                  <a:gd name="T2" fmla="*/ 0 w 209"/>
                  <a:gd name="T3" fmla="*/ 0 h 28"/>
                  <a:gd name="T4" fmla="*/ 209 w 209"/>
                  <a:gd name="T5" fmla="*/ 0 h 28"/>
                  <a:gd name="T6" fmla="*/ 209 w 209"/>
                  <a:gd name="T7" fmla="*/ 28 h 28"/>
                  <a:gd name="T8" fmla="*/ 0 w 209"/>
                  <a:gd name="T9" fmla="*/ 28 h 28"/>
                  <a:gd name="T10" fmla="*/ 0 w 209"/>
                  <a:gd name="T11" fmla="*/ 28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09" h="28">
                    <a:moveTo>
                      <a:pt x="0" y="28"/>
                    </a:moveTo>
                    <a:lnTo>
                      <a:pt x="0" y="0"/>
                    </a:lnTo>
                    <a:lnTo>
                      <a:pt x="209" y="0"/>
                    </a:lnTo>
                    <a:lnTo>
                      <a:pt x="209" y="28"/>
                    </a:lnTo>
                    <a:lnTo>
                      <a:pt x="0" y="28"/>
                    </a:lnTo>
                    <a:lnTo>
                      <a:pt x="0" y="2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pPr marL="0" marR="0" lvl="0" indent="0" algn="l" defTabSz="68578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6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61" name="Freeform 56"/>
              <p:cNvSpPr>
                <a:spLocks/>
              </p:cNvSpPr>
              <p:nvPr/>
            </p:nvSpPr>
            <p:spPr bwMode="auto">
              <a:xfrm>
                <a:off x="997601" y="2140165"/>
                <a:ext cx="160342" cy="13605"/>
              </a:xfrm>
              <a:custGeom>
                <a:avLst/>
                <a:gdLst>
                  <a:gd name="T0" fmla="*/ 0 w 330"/>
                  <a:gd name="T1" fmla="*/ 28 h 28"/>
                  <a:gd name="T2" fmla="*/ 0 w 330"/>
                  <a:gd name="T3" fmla="*/ 0 h 28"/>
                  <a:gd name="T4" fmla="*/ 330 w 330"/>
                  <a:gd name="T5" fmla="*/ 0 h 28"/>
                  <a:gd name="T6" fmla="*/ 330 w 330"/>
                  <a:gd name="T7" fmla="*/ 28 h 28"/>
                  <a:gd name="T8" fmla="*/ 0 w 330"/>
                  <a:gd name="T9" fmla="*/ 28 h 28"/>
                  <a:gd name="T10" fmla="*/ 0 w 330"/>
                  <a:gd name="T11" fmla="*/ 28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30" h="28">
                    <a:moveTo>
                      <a:pt x="0" y="28"/>
                    </a:moveTo>
                    <a:lnTo>
                      <a:pt x="0" y="0"/>
                    </a:lnTo>
                    <a:lnTo>
                      <a:pt x="330" y="0"/>
                    </a:lnTo>
                    <a:lnTo>
                      <a:pt x="330" y="28"/>
                    </a:lnTo>
                    <a:lnTo>
                      <a:pt x="0" y="28"/>
                    </a:lnTo>
                    <a:lnTo>
                      <a:pt x="0" y="2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pPr marL="0" marR="0" lvl="0" indent="0" algn="l" defTabSz="68578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6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62" name="Freeform 57"/>
              <p:cNvSpPr>
                <a:spLocks/>
              </p:cNvSpPr>
              <p:nvPr/>
            </p:nvSpPr>
            <p:spPr bwMode="auto">
              <a:xfrm>
                <a:off x="992256" y="2237828"/>
                <a:ext cx="106895" cy="13605"/>
              </a:xfrm>
              <a:custGeom>
                <a:avLst/>
                <a:gdLst>
                  <a:gd name="T0" fmla="*/ 0 w 220"/>
                  <a:gd name="T1" fmla="*/ 28 h 28"/>
                  <a:gd name="T2" fmla="*/ 0 w 220"/>
                  <a:gd name="T3" fmla="*/ 0 h 28"/>
                  <a:gd name="T4" fmla="*/ 220 w 220"/>
                  <a:gd name="T5" fmla="*/ 0 h 28"/>
                  <a:gd name="T6" fmla="*/ 220 w 220"/>
                  <a:gd name="T7" fmla="*/ 28 h 28"/>
                  <a:gd name="T8" fmla="*/ 0 w 220"/>
                  <a:gd name="T9" fmla="*/ 28 h 28"/>
                  <a:gd name="T10" fmla="*/ 0 w 220"/>
                  <a:gd name="T11" fmla="*/ 28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20" h="28">
                    <a:moveTo>
                      <a:pt x="0" y="28"/>
                    </a:moveTo>
                    <a:lnTo>
                      <a:pt x="0" y="0"/>
                    </a:lnTo>
                    <a:lnTo>
                      <a:pt x="220" y="0"/>
                    </a:lnTo>
                    <a:lnTo>
                      <a:pt x="220" y="28"/>
                    </a:lnTo>
                    <a:lnTo>
                      <a:pt x="0" y="28"/>
                    </a:lnTo>
                    <a:lnTo>
                      <a:pt x="0" y="2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pPr marL="0" marR="0" lvl="0" indent="0" algn="l" defTabSz="68578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6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63" name="Freeform 58"/>
              <p:cNvSpPr>
                <a:spLocks/>
              </p:cNvSpPr>
              <p:nvPr/>
            </p:nvSpPr>
            <p:spPr bwMode="auto">
              <a:xfrm>
                <a:off x="992256" y="2334520"/>
                <a:ext cx="106895" cy="13605"/>
              </a:xfrm>
              <a:custGeom>
                <a:avLst/>
                <a:gdLst>
                  <a:gd name="T0" fmla="*/ 0 w 220"/>
                  <a:gd name="T1" fmla="*/ 28 h 28"/>
                  <a:gd name="T2" fmla="*/ 0 w 220"/>
                  <a:gd name="T3" fmla="*/ 0 h 28"/>
                  <a:gd name="T4" fmla="*/ 220 w 220"/>
                  <a:gd name="T5" fmla="*/ 0 h 28"/>
                  <a:gd name="T6" fmla="*/ 220 w 220"/>
                  <a:gd name="T7" fmla="*/ 28 h 28"/>
                  <a:gd name="T8" fmla="*/ 0 w 220"/>
                  <a:gd name="T9" fmla="*/ 28 h 28"/>
                  <a:gd name="T10" fmla="*/ 0 w 220"/>
                  <a:gd name="T11" fmla="*/ 28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20" h="28">
                    <a:moveTo>
                      <a:pt x="0" y="28"/>
                    </a:moveTo>
                    <a:lnTo>
                      <a:pt x="0" y="0"/>
                    </a:lnTo>
                    <a:lnTo>
                      <a:pt x="220" y="0"/>
                    </a:lnTo>
                    <a:lnTo>
                      <a:pt x="220" y="28"/>
                    </a:lnTo>
                    <a:lnTo>
                      <a:pt x="0" y="28"/>
                    </a:lnTo>
                    <a:lnTo>
                      <a:pt x="0" y="2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pPr marL="0" marR="0" lvl="0" indent="0" algn="l" defTabSz="68578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6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64" name="Freeform 59"/>
              <p:cNvSpPr>
                <a:spLocks/>
              </p:cNvSpPr>
              <p:nvPr/>
            </p:nvSpPr>
            <p:spPr bwMode="auto">
              <a:xfrm>
                <a:off x="992256" y="2431212"/>
                <a:ext cx="106895" cy="13605"/>
              </a:xfrm>
              <a:custGeom>
                <a:avLst/>
                <a:gdLst>
                  <a:gd name="T0" fmla="*/ 0 w 220"/>
                  <a:gd name="T1" fmla="*/ 28 h 28"/>
                  <a:gd name="T2" fmla="*/ 0 w 220"/>
                  <a:gd name="T3" fmla="*/ 0 h 28"/>
                  <a:gd name="T4" fmla="*/ 220 w 220"/>
                  <a:gd name="T5" fmla="*/ 0 h 28"/>
                  <a:gd name="T6" fmla="*/ 220 w 220"/>
                  <a:gd name="T7" fmla="*/ 28 h 28"/>
                  <a:gd name="T8" fmla="*/ 0 w 220"/>
                  <a:gd name="T9" fmla="*/ 28 h 28"/>
                  <a:gd name="T10" fmla="*/ 0 w 220"/>
                  <a:gd name="T11" fmla="*/ 28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20" h="28">
                    <a:moveTo>
                      <a:pt x="0" y="28"/>
                    </a:moveTo>
                    <a:lnTo>
                      <a:pt x="0" y="0"/>
                    </a:lnTo>
                    <a:lnTo>
                      <a:pt x="220" y="0"/>
                    </a:lnTo>
                    <a:lnTo>
                      <a:pt x="220" y="28"/>
                    </a:lnTo>
                    <a:lnTo>
                      <a:pt x="0" y="28"/>
                    </a:lnTo>
                    <a:lnTo>
                      <a:pt x="0" y="2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pPr marL="0" marR="0" lvl="0" indent="0" algn="l" defTabSz="68578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6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65" name="Freeform 60"/>
              <p:cNvSpPr>
                <a:spLocks/>
              </p:cNvSpPr>
              <p:nvPr/>
            </p:nvSpPr>
            <p:spPr bwMode="auto">
              <a:xfrm>
                <a:off x="997601" y="2528875"/>
                <a:ext cx="160342" cy="13605"/>
              </a:xfrm>
              <a:custGeom>
                <a:avLst/>
                <a:gdLst>
                  <a:gd name="T0" fmla="*/ 0 w 330"/>
                  <a:gd name="T1" fmla="*/ 28 h 28"/>
                  <a:gd name="T2" fmla="*/ 0 w 330"/>
                  <a:gd name="T3" fmla="*/ 0 h 28"/>
                  <a:gd name="T4" fmla="*/ 330 w 330"/>
                  <a:gd name="T5" fmla="*/ 0 h 28"/>
                  <a:gd name="T6" fmla="*/ 330 w 330"/>
                  <a:gd name="T7" fmla="*/ 28 h 28"/>
                  <a:gd name="T8" fmla="*/ 0 w 330"/>
                  <a:gd name="T9" fmla="*/ 28 h 28"/>
                  <a:gd name="T10" fmla="*/ 0 w 330"/>
                  <a:gd name="T11" fmla="*/ 28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30" h="28">
                    <a:moveTo>
                      <a:pt x="0" y="28"/>
                    </a:moveTo>
                    <a:lnTo>
                      <a:pt x="0" y="0"/>
                    </a:lnTo>
                    <a:lnTo>
                      <a:pt x="330" y="0"/>
                    </a:lnTo>
                    <a:lnTo>
                      <a:pt x="330" y="28"/>
                    </a:lnTo>
                    <a:lnTo>
                      <a:pt x="0" y="28"/>
                    </a:lnTo>
                    <a:lnTo>
                      <a:pt x="0" y="2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pPr marL="0" marR="0" lvl="0" indent="0" algn="l" defTabSz="68578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6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  <p:sp>
          <p:nvSpPr>
            <p:cNvPr id="55" name="Rectangle 50"/>
            <p:cNvSpPr>
              <a:spLocks noChangeArrowheads="1"/>
            </p:cNvSpPr>
            <p:nvPr/>
          </p:nvSpPr>
          <p:spPr bwMode="auto">
            <a:xfrm flipH="1">
              <a:off x="1789496" y="2319577"/>
              <a:ext cx="55068" cy="150948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121920" tIns="60960" rIns="121920" bIns="60960"/>
            <a:lstStyle/>
            <a:p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</p:grpSp>
      <p:sp>
        <p:nvSpPr>
          <p:cNvPr id="66" name="Rectangle 109"/>
          <p:cNvSpPr/>
          <p:nvPr/>
        </p:nvSpPr>
        <p:spPr>
          <a:xfrm>
            <a:off x="1444888" y="1707654"/>
            <a:ext cx="750848" cy="407804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marL="0" marR="0" lvl="0" indent="0" algn="ctr" defTabSz="6857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2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30%</a:t>
            </a:r>
          </a:p>
        </p:txBody>
      </p:sp>
      <p:sp>
        <p:nvSpPr>
          <p:cNvPr id="67" name="Rectangle 110"/>
          <p:cNvSpPr/>
          <p:nvPr/>
        </p:nvSpPr>
        <p:spPr>
          <a:xfrm>
            <a:off x="3317096" y="1707654"/>
            <a:ext cx="750848" cy="407804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marL="0" marR="0" lvl="0" indent="0" algn="ctr" defTabSz="6857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2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40%</a:t>
            </a:r>
          </a:p>
        </p:txBody>
      </p:sp>
      <p:sp>
        <p:nvSpPr>
          <p:cNvPr id="68" name="Rectangle 111"/>
          <p:cNvSpPr/>
          <p:nvPr/>
        </p:nvSpPr>
        <p:spPr>
          <a:xfrm>
            <a:off x="5189304" y="1707654"/>
            <a:ext cx="750848" cy="407804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marL="0" marR="0" lvl="0" indent="0" algn="ctr" defTabSz="6857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2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80%</a:t>
            </a:r>
          </a:p>
        </p:txBody>
      </p:sp>
      <p:sp>
        <p:nvSpPr>
          <p:cNvPr id="69" name="Rectangle 112"/>
          <p:cNvSpPr/>
          <p:nvPr/>
        </p:nvSpPr>
        <p:spPr>
          <a:xfrm>
            <a:off x="6989504" y="1707654"/>
            <a:ext cx="750848" cy="407804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marL="0" marR="0" lvl="0" indent="0" algn="ctr" defTabSz="6857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2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90%</a:t>
            </a:r>
          </a:p>
        </p:txBody>
      </p:sp>
      <p:grpSp>
        <p:nvGrpSpPr>
          <p:cNvPr id="70" name="组合 69"/>
          <p:cNvGrpSpPr/>
          <p:nvPr/>
        </p:nvGrpSpPr>
        <p:grpSpPr>
          <a:xfrm>
            <a:off x="722676" y="3653032"/>
            <a:ext cx="2121132" cy="646910"/>
            <a:chOff x="722676" y="3509016"/>
            <a:chExt cx="2121132" cy="646910"/>
          </a:xfrm>
        </p:grpSpPr>
        <p:sp>
          <p:nvSpPr>
            <p:cNvPr id="71" name="Text Placeholder 2"/>
            <p:cNvSpPr txBox="1">
              <a:spLocks/>
            </p:cNvSpPr>
            <p:nvPr/>
          </p:nvSpPr>
          <p:spPr bwMode="auto">
            <a:xfrm>
              <a:off x="971600" y="3509016"/>
              <a:ext cx="1523692" cy="268421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9pPr>
            </a:lstStyle>
            <a:p>
              <a:pPr marL="0" marR="0" lvl="0" indent="0" algn="ctr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C00000"/>
                </a:buClr>
                <a:buSzPct val="80000"/>
                <a:buFont typeface="Corbel" pitchFamily="34" charset="0"/>
                <a:buNone/>
                <a:tabLst/>
                <a:defRPr/>
              </a:pPr>
              <a:r>
                <a:rPr kumimoji="0" lang="zh-CN" altLang="en-US" sz="1400" b="1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添加会议主题</a:t>
              </a:r>
              <a:endParaRPr kumimoji="0" lang="en-AU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  <p:sp>
          <p:nvSpPr>
            <p:cNvPr id="72" name="Text Placeholder 2"/>
            <p:cNvSpPr txBox="1">
              <a:spLocks/>
            </p:cNvSpPr>
            <p:nvPr/>
          </p:nvSpPr>
          <p:spPr bwMode="auto">
            <a:xfrm>
              <a:off x="722676" y="3734008"/>
              <a:ext cx="2121132" cy="421918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9pPr>
            </a:lstStyle>
            <a:p>
              <a:pPr marL="0" marR="0" lvl="0" indent="0" algn="ctr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点击输入简要文字</a:t>
              </a:r>
              <a:r>
                <a:rPr kumimoji="0" lang="zh-CN" altLang="en-US" sz="11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内容文字</a:t>
              </a:r>
              <a:endParaRPr kumimoji="0" lang="en-US" altLang="zh-CN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  <a:p>
              <a:pPr marL="0" marR="0" lvl="0" indent="0" algn="ctr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内容需概括</a:t>
              </a:r>
              <a:r>
                <a:rPr kumimoji="0" lang="zh-CN" altLang="en-US" sz="11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精炼不用</a:t>
              </a:r>
              <a:r>
                <a:rPr kumimoji="0" lang="zh-CN" alt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多</a:t>
              </a:r>
              <a:endParaRPr kumimoji="0" lang="en-US" altLang="zh-CN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  <a:p>
              <a:pPr marL="0" marR="0" lvl="0" indent="0" algn="ctr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余的文字</a:t>
              </a:r>
              <a:r>
                <a:rPr kumimoji="0" lang="zh-CN" altLang="en-US" sz="11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修饰</a:t>
              </a:r>
              <a:endParaRPr kumimoji="0" lang="en-US" altLang="zh-CN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</p:grpSp>
      <p:grpSp>
        <p:nvGrpSpPr>
          <p:cNvPr id="73" name="组合 72"/>
          <p:cNvGrpSpPr/>
          <p:nvPr/>
        </p:nvGrpSpPr>
        <p:grpSpPr>
          <a:xfrm>
            <a:off x="2627784" y="3653032"/>
            <a:ext cx="2121132" cy="646910"/>
            <a:chOff x="2627784" y="3509016"/>
            <a:chExt cx="2121132" cy="646910"/>
          </a:xfrm>
        </p:grpSpPr>
        <p:sp>
          <p:nvSpPr>
            <p:cNvPr id="74" name="Text Placeholder 2"/>
            <p:cNvSpPr txBox="1">
              <a:spLocks/>
            </p:cNvSpPr>
            <p:nvPr/>
          </p:nvSpPr>
          <p:spPr bwMode="auto">
            <a:xfrm>
              <a:off x="2915816" y="3509016"/>
              <a:ext cx="1523692" cy="268421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9pPr>
            </a:lstStyle>
            <a:p>
              <a:pPr marL="0" marR="0" lvl="0" indent="0" algn="ctr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C00000"/>
                </a:buClr>
                <a:buSzPct val="80000"/>
                <a:buFont typeface="Corbel" pitchFamily="34" charset="0"/>
                <a:buNone/>
                <a:tabLst/>
                <a:defRPr/>
              </a:pPr>
              <a:r>
                <a:rPr kumimoji="0" lang="zh-CN" altLang="en-US" sz="1400" b="1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添加会议主题</a:t>
              </a:r>
              <a:endParaRPr kumimoji="0" lang="en-AU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  <p:sp>
          <p:nvSpPr>
            <p:cNvPr id="75" name="Text Placeholder 2"/>
            <p:cNvSpPr txBox="1">
              <a:spLocks/>
            </p:cNvSpPr>
            <p:nvPr/>
          </p:nvSpPr>
          <p:spPr bwMode="auto">
            <a:xfrm>
              <a:off x="2627784" y="3734008"/>
              <a:ext cx="2121132" cy="421918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9pPr>
            </a:lstStyle>
            <a:p>
              <a:pPr marL="0" marR="0" lvl="0" indent="0" algn="ctr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点击输入简要文字</a:t>
              </a:r>
              <a:r>
                <a:rPr kumimoji="0" lang="zh-CN" altLang="en-US" sz="11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内容文字</a:t>
              </a:r>
              <a:endParaRPr kumimoji="0" lang="en-US" altLang="zh-CN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  <a:p>
              <a:pPr marL="0" marR="0" lvl="0" indent="0" algn="ctr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内容需概括</a:t>
              </a:r>
              <a:r>
                <a:rPr kumimoji="0" lang="zh-CN" altLang="en-US" sz="11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精炼不用</a:t>
              </a:r>
              <a:r>
                <a:rPr kumimoji="0" lang="zh-CN" alt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多</a:t>
              </a:r>
              <a:endParaRPr kumimoji="0" lang="en-US" altLang="zh-CN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  <a:p>
              <a:pPr marL="0" marR="0" lvl="0" indent="0" algn="ctr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余的文字</a:t>
              </a:r>
              <a:r>
                <a:rPr kumimoji="0" lang="zh-CN" altLang="en-US" sz="11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修饰</a:t>
              </a:r>
              <a:endParaRPr kumimoji="0" lang="en-US" altLang="zh-CN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</p:grpSp>
      <p:grpSp>
        <p:nvGrpSpPr>
          <p:cNvPr id="76" name="组合 75"/>
          <p:cNvGrpSpPr/>
          <p:nvPr/>
        </p:nvGrpSpPr>
        <p:grpSpPr>
          <a:xfrm>
            <a:off x="4467092" y="3653032"/>
            <a:ext cx="2121132" cy="646910"/>
            <a:chOff x="4467092" y="3509016"/>
            <a:chExt cx="2121132" cy="646910"/>
          </a:xfrm>
        </p:grpSpPr>
        <p:sp>
          <p:nvSpPr>
            <p:cNvPr id="77" name="Text Placeholder 2"/>
            <p:cNvSpPr txBox="1">
              <a:spLocks/>
            </p:cNvSpPr>
            <p:nvPr/>
          </p:nvSpPr>
          <p:spPr bwMode="auto">
            <a:xfrm>
              <a:off x="4716016" y="3509016"/>
              <a:ext cx="1523692" cy="268421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9pPr>
            </a:lstStyle>
            <a:p>
              <a:pPr marL="0" marR="0" lvl="0" indent="0" algn="ctr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C00000"/>
                </a:buClr>
                <a:buSzPct val="80000"/>
                <a:buFont typeface="Corbel" pitchFamily="34" charset="0"/>
                <a:buNone/>
                <a:tabLst/>
                <a:defRPr/>
              </a:pPr>
              <a:r>
                <a:rPr kumimoji="0" lang="zh-CN" altLang="en-US" sz="1400" b="1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添加会议主题</a:t>
              </a:r>
              <a:endParaRPr kumimoji="0" lang="en-AU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  <p:sp>
          <p:nvSpPr>
            <p:cNvPr id="78" name="Text Placeholder 2"/>
            <p:cNvSpPr txBox="1">
              <a:spLocks/>
            </p:cNvSpPr>
            <p:nvPr/>
          </p:nvSpPr>
          <p:spPr bwMode="auto">
            <a:xfrm>
              <a:off x="4467092" y="3734008"/>
              <a:ext cx="2121132" cy="421918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9pPr>
            </a:lstStyle>
            <a:p>
              <a:pPr marL="0" marR="0" lvl="0" indent="0" algn="ctr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点击输入简要文字</a:t>
              </a:r>
              <a:r>
                <a:rPr kumimoji="0" lang="zh-CN" altLang="en-US" sz="11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内容文字</a:t>
              </a:r>
              <a:endParaRPr kumimoji="0" lang="en-US" altLang="zh-CN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  <a:p>
              <a:pPr marL="0" marR="0" lvl="0" indent="0" algn="ctr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内容需概括</a:t>
              </a:r>
              <a:r>
                <a:rPr kumimoji="0" lang="zh-CN" altLang="en-US" sz="11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精炼不用</a:t>
              </a:r>
              <a:r>
                <a:rPr kumimoji="0" lang="zh-CN" alt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多</a:t>
              </a:r>
              <a:endParaRPr kumimoji="0" lang="en-US" altLang="zh-CN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  <a:p>
              <a:pPr marL="0" marR="0" lvl="0" indent="0" algn="ctr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余的文字</a:t>
              </a:r>
              <a:r>
                <a:rPr kumimoji="0" lang="zh-CN" altLang="en-US" sz="11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修饰</a:t>
              </a:r>
              <a:endParaRPr kumimoji="0" lang="en-US" altLang="zh-CN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</p:grpSp>
      <p:grpSp>
        <p:nvGrpSpPr>
          <p:cNvPr id="79" name="组合 78"/>
          <p:cNvGrpSpPr/>
          <p:nvPr/>
        </p:nvGrpSpPr>
        <p:grpSpPr>
          <a:xfrm>
            <a:off x="6339300" y="3653032"/>
            <a:ext cx="2121132" cy="646910"/>
            <a:chOff x="6339300" y="3509016"/>
            <a:chExt cx="2121132" cy="646910"/>
          </a:xfrm>
        </p:grpSpPr>
        <p:sp>
          <p:nvSpPr>
            <p:cNvPr id="80" name="Text Placeholder 2"/>
            <p:cNvSpPr txBox="1">
              <a:spLocks/>
            </p:cNvSpPr>
            <p:nvPr/>
          </p:nvSpPr>
          <p:spPr bwMode="auto">
            <a:xfrm>
              <a:off x="6588224" y="3509016"/>
              <a:ext cx="1523692" cy="268421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9pPr>
            </a:lstStyle>
            <a:p>
              <a:pPr marL="0" marR="0" lvl="0" indent="0" algn="ctr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C00000"/>
                </a:buClr>
                <a:buSzPct val="80000"/>
                <a:buFont typeface="Corbel" pitchFamily="34" charset="0"/>
                <a:buNone/>
                <a:tabLst/>
                <a:defRPr/>
              </a:pPr>
              <a:r>
                <a:rPr kumimoji="0" lang="zh-CN" altLang="en-US" sz="1400" b="1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添加会议主题</a:t>
              </a:r>
              <a:endParaRPr kumimoji="0" lang="en-AU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  <p:sp>
          <p:nvSpPr>
            <p:cNvPr id="81" name="Text Placeholder 2"/>
            <p:cNvSpPr txBox="1">
              <a:spLocks/>
            </p:cNvSpPr>
            <p:nvPr/>
          </p:nvSpPr>
          <p:spPr bwMode="auto">
            <a:xfrm>
              <a:off x="6339300" y="3734008"/>
              <a:ext cx="2121132" cy="421918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9pPr>
            </a:lstStyle>
            <a:p>
              <a:pPr marL="0" marR="0" lvl="0" indent="0" algn="ctr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点击输入简要文字</a:t>
              </a:r>
              <a:r>
                <a:rPr kumimoji="0" lang="zh-CN" altLang="en-US" sz="11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内容文字</a:t>
              </a:r>
              <a:endParaRPr kumimoji="0" lang="en-US" altLang="zh-CN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  <a:p>
              <a:pPr marL="0" marR="0" lvl="0" indent="0" algn="ctr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内容需概括</a:t>
              </a:r>
              <a:r>
                <a:rPr kumimoji="0" lang="zh-CN" altLang="en-US" sz="11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精炼不用</a:t>
              </a:r>
              <a:r>
                <a:rPr kumimoji="0" lang="zh-CN" alt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多</a:t>
              </a:r>
              <a:endParaRPr kumimoji="0" lang="en-US" altLang="zh-CN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  <a:p>
              <a:pPr marL="0" marR="0" lvl="0" indent="0" algn="ctr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余的文字</a:t>
              </a:r>
              <a:r>
                <a:rPr kumimoji="0" lang="zh-CN" altLang="en-US" sz="11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修饰</a:t>
              </a:r>
              <a:endParaRPr kumimoji="0" lang="en-US" altLang="zh-CN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30860006"/>
      </p:ext>
    </p:extLst>
  </p:cSld>
  <p:clrMapOvr>
    <a:masterClrMapping/>
  </p:clrMapOvr>
  <p:transition spd="slow" advClick="0" advTm="0">
    <p:cover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2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4" presetID="1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" dur="500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7" dur="50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1800"/>
                                </p:stCondLst>
                                <p:childTnLst>
                                  <p:par>
                                    <p:cTn id="19" presetID="2" presetClass="entr" presetSubtype="1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1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2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3" fill="hold">
                                <p:stCondLst>
                                  <p:cond delay="2300"/>
                                </p:stCondLst>
                                <p:childTnLst>
                                  <p:par>
                                    <p:cTn id="24" presetID="2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6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2800"/>
                                </p:stCondLst>
                                <p:childTnLst>
                                  <p:par>
                                    <p:cTn id="28" presetID="1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500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31" dur="50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2" fill="hold">
                                <p:stCondLst>
                                  <p:cond delay="3600"/>
                                </p:stCondLst>
                                <p:childTnLst>
                                  <p:par>
                                    <p:cTn id="33" presetID="2" presetClass="entr" presetSubtype="1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5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6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7" fill="hold">
                                <p:stCondLst>
                                  <p:cond delay="4100"/>
                                </p:stCondLst>
                                <p:childTnLst>
                                  <p:par>
                                    <p:cTn id="38" presetID="2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0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4600"/>
                                </p:stCondLst>
                                <p:childTnLst>
                                  <p:par>
                                    <p:cTn id="42" presetID="1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4" dur="500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45" dur="500"/>
                                            <p:tgtEl>
                                              <p:spTgt spid="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6" fill="hold">
                                <p:stCondLst>
                                  <p:cond delay="5400"/>
                                </p:stCondLst>
                                <p:childTnLst>
                                  <p:par>
                                    <p:cTn id="47" presetID="2" presetClass="entr" presetSubtype="1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49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50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1" fill="hold">
                                <p:stCondLst>
                                  <p:cond delay="5900"/>
                                </p:stCondLst>
                                <p:childTnLst>
                                  <p:par>
                                    <p:cTn id="52" presetID="2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54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5" fill="hold">
                                <p:stCondLst>
                                  <p:cond delay="6400"/>
                                </p:stCondLst>
                                <p:childTnLst>
                                  <p:par>
                                    <p:cTn id="56" presetID="1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500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59" dur="50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0" fill="hold">
                                <p:stCondLst>
                                  <p:cond delay="7200"/>
                                </p:stCondLst>
                                <p:childTnLst>
                                  <p:par>
                                    <p:cTn id="61" presetID="47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3" dur="100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4" dur="10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10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6" presetID="47" presetClass="entr" presetSubtype="0" fill="hold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8" dur="1000"/>
                                            <p:tgtEl>
                                              <p:spTgt spid="7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9" dur="10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10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1" presetID="47" presetClass="entr" presetSubtype="0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3" dur="1000"/>
                                            <p:tgtEl>
                                              <p:spTgt spid="7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4" dur="10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10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6" presetID="47" presetClass="entr" presetSubtype="0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8" dur="1000"/>
                                            <p:tgtEl>
                                              <p:spTgt spid="7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9" dur="10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10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6" grpId="0"/>
          <p:bldP spid="67" grpId="0"/>
          <p:bldP spid="68" grpId="0"/>
          <p:bldP spid="69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2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4" presetID="1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" dur="500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7" dur="50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1800"/>
                                </p:stCondLst>
                                <p:childTnLst>
                                  <p:par>
                                    <p:cTn id="19" presetID="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3" fill="hold">
                                <p:stCondLst>
                                  <p:cond delay="2300"/>
                                </p:stCondLst>
                                <p:childTnLst>
                                  <p:par>
                                    <p:cTn id="24" presetID="2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6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2800"/>
                                </p:stCondLst>
                                <p:childTnLst>
                                  <p:par>
                                    <p:cTn id="28" presetID="1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500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31" dur="50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2" fill="hold">
                                <p:stCondLst>
                                  <p:cond delay="3600"/>
                                </p:stCondLst>
                                <p:childTnLst>
                                  <p:par>
                                    <p:cTn id="33" presetID="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7" fill="hold">
                                <p:stCondLst>
                                  <p:cond delay="4100"/>
                                </p:stCondLst>
                                <p:childTnLst>
                                  <p:par>
                                    <p:cTn id="38" presetID="2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0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4600"/>
                                </p:stCondLst>
                                <p:childTnLst>
                                  <p:par>
                                    <p:cTn id="42" presetID="1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4" dur="500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45" dur="500"/>
                                            <p:tgtEl>
                                              <p:spTgt spid="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6" fill="hold">
                                <p:stCondLst>
                                  <p:cond delay="5400"/>
                                </p:stCondLst>
                                <p:childTnLst>
                                  <p:par>
                                    <p:cTn id="47" presetID="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9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0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1" fill="hold">
                                <p:stCondLst>
                                  <p:cond delay="5900"/>
                                </p:stCondLst>
                                <p:childTnLst>
                                  <p:par>
                                    <p:cTn id="52" presetID="2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54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5" fill="hold">
                                <p:stCondLst>
                                  <p:cond delay="6400"/>
                                </p:stCondLst>
                                <p:childTnLst>
                                  <p:par>
                                    <p:cTn id="56" presetID="1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500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59" dur="50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0" fill="hold">
                                <p:stCondLst>
                                  <p:cond delay="7200"/>
                                </p:stCondLst>
                                <p:childTnLst>
                                  <p:par>
                                    <p:cTn id="61" presetID="47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3" dur="100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4" dur="10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10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6" presetID="47" presetClass="entr" presetSubtype="0" fill="hold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8" dur="1000"/>
                                            <p:tgtEl>
                                              <p:spTgt spid="7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9" dur="10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10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1" presetID="47" presetClass="entr" presetSubtype="0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3" dur="1000"/>
                                            <p:tgtEl>
                                              <p:spTgt spid="7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4" dur="10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10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6" presetID="47" presetClass="entr" presetSubtype="0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8" dur="1000"/>
                                            <p:tgtEl>
                                              <p:spTgt spid="7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9" dur="10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10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6" grpId="0"/>
          <p:bldP spid="67" grpId="0"/>
          <p:bldP spid="68" grpId="0"/>
          <p:bldP spid="69" grpId="0"/>
        </p:bldLst>
      </p:timing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42651" y="4454991"/>
            <a:ext cx="98641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收入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来源一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88055" y="3944692"/>
            <a:ext cx="216024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en-US" altLang="zh-CN" sz="9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100</a:t>
            </a:r>
            <a:endParaRPr lang="zh-CN" altLang="en-US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368604" y="4454991"/>
            <a:ext cx="98641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收入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来源二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479317" y="4454991"/>
            <a:ext cx="98641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收入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来源三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590031" y="4454991"/>
            <a:ext cx="98641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收入来源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四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88055" y="3575651"/>
            <a:ext cx="216024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en-US" altLang="zh-CN" sz="9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200</a:t>
            </a:r>
            <a:endParaRPr lang="zh-CN" altLang="en-US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88055" y="3206610"/>
            <a:ext cx="216024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en-US" altLang="zh-CN" sz="9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300</a:t>
            </a:r>
            <a:endParaRPr lang="zh-CN" altLang="en-US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88055" y="2837569"/>
            <a:ext cx="216024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en-US" altLang="zh-CN" sz="9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400</a:t>
            </a:r>
            <a:endParaRPr lang="zh-CN" altLang="en-US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88055" y="2468528"/>
            <a:ext cx="216024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en-US" altLang="zh-CN" sz="9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500</a:t>
            </a:r>
            <a:endParaRPr lang="zh-CN" altLang="en-US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888055" y="2099487"/>
            <a:ext cx="216024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en-US" altLang="zh-CN" sz="9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600</a:t>
            </a:r>
            <a:endParaRPr lang="zh-CN" altLang="en-US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88055" y="1724203"/>
            <a:ext cx="216024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en-US" altLang="zh-CN" sz="9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700</a:t>
            </a:r>
            <a:endParaRPr lang="zh-CN" altLang="en-US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1176087" y="1430655"/>
            <a:ext cx="4464496" cy="2952328"/>
            <a:chOff x="1126939" y="1350372"/>
            <a:chExt cx="4464496" cy="2952328"/>
          </a:xfrm>
        </p:grpSpPr>
        <p:cxnSp>
          <p:nvCxnSpPr>
            <p:cNvPr id="14" name="直接连接符 13"/>
            <p:cNvCxnSpPr/>
            <p:nvPr/>
          </p:nvCxnSpPr>
          <p:spPr>
            <a:xfrm>
              <a:off x="1126939" y="4302700"/>
              <a:ext cx="4464496" cy="0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接连接符 14"/>
            <p:cNvCxnSpPr/>
            <p:nvPr/>
          </p:nvCxnSpPr>
          <p:spPr>
            <a:xfrm>
              <a:off x="1126939" y="3933659"/>
              <a:ext cx="4464496" cy="0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直接连接符 15"/>
            <p:cNvCxnSpPr/>
            <p:nvPr/>
          </p:nvCxnSpPr>
          <p:spPr>
            <a:xfrm>
              <a:off x="1126939" y="3564618"/>
              <a:ext cx="4464496" cy="0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直接连接符 16"/>
            <p:cNvCxnSpPr/>
            <p:nvPr/>
          </p:nvCxnSpPr>
          <p:spPr>
            <a:xfrm>
              <a:off x="1126939" y="3195577"/>
              <a:ext cx="4464496" cy="0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直接连接符 17"/>
            <p:cNvCxnSpPr/>
            <p:nvPr/>
          </p:nvCxnSpPr>
          <p:spPr>
            <a:xfrm>
              <a:off x="1126939" y="2826536"/>
              <a:ext cx="4464496" cy="0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直接连接符 18"/>
            <p:cNvCxnSpPr/>
            <p:nvPr/>
          </p:nvCxnSpPr>
          <p:spPr>
            <a:xfrm>
              <a:off x="1126939" y="2457495"/>
              <a:ext cx="4464496" cy="0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接连接符 19"/>
            <p:cNvCxnSpPr/>
            <p:nvPr/>
          </p:nvCxnSpPr>
          <p:spPr>
            <a:xfrm>
              <a:off x="1126939" y="2088454"/>
              <a:ext cx="4464496" cy="0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直接连接符 20"/>
            <p:cNvCxnSpPr/>
            <p:nvPr/>
          </p:nvCxnSpPr>
          <p:spPr>
            <a:xfrm>
              <a:off x="1126939" y="1719413"/>
              <a:ext cx="4464496" cy="0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直接连接符 21"/>
            <p:cNvCxnSpPr/>
            <p:nvPr/>
          </p:nvCxnSpPr>
          <p:spPr>
            <a:xfrm>
              <a:off x="1126939" y="1350372"/>
              <a:ext cx="4464496" cy="0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3" name="TextBox 22"/>
          <p:cNvSpPr txBox="1"/>
          <p:nvPr/>
        </p:nvSpPr>
        <p:spPr>
          <a:xfrm>
            <a:off x="888055" y="1361405"/>
            <a:ext cx="216024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en-US" altLang="zh-CN" sz="9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800</a:t>
            </a:r>
            <a:endParaRPr lang="zh-CN" altLang="en-US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888055" y="4313733"/>
            <a:ext cx="216024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en-US" altLang="zh-CN" sz="9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0</a:t>
            </a:r>
            <a:endParaRPr lang="zh-CN" altLang="en-US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1436921" y="1799696"/>
            <a:ext cx="648072" cy="2583289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itchFamily="34" charset="-122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1436921" y="1980448"/>
            <a:ext cx="648072" cy="240253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itchFamily="34" charset="-122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2537773" y="2537779"/>
            <a:ext cx="648072" cy="1845206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itchFamily="34" charset="-122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2537773" y="2837570"/>
            <a:ext cx="648072" cy="1545416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itchFamily="34" charset="-122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3648486" y="3091340"/>
            <a:ext cx="648072" cy="1291644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itchFamily="34" charset="-122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3648486" y="3575651"/>
            <a:ext cx="648072" cy="807333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itchFamily="34" charset="-122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4765164" y="3275861"/>
            <a:ext cx="648072" cy="1107124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itchFamily="34" charset="-122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4765164" y="3516129"/>
            <a:ext cx="648072" cy="866855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itchFamily="34" charset="-122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6084168" y="1787937"/>
            <a:ext cx="2448272" cy="101566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1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       点击</a:t>
            </a:r>
            <a:r>
              <a: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输入简要文字解说，解说文字尽量概括精炼，不用多余的文字修饰，简洁精准的 解说所提炼的核心概念</a:t>
            </a:r>
            <a:r>
              <a:rPr lang="zh-CN" altLang="en-US" sz="11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。</a:t>
            </a:r>
            <a:r>
              <a: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 点击输入简要文字解说，解说文字尽量概括精炼，不用多余的文字</a:t>
            </a:r>
            <a:r>
              <a:rPr lang="zh-CN" altLang="en-US" sz="11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修饰。</a:t>
            </a:r>
            <a:endParaRPr lang="zh-CN" altLang="en-US" sz="110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6084168" y="1303683"/>
            <a:ext cx="2059343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点击输入标题文本</a:t>
            </a:r>
            <a:endParaRPr lang="zh-CN" altLang="en-US" sz="200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6061308" y="3198480"/>
            <a:ext cx="2275367" cy="4616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3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18,888,666</a:t>
            </a:r>
            <a:endParaRPr lang="zh-CN" altLang="en-US" sz="300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6084168" y="2961316"/>
            <a:ext cx="1440160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全年总额：</a:t>
            </a:r>
            <a:endParaRPr lang="zh-CN" altLang="en-US" sz="14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6095069" y="4108515"/>
            <a:ext cx="634928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毛利润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6095069" y="4452813"/>
            <a:ext cx="634928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纯利润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9" name="TextBox 9"/>
          <p:cNvSpPr txBox="1">
            <a:spLocks noChangeArrowheads="1"/>
          </p:cNvSpPr>
          <p:nvPr/>
        </p:nvSpPr>
        <p:spPr bwMode="auto">
          <a:xfrm>
            <a:off x="3706571" y="2812377"/>
            <a:ext cx="548227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 algn="ctr"/>
            <a:r>
              <a:rPr lang="en-US" altLang="zh-CN" sz="15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500</a:t>
            </a:r>
            <a:r>
              <a:rPr lang="zh-CN" altLang="en-US" sz="15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万</a:t>
            </a:r>
            <a:endParaRPr lang="zh-CN" altLang="en-US" sz="15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0" name="TextBox 9"/>
          <p:cNvSpPr txBox="1">
            <a:spLocks noChangeArrowheads="1"/>
          </p:cNvSpPr>
          <p:nvPr/>
        </p:nvSpPr>
        <p:spPr bwMode="auto">
          <a:xfrm>
            <a:off x="2587695" y="2277185"/>
            <a:ext cx="548228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 algn="ctr"/>
            <a:r>
              <a:rPr lang="en-US" altLang="zh-CN" sz="15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600</a:t>
            </a:r>
            <a:r>
              <a:rPr lang="zh-CN" altLang="en-US" sz="15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万</a:t>
            </a:r>
            <a:endParaRPr lang="zh-CN" altLang="en-US" sz="15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1" name="TextBox 9"/>
          <p:cNvSpPr txBox="1">
            <a:spLocks noChangeArrowheads="1"/>
          </p:cNvSpPr>
          <p:nvPr/>
        </p:nvSpPr>
        <p:spPr bwMode="auto">
          <a:xfrm>
            <a:off x="4811912" y="3021757"/>
            <a:ext cx="548228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 algn="ctr"/>
            <a:r>
              <a:rPr lang="en-US" altLang="zh-CN" sz="15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300</a:t>
            </a:r>
            <a:r>
              <a:rPr lang="zh-CN" altLang="en-US" sz="15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万</a:t>
            </a:r>
            <a:endParaRPr lang="zh-CN" altLang="en-US" sz="15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714128" y="4478074"/>
            <a:ext cx="52852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9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（万元）</a:t>
            </a:r>
            <a:endParaRPr lang="zh-CN" altLang="en-US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3" name="TextBox 9"/>
          <p:cNvSpPr txBox="1">
            <a:spLocks noChangeArrowheads="1"/>
          </p:cNvSpPr>
          <p:nvPr/>
        </p:nvSpPr>
        <p:spPr bwMode="auto">
          <a:xfrm>
            <a:off x="1542148" y="2075969"/>
            <a:ext cx="437620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 algn="ctr"/>
            <a:r>
              <a:rPr lang="en-US" altLang="zh-CN" sz="12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650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万</a:t>
            </a:r>
            <a:endParaRPr lang="zh-CN" altLang="en-US" sz="12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4" name="TextBox 9"/>
          <p:cNvSpPr txBox="1">
            <a:spLocks noChangeArrowheads="1"/>
          </p:cNvSpPr>
          <p:nvPr/>
        </p:nvSpPr>
        <p:spPr bwMode="auto">
          <a:xfrm>
            <a:off x="2650211" y="2916577"/>
            <a:ext cx="423194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 algn="ctr"/>
            <a:r>
              <a:rPr lang="en-US" altLang="zh-CN" sz="12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420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万</a:t>
            </a:r>
            <a:endParaRPr lang="zh-CN" altLang="en-US" sz="12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5" name="TextBox 9"/>
          <p:cNvSpPr txBox="1">
            <a:spLocks noChangeArrowheads="1"/>
          </p:cNvSpPr>
          <p:nvPr/>
        </p:nvSpPr>
        <p:spPr bwMode="auto">
          <a:xfrm>
            <a:off x="3760924" y="3644901"/>
            <a:ext cx="423194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 algn="ctr"/>
            <a:r>
              <a:rPr lang="en-US" altLang="zh-CN" sz="1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2</a:t>
            </a:r>
            <a:r>
              <a:rPr lang="en-US" altLang="zh-CN" sz="12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20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万</a:t>
            </a:r>
            <a:endParaRPr lang="zh-CN" altLang="en-US" sz="12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6" name="TextBox 9"/>
          <p:cNvSpPr txBox="1">
            <a:spLocks noChangeArrowheads="1"/>
          </p:cNvSpPr>
          <p:nvPr/>
        </p:nvSpPr>
        <p:spPr bwMode="auto">
          <a:xfrm>
            <a:off x="4854301" y="3621817"/>
            <a:ext cx="423194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 algn="ctr"/>
            <a:r>
              <a:rPr lang="en-US" altLang="zh-CN" sz="12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240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万</a:t>
            </a:r>
            <a:endParaRPr lang="zh-CN" altLang="en-US" sz="12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7" name="矩形 46"/>
          <p:cNvSpPr/>
          <p:nvPr/>
        </p:nvSpPr>
        <p:spPr>
          <a:xfrm>
            <a:off x="6729997" y="4134510"/>
            <a:ext cx="383842" cy="18437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8" name="矩形 47"/>
          <p:cNvSpPr/>
          <p:nvPr/>
        </p:nvSpPr>
        <p:spPr>
          <a:xfrm>
            <a:off x="6729997" y="4468348"/>
            <a:ext cx="383842" cy="18437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9" name="TextBox 9"/>
          <p:cNvSpPr txBox="1">
            <a:spLocks noChangeArrowheads="1"/>
          </p:cNvSpPr>
          <p:nvPr/>
        </p:nvSpPr>
        <p:spPr bwMode="auto">
          <a:xfrm>
            <a:off x="1499486" y="1557105"/>
            <a:ext cx="548227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 algn="ctr"/>
            <a:r>
              <a:rPr lang="en-US" altLang="zh-CN" sz="15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800</a:t>
            </a:r>
            <a:r>
              <a:rPr lang="zh-CN" altLang="en-US" sz="15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万</a:t>
            </a:r>
            <a:endParaRPr lang="zh-CN" altLang="en-US" sz="15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33383233"/>
      </p:ext>
    </p:extLst>
  </p:cSld>
  <p:clrMapOvr>
    <a:masterClrMapping/>
  </p:clrMapOvr>
  <p:transition spd="slow" advClick="0" advTm="0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600"/>
                            </p:stCondLst>
                            <p:childTnLst>
                              <p:par>
                                <p:cTn id="14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700"/>
                            </p:stCondLst>
                            <p:childTnLst>
                              <p:par>
                                <p:cTn id="1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1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1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800"/>
                            </p:stCondLst>
                            <p:childTnLst>
                              <p:par>
                                <p:cTn id="24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900"/>
                            </p:stCondLst>
                            <p:childTnLst>
                              <p:par>
                                <p:cTn id="2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000"/>
                            </p:stCondLst>
                            <p:childTnLst>
                              <p:par>
                                <p:cTn id="34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1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1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100"/>
                            </p:stCondLst>
                            <p:childTnLst>
                              <p:par>
                                <p:cTn id="3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200"/>
                            </p:stCondLst>
                            <p:childTnLst>
                              <p:par>
                                <p:cTn id="44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1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1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300"/>
                            </p:stCondLst>
                            <p:childTnLst>
                              <p:par>
                                <p:cTn id="4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1400"/>
                            </p:stCondLst>
                            <p:childTnLst>
                              <p:par>
                                <p:cTn id="54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2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2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600"/>
                            </p:stCondLst>
                            <p:childTnLst>
                              <p:par>
                                <p:cTn id="5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2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2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1800"/>
                            </p:stCondLst>
                            <p:childTnLst>
                              <p:par>
                                <p:cTn id="6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6" dur="3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2100"/>
                            </p:stCondLst>
                            <p:childTnLst>
                              <p:par>
                                <p:cTn id="6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3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3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3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2400"/>
                            </p:stCondLst>
                            <p:childTnLst>
                              <p:par>
                                <p:cTn id="7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2900"/>
                            </p:stCondLst>
                            <p:childTnLst>
                              <p:par>
                                <p:cTn id="7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3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3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3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3200"/>
                            </p:stCondLst>
                            <p:childTnLst>
                              <p:par>
                                <p:cTn id="84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2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2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3400"/>
                            </p:stCondLst>
                            <p:childTnLst>
                              <p:par>
                                <p:cTn id="8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1" dur="3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3700"/>
                            </p:stCondLst>
                            <p:childTnLst>
                              <p:par>
                                <p:cTn id="9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3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3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3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4000"/>
                            </p:stCondLst>
                            <p:childTnLst>
                              <p:par>
                                <p:cTn id="9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4500"/>
                            </p:stCondLst>
                            <p:childTnLst>
                              <p:par>
                                <p:cTn id="10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3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3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" dur="3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4800"/>
                            </p:stCondLst>
                            <p:childTnLst>
                              <p:par>
                                <p:cTn id="10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2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2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5000"/>
                            </p:stCondLst>
                            <p:childTnLst>
                              <p:par>
                                <p:cTn id="11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6" dur="3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5300"/>
                            </p:stCondLst>
                            <p:childTnLst>
                              <p:par>
                                <p:cTn id="11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0" dur="3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3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2" dur="3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" fill="hold">
                            <p:stCondLst>
                              <p:cond delay="5600"/>
                            </p:stCondLst>
                            <p:childTnLst>
                              <p:par>
                                <p:cTn id="12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6100"/>
                            </p:stCondLst>
                            <p:childTnLst>
                              <p:par>
                                <p:cTn id="12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0" dur="3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3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2" dur="3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>
                            <p:stCondLst>
                              <p:cond delay="6400"/>
                            </p:stCondLst>
                            <p:childTnLst>
                              <p:par>
                                <p:cTn id="134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6" dur="2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7" dur="2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8" fill="hold">
                            <p:stCondLst>
                              <p:cond delay="6600"/>
                            </p:stCondLst>
                            <p:childTnLst>
                              <p:par>
                                <p:cTn id="13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1" dur="3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" fill="hold">
                            <p:stCondLst>
                              <p:cond delay="6900"/>
                            </p:stCondLst>
                            <p:childTnLst>
                              <p:par>
                                <p:cTn id="14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5" dur="3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3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7" dur="3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7200"/>
                            </p:stCondLst>
                            <p:childTnLst>
                              <p:par>
                                <p:cTn id="14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" fill="hold">
                            <p:stCondLst>
                              <p:cond delay="7700"/>
                            </p:stCondLst>
                            <p:childTnLst>
                              <p:par>
                                <p:cTn id="15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5" dur="3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3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7" dur="3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8" fill="hold">
                            <p:stCondLst>
                              <p:cond delay="8000"/>
                            </p:stCondLst>
                            <p:childTnLst>
                              <p:par>
                                <p:cTn id="15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1" dur="3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2" dur="3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3" fill="hold">
                            <p:stCondLst>
                              <p:cond delay="8300"/>
                            </p:stCondLst>
                            <p:childTnLst>
                              <p:par>
                                <p:cTn id="164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6" dur="3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7" dur="3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8" fill="hold">
                            <p:stCondLst>
                              <p:cond delay="8600"/>
                            </p:stCondLst>
                            <p:childTnLst>
                              <p:par>
                                <p:cTn id="16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" fill="hold">
                            <p:stCondLst>
                              <p:cond delay="9100"/>
                            </p:stCondLst>
                            <p:childTnLst>
                              <p:par>
                                <p:cTn id="17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6" fill="hold">
                            <p:stCondLst>
                              <p:cond delay="9600"/>
                            </p:stCondLst>
                            <p:childTnLst>
                              <p:par>
                                <p:cTn id="17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0" fill="hold">
                            <p:stCondLst>
                              <p:cond delay="10100"/>
                            </p:stCondLst>
                            <p:childTnLst>
                              <p:par>
                                <p:cTn id="18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4" fill="hold">
                            <p:stCondLst>
                              <p:cond delay="10600"/>
                            </p:stCondLst>
                            <p:childTnLst>
                              <p:par>
                                <p:cTn id="18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8" fill="hold">
                            <p:stCondLst>
                              <p:cond delay="11100"/>
                            </p:stCondLst>
                            <p:childTnLst>
                              <p:par>
                                <p:cTn id="18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1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23" grpId="0"/>
      <p:bldP spid="24" grpId="0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/>
      <p:bldP spid="34" grpId="0"/>
      <p:bldP spid="35" grpId="0"/>
      <p:bldP spid="36" grpId="0"/>
      <p:bldP spid="37" grpId="0"/>
      <p:bldP spid="38" grpId="0"/>
      <p:bldP spid="39" grpId="0"/>
      <p:bldP spid="40" grpId="0"/>
      <p:bldP spid="41" grpId="0"/>
      <p:bldP spid="42" grpId="0"/>
      <p:bldP spid="43" grpId="0"/>
      <p:bldP spid="44" grpId="0"/>
      <p:bldP spid="45" grpId="0"/>
      <p:bldP spid="46" grpId="0"/>
      <p:bldP spid="47" grpId="0" animBg="1"/>
      <p:bldP spid="48" grpId="0" animBg="1"/>
      <p:bldP spid="49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525015" y="1402492"/>
            <a:ext cx="2776526" cy="325749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rgbClr val="E8E8E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95" tIns="34297" rIns="68595" bIns="34297" rtlCol="0" anchor="ctr"/>
          <a:lstStyle/>
          <a:p>
            <a:pPr algn="ctr"/>
            <a:endParaRPr lang="zh-CN" altLang="en-US"/>
          </a:p>
        </p:txBody>
      </p:sp>
      <p:sp>
        <p:nvSpPr>
          <p:cNvPr id="3" name="AutoShape 12"/>
          <p:cNvSpPr>
            <a:spLocks noChangeArrowheads="1"/>
          </p:cNvSpPr>
          <p:nvPr/>
        </p:nvSpPr>
        <p:spPr bwMode="auto">
          <a:xfrm>
            <a:off x="1525015" y="1106199"/>
            <a:ext cx="2776526" cy="592586"/>
          </a:xfrm>
          <a:prstGeom prst="homePlate">
            <a:avLst>
              <a:gd name="adj" fmla="val 63872"/>
            </a:avLst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lIns="68595" tIns="34297" rIns="68595" bIns="34297" anchor="ctr"/>
          <a:lstStyle/>
          <a:p>
            <a:pPr algn="ctr"/>
            <a:r>
              <a:rPr lang="zh-CN" altLang="en-US" b="1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添加文字</a:t>
            </a:r>
            <a:endParaRPr lang="zh-CN" altLang="en-US" b="1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633041" y="1905676"/>
            <a:ext cx="2668500" cy="2469907"/>
          </a:xfrm>
          <a:prstGeom prst="rect">
            <a:avLst/>
          </a:prstGeom>
          <a:noFill/>
        </p:spPr>
        <p:txBody>
          <a:bodyPr wrap="square" lIns="68595" tIns="34297" rIns="68595" bIns="34297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您的内容打在这里，或者通过复制您的文本后，在此框中选择粘贴，并选择只保留文字。您的内容打在这里，或者通过复制您的文本后，在此框中选择粘贴，并选择只保留文字。</a:t>
            </a:r>
            <a:endParaRPr lang="en-US" altLang="zh-CN" sz="120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您的内容打在这里，或者通过复制您的文本后，在此框中选择粘贴，并选择只保留文字。您的内容打在这里，或者通过复制您的文本后，在此框中选择粘贴，并选择只保留文字。</a:t>
            </a:r>
          </a:p>
        </p:txBody>
      </p:sp>
      <p:sp>
        <p:nvSpPr>
          <p:cNvPr id="5" name="矩形 4"/>
          <p:cNvSpPr/>
          <p:nvPr/>
        </p:nvSpPr>
        <p:spPr>
          <a:xfrm>
            <a:off x="4819810" y="1402492"/>
            <a:ext cx="2776526" cy="325749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rgbClr val="E8E8E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95" tIns="34297" rIns="68595" bIns="34297" rtlCol="0" anchor="ctr"/>
          <a:lstStyle/>
          <a:p>
            <a:pPr algn="ctr"/>
            <a:endParaRPr lang="zh-CN" altLang="en-US"/>
          </a:p>
        </p:txBody>
      </p:sp>
      <p:sp>
        <p:nvSpPr>
          <p:cNvPr id="6" name="AutoShape 12"/>
          <p:cNvSpPr>
            <a:spLocks noChangeArrowheads="1"/>
          </p:cNvSpPr>
          <p:nvPr/>
        </p:nvSpPr>
        <p:spPr bwMode="auto">
          <a:xfrm flipH="1">
            <a:off x="4819810" y="1106199"/>
            <a:ext cx="2776526" cy="592586"/>
          </a:xfrm>
          <a:prstGeom prst="homePlate">
            <a:avLst>
              <a:gd name="adj" fmla="val 63872"/>
            </a:avLst>
          </a:prstGeom>
          <a:solidFill>
            <a:schemeClr val="accent2"/>
          </a:solidFill>
          <a:ln w="9525">
            <a:noFill/>
            <a:miter lim="800000"/>
            <a:headEnd/>
            <a:tailEnd/>
          </a:ln>
        </p:spPr>
        <p:txBody>
          <a:bodyPr wrap="none" lIns="68595" tIns="34297" rIns="68595" bIns="34297" anchor="ctr"/>
          <a:lstStyle/>
          <a:p>
            <a:pPr algn="ctr"/>
            <a:r>
              <a:rPr lang="zh-CN" altLang="en-US" b="1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添加文字</a:t>
            </a:r>
            <a:endParaRPr lang="zh-CN" altLang="en-US" b="1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927836" y="1905676"/>
            <a:ext cx="2668500" cy="2469907"/>
          </a:xfrm>
          <a:prstGeom prst="rect">
            <a:avLst/>
          </a:prstGeom>
          <a:noFill/>
        </p:spPr>
        <p:txBody>
          <a:bodyPr wrap="square" lIns="68595" tIns="34297" rIns="68595" bIns="34297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您的内容打在这里，或者通过复制您的文本后，在此框中选择粘贴，并选择只保留文字。您的内容打在这里，或者通过复制您的文本后，在此框中选择粘贴，并选择只保留文字。</a:t>
            </a:r>
            <a:endParaRPr lang="en-US" altLang="zh-CN" sz="120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您的内容打在这里，或者通过复制您的文本后，在此框中选择粘贴，并选择只保留文字。您的内容打在这里，或者通过复制您的文本后，在此框中选择粘贴，并选择只保留文字。</a:t>
            </a:r>
          </a:p>
        </p:txBody>
      </p:sp>
    </p:spTree>
    <p:extLst>
      <p:ext uri="{BB962C8B-B14F-4D97-AF65-F5344CB8AC3E}">
        <p14:creationId xmlns:p14="http://schemas.microsoft.com/office/powerpoint/2010/main" val="140465066"/>
      </p:ext>
    </p:extLst>
  </p:cSld>
  <p:clrMapOvr>
    <a:masterClrMapping/>
  </p:clrMapOvr>
  <p:transition spd="slow" advClick="0" advTm="0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1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animScale>
                                      <p:cBhvr>
                                        <p:cTn id="18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19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20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21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750"/>
                            </p:stCondLst>
                            <p:childTnLst>
                              <p:par>
                                <p:cTn id="23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6250"/>
                            </p:stCondLst>
                            <p:childTnLst>
                              <p:par>
                                <p:cTn id="2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6750"/>
                            </p:stCondLst>
                            <p:childTnLst>
                              <p:par>
                                <p:cTn id="3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1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animScale>
                                      <p:cBhvr>
                                        <p:cTn id="36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37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38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39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/>
      <p:bldP spid="4" grpId="1"/>
      <p:bldP spid="5" grpId="0" animBg="1"/>
      <p:bldP spid="6" grpId="0" animBg="1"/>
      <p:bldP spid="7" grpId="0"/>
      <p:bldP spid="7" grpId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4"/>
          <p:cNvSpPr>
            <a:spLocks noChangeArrowheads="1"/>
          </p:cNvSpPr>
          <p:nvPr/>
        </p:nvSpPr>
        <p:spPr bwMode="auto">
          <a:xfrm>
            <a:off x="4243170" y="915566"/>
            <a:ext cx="956780" cy="970953"/>
          </a:xfrm>
          <a:prstGeom prst="ellipse">
            <a:avLst/>
          </a:prstGeom>
          <a:solidFill>
            <a:schemeClr val="accent4"/>
          </a:solidFill>
          <a:ln w="12700">
            <a:noFill/>
            <a:round/>
            <a:headEnd/>
            <a:tailEnd/>
          </a:ln>
          <a:effectLst/>
        </p:spPr>
        <p:txBody>
          <a:bodyPr wrap="none" lIns="72176" tIns="36089" rIns="72176" bIns="36089" anchor="ctr"/>
          <a:lstStyle/>
          <a:p>
            <a:endParaRPr lang="ko-KR" altLang="en-US">
              <a:solidFill>
                <a:srgbClr val="000000"/>
              </a:solidFill>
              <a:latin typeface="굴림" pitchFamily="34" charset="-127"/>
              <a:ea typeface="굴림" pitchFamily="34" charset="-127"/>
            </a:endParaRPr>
          </a:p>
        </p:txBody>
      </p:sp>
      <p:sp>
        <p:nvSpPr>
          <p:cNvPr id="3" name="Oval 4"/>
          <p:cNvSpPr>
            <a:spLocks noChangeArrowheads="1"/>
          </p:cNvSpPr>
          <p:nvPr/>
        </p:nvSpPr>
        <p:spPr bwMode="auto">
          <a:xfrm>
            <a:off x="4244494" y="915566"/>
            <a:ext cx="956780" cy="970953"/>
          </a:xfrm>
          <a:prstGeom prst="ellipse">
            <a:avLst/>
          </a:prstGeom>
          <a:solidFill>
            <a:schemeClr val="accent4">
              <a:lumMod val="75000"/>
            </a:schemeClr>
          </a:solidFill>
          <a:ln w="12700">
            <a:noFill/>
            <a:round/>
            <a:headEnd/>
            <a:tailEnd/>
          </a:ln>
        </p:spPr>
        <p:txBody>
          <a:bodyPr wrap="none" lIns="72176" tIns="36089" rIns="72176" bIns="36089" anchor="ctr"/>
          <a:lstStyle/>
          <a:p>
            <a:endParaRPr lang="ko-KR" altLang="en-US">
              <a:solidFill>
                <a:srgbClr val="000000"/>
              </a:solidFill>
              <a:latin typeface="굴림" pitchFamily="34" charset="-127"/>
              <a:ea typeface="굴림" pitchFamily="34" charset="-127"/>
            </a:endParaRPr>
          </a:p>
        </p:txBody>
      </p:sp>
      <p:sp>
        <p:nvSpPr>
          <p:cNvPr id="4" name="Oval 4"/>
          <p:cNvSpPr>
            <a:spLocks noChangeArrowheads="1"/>
          </p:cNvSpPr>
          <p:nvPr/>
        </p:nvSpPr>
        <p:spPr bwMode="auto">
          <a:xfrm>
            <a:off x="3179137" y="1354521"/>
            <a:ext cx="1308991" cy="1328384"/>
          </a:xfrm>
          <a:prstGeom prst="ellipse">
            <a:avLst/>
          </a:prstGeom>
          <a:solidFill>
            <a:schemeClr val="accent3"/>
          </a:solidFill>
          <a:ln w="12700">
            <a:noFill/>
            <a:round/>
            <a:headEnd/>
            <a:tailEnd/>
          </a:ln>
          <a:effectLst/>
        </p:spPr>
        <p:txBody>
          <a:bodyPr wrap="none" lIns="72176" tIns="36089" rIns="72176" bIns="36089" anchor="ctr"/>
          <a:lstStyle/>
          <a:p>
            <a:endParaRPr lang="ko-KR" altLang="en-US">
              <a:solidFill>
                <a:srgbClr val="000000"/>
              </a:solidFill>
              <a:latin typeface="굴림" pitchFamily="34" charset="-127"/>
              <a:ea typeface="굴림" pitchFamily="34" charset="-127"/>
            </a:endParaRPr>
          </a:p>
        </p:txBody>
      </p:sp>
      <p:sp>
        <p:nvSpPr>
          <p:cNvPr id="5" name="Oval 4"/>
          <p:cNvSpPr>
            <a:spLocks noChangeArrowheads="1"/>
          </p:cNvSpPr>
          <p:nvPr/>
        </p:nvSpPr>
        <p:spPr bwMode="auto">
          <a:xfrm>
            <a:off x="3179137" y="1751179"/>
            <a:ext cx="1308991" cy="931727"/>
          </a:xfrm>
          <a:custGeom>
            <a:avLst/>
            <a:gdLst/>
            <a:ahLst/>
            <a:cxnLst/>
            <a:rect l="l" t="t" r="r" b="b"/>
            <a:pathLst>
              <a:path w="1667532" h="1169451">
                <a:moveTo>
                  <a:pt x="71654" y="0"/>
                </a:moveTo>
                <a:lnTo>
                  <a:pt x="1595878" y="0"/>
                </a:lnTo>
                <a:cubicBezTo>
                  <a:pt x="1642324" y="102389"/>
                  <a:pt x="1667532" y="216148"/>
                  <a:pt x="1667532" y="335794"/>
                </a:cubicBezTo>
                <a:cubicBezTo>
                  <a:pt x="1667532" y="796210"/>
                  <a:pt x="1294242" y="1169451"/>
                  <a:pt x="833766" y="1169451"/>
                </a:cubicBezTo>
                <a:cubicBezTo>
                  <a:pt x="373290" y="1169451"/>
                  <a:pt x="0" y="796210"/>
                  <a:pt x="0" y="335794"/>
                </a:cubicBezTo>
                <a:cubicBezTo>
                  <a:pt x="0" y="216148"/>
                  <a:pt x="25208" y="102389"/>
                  <a:pt x="71654" y="0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 w="12700">
            <a:noFill/>
            <a:round/>
            <a:headEnd/>
            <a:tailEnd/>
          </a:ln>
        </p:spPr>
        <p:txBody>
          <a:bodyPr wrap="none" lIns="72176" tIns="36089" rIns="72176" bIns="36089" anchor="ctr"/>
          <a:lstStyle/>
          <a:p>
            <a:endParaRPr lang="ko-KR" altLang="en-US">
              <a:solidFill>
                <a:srgbClr val="000000"/>
              </a:solidFill>
              <a:latin typeface="굴림" pitchFamily="34" charset="-127"/>
              <a:ea typeface="굴림" pitchFamily="34" charset="-127"/>
            </a:endParaRPr>
          </a:p>
        </p:txBody>
      </p:sp>
      <p:sp>
        <p:nvSpPr>
          <p:cNvPr id="6" name="Oval 4"/>
          <p:cNvSpPr>
            <a:spLocks noChangeArrowheads="1"/>
          </p:cNvSpPr>
          <p:nvPr/>
        </p:nvSpPr>
        <p:spPr bwMode="auto">
          <a:xfrm>
            <a:off x="1944377" y="1964637"/>
            <a:ext cx="1613309" cy="1637424"/>
          </a:xfrm>
          <a:prstGeom prst="ellipse">
            <a:avLst/>
          </a:prstGeom>
          <a:solidFill>
            <a:schemeClr val="accent2"/>
          </a:solidFill>
          <a:ln w="12700">
            <a:noFill/>
            <a:round/>
            <a:headEnd/>
            <a:tailEnd/>
          </a:ln>
          <a:effectLst/>
        </p:spPr>
        <p:txBody>
          <a:bodyPr wrap="none" lIns="72176" tIns="36089" rIns="72176" bIns="36089" anchor="ctr"/>
          <a:lstStyle/>
          <a:p>
            <a:endParaRPr lang="ko-KR" altLang="en-US">
              <a:solidFill>
                <a:srgbClr val="000000"/>
              </a:solidFill>
              <a:latin typeface="굴림" pitchFamily="34" charset="-127"/>
              <a:ea typeface="굴림" pitchFamily="34" charset="-127"/>
            </a:endParaRPr>
          </a:p>
        </p:txBody>
      </p:sp>
      <p:sp>
        <p:nvSpPr>
          <p:cNvPr id="7" name="Oval 4"/>
          <p:cNvSpPr>
            <a:spLocks noChangeArrowheads="1"/>
          </p:cNvSpPr>
          <p:nvPr/>
        </p:nvSpPr>
        <p:spPr bwMode="auto">
          <a:xfrm>
            <a:off x="1944377" y="2769605"/>
            <a:ext cx="1613309" cy="832458"/>
          </a:xfrm>
          <a:custGeom>
            <a:avLst/>
            <a:gdLst/>
            <a:ahLst/>
            <a:cxnLst/>
            <a:rect l="l" t="t" r="r" b="b"/>
            <a:pathLst>
              <a:path w="2055204" h="1044854">
                <a:moveTo>
                  <a:pt x="871" y="0"/>
                </a:moveTo>
                <a:lnTo>
                  <a:pt x="2054333" y="0"/>
                </a:lnTo>
                <a:cubicBezTo>
                  <a:pt x="2055157" y="5732"/>
                  <a:pt x="2055204" y="11487"/>
                  <a:pt x="2055204" y="17253"/>
                </a:cubicBezTo>
                <a:cubicBezTo>
                  <a:pt x="2055204" y="584781"/>
                  <a:pt x="1595131" y="1044854"/>
                  <a:pt x="1027602" y="1044854"/>
                </a:cubicBezTo>
                <a:cubicBezTo>
                  <a:pt x="460073" y="1044854"/>
                  <a:pt x="0" y="584781"/>
                  <a:pt x="0" y="17253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 w="12700">
            <a:noFill/>
            <a:round/>
            <a:headEnd/>
            <a:tailEnd/>
          </a:ln>
        </p:spPr>
        <p:txBody>
          <a:bodyPr wrap="none" lIns="72176" tIns="36089" rIns="72176" bIns="36089" anchor="ctr"/>
          <a:lstStyle/>
          <a:p>
            <a:endParaRPr lang="ko-KR" altLang="en-US">
              <a:solidFill>
                <a:srgbClr val="000000"/>
              </a:solidFill>
              <a:latin typeface="굴림" pitchFamily="34" charset="-127"/>
              <a:ea typeface="굴림" pitchFamily="34" charset="-127"/>
            </a:endParaRPr>
          </a:p>
        </p:txBody>
      </p:sp>
      <p:sp>
        <p:nvSpPr>
          <p:cNvPr id="8" name="Oval 4"/>
          <p:cNvSpPr>
            <a:spLocks noChangeArrowheads="1"/>
          </p:cNvSpPr>
          <p:nvPr/>
        </p:nvSpPr>
        <p:spPr bwMode="auto">
          <a:xfrm>
            <a:off x="486383" y="2748324"/>
            <a:ext cx="1980161" cy="2009761"/>
          </a:xfrm>
          <a:prstGeom prst="ellipse">
            <a:avLst/>
          </a:prstGeom>
          <a:solidFill>
            <a:schemeClr val="accent1"/>
          </a:solidFill>
          <a:ln w="12700">
            <a:noFill/>
            <a:round/>
            <a:headEnd/>
            <a:tailEnd/>
          </a:ln>
          <a:effectLst/>
        </p:spPr>
        <p:txBody>
          <a:bodyPr wrap="none" lIns="72176" tIns="36089" rIns="72176" bIns="36089" anchor="ctr"/>
          <a:lstStyle/>
          <a:p>
            <a:endParaRPr lang="ko-KR" altLang="en-US">
              <a:solidFill>
                <a:srgbClr val="000000"/>
              </a:solidFill>
              <a:latin typeface="굴림" pitchFamily="34" charset="-127"/>
              <a:ea typeface="굴림" pitchFamily="34" charset="-127"/>
            </a:endParaRPr>
          </a:p>
        </p:txBody>
      </p:sp>
      <p:sp>
        <p:nvSpPr>
          <p:cNvPr id="9" name="Oval 4"/>
          <p:cNvSpPr>
            <a:spLocks noChangeArrowheads="1"/>
          </p:cNvSpPr>
          <p:nvPr/>
        </p:nvSpPr>
        <p:spPr bwMode="auto">
          <a:xfrm>
            <a:off x="656986" y="4317095"/>
            <a:ext cx="1638957" cy="440990"/>
          </a:xfrm>
          <a:custGeom>
            <a:avLst/>
            <a:gdLst/>
            <a:ahLst/>
            <a:cxnLst/>
            <a:rect l="l" t="t" r="r" b="b"/>
            <a:pathLst>
              <a:path w="2087877" h="553506">
                <a:moveTo>
                  <a:pt x="0" y="0"/>
                </a:moveTo>
                <a:lnTo>
                  <a:pt x="2087877" y="0"/>
                </a:lnTo>
                <a:cubicBezTo>
                  <a:pt x="1861113" y="334090"/>
                  <a:pt x="1478149" y="553506"/>
                  <a:pt x="1043938" y="553506"/>
                </a:cubicBezTo>
                <a:cubicBezTo>
                  <a:pt x="609727" y="553506"/>
                  <a:pt x="226764" y="334090"/>
                  <a:pt x="0" y="0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 w="12700">
            <a:noFill/>
            <a:round/>
            <a:headEnd/>
            <a:tailEnd/>
          </a:ln>
        </p:spPr>
        <p:txBody>
          <a:bodyPr wrap="none" lIns="72176" tIns="36089" rIns="72176" bIns="36089" anchor="ctr"/>
          <a:lstStyle/>
          <a:p>
            <a:endParaRPr lang="ko-KR" altLang="en-US">
              <a:solidFill>
                <a:srgbClr val="000000"/>
              </a:solidFill>
              <a:latin typeface="굴림" pitchFamily="34" charset="-127"/>
              <a:ea typeface="굴림" pitchFamily="34" charset="-127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40250" y="3547486"/>
            <a:ext cx="1274276" cy="411437"/>
          </a:xfrm>
          <a:prstGeom prst="rect">
            <a:avLst/>
          </a:prstGeom>
          <a:noFill/>
        </p:spPr>
        <p:txBody>
          <a:bodyPr wrap="none" lIns="72176" tIns="36089" rIns="72176" bIns="36089" rtlCol="0" anchor="ctr">
            <a:spAutoFit/>
          </a:bodyPr>
          <a:lstStyle/>
          <a:p>
            <a:r>
              <a:rPr lang="zh-CN" altLang="en-US" sz="2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添加文字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2201842" y="2291840"/>
            <a:ext cx="1120387" cy="365271"/>
          </a:xfrm>
          <a:prstGeom prst="rect">
            <a:avLst/>
          </a:prstGeom>
          <a:noFill/>
        </p:spPr>
        <p:txBody>
          <a:bodyPr wrap="none" lIns="72176" tIns="36089" rIns="72176" bIns="36089" rtlCol="0" anchor="ctr">
            <a:spAutoFit/>
          </a:bodyPr>
          <a:lstStyle/>
          <a:p>
            <a:r>
              <a:rPr lang="zh-CN" altLang="en-US" sz="19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添加文字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3358485" y="1858226"/>
            <a:ext cx="1068555" cy="349810"/>
          </a:xfrm>
          <a:prstGeom prst="rect">
            <a:avLst/>
          </a:prstGeom>
          <a:noFill/>
        </p:spPr>
        <p:txBody>
          <a:bodyPr wrap="none" lIns="72176" tIns="36089" rIns="72176" bIns="36089" rtlCol="0" anchor="ctr">
            <a:spAutoFit/>
          </a:bodyPr>
          <a:lstStyle/>
          <a:p>
            <a:r>
              <a:rPr lang="zh-CN" altLang="en-US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添加文字</a:t>
            </a:r>
            <a:endParaRPr lang="zh-CN" altLang="en-US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13" name="直接连接符 12"/>
          <p:cNvCxnSpPr/>
          <p:nvPr/>
        </p:nvCxnSpPr>
        <p:spPr>
          <a:xfrm>
            <a:off x="4722884" y="1535908"/>
            <a:ext cx="841329" cy="0"/>
          </a:xfrm>
          <a:prstGeom prst="line">
            <a:avLst/>
          </a:prstGeom>
          <a:noFill/>
          <a:ln w="9525">
            <a:solidFill>
              <a:schemeClr val="tx1">
                <a:lumMod val="65000"/>
                <a:lumOff val="35000"/>
              </a:schemeClr>
            </a:solidFill>
            <a:prstDash val="sysDot"/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14" name="直接连接符 13"/>
          <p:cNvCxnSpPr/>
          <p:nvPr/>
        </p:nvCxnSpPr>
        <p:spPr>
          <a:xfrm>
            <a:off x="3824870" y="2267844"/>
            <a:ext cx="1739344" cy="0"/>
          </a:xfrm>
          <a:prstGeom prst="line">
            <a:avLst/>
          </a:prstGeom>
          <a:noFill/>
          <a:ln w="9525">
            <a:solidFill>
              <a:schemeClr val="tx1">
                <a:lumMod val="65000"/>
                <a:lumOff val="35000"/>
              </a:schemeClr>
            </a:solidFill>
            <a:prstDash val="sysDot"/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15" name="直接连接符 14"/>
          <p:cNvCxnSpPr/>
          <p:nvPr/>
        </p:nvCxnSpPr>
        <p:spPr>
          <a:xfrm>
            <a:off x="2713996" y="3101762"/>
            <a:ext cx="2850217" cy="0"/>
          </a:xfrm>
          <a:prstGeom prst="line">
            <a:avLst/>
          </a:prstGeom>
          <a:noFill/>
          <a:ln w="9525">
            <a:solidFill>
              <a:schemeClr val="tx1">
                <a:lumMod val="65000"/>
                <a:lumOff val="35000"/>
              </a:schemeClr>
            </a:solidFill>
            <a:prstDash val="sysDot"/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16" name="直接连接符 15"/>
          <p:cNvCxnSpPr/>
          <p:nvPr/>
        </p:nvCxnSpPr>
        <p:spPr>
          <a:xfrm>
            <a:off x="1476463" y="3970532"/>
            <a:ext cx="4087750" cy="0"/>
          </a:xfrm>
          <a:prstGeom prst="line">
            <a:avLst/>
          </a:prstGeom>
          <a:noFill/>
          <a:ln w="9525">
            <a:solidFill>
              <a:schemeClr val="tx1">
                <a:lumMod val="65000"/>
                <a:lumOff val="35000"/>
              </a:schemeClr>
            </a:solidFill>
            <a:prstDash val="sysDot"/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17" name="TextBox 16"/>
          <p:cNvSpPr txBox="1"/>
          <p:nvPr/>
        </p:nvSpPr>
        <p:spPr>
          <a:xfrm>
            <a:off x="5630192" y="3753205"/>
            <a:ext cx="3029977" cy="529611"/>
          </a:xfrm>
          <a:prstGeom prst="rect">
            <a:avLst/>
          </a:prstGeom>
          <a:noFill/>
        </p:spPr>
        <p:txBody>
          <a:bodyPr wrap="square" lIns="72176" tIns="36089" rIns="72176" bIns="36089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5630192" y="2897785"/>
            <a:ext cx="3029977" cy="529611"/>
          </a:xfrm>
          <a:prstGeom prst="rect">
            <a:avLst/>
          </a:prstGeom>
          <a:noFill/>
        </p:spPr>
        <p:txBody>
          <a:bodyPr wrap="square" lIns="72176" tIns="36089" rIns="72176" bIns="36089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5630192" y="2042366"/>
            <a:ext cx="3029977" cy="529611"/>
          </a:xfrm>
          <a:prstGeom prst="rect">
            <a:avLst/>
          </a:prstGeom>
          <a:noFill/>
        </p:spPr>
        <p:txBody>
          <a:bodyPr wrap="square" lIns="72176" tIns="36089" rIns="72176" bIns="36089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5630192" y="1351387"/>
            <a:ext cx="3029977" cy="529611"/>
          </a:xfrm>
          <a:prstGeom prst="rect">
            <a:avLst/>
          </a:prstGeom>
          <a:noFill/>
        </p:spPr>
        <p:txBody>
          <a:bodyPr wrap="square" lIns="72176" tIns="36089" rIns="72176" bIns="36089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4328272" y="1272293"/>
            <a:ext cx="760939" cy="257499"/>
          </a:xfrm>
          <a:prstGeom prst="rect">
            <a:avLst/>
          </a:prstGeom>
          <a:noFill/>
        </p:spPr>
        <p:txBody>
          <a:bodyPr wrap="none" lIns="72176" tIns="36089" rIns="72176" bIns="36089" rtlCol="0" anchor="ctr">
            <a:spAutoFit/>
          </a:bodyPr>
          <a:lstStyle/>
          <a:p>
            <a:r>
              <a:rPr lang="zh-CN" altLang="en-US" sz="1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添加文字</a:t>
            </a:r>
          </a:p>
        </p:txBody>
      </p:sp>
    </p:spTree>
    <p:extLst>
      <p:ext uri="{BB962C8B-B14F-4D97-AF65-F5344CB8AC3E}">
        <p14:creationId xmlns:p14="http://schemas.microsoft.com/office/powerpoint/2010/main" val="1101726520"/>
      </p:ext>
    </p:extLst>
  </p:cSld>
  <p:clrMapOvr>
    <a:masterClrMapping/>
  </p:clrMapOvr>
  <p:transition spd="slow" advClick="0" advTm="0">
    <p:cover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afterEffect" p14:presetBounceEnd="42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2000">
                                          <p:cBhvr additive="base">
                                            <p:cTn id="7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2000">
                                          <p:cBhvr additive="base">
                                            <p:cTn id="8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 p14:presetBounceEnd="42000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2000">
                                          <p:cBhvr additive="base">
                                            <p:cTn id="11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2000">
                                          <p:cBhvr additive="base">
                                            <p:cTn id="12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 p14:presetBounceEnd="42000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2000">
                                          <p:cBhvr additive="base">
                                            <p:cTn id="15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2000">
                                          <p:cBhvr additive="base">
                                            <p:cTn id="16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 p14:presetBounceEnd="42000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2000">
                                          <p:cBhvr additive="base">
                                            <p:cTn id="19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2000">
                                          <p:cBhvr additive="base">
                                            <p:cTn id="20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1100"/>
                                </p:stCondLst>
                                <p:childTnLst>
                                  <p:par>
                                    <p:cTn id="22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4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600"/>
                                </p:stCondLst>
                                <p:childTnLst>
                                  <p:par>
                                    <p:cTn id="26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8" dur="10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9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2600"/>
                                </p:stCondLst>
                                <p:childTnLst>
                                  <p:par>
                                    <p:cTn id="32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4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3100"/>
                                </p:stCondLst>
                                <p:childTnLst>
                                  <p:par>
                                    <p:cTn id="36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8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9" fill="hold">
                                <p:stCondLst>
                                  <p:cond delay="3600"/>
                                </p:stCondLst>
                                <p:childTnLst>
                                  <p:par>
                                    <p:cTn id="40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2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3" fill="hold">
                                <p:stCondLst>
                                  <p:cond delay="4100"/>
                                </p:stCondLst>
                                <p:childTnLst>
                                  <p:par>
                                    <p:cTn id="44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6" dur="10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7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9" fill="hold">
                                <p:stCondLst>
                                  <p:cond delay="5100"/>
                                </p:stCondLst>
                                <p:childTnLst>
                                  <p:par>
                                    <p:cTn id="50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2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3" fill="hold">
                                <p:stCondLst>
                                  <p:cond delay="5600"/>
                                </p:stCondLst>
                                <p:childTnLst>
                                  <p:par>
                                    <p:cTn id="54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6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7" fill="hold">
                                <p:stCondLst>
                                  <p:cond delay="6100"/>
                                </p:stCondLst>
                                <p:childTnLst>
                                  <p:par>
                                    <p:cTn id="58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60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1" fill="hold">
                                <p:stCondLst>
                                  <p:cond delay="6600"/>
                                </p:stCondLst>
                                <p:childTnLst>
                                  <p:par>
                                    <p:cTn id="62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4" dur="10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5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7" fill="hold">
                                <p:stCondLst>
                                  <p:cond delay="7600"/>
                                </p:stCondLst>
                                <p:childTnLst>
                                  <p:par>
                                    <p:cTn id="68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0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1" fill="hold">
                                <p:stCondLst>
                                  <p:cond delay="8100"/>
                                </p:stCondLst>
                                <p:childTnLst>
                                  <p:par>
                                    <p:cTn id="72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4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5" fill="hold">
                                <p:stCondLst>
                                  <p:cond delay="8600"/>
                                </p:stCondLst>
                                <p:childTnLst>
                                  <p:par>
                                    <p:cTn id="76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8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9" fill="hold">
                                <p:stCondLst>
                                  <p:cond delay="9100"/>
                                </p:stCondLst>
                                <p:childTnLst>
                                  <p:par>
                                    <p:cTn id="80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2" dur="10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3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5" fill="hold">
                                <p:stCondLst>
                                  <p:cond delay="10100"/>
                                </p:stCondLst>
                                <p:childTnLst>
                                  <p:par>
                                    <p:cTn id="86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8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9" fill="hold">
                                <p:stCondLst>
                                  <p:cond delay="10600"/>
                                </p:stCondLst>
                                <p:childTnLst>
                                  <p:par>
                                    <p:cTn id="90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2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4" grpId="0" animBg="1"/>
          <p:bldP spid="5" grpId="0" animBg="1"/>
          <p:bldP spid="6" grpId="0" animBg="1"/>
          <p:bldP spid="7" grpId="0" animBg="1"/>
          <p:bldP spid="8" grpId="0" animBg="1"/>
          <p:bldP spid="9" grpId="0" animBg="1"/>
          <p:bldP spid="10" grpId="0"/>
          <p:bldP spid="11" grpId="0"/>
          <p:bldP spid="12" grpId="0"/>
          <p:bldP spid="17" grpId="0"/>
          <p:bldP spid="18" grpId="0"/>
          <p:bldP spid="19" grpId="0"/>
          <p:bldP spid="20" grpId="0"/>
          <p:bldP spid="21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1100"/>
                                </p:stCondLst>
                                <p:childTnLst>
                                  <p:par>
                                    <p:cTn id="22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4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600"/>
                                </p:stCondLst>
                                <p:childTnLst>
                                  <p:par>
                                    <p:cTn id="26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8" dur="10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9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2600"/>
                                </p:stCondLst>
                                <p:childTnLst>
                                  <p:par>
                                    <p:cTn id="32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4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3100"/>
                                </p:stCondLst>
                                <p:childTnLst>
                                  <p:par>
                                    <p:cTn id="36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8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9" fill="hold">
                                <p:stCondLst>
                                  <p:cond delay="3600"/>
                                </p:stCondLst>
                                <p:childTnLst>
                                  <p:par>
                                    <p:cTn id="40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2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3" fill="hold">
                                <p:stCondLst>
                                  <p:cond delay="4100"/>
                                </p:stCondLst>
                                <p:childTnLst>
                                  <p:par>
                                    <p:cTn id="44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6" dur="10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7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9" fill="hold">
                                <p:stCondLst>
                                  <p:cond delay="5100"/>
                                </p:stCondLst>
                                <p:childTnLst>
                                  <p:par>
                                    <p:cTn id="50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2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3" fill="hold">
                                <p:stCondLst>
                                  <p:cond delay="5600"/>
                                </p:stCondLst>
                                <p:childTnLst>
                                  <p:par>
                                    <p:cTn id="54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6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7" fill="hold">
                                <p:stCondLst>
                                  <p:cond delay="6100"/>
                                </p:stCondLst>
                                <p:childTnLst>
                                  <p:par>
                                    <p:cTn id="58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60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1" fill="hold">
                                <p:stCondLst>
                                  <p:cond delay="6600"/>
                                </p:stCondLst>
                                <p:childTnLst>
                                  <p:par>
                                    <p:cTn id="62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4" dur="10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5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7" fill="hold">
                                <p:stCondLst>
                                  <p:cond delay="7600"/>
                                </p:stCondLst>
                                <p:childTnLst>
                                  <p:par>
                                    <p:cTn id="68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0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1" fill="hold">
                                <p:stCondLst>
                                  <p:cond delay="8100"/>
                                </p:stCondLst>
                                <p:childTnLst>
                                  <p:par>
                                    <p:cTn id="72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4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5" fill="hold">
                                <p:stCondLst>
                                  <p:cond delay="8600"/>
                                </p:stCondLst>
                                <p:childTnLst>
                                  <p:par>
                                    <p:cTn id="76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8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9" fill="hold">
                                <p:stCondLst>
                                  <p:cond delay="9100"/>
                                </p:stCondLst>
                                <p:childTnLst>
                                  <p:par>
                                    <p:cTn id="80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2" dur="10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3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5" fill="hold">
                                <p:stCondLst>
                                  <p:cond delay="10100"/>
                                </p:stCondLst>
                                <p:childTnLst>
                                  <p:par>
                                    <p:cTn id="86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8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9" fill="hold">
                                <p:stCondLst>
                                  <p:cond delay="10600"/>
                                </p:stCondLst>
                                <p:childTnLst>
                                  <p:par>
                                    <p:cTn id="90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2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4" grpId="0" animBg="1"/>
          <p:bldP spid="5" grpId="0" animBg="1"/>
          <p:bldP spid="6" grpId="0" animBg="1"/>
          <p:bldP spid="7" grpId="0" animBg="1"/>
          <p:bldP spid="8" grpId="0" animBg="1"/>
          <p:bldP spid="9" grpId="0" animBg="1"/>
          <p:bldP spid="10" grpId="0"/>
          <p:bldP spid="11" grpId="0"/>
          <p:bldP spid="12" grpId="0"/>
          <p:bldP spid="17" grpId="0"/>
          <p:bldP spid="18" grpId="0"/>
          <p:bldP spid="19" grpId="0"/>
          <p:bldP spid="20" grpId="0"/>
          <p:bldP spid="21" grpId="0"/>
        </p:bldLst>
      </p:timing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114598" y="1117490"/>
            <a:ext cx="2880301" cy="34766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95" tIns="34297" rIns="68595" bIns="34297" rtlCol="0" anchor="ctr"/>
          <a:lstStyle/>
          <a:p>
            <a:pPr algn="ctr"/>
            <a:r>
              <a:rPr lang="zh-CN" altLang="en-US" dirty="0" smtClean="0">
                <a:latin typeface="微软雅黑" pitchFamily="34" charset="-122"/>
                <a:ea typeface="微软雅黑" pitchFamily="34" charset="-122"/>
              </a:rPr>
              <a:t>点击添加小标题</a:t>
            </a:r>
            <a:endParaRPr lang="zh-CN" altLang="en-US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" name="椭圆 2"/>
          <p:cNvSpPr/>
          <p:nvPr/>
        </p:nvSpPr>
        <p:spPr>
          <a:xfrm>
            <a:off x="1266964" y="2100096"/>
            <a:ext cx="1263742" cy="1263742"/>
          </a:xfrm>
          <a:prstGeom prst="ellipse">
            <a:avLst/>
          </a:prstGeom>
          <a:solidFill>
            <a:schemeClr val="bg1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 </a:t>
            </a:r>
            <a:endParaRPr lang="zh-CN" altLang="en-US" dirty="0"/>
          </a:p>
        </p:txBody>
      </p:sp>
      <p:sp>
        <p:nvSpPr>
          <p:cNvPr id="4" name="Freeform 5"/>
          <p:cNvSpPr>
            <a:spLocks/>
          </p:cNvSpPr>
          <p:nvPr/>
        </p:nvSpPr>
        <p:spPr bwMode="auto">
          <a:xfrm>
            <a:off x="1311197" y="2865571"/>
            <a:ext cx="1175276" cy="469233"/>
          </a:xfrm>
          <a:custGeom>
            <a:avLst/>
            <a:gdLst>
              <a:gd name="T0" fmla="*/ 536 w 536"/>
              <a:gd name="T1" fmla="*/ 0 h 214"/>
              <a:gd name="T2" fmla="*/ 536 w 536"/>
              <a:gd name="T3" fmla="*/ 0 h 214"/>
              <a:gd name="T4" fmla="*/ 530 w 536"/>
              <a:gd name="T5" fmla="*/ 22 h 214"/>
              <a:gd name="T6" fmla="*/ 522 w 536"/>
              <a:gd name="T7" fmla="*/ 44 h 214"/>
              <a:gd name="T8" fmla="*/ 512 w 536"/>
              <a:gd name="T9" fmla="*/ 66 h 214"/>
              <a:gd name="T10" fmla="*/ 500 w 536"/>
              <a:gd name="T11" fmla="*/ 86 h 214"/>
              <a:gd name="T12" fmla="*/ 488 w 536"/>
              <a:gd name="T13" fmla="*/ 104 h 214"/>
              <a:gd name="T14" fmla="*/ 472 w 536"/>
              <a:gd name="T15" fmla="*/ 122 h 214"/>
              <a:gd name="T16" fmla="*/ 458 w 536"/>
              <a:gd name="T17" fmla="*/ 138 h 214"/>
              <a:gd name="T18" fmla="*/ 440 w 536"/>
              <a:gd name="T19" fmla="*/ 152 h 214"/>
              <a:gd name="T20" fmla="*/ 422 w 536"/>
              <a:gd name="T21" fmla="*/ 166 h 214"/>
              <a:gd name="T22" fmla="*/ 402 w 536"/>
              <a:gd name="T23" fmla="*/ 178 h 214"/>
              <a:gd name="T24" fmla="*/ 382 w 536"/>
              <a:gd name="T25" fmla="*/ 188 h 214"/>
              <a:gd name="T26" fmla="*/ 360 w 536"/>
              <a:gd name="T27" fmla="*/ 198 h 214"/>
              <a:gd name="T28" fmla="*/ 338 w 536"/>
              <a:gd name="T29" fmla="*/ 204 h 214"/>
              <a:gd name="T30" fmla="*/ 316 w 536"/>
              <a:gd name="T31" fmla="*/ 210 h 214"/>
              <a:gd name="T32" fmla="*/ 292 w 536"/>
              <a:gd name="T33" fmla="*/ 212 h 214"/>
              <a:gd name="T34" fmla="*/ 268 w 536"/>
              <a:gd name="T35" fmla="*/ 214 h 214"/>
              <a:gd name="T36" fmla="*/ 268 w 536"/>
              <a:gd name="T37" fmla="*/ 214 h 214"/>
              <a:gd name="T38" fmla="*/ 244 w 536"/>
              <a:gd name="T39" fmla="*/ 212 h 214"/>
              <a:gd name="T40" fmla="*/ 220 w 536"/>
              <a:gd name="T41" fmla="*/ 210 h 214"/>
              <a:gd name="T42" fmla="*/ 196 w 536"/>
              <a:gd name="T43" fmla="*/ 204 h 214"/>
              <a:gd name="T44" fmla="*/ 174 w 536"/>
              <a:gd name="T45" fmla="*/ 198 h 214"/>
              <a:gd name="T46" fmla="*/ 154 w 536"/>
              <a:gd name="T47" fmla="*/ 188 h 214"/>
              <a:gd name="T48" fmla="*/ 132 w 536"/>
              <a:gd name="T49" fmla="*/ 178 h 214"/>
              <a:gd name="T50" fmla="*/ 114 w 536"/>
              <a:gd name="T51" fmla="*/ 166 h 214"/>
              <a:gd name="T52" fmla="*/ 94 w 536"/>
              <a:gd name="T53" fmla="*/ 152 h 214"/>
              <a:gd name="T54" fmla="*/ 78 w 536"/>
              <a:gd name="T55" fmla="*/ 138 h 214"/>
              <a:gd name="T56" fmla="*/ 62 w 536"/>
              <a:gd name="T57" fmla="*/ 122 h 214"/>
              <a:gd name="T58" fmla="*/ 48 w 536"/>
              <a:gd name="T59" fmla="*/ 104 h 214"/>
              <a:gd name="T60" fmla="*/ 34 w 536"/>
              <a:gd name="T61" fmla="*/ 86 h 214"/>
              <a:gd name="T62" fmla="*/ 24 w 536"/>
              <a:gd name="T63" fmla="*/ 66 h 214"/>
              <a:gd name="T64" fmla="*/ 14 w 536"/>
              <a:gd name="T65" fmla="*/ 44 h 214"/>
              <a:gd name="T66" fmla="*/ 6 w 536"/>
              <a:gd name="T67" fmla="*/ 22 h 214"/>
              <a:gd name="T68" fmla="*/ 0 w 536"/>
              <a:gd name="T69" fmla="*/ 0 h 214"/>
              <a:gd name="T70" fmla="*/ 536 w 536"/>
              <a:gd name="T71" fmla="*/ 0 h 2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536" h="214">
                <a:moveTo>
                  <a:pt x="536" y="0"/>
                </a:moveTo>
                <a:lnTo>
                  <a:pt x="536" y="0"/>
                </a:lnTo>
                <a:lnTo>
                  <a:pt x="530" y="22"/>
                </a:lnTo>
                <a:lnTo>
                  <a:pt x="522" y="44"/>
                </a:lnTo>
                <a:lnTo>
                  <a:pt x="512" y="66"/>
                </a:lnTo>
                <a:lnTo>
                  <a:pt x="500" y="86"/>
                </a:lnTo>
                <a:lnTo>
                  <a:pt x="488" y="104"/>
                </a:lnTo>
                <a:lnTo>
                  <a:pt x="472" y="122"/>
                </a:lnTo>
                <a:lnTo>
                  <a:pt x="458" y="138"/>
                </a:lnTo>
                <a:lnTo>
                  <a:pt x="440" y="152"/>
                </a:lnTo>
                <a:lnTo>
                  <a:pt x="422" y="166"/>
                </a:lnTo>
                <a:lnTo>
                  <a:pt x="402" y="178"/>
                </a:lnTo>
                <a:lnTo>
                  <a:pt x="382" y="188"/>
                </a:lnTo>
                <a:lnTo>
                  <a:pt x="360" y="198"/>
                </a:lnTo>
                <a:lnTo>
                  <a:pt x="338" y="204"/>
                </a:lnTo>
                <a:lnTo>
                  <a:pt x="316" y="210"/>
                </a:lnTo>
                <a:lnTo>
                  <a:pt x="292" y="212"/>
                </a:lnTo>
                <a:lnTo>
                  <a:pt x="268" y="214"/>
                </a:lnTo>
                <a:lnTo>
                  <a:pt x="268" y="214"/>
                </a:lnTo>
                <a:lnTo>
                  <a:pt x="244" y="212"/>
                </a:lnTo>
                <a:lnTo>
                  <a:pt x="220" y="210"/>
                </a:lnTo>
                <a:lnTo>
                  <a:pt x="196" y="204"/>
                </a:lnTo>
                <a:lnTo>
                  <a:pt x="174" y="198"/>
                </a:lnTo>
                <a:lnTo>
                  <a:pt x="154" y="188"/>
                </a:lnTo>
                <a:lnTo>
                  <a:pt x="132" y="178"/>
                </a:lnTo>
                <a:lnTo>
                  <a:pt x="114" y="166"/>
                </a:lnTo>
                <a:lnTo>
                  <a:pt x="94" y="152"/>
                </a:lnTo>
                <a:lnTo>
                  <a:pt x="78" y="138"/>
                </a:lnTo>
                <a:lnTo>
                  <a:pt x="62" y="122"/>
                </a:lnTo>
                <a:lnTo>
                  <a:pt x="48" y="104"/>
                </a:lnTo>
                <a:lnTo>
                  <a:pt x="34" y="86"/>
                </a:lnTo>
                <a:lnTo>
                  <a:pt x="24" y="66"/>
                </a:lnTo>
                <a:lnTo>
                  <a:pt x="14" y="44"/>
                </a:lnTo>
                <a:lnTo>
                  <a:pt x="6" y="22"/>
                </a:lnTo>
                <a:lnTo>
                  <a:pt x="0" y="0"/>
                </a:lnTo>
                <a:lnTo>
                  <a:pt x="536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" name="TextBox 4"/>
          <p:cNvSpPr txBox="1"/>
          <p:nvPr/>
        </p:nvSpPr>
        <p:spPr>
          <a:xfrm>
            <a:off x="1344032" y="2547301"/>
            <a:ext cx="11208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投入</a:t>
            </a:r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20%</a:t>
            </a:r>
          </a:p>
        </p:txBody>
      </p:sp>
      <p:sp>
        <p:nvSpPr>
          <p:cNvPr id="6" name="椭圆 5"/>
          <p:cNvSpPr/>
          <p:nvPr/>
        </p:nvSpPr>
        <p:spPr>
          <a:xfrm>
            <a:off x="3049074" y="2100096"/>
            <a:ext cx="1263742" cy="1263742"/>
          </a:xfrm>
          <a:prstGeom prst="ellipse">
            <a:avLst/>
          </a:prstGeom>
          <a:solidFill>
            <a:schemeClr val="bg1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 </a:t>
            </a:r>
            <a:endParaRPr lang="zh-CN" altLang="en-US" dirty="0"/>
          </a:p>
        </p:txBody>
      </p:sp>
      <p:sp>
        <p:nvSpPr>
          <p:cNvPr id="7" name="Freeform 6"/>
          <p:cNvSpPr>
            <a:spLocks/>
          </p:cNvSpPr>
          <p:nvPr/>
        </p:nvSpPr>
        <p:spPr bwMode="auto">
          <a:xfrm>
            <a:off x="3077958" y="2742780"/>
            <a:ext cx="1205973" cy="592024"/>
          </a:xfrm>
          <a:custGeom>
            <a:avLst/>
            <a:gdLst>
              <a:gd name="T0" fmla="*/ 550 w 550"/>
              <a:gd name="T1" fmla="*/ 0 h 270"/>
              <a:gd name="T2" fmla="*/ 550 w 550"/>
              <a:gd name="T3" fmla="*/ 0 h 270"/>
              <a:gd name="T4" fmla="*/ 548 w 550"/>
              <a:gd name="T5" fmla="*/ 26 h 270"/>
              <a:gd name="T6" fmla="*/ 544 w 550"/>
              <a:gd name="T7" fmla="*/ 54 h 270"/>
              <a:gd name="T8" fmla="*/ 536 w 550"/>
              <a:gd name="T9" fmla="*/ 80 h 270"/>
              <a:gd name="T10" fmla="*/ 526 w 550"/>
              <a:gd name="T11" fmla="*/ 104 h 270"/>
              <a:gd name="T12" fmla="*/ 514 w 550"/>
              <a:gd name="T13" fmla="*/ 128 h 270"/>
              <a:gd name="T14" fmla="*/ 502 w 550"/>
              <a:gd name="T15" fmla="*/ 150 h 270"/>
              <a:gd name="T16" fmla="*/ 486 w 550"/>
              <a:gd name="T17" fmla="*/ 172 h 270"/>
              <a:gd name="T18" fmla="*/ 468 w 550"/>
              <a:gd name="T19" fmla="*/ 190 h 270"/>
              <a:gd name="T20" fmla="*/ 448 w 550"/>
              <a:gd name="T21" fmla="*/ 208 h 270"/>
              <a:gd name="T22" fmla="*/ 428 w 550"/>
              <a:gd name="T23" fmla="*/ 224 h 270"/>
              <a:gd name="T24" fmla="*/ 404 w 550"/>
              <a:gd name="T25" fmla="*/ 238 h 270"/>
              <a:gd name="T26" fmla="*/ 380 w 550"/>
              <a:gd name="T27" fmla="*/ 248 h 270"/>
              <a:gd name="T28" fmla="*/ 356 w 550"/>
              <a:gd name="T29" fmla="*/ 258 h 270"/>
              <a:gd name="T30" fmla="*/ 330 w 550"/>
              <a:gd name="T31" fmla="*/ 264 h 270"/>
              <a:gd name="T32" fmla="*/ 302 w 550"/>
              <a:gd name="T33" fmla="*/ 268 h 270"/>
              <a:gd name="T34" fmla="*/ 274 w 550"/>
              <a:gd name="T35" fmla="*/ 270 h 270"/>
              <a:gd name="T36" fmla="*/ 274 w 550"/>
              <a:gd name="T37" fmla="*/ 270 h 270"/>
              <a:gd name="T38" fmla="*/ 246 w 550"/>
              <a:gd name="T39" fmla="*/ 268 h 270"/>
              <a:gd name="T40" fmla="*/ 220 w 550"/>
              <a:gd name="T41" fmla="*/ 264 h 270"/>
              <a:gd name="T42" fmla="*/ 194 w 550"/>
              <a:gd name="T43" fmla="*/ 258 h 270"/>
              <a:gd name="T44" fmla="*/ 168 w 550"/>
              <a:gd name="T45" fmla="*/ 248 h 270"/>
              <a:gd name="T46" fmla="*/ 144 w 550"/>
              <a:gd name="T47" fmla="*/ 238 h 270"/>
              <a:gd name="T48" fmla="*/ 122 w 550"/>
              <a:gd name="T49" fmla="*/ 224 h 270"/>
              <a:gd name="T50" fmla="*/ 102 w 550"/>
              <a:gd name="T51" fmla="*/ 208 h 270"/>
              <a:gd name="T52" fmla="*/ 82 w 550"/>
              <a:gd name="T53" fmla="*/ 190 h 270"/>
              <a:gd name="T54" fmla="*/ 64 w 550"/>
              <a:gd name="T55" fmla="*/ 172 h 270"/>
              <a:gd name="T56" fmla="*/ 48 w 550"/>
              <a:gd name="T57" fmla="*/ 150 h 270"/>
              <a:gd name="T58" fmla="*/ 34 w 550"/>
              <a:gd name="T59" fmla="*/ 128 h 270"/>
              <a:gd name="T60" fmla="*/ 22 w 550"/>
              <a:gd name="T61" fmla="*/ 104 h 270"/>
              <a:gd name="T62" fmla="*/ 14 w 550"/>
              <a:gd name="T63" fmla="*/ 80 h 270"/>
              <a:gd name="T64" fmla="*/ 6 w 550"/>
              <a:gd name="T65" fmla="*/ 54 h 270"/>
              <a:gd name="T66" fmla="*/ 2 w 550"/>
              <a:gd name="T67" fmla="*/ 26 h 270"/>
              <a:gd name="T68" fmla="*/ 0 w 550"/>
              <a:gd name="T69" fmla="*/ 0 h 270"/>
              <a:gd name="T70" fmla="*/ 550 w 550"/>
              <a:gd name="T71" fmla="*/ 0 h 2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550" h="270">
                <a:moveTo>
                  <a:pt x="550" y="0"/>
                </a:moveTo>
                <a:lnTo>
                  <a:pt x="550" y="0"/>
                </a:lnTo>
                <a:lnTo>
                  <a:pt x="548" y="26"/>
                </a:lnTo>
                <a:lnTo>
                  <a:pt x="544" y="54"/>
                </a:lnTo>
                <a:lnTo>
                  <a:pt x="536" y="80"/>
                </a:lnTo>
                <a:lnTo>
                  <a:pt x="526" y="104"/>
                </a:lnTo>
                <a:lnTo>
                  <a:pt x="514" y="128"/>
                </a:lnTo>
                <a:lnTo>
                  <a:pt x="502" y="150"/>
                </a:lnTo>
                <a:lnTo>
                  <a:pt x="486" y="172"/>
                </a:lnTo>
                <a:lnTo>
                  <a:pt x="468" y="190"/>
                </a:lnTo>
                <a:lnTo>
                  <a:pt x="448" y="208"/>
                </a:lnTo>
                <a:lnTo>
                  <a:pt x="428" y="224"/>
                </a:lnTo>
                <a:lnTo>
                  <a:pt x="404" y="238"/>
                </a:lnTo>
                <a:lnTo>
                  <a:pt x="380" y="248"/>
                </a:lnTo>
                <a:lnTo>
                  <a:pt x="356" y="258"/>
                </a:lnTo>
                <a:lnTo>
                  <a:pt x="330" y="264"/>
                </a:lnTo>
                <a:lnTo>
                  <a:pt x="302" y="268"/>
                </a:lnTo>
                <a:lnTo>
                  <a:pt x="274" y="270"/>
                </a:lnTo>
                <a:lnTo>
                  <a:pt x="274" y="270"/>
                </a:lnTo>
                <a:lnTo>
                  <a:pt x="246" y="268"/>
                </a:lnTo>
                <a:lnTo>
                  <a:pt x="220" y="264"/>
                </a:lnTo>
                <a:lnTo>
                  <a:pt x="194" y="258"/>
                </a:lnTo>
                <a:lnTo>
                  <a:pt x="168" y="248"/>
                </a:lnTo>
                <a:lnTo>
                  <a:pt x="144" y="238"/>
                </a:lnTo>
                <a:lnTo>
                  <a:pt x="122" y="224"/>
                </a:lnTo>
                <a:lnTo>
                  <a:pt x="102" y="208"/>
                </a:lnTo>
                <a:lnTo>
                  <a:pt x="82" y="190"/>
                </a:lnTo>
                <a:lnTo>
                  <a:pt x="64" y="172"/>
                </a:lnTo>
                <a:lnTo>
                  <a:pt x="48" y="150"/>
                </a:lnTo>
                <a:lnTo>
                  <a:pt x="34" y="128"/>
                </a:lnTo>
                <a:lnTo>
                  <a:pt x="22" y="104"/>
                </a:lnTo>
                <a:lnTo>
                  <a:pt x="14" y="80"/>
                </a:lnTo>
                <a:lnTo>
                  <a:pt x="6" y="54"/>
                </a:lnTo>
                <a:lnTo>
                  <a:pt x="2" y="26"/>
                </a:lnTo>
                <a:lnTo>
                  <a:pt x="0" y="0"/>
                </a:lnTo>
                <a:lnTo>
                  <a:pt x="550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" name="TextBox 7"/>
          <p:cNvSpPr txBox="1"/>
          <p:nvPr/>
        </p:nvSpPr>
        <p:spPr>
          <a:xfrm>
            <a:off x="3149536" y="2547301"/>
            <a:ext cx="11208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支出</a:t>
            </a:r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40%</a:t>
            </a:r>
          </a:p>
        </p:txBody>
      </p:sp>
      <p:sp>
        <p:nvSpPr>
          <p:cNvPr id="9" name="椭圆 8"/>
          <p:cNvSpPr/>
          <p:nvPr/>
        </p:nvSpPr>
        <p:spPr>
          <a:xfrm>
            <a:off x="4831184" y="2100096"/>
            <a:ext cx="1263742" cy="1263742"/>
          </a:xfrm>
          <a:prstGeom prst="ellipse">
            <a:avLst/>
          </a:prstGeom>
          <a:solidFill>
            <a:schemeClr val="bg1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 </a:t>
            </a:r>
            <a:endParaRPr lang="zh-CN" altLang="en-US" dirty="0"/>
          </a:p>
        </p:txBody>
      </p:sp>
      <p:sp>
        <p:nvSpPr>
          <p:cNvPr id="10" name="Freeform 7"/>
          <p:cNvSpPr>
            <a:spLocks/>
          </p:cNvSpPr>
          <p:nvPr/>
        </p:nvSpPr>
        <p:spPr bwMode="auto">
          <a:xfrm>
            <a:off x="4860069" y="2571752"/>
            <a:ext cx="1205973" cy="763052"/>
          </a:xfrm>
          <a:custGeom>
            <a:avLst/>
            <a:gdLst>
              <a:gd name="T0" fmla="*/ 540 w 550"/>
              <a:gd name="T1" fmla="*/ 0 h 348"/>
              <a:gd name="T2" fmla="*/ 540 w 550"/>
              <a:gd name="T3" fmla="*/ 0 h 348"/>
              <a:gd name="T4" fmla="*/ 544 w 550"/>
              <a:gd name="T5" fmla="*/ 18 h 348"/>
              <a:gd name="T6" fmla="*/ 546 w 550"/>
              <a:gd name="T7" fmla="*/ 36 h 348"/>
              <a:gd name="T8" fmla="*/ 548 w 550"/>
              <a:gd name="T9" fmla="*/ 54 h 348"/>
              <a:gd name="T10" fmla="*/ 550 w 550"/>
              <a:gd name="T11" fmla="*/ 74 h 348"/>
              <a:gd name="T12" fmla="*/ 550 w 550"/>
              <a:gd name="T13" fmla="*/ 74 h 348"/>
              <a:gd name="T14" fmla="*/ 548 w 550"/>
              <a:gd name="T15" fmla="*/ 102 h 348"/>
              <a:gd name="T16" fmla="*/ 544 w 550"/>
              <a:gd name="T17" fmla="*/ 128 h 348"/>
              <a:gd name="T18" fmla="*/ 536 w 550"/>
              <a:gd name="T19" fmla="*/ 154 h 348"/>
              <a:gd name="T20" fmla="*/ 528 w 550"/>
              <a:gd name="T21" fmla="*/ 180 h 348"/>
              <a:gd name="T22" fmla="*/ 516 w 550"/>
              <a:gd name="T23" fmla="*/ 204 h 348"/>
              <a:gd name="T24" fmla="*/ 502 w 550"/>
              <a:gd name="T25" fmla="*/ 226 h 348"/>
              <a:gd name="T26" fmla="*/ 486 w 550"/>
              <a:gd name="T27" fmla="*/ 248 h 348"/>
              <a:gd name="T28" fmla="*/ 468 w 550"/>
              <a:gd name="T29" fmla="*/ 268 h 348"/>
              <a:gd name="T30" fmla="*/ 450 w 550"/>
              <a:gd name="T31" fmla="*/ 286 h 348"/>
              <a:gd name="T32" fmla="*/ 428 w 550"/>
              <a:gd name="T33" fmla="*/ 300 h 348"/>
              <a:gd name="T34" fmla="*/ 406 w 550"/>
              <a:gd name="T35" fmla="*/ 314 h 348"/>
              <a:gd name="T36" fmla="*/ 382 w 550"/>
              <a:gd name="T37" fmla="*/ 326 h 348"/>
              <a:gd name="T38" fmla="*/ 356 w 550"/>
              <a:gd name="T39" fmla="*/ 336 h 348"/>
              <a:gd name="T40" fmla="*/ 330 w 550"/>
              <a:gd name="T41" fmla="*/ 342 h 348"/>
              <a:gd name="T42" fmla="*/ 302 w 550"/>
              <a:gd name="T43" fmla="*/ 346 h 348"/>
              <a:gd name="T44" fmla="*/ 274 w 550"/>
              <a:gd name="T45" fmla="*/ 348 h 348"/>
              <a:gd name="T46" fmla="*/ 274 w 550"/>
              <a:gd name="T47" fmla="*/ 348 h 348"/>
              <a:gd name="T48" fmla="*/ 246 w 550"/>
              <a:gd name="T49" fmla="*/ 346 h 348"/>
              <a:gd name="T50" fmla="*/ 220 w 550"/>
              <a:gd name="T51" fmla="*/ 342 h 348"/>
              <a:gd name="T52" fmla="*/ 192 w 550"/>
              <a:gd name="T53" fmla="*/ 336 h 348"/>
              <a:gd name="T54" fmla="*/ 168 w 550"/>
              <a:gd name="T55" fmla="*/ 326 h 348"/>
              <a:gd name="T56" fmla="*/ 144 w 550"/>
              <a:gd name="T57" fmla="*/ 314 h 348"/>
              <a:gd name="T58" fmla="*/ 120 w 550"/>
              <a:gd name="T59" fmla="*/ 300 h 348"/>
              <a:gd name="T60" fmla="*/ 100 w 550"/>
              <a:gd name="T61" fmla="*/ 286 h 348"/>
              <a:gd name="T62" fmla="*/ 80 w 550"/>
              <a:gd name="T63" fmla="*/ 268 h 348"/>
              <a:gd name="T64" fmla="*/ 62 w 550"/>
              <a:gd name="T65" fmla="*/ 248 h 348"/>
              <a:gd name="T66" fmla="*/ 46 w 550"/>
              <a:gd name="T67" fmla="*/ 226 h 348"/>
              <a:gd name="T68" fmla="*/ 32 w 550"/>
              <a:gd name="T69" fmla="*/ 204 h 348"/>
              <a:gd name="T70" fmla="*/ 22 w 550"/>
              <a:gd name="T71" fmla="*/ 180 h 348"/>
              <a:gd name="T72" fmla="*/ 12 w 550"/>
              <a:gd name="T73" fmla="*/ 154 h 348"/>
              <a:gd name="T74" fmla="*/ 6 w 550"/>
              <a:gd name="T75" fmla="*/ 128 h 348"/>
              <a:gd name="T76" fmla="*/ 2 w 550"/>
              <a:gd name="T77" fmla="*/ 102 h 348"/>
              <a:gd name="T78" fmla="*/ 0 w 550"/>
              <a:gd name="T79" fmla="*/ 74 h 348"/>
              <a:gd name="T80" fmla="*/ 0 w 550"/>
              <a:gd name="T81" fmla="*/ 74 h 348"/>
              <a:gd name="T82" fmla="*/ 0 w 550"/>
              <a:gd name="T83" fmla="*/ 54 h 348"/>
              <a:gd name="T84" fmla="*/ 2 w 550"/>
              <a:gd name="T85" fmla="*/ 36 h 348"/>
              <a:gd name="T86" fmla="*/ 6 w 550"/>
              <a:gd name="T87" fmla="*/ 18 h 348"/>
              <a:gd name="T88" fmla="*/ 10 w 550"/>
              <a:gd name="T89" fmla="*/ 0 h 348"/>
              <a:gd name="T90" fmla="*/ 540 w 550"/>
              <a:gd name="T91" fmla="*/ 0 h 3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550" h="348">
                <a:moveTo>
                  <a:pt x="540" y="0"/>
                </a:moveTo>
                <a:lnTo>
                  <a:pt x="540" y="0"/>
                </a:lnTo>
                <a:lnTo>
                  <a:pt x="544" y="18"/>
                </a:lnTo>
                <a:lnTo>
                  <a:pt x="546" y="36"/>
                </a:lnTo>
                <a:lnTo>
                  <a:pt x="548" y="54"/>
                </a:lnTo>
                <a:lnTo>
                  <a:pt x="550" y="74"/>
                </a:lnTo>
                <a:lnTo>
                  <a:pt x="550" y="74"/>
                </a:lnTo>
                <a:lnTo>
                  <a:pt x="548" y="102"/>
                </a:lnTo>
                <a:lnTo>
                  <a:pt x="544" y="128"/>
                </a:lnTo>
                <a:lnTo>
                  <a:pt x="536" y="154"/>
                </a:lnTo>
                <a:lnTo>
                  <a:pt x="528" y="180"/>
                </a:lnTo>
                <a:lnTo>
                  <a:pt x="516" y="204"/>
                </a:lnTo>
                <a:lnTo>
                  <a:pt x="502" y="226"/>
                </a:lnTo>
                <a:lnTo>
                  <a:pt x="486" y="248"/>
                </a:lnTo>
                <a:lnTo>
                  <a:pt x="468" y="268"/>
                </a:lnTo>
                <a:lnTo>
                  <a:pt x="450" y="286"/>
                </a:lnTo>
                <a:lnTo>
                  <a:pt x="428" y="300"/>
                </a:lnTo>
                <a:lnTo>
                  <a:pt x="406" y="314"/>
                </a:lnTo>
                <a:lnTo>
                  <a:pt x="382" y="326"/>
                </a:lnTo>
                <a:lnTo>
                  <a:pt x="356" y="336"/>
                </a:lnTo>
                <a:lnTo>
                  <a:pt x="330" y="342"/>
                </a:lnTo>
                <a:lnTo>
                  <a:pt x="302" y="346"/>
                </a:lnTo>
                <a:lnTo>
                  <a:pt x="274" y="348"/>
                </a:lnTo>
                <a:lnTo>
                  <a:pt x="274" y="348"/>
                </a:lnTo>
                <a:lnTo>
                  <a:pt x="246" y="346"/>
                </a:lnTo>
                <a:lnTo>
                  <a:pt x="220" y="342"/>
                </a:lnTo>
                <a:lnTo>
                  <a:pt x="192" y="336"/>
                </a:lnTo>
                <a:lnTo>
                  <a:pt x="168" y="326"/>
                </a:lnTo>
                <a:lnTo>
                  <a:pt x="144" y="314"/>
                </a:lnTo>
                <a:lnTo>
                  <a:pt x="120" y="300"/>
                </a:lnTo>
                <a:lnTo>
                  <a:pt x="100" y="286"/>
                </a:lnTo>
                <a:lnTo>
                  <a:pt x="80" y="268"/>
                </a:lnTo>
                <a:lnTo>
                  <a:pt x="62" y="248"/>
                </a:lnTo>
                <a:lnTo>
                  <a:pt x="46" y="226"/>
                </a:lnTo>
                <a:lnTo>
                  <a:pt x="32" y="204"/>
                </a:lnTo>
                <a:lnTo>
                  <a:pt x="22" y="180"/>
                </a:lnTo>
                <a:lnTo>
                  <a:pt x="12" y="154"/>
                </a:lnTo>
                <a:lnTo>
                  <a:pt x="6" y="128"/>
                </a:lnTo>
                <a:lnTo>
                  <a:pt x="2" y="102"/>
                </a:lnTo>
                <a:lnTo>
                  <a:pt x="0" y="74"/>
                </a:lnTo>
                <a:lnTo>
                  <a:pt x="0" y="74"/>
                </a:lnTo>
                <a:lnTo>
                  <a:pt x="0" y="54"/>
                </a:lnTo>
                <a:lnTo>
                  <a:pt x="2" y="36"/>
                </a:lnTo>
                <a:lnTo>
                  <a:pt x="6" y="18"/>
                </a:lnTo>
                <a:lnTo>
                  <a:pt x="10" y="0"/>
                </a:lnTo>
                <a:lnTo>
                  <a:pt x="54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" name="TextBox 10"/>
          <p:cNvSpPr txBox="1"/>
          <p:nvPr/>
        </p:nvSpPr>
        <p:spPr>
          <a:xfrm>
            <a:off x="4914343" y="2547301"/>
            <a:ext cx="11208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利润</a:t>
            </a:r>
            <a:r>
              <a:rPr lang="en-US" altLang="zh-CN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60%</a:t>
            </a:r>
          </a:p>
        </p:txBody>
      </p:sp>
      <p:sp>
        <p:nvSpPr>
          <p:cNvPr id="12" name="椭圆 11"/>
          <p:cNvSpPr/>
          <p:nvPr/>
        </p:nvSpPr>
        <p:spPr>
          <a:xfrm>
            <a:off x="6613295" y="2100096"/>
            <a:ext cx="1263742" cy="1263742"/>
          </a:xfrm>
          <a:prstGeom prst="ellipse">
            <a:avLst/>
          </a:prstGeom>
          <a:solidFill>
            <a:schemeClr val="bg1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 </a:t>
            </a:r>
            <a:endParaRPr lang="zh-CN" altLang="en-US" dirty="0"/>
          </a:p>
        </p:txBody>
      </p:sp>
      <p:sp>
        <p:nvSpPr>
          <p:cNvPr id="13" name="Freeform 8"/>
          <p:cNvSpPr>
            <a:spLocks/>
          </p:cNvSpPr>
          <p:nvPr/>
        </p:nvSpPr>
        <p:spPr bwMode="auto">
          <a:xfrm>
            <a:off x="6642181" y="2334942"/>
            <a:ext cx="1205973" cy="999862"/>
          </a:xfrm>
          <a:custGeom>
            <a:avLst/>
            <a:gdLst>
              <a:gd name="T0" fmla="*/ 482 w 550"/>
              <a:gd name="T1" fmla="*/ 0 h 456"/>
              <a:gd name="T2" fmla="*/ 482 w 550"/>
              <a:gd name="T3" fmla="*/ 0 h 456"/>
              <a:gd name="T4" fmla="*/ 496 w 550"/>
              <a:gd name="T5" fmla="*/ 18 h 456"/>
              <a:gd name="T6" fmla="*/ 510 w 550"/>
              <a:gd name="T7" fmla="*/ 38 h 456"/>
              <a:gd name="T8" fmla="*/ 522 w 550"/>
              <a:gd name="T9" fmla="*/ 60 h 456"/>
              <a:gd name="T10" fmla="*/ 532 w 550"/>
              <a:gd name="T11" fmla="*/ 82 h 456"/>
              <a:gd name="T12" fmla="*/ 540 w 550"/>
              <a:gd name="T13" fmla="*/ 106 h 456"/>
              <a:gd name="T14" fmla="*/ 546 w 550"/>
              <a:gd name="T15" fmla="*/ 130 h 456"/>
              <a:gd name="T16" fmla="*/ 550 w 550"/>
              <a:gd name="T17" fmla="*/ 156 h 456"/>
              <a:gd name="T18" fmla="*/ 550 w 550"/>
              <a:gd name="T19" fmla="*/ 182 h 456"/>
              <a:gd name="T20" fmla="*/ 550 w 550"/>
              <a:gd name="T21" fmla="*/ 182 h 456"/>
              <a:gd name="T22" fmla="*/ 548 w 550"/>
              <a:gd name="T23" fmla="*/ 210 h 456"/>
              <a:gd name="T24" fmla="*/ 544 w 550"/>
              <a:gd name="T25" fmla="*/ 236 h 456"/>
              <a:gd name="T26" fmla="*/ 538 w 550"/>
              <a:gd name="T27" fmla="*/ 262 h 456"/>
              <a:gd name="T28" fmla="*/ 528 w 550"/>
              <a:gd name="T29" fmla="*/ 288 h 456"/>
              <a:gd name="T30" fmla="*/ 518 w 550"/>
              <a:gd name="T31" fmla="*/ 312 h 456"/>
              <a:gd name="T32" fmla="*/ 504 w 550"/>
              <a:gd name="T33" fmla="*/ 334 h 456"/>
              <a:gd name="T34" fmla="*/ 488 w 550"/>
              <a:gd name="T35" fmla="*/ 356 h 456"/>
              <a:gd name="T36" fmla="*/ 470 w 550"/>
              <a:gd name="T37" fmla="*/ 376 h 456"/>
              <a:gd name="T38" fmla="*/ 450 w 550"/>
              <a:gd name="T39" fmla="*/ 394 h 456"/>
              <a:gd name="T40" fmla="*/ 430 w 550"/>
              <a:gd name="T41" fmla="*/ 408 h 456"/>
              <a:gd name="T42" fmla="*/ 406 w 550"/>
              <a:gd name="T43" fmla="*/ 422 h 456"/>
              <a:gd name="T44" fmla="*/ 382 w 550"/>
              <a:gd name="T45" fmla="*/ 434 h 456"/>
              <a:gd name="T46" fmla="*/ 358 w 550"/>
              <a:gd name="T47" fmla="*/ 444 h 456"/>
              <a:gd name="T48" fmla="*/ 330 w 550"/>
              <a:gd name="T49" fmla="*/ 450 h 456"/>
              <a:gd name="T50" fmla="*/ 304 w 550"/>
              <a:gd name="T51" fmla="*/ 454 h 456"/>
              <a:gd name="T52" fmla="*/ 276 w 550"/>
              <a:gd name="T53" fmla="*/ 456 h 456"/>
              <a:gd name="T54" fmla="*/ 276 w 550"/>
              <a:gd name="T55" fmla="*/ 456 h 456"/>
              <a:gd name="T56" fmla="*/ 248 w 550"/>
              <a:gd name="T57" fmla="*/ 454 h 456"/>
              <a:gd name="T58" fmla="*/ 220 w 550"/>
              <a:gd name="T59" fmla="*/ 450 h 456"/>
              <a:gd name="T60" fmla="*/ 194 w 550"/>
              <a:gd name="T61" fmla="*/ 444 h 456"/>
              <a:gd name="T62" fmla="*/ 168 w 550"/>
              <a:gd name="T63" fmla="*/ 434 h 456"/>
              <a:gd name="T64" fmla="*/ 144 w 550"/>
              <a:gd name="T65" fmla="*/ 422 h 456"/>
              <a:gd name="T66" fmla="*/ 122 w 550"/>
              <a:gd name="T67" fmla="*/ 408 h 456"/>
              <a:gd name="T68" fmla="*/ 100 w 550"/>
              <a:gd name="T69" fmla="*/ 394 h 456"/>
              <a:gd name="T70" fmla="*/ 82 w 550"/>
              <a:gd name="T71" fmla="*/ 376 h 456"/>
              <a:gd name="T72" fmla="*/ 64 w 550"/>
              <a:gd name="T73" fmla="*/ 356 h 456"/>
              <a:gd name="T74" fmla="*/ 48 w 550"/>
              <a:gd name="T75" fmla="*/ 334 h 456"/>
              <a:gd name="T76" fmla="*/ 34 w 550"/>
              <a:gd name="T77" fmla="*/ 312 h 456"/>
              <a:gd name="T78" fmla="*/ 22 w 550"/>
              <a:gd name="T79" fmla="*/ 288 h 456"/>
              <a:gd name="T80" fmla="*/ 14 w 550"/>
              <a:gd name="T81" fmla="*/ 262 h 456"/>
              <a:gd name="T82" fmla="*/ 6 w 550"/>
              <a:gd name="T83" fmla="*/ 236 h 456"/>
              <a:gd name="T84" fmla="*/ 2 w 550"/>
              <a:gd name="T85" fmla="*/ 210 h 456"/>
              <a:gd name="T86" fmla="*/ 0 w 550"/>
              <a:gd name="T87" fmla="*/ 182 h 456"/>
              <a:gd name="T88" fmla="*/ 0 w 550"/>
              <a:gd name="T89" fmla="*/ 182 h 456"/>
              <a:gd name="T90" fmla="*/ 2 w 550"/>
              <a:gd name="T91" fmla="*/ 156 h 456"/>
              <a:gd name="T92" fmla="*/ 6 w 550"/>
              <a:gd name="T93" fmla="*/ 130 h 456"/>
              <a:gd name="T94" fmla="*/ 12 w 550"/>
              <a:gd name="T95" fmla="*/ 106 h 456"/>
              <a:gd name="T96" fmla="*/ 20 w 550"/>
              <a:gd name="T97" fmla="*/ 82 h 456"/>
              <a:gd name="T98" fmla="*/ 30 w 550"/>
              <a:gd name="T99" fmla="*/ 60 h 456"/>
              <a:gd name="T100" fmla="*/ 40 w 550"/>
              <a:gd name="T101" fmla="*/ 38 h 456"/>
              <a:gd name="T102" fmla="*/ 54 w 550"/>
              <a:gd name="T103" fmla="*/ 18 h 456"/>
              <a:gd name="T104" fmla="*/ 70 w 550"/>
              <a:gd name="T105" fmla="*/ 0 h 456"/>
              <a:gd name="T106" fmla="*/ 482 w 550"/>
              <a:gd name="T107" fmla="*/ 0 h 4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550" h="456">
                <a:moveTo>
                  <a:pt x="482" y="0"/>
                </a:moveTo>
                <a:lnTo>
                  <a:pt x="482" y="0"/>
                </a:lnTo>
                <a:lnTo>
                  <a:pt x="496" y="18"/>
                </a:lnTo>
                <a:lnTo>
                  <a:pt x="510" y="38"/>
                </a:lnTo>
                <a:lnTo>
                  <a:pt x="522" y="60"/>
                </a:lnTo>
                <a:lnTo>
                  <a:pt x="532" y="82"/>
                </a:lnTo>
                <a:lnTo>
                  <a:pt x="540" y="106"/>
                </a:lnTo>
                <a:lnTo>
                  <a:pt x="546" y="130"/>
                </a:lnTo>
                <a:lnTo>
                  <a:pt x="550" y="156"/>
                </a:lnTo>
                <a:lnTo>
                  <a:pt x="550" y="182"/>
                </a:lnTo>
                <a:lnTo>
                  <a:pt x="550" y="182"/>
                </a:lnTo>
                <a:lnTo>
                  <a:pt x="548" y="210"/>
                </a:lnTo>
                <a:lnTo>
                  <a:pt x="544" y="236"/>
                </a:lnTo>
                <a:lnTo>
                  <a:pt x="538" y="262"/>
                </a:lnTo>
                <a:lnTo>
                  <a:pt x="528" y="288"/>
                </a:lnTo>
                <a:lnTo>
                  <a:pt x="518" y="312"/>
                </a:lnTo>
                <a:lnTo>
                  <a:pt x="504" y="334"/>
                </a:lnTo>
                <a:lnTo>
                  <a:pt x="488" y="356"/>
                </a:lnTo>
                <a:lnTo>
                  <a:pt x="470" y="376"/>
                </a:lnTo>
                <a:lnTo>
                  <a:pt x="450" y="394"/>
                </a:lnTo>
                <a:lnTo>
                  <a:pt x="430" y="408"/>
                </a:lnTo>
                <a:lnTo>
                  <a:pt x="406" y="422"/>
                </a:lnTo>
                <a:lnTo>
                  <a:pt x="382" y="434"/>
                </a:lnTo>
                <a:lnTo>
                  <a:pt x="358" y="444"/>
                </a:lnTo>
                <a:lnTo>
                  <a:pt x="330" y="450"/>
                </a:lnTo>
                <a:lnTo>
                  <a:pt x="304" y="454"/>
                </a:lnTo>
                <a:lnTo>
                  <a:pt x="276" y="456"/>
                </a:lnTo>
                <a:lnTo>
                  <a:pt x="276" y="456"/>
                </a:lnTo>
                <a:lnTo>
                  <a:pt x="248" y="454"/>
                </a:lnTo>
                <a:lnTo>
                  <a:pt x="220" y="450"/>
                </a:lnTo>
                <a:lnTo>
                  <a:pt x="194" y="444"/>
                </a:lnTo>
                <a:lnTo>
                  <a:pt x="168" y="434"/>
                </a:lnTo>
                <a:lnTo>
                  <a:pt x="144" y="422"/>
                </a:lnTo>
                <a:lnTo>
                  <a:pt x="122" y="408"/>
                </a:lnTo>
                <a:lnTo>
                  <a:pt x="100" y="394"/>
                </a:lnTo>
                <a:lnTo>
                  <a:pt x="82" y="376"/>
                </a:lnTo>
                <a:lnTo>
                  <a:pt x="64" y="356"/>
                </a:lnTo>
                <a:lnTo>
                  <a:pt x="48" y="334"/>
                </a:lnTo>
                <a:lnTo>
                  <a:pt x="34" y="312"/>
                </a:lnTo>
                <a:lnTo>
                  <a:pt x="22" y="288"/>
                </a:lnTo>
                <a:lnTo>
                  <a:pt x="14" y="262"/>
                </a:lnTo>
                <a:lnTo>
                  <a:pt x="6" y="236"/>
                </a:lnTo>
                <a:lnTo>
                  <a:pt x="2" y="210"/>
                </a:lnTo>
                <a:lnTo>
                  <a:pt x="0" y="182"/>
                </a:lnTo>
                <a:lnTo>
                  <a:pt x="0" y="182"/>
                </a:lnTo>
                <a:lnTo>
                  <a:pt x="2" y="156"/>
                </a:lnTo>
                <a:lnTo>
                  <a:pt x="6" y="130"/>
                </a:lnTo>
                <a:lnTo>
                  <a:pt x="12" y="106"/>
                </a:lnTo>
                <a:lnTo>
                  <a:pt x="20" y="82"/>
                </a:lnTo>
                <a:lnTo>
                  <a:pt x="30" y="60"/>
                </a:lnTo>
                <a:lnTo>
                  <a:pt x="40" y="38"/>
                </a:lnTo>
                <a:lnTo>
                  <a:pt x="54" y="18"/>
                </a:lnTo>
                <a:lnTo>
                  <a:pt x="70" y="0"/>
                </a:lnTo>
                <a:lnTo>
                  <a:pt x="482" y="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6710458" y="2547301"/>
            <a:ext cx="11208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完成</a:t>
            </a:r>
            <a:r>
              <a:rPr lang="en-US" altLang="zh-CN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80%</a:t>
            </a:r>
          </a:p>
        </p:txBody>
      </p:sp>
      <p:grpSp>
        <p:nvGrpSpPr>
          <p:cNvPr id="15" name="组合 14"/>
          <p:cNvGrpSpPr/>
          <p:nvPr/>
        </p:nvGrpSpPr>
        <p:grpSpPr>
          <a:xfrm>
            <a:off x="811134" y="3548943"/>
            <a:ext cx="2121132" cy="678991"/>
            <a:chOff x="794684" y="3476935"/>
            <a:chExt cx="2121132" cy="678991"/>
          </a:xfrm>
        </p:grpSpPr>
        <p:sp>
          <p:nvSpPr>
            <p:cNvPr id="16" name="Text Placeholder 2"/>
            <p:cNvSpPr txBox="1">
              <a:spLocks/>
            </p:cNvSpPr>
            <p:nvPr/>
          </p:nvSpPr>
          <p:spPr bwMode="auto">
            <a:xfrm>
              <a:off x="1093404" y="3476935"/>
              <a:ext cx="1523692" cy="268421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9pPr>
            </a:lstStyle>
            <a:p>
              <a:pPr algn="ctr">
                <a:buClr>
                  <a:schemeClr val="accent1"/>
                </a:buClr>
                <a:buSzPct val="80000"/>
                <a:buFont typeface="Corbel" pitchFamily="34" charset="0"/>
                <a:buNone/>
              </a:pPr>
              <a:r>
                <a:rPr lang="zh-CN" altLang="en-US" sz="1500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添加会议主题</a:t>
              </a:r>
              <a:endParaRPr lang="en-AU" sz="15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7" name="Text Placeholder 2"/>
            <p:cNvSpPr txBox="1">
              <a:spLocks/>
            </p:cNvSpPr>
            <p:nvPr/>
          </p:nvSpPr>
          <p:spPr bwMode="auto">
            <a:xfrm>
              <a:off x="794684" y="3734008"/>
              <a:ext cx="2121132" cy="421918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9pPr>
            </a:lstStyle>
            <a:p>
              <a:pPr algn="ctr">
                <a:buNone/>
              </a:pPr>
              <a:r>
                <a:rPr lang="zh-CN" altLang="en-US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点击输入简要文字</a:t>
              </a:r>
              <a:r>
                <a:rPr lang="zh-CN" altLang="en-US" sz="11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内容文字</a:t>
              </a:r>
              <a:endParaRPr lang="en-US" altLang="zh-CN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 algn="ctr">
                <a:buNone/>
              </a:pPr>
              <a:r>
                <a:rPr lang="zh-CN" altLang="en-US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内容需概括</a:t>
              </a:r>
              <a:r>
                <a:rPr lang="zh-CN" altLang="en-US" sz="11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精炼不用</a:t>
              </a:r>
              <a:r>
                <a:rPr lang="zh-CN" altLang="en-US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多</a:t>
              </a:r>
              <a:endParaRPr lang="en-US" altLang="zh-CN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 algn="ctr">
                <a:buNone/>
              </a:pPr>
              <a:r>
                <a:rPr lang="zh-CN" altLang="en-US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余的文字</a:t>
              </a:r>
              <a:r>
                <a:rPr lang="zh-CN" altLang="en-US" sz="11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修饰</a:t>
              </a:r>
              <a:endParaRPr lang="en-US" altLang="zh-CN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2611334" y="3548943"/>
            <a:ext cx="2121132" cy="678991"/>
            <a:chOff x="2627784" y="3476935"/>
            <a:chExt cx="2121132" cy="678991"/>
          </a:xfrm>
        </p:grpSpPr>
        <p:sp>
          <p:nvSpPr>
            <p:cNvPr id="19" name="Text Placeholder 2"/>
            <p:cNvSpPr txBox="1">
              <a:spLocks/>
            </p:cNvSpPr>
            <p:nvPr/>
          </p:nvSpPr>
          <p:spPr bwMode="auto">
            <a:xfrm>
              <a:off x="2926504" y="3476935"/>
              <a:ext cx="1523692" cy="268421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9pPr>
            </a:lstStyle>
            <a:p>
              <a:pPr algn="ctr">
                <a:buClr>
                  <a:schemeClr val="accent1"/>
                </a:buClr>
                <a:buSzPct val="80000"/>
                <a:buFont typeface="Corbel" pitchFamily="34" charset="0"/>
                <a:buNone/>
              </a:pPr>
              <a:r>
                <a:rPr lang="zh-CN" altLang="en-US" sz="1500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添加会议主题</a:t>
              </a:r>
              <a:endParaRPr lang="en-AU" sz="15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0" name="Text Placeholder 2"/>
            <p:cNvSpPr txBox="1">
              <a:spLocks/>
            </p:cNvSpPr>
            <p:nvPr/>
          </p:nvSpPr>
          <p:spPr bwMode="auto">
            <a:xfrm>
              <a:off x="2627784" y="3734008"/>
              <a:ext cx="2121132" cy="421918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9pPr>
            </a:lstStyle>
            <a:p>
              <a:pPr algn="ctr">
                <a:buNone/>
              </a:pPr>
              <a:r>
                <a:rPr lang="zh-CN" altLang="en-US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点击输入简要文字</a:t>
              </a:r>
              <a:r>
                <a:rPr lang="zh-CN" altLang="en-US" sz="11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内容文字</a:t>
              </a:r>
              <a:endParaRPr lang="en-US" altLang="zh-CN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 algn="ctr">
                <a:buNone/>
              </a:pPr>
              <a:r>
                <a:rPr lang="zh-CN" altLang="en-US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内容需概括</a:t>
              </a:r>
              <a:r>
                <a:rPr lang="zh-CN" altLang="en-US" sz="11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精炼不用</a:t>
              </a:r>
              <a:r>
                <a:rPr lang="zh-CN" altLang="en-US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多</a:t>
              </a:r>
              <a:endParaRPr lang="en-US" altLang="zh-CN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 algn="ctr">
                <a:buNone/>
              </a:pPr>
              <a:r>
                <a:rPr lang="zh-CN" altLang="en-US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余的文字</a:t>
              </a:r>
              <a:r>
                <a:rPr lang="zh-CN" altLang="en-US" sz="11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修饰</a:t>
              </a:r>
              <a:endParaRPr lang="en-US" altLang="zh-CN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4411534" y="3548943"/>
            <a:ext cx="2121132" cy="678991"/>
            <a:chOff x="4427984" y="3476935"/>
            <a:chExt cx="2121132" cy="678991"/>
          </a:xfrm>
        </p:grpSpPr>
        <p:sp>
          <p:nvSpPr>
            <p:cNvPr id="22" name="Text Placeholder 2"/>
            <p:cNvSpPr txBox="1">
              <a:spLocks/>
            </p:cNvSpPr>
            <p:nvPr/>
          </p:nvSpPr>
          <p:spPr bwMode="auto">
            <a:xfrm>
              <a:off x="4726704" y="3476935"/>
              <a:ext cx="1523692" cy="268421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9pPr>
            </a:lstStyle>
            <a:p>
              <a:pPr algn="ctr">
                <a:buClr>
                  <a:schemeClr val="accent1"/>
                </a:buClr>
                <a:buSzPct val="80000"/>
                <a:buFont typeface="Corbel" pitchFamily="34" charset="0"/>
                <a:buNone/>
              </a:pPr>
              <a:r>
                <a:rPr lang="zh-CN" altLang="en-US" sz="1500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添加会议主题</a:t>
              </a:r>
              <a:endParaRPr lang="en-AU" sz="15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3" name="Text Placeholder 2"/>
            <p:cNvSpPr txBox="1">
              <a:spLocks/>
            </p:cNvSpPr>
            <p:nvPr/>
          </p:nvSpPr>
          <p:spPr bwMode="auto">
            <a:xfrm>
              <a:off x="4427984" y="3734008"/>
              <a:ext cx="2121132" cy="421918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9pPr>
            </a:lstStyle>
            <a:p>
              <a:pPr algn="ctr">
                <a:buNone/>
              </a:pPr>
              <a:r>
                <a:rPr lang="zh-CN" altLang="en-US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点击输入简要文字</a:t>
              </a:r>
              <a:r>
                <a:rPr lang="zh-CN" altLang="en-US" sz="11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内容文字</a:t>
              </a:r>
              <a:endParaRPr lang="en-US" altLang="zh-CN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 algn="ctr">
                <a:buNone/>
              </a:pPr>
              <a:r>
                <a:rPr lang="zh-CN" altLang="en-US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内容需概括</a:t>
              </a:r>
              <a:r>
                <a:rPr lang="zh-CN" altLang="en-US" sz="11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精炼不用</a:t>
              </a:r>
              <a:r>
                <a:rPr lang="zh-CN" altLang="en-US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多</a:t>
              </a:r>
              <a:endParaRPr lang="en-US" altLang="zh-CN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 algn="ctr">
                <a:buNone/>
              </a:pPr>
              <a:r>
                <a:rPr lang="zh-CN" altLang="en-US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余的文字</a:t>
              </a:r>
              <a:r>
                <a:rPr lang="zh-CN" altLang="en-US" sz="11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修饰</a:t>
              </a:r>
              <a:endParaRPr lang="en-US" altLang="zh-CN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6211734" y="3548943"/>
            <a:ext cx="2121132" cy="678991"/>
            <a:chOff x="6195284" y="3476935"/>
            <a:chExt cx="2121132" cy="678991"/>
          </a:xfrm>
        </p:grpSpPr>
        <p:sp>
          <p:nvSpPr>
            <p:cNvPr id="25" name="Text Placeholder 2"/>
            <p:cNvSpPr txBox="1">
              <a:spLocks/>
            </p:cNvSpPr>
            <p:nvPr/>
          </p:nvSpPr>
          <p:spPr bwMode="auto">
            <a:xfrm>
              <a:off x="6494004" y="3476935"/>
              <a:ext cx="1523692" cy="268421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9pPr>
            </a:lstStyle>
            <a:p>
              <a:pPr algn="ctr">
                <a:buClr>
                  <a:schemeClr val="accent1"/>
                </a:buClr>
                <a:buSzPct val="80000"/>
                <a:buFont typeface="Corbel" pitchFamily="34" charset="0"/>
                <a:buNone/>
              </a:pPr>
              <a:r>
                <a:rPr lang="zh-CN" altLang="en-US" sz="1500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添加会议主题</a:t>
              </a:r>
              <a:endParaRPr lang="en-AU" sz="15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6" name="Text Placeholder 2"/>
            <p:cNvSpPr txBox="1">
              <a:spLocks/>
            </p:cNvSpPr>
            <p:nvPr/>
          </p:nvSpPr>
          <p:spPr bwMode="auto">
            <a:xfrm>
              <a:off x="6195284" y="3734008"/>
              <a:ext cx="2121132" cy="421918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9pPr>
            </a:lstStyle>
            <a:p>
              <a:pPr algn="ctr">
                <a:buNone/>
              </a:pPr>
              <a:r>
                <a:rPr lang="zh-CN" altLang="en-US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点击输入简要文字</a:t>
              </a:r>
              <a:r>
                <a:rPr lang="zh-CN" altLang="en-US" sz="11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内容文字</a:t>
              </a:r>
              <a:endParaRPr lang="en-US" altLang="zh-CN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 algn="ctr">
                <a:buNone/>
              </a:pPr>
              <a:r>
                <a:rPr lang="zh-CN" altLang="en-US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内容需概括</a:t>
              </a:r>
              <a:r>
                <a:rPr lang="zh-CN" altLang="en-US" sz="11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精炼不用</a:t>
              </a:r>
              <a:r>
                <a:rPr lang="zh-CN" altLang="en-US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多</a:t>
              </a:r>
              <a:endParaRPr lang="en-US" altLang="zh-CN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 algn="ctr">
                <a:buNone/>
              </a:pPr>
              <a:r>
                <a:rPr lang="zh-CN" altLang="en-US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余的文字</a:t>
              </a:r>
              <a:r>
                <a:rPr lang="zh-CN" altLang="en-US" sz="11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修饰</a:t>
              </a:r>
              <a:endParaRPr lang="en-US" altLang="zh-CN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30415676"/>
      </p:ext>
    </p:extLst>
  </p:cSld>
  <p:clrMapOvr>
    <a:masterClrMapping/>
  </p:clrMapOvr>
  <p:transition spd="slow" advClick="0" advTm="0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15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15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15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100"/>
                            </p:stCondLst>
                            <p:childTnLst>
                              <p:par>
                                <p:cTn id="3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60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100"/>
                            </p:stCondLst>
                            <p:childTnLst>
                              <p:par>
                                <p:cTn id="4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600"/>
                            </p:stCondLst>
                            <p:childTnLst>
                              <p:par>
                                <p:cTn id="4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100"/>
                            </p:stCondLst>
                            <p:childTnLst>
                              <p:par>
                                <p:cTn id="5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600"/>
                            </p:stCondLst>
                            <p:childTnLst>
                              <p:par>
                                <p:cTn id="5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100"/>
                            </p:stCondLst>
                            <p:childTnLst>
                              <p:par>
                                <p:cTn id="5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600"/>
                            </p:stCondLst>
                            <p:childTnLst>
                              <p:par>
                                <p:cTn id="6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6100"/>
                            </p:stCondLst>
                            <p:childTnLst>
                              <p:par>
                                <p:cTn id="6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42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42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42" presetClass="entr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/>
      <p:bldP spid="6" grpId="0" animBg="1"/>
      <p:bldP spid="7" grpId="0" animBg="1"/>
      <p:bldP spid="8" grpId="0"/>
      <p:bldP spid="9" grpId="0" animBg="1"/>
      <p:bldP spid="10" grpId="0" animBg="1"/>
      <p:bldP spid="11" grpId="0"/>
      <p:bldP spid="12" grpId="0" animBg="1"/>
      <p:bldP spid="13" grpId="0" animBg="1"/>
      <p:bldP spid="14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668450" y="3120571"/>
            <a:ext cx="4461036" cy="2022928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03295" y="3294743"/>
            <a:ext cx="3370330" cy="1551141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208380"/>
            <a:ext cx="9144000" cy="93512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8332" y="3476098"/>
            <a:ext cx="1730138" cy="1369786"/>
          </a:xfrm>
          <a:prstGeom prst="rect">
            <a:avLst/>
          </a:prstGeom>
        </p:spPr>
      </p:pic>
      <p:sp>
        <p:nvSpPr>
          <p:cNvPr id="10" name="圆角矩形 9"/>
          <p:cNvSpPr/>
          <p:nvPr/>
        </p:nvSpPr>
        <p:spPr>
          <a:xfrm>
            <a:off x="2413000" y="2146373"/>
            <a:ext cx="4038600" cy="425377"/>
          </a:xfrm>
          <a:prstGeom prst="roundRect">
            <a:avLst>
              <a:gd name="adj" fmla="val 50000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感谢您的观看 </a:t>
            </a:r>
            <a:r>
              <a:rPr lang="en-US" altLang="zh-CN" sz="20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THANK YOU</a:t>
            </a:r>
            <a:endParaRPr lang="zh-CN" altLang="en-US" sz="20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311134793"/>
      </p:ext>
    </p:extLst>
  </p:cSld>
  <p:clrMapOvr>
    <a:masterClrMapping/>
  </p:clrMapOvr>
  <p:transition spd="slow" advClick="0" advTm="0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500"/>
                            </p:stCondLst>
                            <p:childTnLst>
                              <p:par>
                                <p:cTn id="3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500"/>
                            </p:stCondLst>
                            <p:childTnLst>
                              <p:par>
                                <p:cTn id="38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47667" y="3327835"/>
            <a:ext cx="6455579" cy="126957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248707"/>
            <a:ext cx="9144000" cy="1025122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defTabSz="914400">
              <a:defRPr/>
            </a:pPr>
            <a:endParaRPr lang="zh-CN" altLang="en-US" sz="1800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802" y="236386"/>
            <a:ext cx="7711638" cy="2011329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6" y="2323010"/>
            <a:ext cx="4103687" cy="121400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2323010"/>
            <a:ext cx="4103688" cy="1160003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4001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73164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3" name="组合 72"/>
          <p:cNvGrpSpPr/>
          <p:nvPr/>
        </p:nvGrpSpPr>
        <p:grpSpPr>
          <a:xfrm>
            <a:off x="0" y="0"/>
            <a:ext cx="9144000" cy="5143500"/>
            <a:chOff x="0" y="0"/>
            <a:chExt cx="9144000" cy="5143500"/>
          </a:xfrm>
        </p:grpSpPr>
        <p:pic>
          <p:nvPicPr>
            <p:cNvPr id="8" name="图片 7"/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0"/>
              <a:ext cx="9144000" cy="5143500"/>
            </a:xfrm>
            <a:prstGeom prst="rect">
              <a:avLst/>
            </a:prstGeom>
          </p:spPr>
        </p:pic>
        <p:pic>
          <p:nvPicPr>
            <p:cNvPr id="6" name="图片 5"/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4668450" y="3120571"/>
              <a:ext cx="4461036" cy="2022928"/>
            </a:xfrm>
            <a:prstGeom prst="rect">
              <a:avLst/>
            </a:prstGeom>
          </p:spPr>
        </p:pic>
        <p:pic>
          <p:nvPicPr>
            <p:cNvPr id="9" name="图片 8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703295" y="3294743"/>
              <a:ext cx="3370330" cy="1551141"/>
            </a:xfrm>
            <a:prstGeom prst="rect">
              <a:avLst/>
            </a:prstGeom>
          </p:spPr>
        </p:pic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4208380"/>
              <a:ext cx="9144000" cy="935120"/>
            </a:xfrm>
            <a:prstGeom prst="rect">
              <a:avLst/>
            </a:prstGeom>
          </p:spPr>
        </p:pic>
        <p:pic>
          <p:nvPicPr>
            <p:cNvPr id="5" name="图片 4"/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78332" y="3476098"/>
              <a:ext cx="1730138" cy="1369786"/>
            </a:xfrm>
            <a:prstGeom prst="rect">
              <a:avLst/>
            </a:prstGeom>
          </p:spPr>
        </p:pic>
      </p:grpSp>
      <p:grpSp>
        <p:nvGrpSpPr>
          <p:cNvPr id="36" name="目录"/>
          <p:cNvGrpSpPr>
            <a:grpSpLocks/>
          </p:cNvGrpSpPr>
          <p:nvPr/>
        </p:nvGrpSpPr>
        <p:grpSpPr bwMode="auto">
          <a:xfrm>
            <a:off x="3754279" y="860478"/>
            <a:ext cx="1804428" cy="1288589"/>
            <a:chOff x="3050349" y="1844085"/>
            <a:chExt cx="944784" cy="678092"/>
          </a:xfrm>
        </p:grpSpPr>
        <p:sp>
          <p:nvSpPr>
            <p:cNvPr id="37" name="任意多边形 36"/>
            <p:cNvSpPr/>
            <p:nvPr/>
          </p:nvSpPr>
          <p:spPr>
            <a:xfrm rot="8100000" flipV="1">
              <a:off x="3050349" y="1844085"/>
              <a:ext cx="833779" cy="678092"/>
            </a:xfrm>
            <a:custGeom>
              <a:avLst/>
              <a:gdLst>
                <a:gd name="connsiteX0" fmla="*/ 122096 w 833718"/>
                <a:gd name="connsiteY0" fmla="*/ 556342 h 678436"/>
                <a:gd name="connsiteX1" fmla="*/ 68679 w 833718"/>
                <a:gd name="connsiteY1" fmla="*/ 32208 h 678436"/>
                <a:gd name="connsiteX2" fmla="*/ 94988 w 833718"/>
                <a:gd name="connsiteY2" fmla="*/ 0 h 678436"/>
                <a:gd name="connsiteX3" fmla="*/ 738731 w 833718"/>
                <a:gd name="connsiteY3" fmla="*/ 0 h 678436"/>
                <a:gd name="connsiteX4" fmla="*/ 765040 w 833718"/>
                <a:gd name="connsiteY4" fmla="*/ 32208 h 678436"/>
                <a:gd name="connsiteX5" fmla="*/ 711623 w 833718"/>
                <a:gd name="connsiteY5" fmla="*/ 556342 h 678436"/>
                <a:gd name="connsiteX6" fmla="*/ 122096 w 833718"/>
                <a:gd name="connsiteY6" fmla="*/ 556342 h 6784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33718" h="678436">
                  <a:moveTo>
                    <a:pt x="122096" y="556342"/>
                  </a:moveTo>
                  <a:cubicBezTo>
                    <a:pt x="-20349" y="413897"/>
                    <a:pt x="-38155" y="194012"/>
                    <a:pt x="68679" y="32208"/>
                  </a:cubicBezTo>
                  <a:lnTo>
                    <a:pt x="94988" y="0"/>
                  </a:lnTo>
                  <a:lnTo>
                    <a:pt x="738731" y="0"/>
                  </a:lnTo>
                  <a:lnTo>
                    <a:pt x="765040" y="32208"/>
                  </a:lnTo>
                  <a:cubicBezTo>
                    <a:pt x="871873" y="194012"/>
                    <a:pt x="854068" y="413897"/>
                    <a:pt x="711623" y="556342"/>
                  </a:cubicBezTo>
                  <a:cubicBezTo>
                    <a:pt x="548830" y="719135"/>
                    <a:pt x="284889" y="719135"/>
                    <a:pt x="122096" y="556342"/>
                  </a:cubicBezTo>
                  <a:close/>
                </a:path>
              </a:pathLst>
            </a:custGeom>
            <a:solidFill>
              <a:srgbClr val="C00000"/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816337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8" name="文本框 6"/>
            <p:cNvSpPr txBox="1">
              <a:spLocks noChangeArrowheads="1"/>
            </p:cNvSpPr>
            <p:nvPr/>
          </p:nvSpPr>
          <p:spPr bwMode="auto">
            <a:xfrm>
              <a:off x="3163385" y="1898860"/>
              <a:ext cx="831748" cy="58305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marL="0" marR="0" lvl="0" indent="0" defTabSz="816337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66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Impact" pitchFamily="34" charset="0"/>
                  <a:ea typeface="宋体" panose="02010600030101010101" pitchFamily="2" charset="-122"/>
                </a:rPr>
                <a:t>01</a:t>
              </a:r>
              <a:endParaRPr kumimoji="0" lang="zh-CN" altLang="en-US" sz="6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Impact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39" name="目录"/>
          <p:cNvGrpSpPr/>
          <p:nvPr/>
        </p:nvGrpSpPr>
        <p:grpSpPr>
          <a:xfrm>
            <a:off x="2080630" y="2446689"/>
            <a:ext cx="5056770" cy="841434"/>
            <a:chOff x="4220679" y="1029467"/>
            <a:chExt cx="2583569" cy="351085"/>
          </a:xfrm>
        </p:grpSpPr>
        <p:sp>
          <p:nvSpPr>
            <p:cNvPr id="40" name="圆角矩形 39"/>
            <p:cNvSpPr/>
            <p:nvPr/>
          </p:nvSpPr>
          <p:spPr>
            <a:xfrm>
              <a:off x="4234903" y="1029467"/>
              <a:ext cx="2569345" cy="351085"/>
            </a:xfrm>
            <a:prstGeom prst="roundRect">
              <a:avLst/>
            </a:prstGeom>
            <a:solidFill>
              <a:srgbClr val="C00000"/>
            </a:solidFill>
            <a:ln w="25400" cap="flat" cmpd="sng" algn="ctr">
              <a:noFill/>
              <a:prstDash val="solid"/>
            </a:ln>
            <a:effectLst/>
          </p:spPr>
          <p:txBody>
            <a:bodyPr lIns="121960" tIns="60980" rIns="121960" bIns="60980" anchor="ctr"/>
            <a:lstStyle/>
            <a:p>
              <a:pPr marL="0" marR="0" lvl="0" indent="0" algn="ctr" defTabSz="816337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7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  <p:sp>
          <p:nvSpPr>
            <p:cNvPr id="41" name="矩形 40"/>
            <p:cNvSpPr/>
            <p:nvPr/>
          </p:nvSpPr>
          <p:spPr>
            <a:xfrm>
              <a:off x="4220679" y="1092011"/>
              <a:ext cx="2583569" cy="231170"/>
            </a:xfrm>
            <a:prstGeom prst="rect">
              <a:avLst/>
            </a:prstGeom>
          </p:spPr>
          <p:txBody>
            <a:bodyPr wrap="square" lIns="121960" tIns="60980" rIns="121960" bIns="60980">
              <a:spAutoFit/>
            </a:bodyPr>
            <a:lstStyle/>
            <a:p>
              <a:pPr marL="0" marR="0" lvl="0" indent="0" algn="ctr" defTabSz="816337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800" b="1" i="0" u="none" strike="noStrike" kern="10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rPr>
                <a:t>第一部分</a:t>
              </a:r>
              <a:r>
                <a:rPr lang="zh-CN" altLang="en-US" sz="2800" b="1" kern="100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rPr>
                <a:t>：</a:t>
              </a:r>
              <a:r>
                <a:rPr lang="zh-CN" altLang="en-US" sz="2800" b="1" kern="100" dirty="0" smtClean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rPr>
                <a:t>单击添加文字标题</a:t>
              </a:r>
              <a:endParaRPr kumimoji="0" lang="zh-CN" altLang="zh-CN" sz="2800" b="1" i="0" u="none" strike="noStrike" kern="1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80450079"/>
      </p:ext>
    </p:extLst>
  </p:cSld>
  <p:clrMapOvr>
    <a:masterClrMapping/>
  </p:clrMapOvr>
  <p:transition spd="slow" advClick="0" advTm="0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右箭头 1"/>
          <p:cNvSpPr>
            <a:spLocks noChangeArrowheads="1"/>
          </p:cNvSpPr>
          <p:nvPr/>
        </p:nvSpPr>
        <p:spPr bwMode="auto">
          <a:xfrm>
            <a:off x="2673364" y="1570566"/>
            <a:ext cx="3558591" cy="394495"/>
          </a:xfrm>
          <a:prstGeom prst="rightArrow">
            <a:avLst>
              <a:gd name="adj1" fmla="val 50000"/>
              <a:gd name="adj2" fmla="val 50092"/>
            </a:avLst>
          </a:prstGeom>
          <a:solidFill>
            <a:schemeClr val="accent3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lIns="96209" tIns="48103" rIns="96209" bIns="48103" anchor="ctr"/>
          <a:lstStyle/>
          <a:p>
            <a:pPr marL="0" marR="0" lvl="0" indent="0" algn="l" defTabSz="816337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900" b="1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3" name="右箭头 2"/>
          <p:cNvSpPr>
            <a:spLocks noChangeArrowheads="1"/>
          </p:cNvSpPr>
          <p:nvPr/>
        </p:nvSpPr>
        <p:spPr bwMode="auto">
          <a:xfrm flipH="1">
            <a:off x="2804608" y="2162306"/>
            <a:ext cx="3684853" cy="392809"/>
          </a:xfrm>
          <a:prstGeom prst="rightArrow">
            <a:avLst>
              <a:gd name="adj1" fmla="val 50000"/>
              <a:gd name="adj2" fmla="val 50064"/>
            </a:avLst>
          </a:prstGeom>
          <a:solidFill>
            <a:schemeClr val="accent4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lIns="96209" tIns="48103" rIns="96209" bIns="48103" anchor="ctr"/>
          <a:lstStyle/>
          <a:p>
            <a:pPr marL="0" marR="0" lvl="0" indent="0" algn="l" defTabSz="816337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900" b="1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4" name="椭圆 3"/>
          <p:cNvSpPr>
            <a:spLocks noChangeArrowheads="1"/>
          </p:cNvSpPr>
          <p:nvPr/>
        </p:nvSpPr>
        <p:spPr bwMode="auto">
          <a:xfrm>
            <a:off x="928954" y="1078291"/>
            <a:ext cx="1875654" cy="1903351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lIns="96209" tIns="48103" rIns="96209" bIns="48103" anchor="ctr"/>
          <a:lstStyle/>
          <a:p>
            <a:pPr marL="0" marR="0" lvl="0" indent="0" algn="l" defTabSz="816337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9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  添加内容</a:t>
            </a:r>
          </a:p>
        </p:txBody>
      </p:sp>
      <p:sp>
        <p:nvSpPr>
          <p:cNvPr id="5" name="椭圆 4"/>
          <p:cNvSpPr>
            <a:spLocks noChangeArrowheads="1"/>
          </p:cNvSpPr>
          <p:nvPr/>
        </p:nvSpPr>
        <p:spPr bwMode="auto">
          <a:xfrm>
            <a:off x="6295086" y="1078291"/>
            <a:ext cx="1877314" cy="1903351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lIns="96209" tIns="48103" rIns="96209" bIns="48103" anchor="ctr"/>
          <a:lstStyle/>
          <a:p>
            <a:pPr marL="0" marR="0" lvl="0" indent="0" algn="l" defTabSz="816337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9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  添加内容</a:t>
            </a:r>
          </a:p>
        </p:txBody>
      </p:sp>
      <p:sp>
        <p:nvSpPr>
          <p:cNvPr id="6" name="矩形 5"/>
          <p:cNvSpPr/>
          <p:nvPr/>
        </p:nvSpPr>
        <p:spPr>
          <a:xfrm>
            <a:off x="3676814" y="1440754"/>
            <a:ext cx="1486900" cy="1245861"/>
          </a:xfrm>
          <a:prstGeom prst="rect">
            <a:avLst/>
          </a:prstGeom>
          <a:gradFill>
            <a:gsLst>
              <a:gs pos="33000">
                <a:srgbClr val="F9F9F9"/>
              </a:gs>
              <a:gs pos="100000">
                <a:srgbClr val="D7D7D7"/>
              </a:gs>
            </a:gsLst>
            <a:lin ang="5400000" scaled="0"/>
          </a:gradFill>
          <a:ln w="3175" cap="flat" cmpd="sng" algn="ctr">
            <a:solidFill>
              <a:srgbClr val="D7D7D7"/>
            </a:solidFill>
            <a:prstDash val="solid"/>
          </a:ln>
          <a:effectLst>
            <a:outerShdw blurRad="50800" dist="38100" sx="97000" sy="97000" algn="ctr" rotWithShape="0">
              <a:srgbClr val="000000">
                <a:alpha val="40000"/>
              </a:srgbClr>
            </a:outerShdw>
          </a:effectLst>
        </p:spPr>
        <p:txBody>
          <a:bodyPr lIns="96209" tIns="48103" rIns="96209" bIns="48103" anchor="ctr"/>
          <a:lstStyle/>
          <a:p>
            <a:pPr marL="0" marR="0" lvl="0" indent="0" algn="l" defTabSz="816337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414455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   </a:t>
            </a:r>
            <a:r>
              <a:rPr kumimoji="0" lang="zh-CN" altLang="en-US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414455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添加内容</a:t>
            </a:r>
            <a:endParaRPr kumimoji="0" lang="zh-CN" altLang="en-US" sz="1600" b="1" i="0" u="none" strike="noStrike" kern="0" cap="none" spc="0" normalizeH="0" baseline="0" noProof="0" dirty="0">
              <a:ln>
                <a:noFill/>
              </a:ln>
              <a:solidFill>
                <a:srgbClr val="414455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7" name="下箭头 6"/>
          <p:cNvSpPr>
            <a:spLocks noChangeArrowheads="1"/>
          </p:cNvSpPr>
          <p:nvPr/>
        </p:nvSpPr>
        <p:spPr bwMode="auto">
          <a:xfrm>
            <a:off x="4025694" y="3020416"/>
            <a:ext cx="842301" cy="590055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accent5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lIns="96209" tIns="48103" rIns="96209" bIns="48103" anchor="ctr"/>
          <a:lstStyle/>
          <a:p>
            <a:pPr marL="0" marR="0" lvl="0" indent="0" algn="l" defTabSz="816337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900" b="1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8" name="TextBox 7"/>
          <p:cNvSpPr txBox="1"/>
          <p:nvPr/>
        </p:nvSpPr>
        <p:spPr bwMode="auto">
          <a:xfrm>
            <a:off x="1033753" y="3182261"/>
            <a:ext cx="1551692" cy="1323186"/>
          </a:xfrm>
          <a:prstGeom prst="rect">
            <a:avLst/>
          </a:prstGeom>
          <a:noFill/>
        </p:spPr>
        <p:txBody>
          <a:bodyPr lIns="96209" tIns="48103" rIns="96209" bIns="48103">
            <a:spAutoFit/>
          </a:bodyPr>
          <a:lstStyle/>
          <a:p>
            <a:pPr marL="0" marR="0" lvl="0" indent="0" algn="l" defTabSz="816337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9" name="TextBox 8"/>
          <p:cNvSpPr txBox="1"/>
          <p:nvPr/>
        </p:nvSpPr>
        <p:spPr bwMode="auto">
          <a:xfrm>
            <a:off x="6458031" y="3246324"/>
            <a:ext cx="1553354" cy="1323186"/>
          </a:xfrm>
          <a:prstGeom prst="rect">
            <a:avLst/>
          </a:prstGeom>
          <a:noFill/>
        </p:spPr>
        <p:txBody>
          <a:bodyPr lIns="96209" tIns="48103" rIns="96209" bIns="48103">
            <a:spAutoFit/>
          </a:bodyPr>
          <a:lstStyle/>
          <a:p>
            <a:pPr marL="0" marR="0" lvl="0" indent="0" algn="l" defTabSz="816337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10" name="TextBox 19"/>
          <p:cNvSpPr txBox="1">
            <a:spLocks noChangeArrowheads="1"/>
          </p:cNvSpPr>
          <p:nvPr/>
        </p:nvSpPr>
        <p:spPr bwMode="auto">
          <a:xfrm>
            <a:off x="3970174" y="3802661"/>
            <a:ext cx="1177890" cy="688077"/>
          </a:xfrm>
          <a:prstGeom prst="rect">
            <a:avLst/>
          </a:prstGeom>
          <a:noFill/>
          <a:ln>
            <a:noFill/>
          </a:ln>
          <a:extLst/>
        </p:spPr>
        <p:txBody>
          <a:bodyPr lIns="96209" tIns="48103" rIns="96209" bIns="48103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marL="0" marR="0" lvl="0" indent="0" algn="l" defTabSz="816337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单击此处添加标题</a:t>
            </a:r>
          </a:p>
        </p:txBody>
      </p:sp>
    </p:spTree>
    <p:extLst>
      <p:ext uri="{BB962C8B-B14F-4D97-AF65-F5344CB8AC3E}">
        <p14:creationId xmlns:p14="http://schemas.microsoft.com/office/powerpoint/2010/main" val="2818590388"/>
      </p:ext>
    </p:extLst>
  </p:cSld>
  <p:clrMapOvr>
    <a:masterClrMapping/>
  </p:clrMapOvr>
  <p:transition spd="slow" advClick="0" advTm="0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2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500"/>
                            </p:stCondLst>
                            <p:childTnLst>
                              <p:par>
                                <p:cTn id="30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500"/>
                            </p:stCondLst>
                            <p:childTnLst>
                              <p:par>
                                <p:cTn id="36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7" grpId="0" animBg="1"/>
      <p:bldP spid="8" grpId="0"/>
      <p:bldP spid="9" grpId="0"/>
      <p:bldP spid="1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9" name="组合 48"/>
          <p:cNvGrpSpPr/>
          <p:nvPr/>
        </p:nvGrpSpPr>
        <p:grpSpPr>
          <a:xfrm>
            <a:off x="224856" y="1238482"/>
            <a:ext cx="2142621" cy="3235887"/>
            <a:chOff x="224856" y="1238482"/>
            <a:chExt cx="2142621" cy="3235887"/>
          </a:xfrm>
        </p:grpSpPr>
        <p:cxnSp>
          <p:nvCxnSpPr>
            <p:cNvPr id="2" name="直接连接符 1"/>
            <p:cNvCxnSpPr/>
            <p:nvPr/>
          </p:nvCxnSpPr>
          <p:spPr>
            <a:xfrm>
              <a:off x="474555" y="2294853"/>
              <a:ext cx="1745751" cy="0"/>
            </a:xfrm>
            <a:prstGeom prst="line">
              <a:avLst/>
            </a:prstGeom>
            <a:ln w="127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" name="直接连接符 2"/>
            <p:cNvCxnSpPr/>
            <p:nvPr/>
          </p:nvCxnSpPr>
          <p:spPr>
            <a:xfrm>
              <a:off x="474555" y="3423772"/>
              <a:ext cx="1745751" cy="0"/>
            </a:xfrm>
            <a:prstGeom prst="line">
              <a:avLst/>
            </a:prstGeom>
            <a:ln w="127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4" name="组合 3"/>
            <p:cNvGrpSpPr/>
            <p:nvPr/>
          </p:nvGrpSpPr>
          <p:grpSpPr>
            <a:xfrm>
              <a:off x="224856" y="1238482"/>
              <a:ext cx="2132620" cy="997969"/>
              <a:chOff x="8636122" y="1965859"/>
              <a:chExt cx="2682646" cy="1252596"/>
            </a:xfrm>
          </p:grpSpPr>
          <p:sp>
            <p:nvSpPr>
              <p:cNvPr id="5" name="文本框 11"/>
              <p:cNvSpPr txBox="1"/>
              <p:nvPr/>
            </p:nvSpPr>
            <p:spPr>
              <a:xfrm>
                <a:off x="8636122" y="1965859"/>
                <a:ext cx="1646164" cy="37342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816337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2000" b="1" i="0" u="none" strike="noStrike" kern="1200" cap="none" spc="0" normalizeH="0" baseline="-3000" noProof="0" dirty="0">
                    <a:ln>
                      <a:noFill/>
                    </a:ln>
                    <a:solidFill>
                      <a:prstClr val="black">
                        <a:lumMod val="65000"/>
                        <a:lumOff val="35000"/>
                      </a:prstClr>
                    </a:solidFill>
                    <a:effectLst/>
                    <a:uLnTx/>
                    <a:uFillTx/>
                    <a:latin typeface="微软雅黑" pitchFamily="34" charset="-122"/>
                    <a:ea typeface="微软雅黑" pitchFamily="34" charset="-122"/>
                    <a:cs typeface="+mn-cs"/>
                  </a:rPr>
                  <a:t>添加标题</a:t>
                </a:r>
              </a:p>
            </p:txBody>
          </p:sp>
          <p:sp>
            <p:nvSpPr>
              <p:cNvPr id="6" name="文本框 12"/>
              <p:cNvSpPr txBox="1"/>
              <p:nvPr/>
            </p:nvSpPr>
            <p:spPr>
              <a:xfrm>
                <a:off x="8872836" y="2273941"/>
                <a:ext cx="2445932" cy="94451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816337" rtl="0" eaLnBrk="1" fontAlgn="auto" latinLnBrk="0" hangingPunct="1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1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>
                        <a:lumMod val="65000"/>
                        <a:lumOff val="35000"/>
                      </a:prstClr>
                    </a:solidFill>
                    <a:effectLst/>
                    <a:uLnTx/>
                    <a:uFillTx/>
                    <a:latin typeface="微软雅黑" pitchFamily="34" charset="-122"/>
                    <a:ea typeface="微软雅黑" pitchFamily="34" charset="-122"/>
                    <a:cs typeface="+mn-cs"/>
                  </a:rPr>
                  <a:t>点击输入简要文字内容，文字内容需概括精炼，不用多余的文字修饰</a:t>
                </a:r>
                <a:r>
                  <a:rPr kumimoji="0" lang="zh-CN" altLang="en-US" sz="11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>
                        <a:lumMod val="65000"/>
                        <a:lumOff val="35000"/>
                      </a:prstClr>
                    </a:solidFill>
                    <a:effectLst/>
                    <a:uLnTx/>
                    <a:uFillTx/>
                    <a:latin typeface="微软雅黑" pitchFamily="34" charset="-122"/>
                    <a:ea typeface="微软雅黑" pitchFamily="34" charset="-122"/>
                    <a:cs typeface="+mn-cs"/>
                  </a:rPr>
                  <a:t>。</a:t>
                </a:r>
                <a:endParaRPr kumimoji="0" lang="zh-CN" altLang="en-US" sz="11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>
              <a:off x="375316" y="2355726"/>
              <a:ext cx="1974445" cy="948992"/>
              <a:chOff x="8835092" y="2114253"/>
              <a:chExt cx="2483676" cy="1191111"/>
            </a:xfrm>
          </p:grpSpPr>
          <p:sp>
            <p:nvSpPr>
              <p:cNvPr id="8" name="文本框 14"/>
              <p:cNvSpPr txBox="1"/>
              <p:nvPr/>
            </p:nvSpPr>
            <p:spPr>
              <a:xfrm>
                <a:off x="8835092" y="2114253"/>
                <a:ext cx="1248229" cy="37342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816337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2000" b="1" i="0" u="none" strike="noStrike" kern="1200" cap="none" spc="0" normalizeH="0" baseline="-3000" noProof="0" dirty="0">
                    <a:ln>
                      <a:noFill/>
                    </a:ln>
                    <a:solidFill>
                      <a:prstClr val="black">
                        <a:lumMod val="65000"/>
                        <a:lumOff val="35000"/>
                      </a:prstClr>
                    </a:solidFill>
                    <a:effectLst/>
                    <a:uLnTx/>
                    <a:uFillTx/>
                    <a:latin typeface="微软雅黑" pitchFamily="34" charset="-122"/>
                    <a:ea typeface="微软雅黑" pitchFamily="34" charset="-122"/>
                    <a:cs typeface="+mn-cs"/>
                  </a:rPr>
                  <a:t>添加标题</a:t>
                </a:r>
              </a:p>
            </p:txBody>
          </p:sp>
          <p:sp>
            <p:nvSpPr>
              <p:cNvPr id="9" name="文本框 15"/>
              <p:cNvSpPr txBox="1"/>
              <p:nvPr/>
            </p:nvSpPr>
            <p:spPr>
              <a:xfrm>
                <a:off x="8872836" y="2387739"/>
                <a:ext cx="2445932" cy="91762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816337" rtl="0" eaLnBrk="1" fontAlgn="auto" latinLnBrk="0" hangingPunct="1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1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>
                        <a:lumMod val="65000"/>
                        <a:lumOff val="35000"/>
                      </a:prstClr>
                    </a:solidFill>
                    <a:effectLst/>
                    <a:uLnTx/>
                    <a:uFillTx/>
                    <a:latin typeface="微软雅黑" pitchFamily="34" charset="-122"/>
                    <a:ea typeface="微软雅黑" pitchFamily="34" charset="-122"/>
                    <a:cs typeface="+mn-cs"/>
                  </a:rPr>
                  <a:t>点击输入简要文字内容，文字内容需概括精炼，不用多余的文字修饰。</a:t>
                </a:r>
                <a:endParaRPr kumimoji="0" lang="zh-CN" altLang="en-US" sz="11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endParaRPr>
              </a:p>
            </p:txBody>
          </p:sp>
        </p:grpSp>
        <p:grpSp>
          <p:nvGrpSpPr>
            <p:cNvPr id="10" name="组合 9"/>
            <p:cNvGrpSpPr/>
            <p:nvPr/>
          </p:nvGrpSpPr>
          <p:grpSpPr>
            <a:xfrm>
              <a:off x="392955" y="3489962"/>
              <a:ext cx="1974522" cy="984407"/>
              <a:chOff x="8847576" y="2069829"/>
              <a:chExt cx="2483773" cy="1235572"/>
            </a:xfrm>
          </p:grpSpPr>
          <p:sp>
            <p:nvSpPr>
              <p:cNvPr id="11" name="文本框 17"/>
              <p:cNvSpPr txBox="1"/>
              <p:nvPr/>
            </p:nvSpPr>
            <p:spPr>
              <a:xfrm>
                <a:off x="8847576" y="2069829"/>
                <a:ext cx="1248229" cy="37342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816337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2000" b="1" i="0" u="none" strike="noStrike" kern="1200" cap="none" spc="0" normalizeH="0" baseline="-3000" noProof="0" dirty="0">
                    <a:ln>
                      <a:noFill/>
                    </a:ln>
                    <a:solidFill>
                      <a:prstClr val="black">
                        <a:lumMod val="65000"/>
                        <a:lumOff val="35000"/>
                      </a:prstClr>
                    </a:solidFill>
                    <a:effectLst/>
                    <a:uLnTx/>
                    <a:uFillTx/>
                    <a:latin typeface="微软雅黑" pitchFamily="34" charset="-122"/>
                    <a:ea typeface="微软雅黑" pitchFamily="34" charset="-122"/>
                    <a:cs typeface="+mn-cs"/>
                  </a:rPr>
                  <a:t>添加标题</a:t>
                </a:r>
              </a:p>
            </p:txBody>
          </p:sp>
          <p:sp>
            <p:nvSpPr>
              <p:cNvPr id="12" name="文本框 18"/>
              <p:cNvSpPr txBox="1"/>
              <p:nvPr/>
            </p:nvSpPr>
            <p:spPr>
              <a:xfrm>
                <a:off x="8885416" y="2387768"/>
                <a:ext cx="2445933" cy="91763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816337" rtl="0" eaLnBrk="1" fontAlgn="auto" latinLnBrk="0" hangingPunct="1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1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>
                        <a:lumMod val="65000"/>
                        <a:lumOff val="35000"/>
                      </a:prstClr>
                    </a:solidFill>
                    <a:effectLst/>
                    <a:uLnTx/>
                    <a:uFillTx/>
                    <a:latin typeface="微软雅黑" pitchFamily="34" charset="-122"/>
                    <a:ea typeface="微软雅黑" pitchFamily="34" charset="-122"/>
                    <a:cs typeface="+mn-cs"/>
                  </a:rPr>
                  <a:t>点击输入简要文字内容，文字内容需概括精炼，不用多余的文字修饰。</a:t>
                </a:r>
                <a:endParaRPr kumimoji="0" lang="zh-CN" altLang="en-US" sz="11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endParaRPr>
              </a:p>
            </p:txBody>
          </p:sp>
        </p:grpSp>
      </p:grpSp>
      <p:grpSp>
        <p:nvGrpSpPr>
          <p:cNvPr id="46" name="组合 45"/>
          <p:cNvGrpSpPr/>
          <p:nvPr/>
        </p:nvGrpSpPr>
        <p:grpSpPr>
          <a:xfrm>
            <a:off x="2598269" y="1400968"/>
            <a:ext cx="1853644" cy="2926229"/>
            <a:chOff x="2598269" y="1400968"/>
            <a:chExt cx="1853644" cy="2926229"/>
          </a:xfrm>
        </p:grpSpPr>
        <p:grpSp>
          <p:nvGrpSpPr>
            <p:cNvPr id="13" name="组合 12"/>
            <p:cNvGrpSpPr/>
            <p:nvPr/>
          </p:nvGrpSpPr>
          <p:grpSpPr>
            <a:xfrm>
              <a:off x="2598269" y="2930863"/>
              <a:ext cx="1853644" cy="1396334"/>
              <a:chOff x="3474720" y="4038600"/>
              <a:chExt cx="2331720" cy="1752600"/>
            </a:xfrm>
          </p:grpSpPr>
          <p:sp>
            <p:nvSpPr>
              <p:cNvPr id="14" name="文本框 19"/>
              <p:cNvSpPr txBox="1"/>
              <p:nvPr/>
            </p:nvSpPr>
            <p:spPr>
              <a:xfrm>
                <a:off x="3987799" y="4758224"/>
                <a:ext cx="1248229" cy="37342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816337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2000" b="0" i="0" u="none" strike="noStrike" kern="1200" cap="none" spc="0" normalizeH="0" baseline="-3000" noProof="0" dirty="0">
                    <a:ln>
                      <a:noFill/>
                    </a:ln>
                    <a:solidFill>
                      <a:prstClr val="black">
                        <a:lumMod val="65000"/>
                        <a:lumOff val="35000"/>
                      </a:prstClr>
                    </a:solidFill>
                    <a:effectLst/>
                    <a:uLnTx/>
                    <a:uFillTx/>
                    <a:latin typeface="微软雅黑" pitchFamily="34" charset="-122"/>
                    <a:ea typeface="微软雅黑" pitchFamily="34" charset="-122"/>
                    <a:cs typeface="+mn-cs"/>
                  </a:rPr>
                  <a:t>添加标题</a:t>
                </a:r>
              </a:p>
            </p:txBody>
          </p:sp>
          <p:sp>
            <p:nvSpPr>
              <p:cNvPr id="15" name="文本框 20"/>
              <p:cNvSpPr txBox="1"/>
              <p:nvPr/>
            </p:nvSpPr>
            <p:spPr>
              <a:xfrm>
                <a:off x="3987799" y="5299084"/>
                <a:ext cx="1248229" cy="37342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816337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2000" b="0" i="0" u="none" strike="noStrike" kern="1200" cap="none" spc="0" normalizeH="0" baseline="-3000" noProof="0" dirty="0">
                    <a:ln>
                      <a:noFill/>
                    </a:ln>
                    <a:solidFill>
                      <a:prstClr val="black">
                        <a:lumMod val="65000"/>
                        <a:lumOff val="35000"/>
                      </a:prstClr>
                    </a:solidFill>
                    <a:effectLst/>
                    <a:uLnTx/>
                    <a:uFillTx/>
                    <a:latin typeface="微软雅黑" pitchFamily="34" charset="-122"/>
                    <a:ea typeface="微软雅黑" pitchFamily="34" charset="-122"/>
                    <a:cs typeface="+mn-cs"/>
                  </a:rPr>
                  <a:t>添加标题</a:t>
                </a:r>
              </a:p>
            </p:txBody>
          </p:sp>
          <p:sp>
            <p:nvSpPr>
              <p:cNvPr id="16" name="文本框 21"/>
              <p:cNvSpPr txBox="1"/>
              <p:nvPr/>
            </p:nvSpPr>
            <p:spPr>
              <a:xfrm>
                <a:off x="3987799" y="4217364"/>
                <a:ext cx="1248229" cy="37342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816337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2000" b="0" i="0" u="none" strike="noStrike" kern="1200" cap="none" spc="0" normalizeH="0" baseline="-3000" noProof="0" dirty="0">
                    <a:ln>
                      <a:noFill/>
                    </a:ln>
                    <a:solidFill>
                      <a:prstClr val="black">
                        <a:lumMod val="65000"/>
                        <a:lumOff val="35000"/>
                      </a:prstClr>
                    </a:solidFill>
                    <a:effectLst/>
                    <a:uLnTx/>
                    <a:uFillTx/>
                    <a:latin typeface="微软雅黑" pitchFamily="34" charset="-122"/>
                    <a:ea typeface="微软雅黑" pitchFamily="34" charset="-122"/>
                    <a:cs typeface="+mn-cs"/>
                  </a:rPr>
                  <a:t>添加标题</a:t>
                </a:r>
              </a:p>
            </p:txBody>
          </p:sp>
          <p:sp>
            <p:nvSpPr>
              <p:cNvPr id="17" name="矩形 16"/>
              <p:cNvSpPr/>
              <p:nvPr/>
            </p:nvSpPr>
            <p:spPr>
              <a:xfrm>
                <a:off x="3474720" y="4038600"/>
                <a:ext cx="2331720" cy="1752600"/>
              </a:xfrm>
              <a:prstGeom prst="rect">
                <a:avLst/>
              </a:prstGeom>
              <a:ln w="12700"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816337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400" b="1" i="0" u="none" strike="noStrike" kern="1200" cap="none" spc="0" normalizeH="0" baseline="0" noProof="0">
                  <a:ln w="12700">
                    <a:solidFill>
                      <a:srgbClr val="C00000">
                        <a:satMod val="155000"/>
                      </a:srgbClr>
                    </a:solidFill>
                    <a:prstDash val="solid"/>
                  </a:ln>
                  <a:solidFill>
                    <a:prstClr val="black"/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endParaRPr>
              </a:p>
            </p:txBody>
          </p:sp>
          <p:cxnSp>
            <p:nvCxnSpPr>
              <p:cNvPr id="18" name="直接连接符 17"/>
              <p:cNvCxnSpPr/>
              <p:nvPr/>
            </p:nvCxnSpPr>
            <p:spPr>
              <a:xfrm>
                <a:off x="3596580" y="4643482"/>
                <a:ext cx="2088000" cy="0"/>
              </a:xfrm>
              <a:prstGeom prst="line">
                <a:avLst/>
              </a:prstGeom>
              <a:ln w="12700"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直接连接符 18"/>
              <p:cNvCxnSpPr/>
              <p:nvPr/>
            </p:nvCxnSpPr>
            <p:spPr>
              <a:xfrm>
                <a:off x="3596580" y="5189592"/>
                <a:ext cx="2088000" cy="0"/>
              </a:xfrm>
              <a:prstGeom prst="line">
                <a:avLst/>
              </a:prstGeom>
              <a:ln w="12700"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4" name="组合 33"/>
            <p:cNvGrpSpPr/>
            <p:nvPr/>
          </p:nvGrpSpPr>
          <p:grpSpPr>
            <a:xfrm>
              <a:off x="2598269" y="1400968"/>
              <a:ext cx="1853644" cy="1529897"/>
              <a:chOff x="3569970" y="1908810"/>
              <a:chExt cx="2331720" cy="1920240"/>
            </a:xfrm>
          </p:grpSpPr>
          <p:sp>
            <p:nvSpPr>
              <p:cNvPr id="35" name="矩形 34"/>
              <p:cNvSpPr/>
              <p:nvPr/>
            </p:nvSpPr>
            <p:spPr>
              <a:xfrm>
                <a:off x="3569970" y="1908810"/>
                <a:ext cx="2331720" cy="1920240"/>
              </a:xfrm>
              <a:prstGeom prst="rect">
                <a:avLst/>
              </a:prstGeom>
              <a:gradFill flip="none" rotWithShape="1">
                <a:gsLst>
                  <a:gs pos="50000">
                    <a:srgbClr val="E7E7E7"/>
                  </a:gs>
                  <a:gs pos="50000">
                    <a:srgbClr val="E7E7E7"/>
                  </a:gs>
                </a:gsLst>
                <a:lin ang="162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816337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endParaRPr>
              </a:p>
            </p:txBody>
          </p:sp>
          <p:sp>
            <p:nvSpPr>
              <p:cNvPr id="36" name="Freeform 151"/>
              <p:cNvSpPr>
                <a:spLocks noEditPoints="1"/>
              </p:cNvSpPr>
              <p:nvPr/>
            </p:nvSpPr>
            <p:spPr bwMode="auto">
              <a:xfrm>
                <a:off x="4271368" y="2245834"/>
                <a:ext cx="928925" cy="973616"/>
              </a:xfrm>
              <a:custGeom>
                <a:avLst/>
                <a:gdLst>
                  <a:gd name="T0" fmla="*/ 93 w 123"/>
                  <a:gd name="T1" fmla="*/ 129 h 129"/>
                  <a:gd name="T2" fmla="*/ 62 w 123"/>
                  <a:gd name="T3" fmla="*/ 111 h 129"/>
                  <a:gd name="T4" fmla="*/ 89 w 123"/>
                  <a:gd name="T5" fmla="*/ 84 h 129"/>
                  <a:gd name="T6" fmla="*/ 91 w 123"/>
                  <a:gd name="T7" fmla="*/ 98 h 129"/>
                  <a:gd name="T8" fmla="*/ 111 w 123"/>
                  <a:gd name="T9" fmla="*/ 70 h 129"/>
                  <a:gd name="T10" fmla="*/ 109 w 123"/>
                  <a:gd name="T11" fmla="*/ 62 h 129"/>
                  <a:gd name="T12" fmla="*/ 114 w 123"/>
                  <a:gd name="T13" fmla="*/ 59 h 129"/>
                  <a:gd name="T14" fmla="*/ 122 w 123"/>
                  <a:gd name="T15" fmla="*/ 79 h 129"/>
                  <a:gd name="T16" fmla="*/ 92 w 123"/>
                  <a:gd name="T17" fmla="*/ 118 h 129"/>
                  <a:gd name="T18" fmla="*/ 93 w 123"/>
                  <a:gd name="T19" fmla="*/ 129 h 129"/>
                  <a:gd name="T20" fmla="*/ 0 w 123"/>
                  <a:gd name="T21" fmla="*/ 58 h 129"/>
                  <a:gd name="T22" fmla="*/ 30 w 123"/>
                  <a:gd name="T23" fmla="*/ 38 h 129"/>
                  <a:gd name="T24" fmla="*/ 42 w 123"/>
                  <a:gd name="T25" fmla="*/ 74 h 129"/>
                  <a:gd name="T26" fmla="*/ 29 w 123"/>
                  <a:gd name="T27" fmla="*/ 69 h 129"/>
                  <a:gd name="T28" fmla="*/ 45 w 123"/>
                  <a:gd name="T29" fmla="*/ 99 h 129"/>
                  <a:gd name="T30" fmla="*/ 53 w 123"/>
                  <a:gd name="T31" fmla="*/ 101 h 129"/>
                  <a:gd name="T32" fmla="*/ 53 w 123"/>
                  <a:gd name="T33" fmla="*/ 107 h 129"/>
                  <a:gd name="T34" fmla="*/ 33 w 123"/>
                  <a:gd name="T35" fmla="*/ 105 h 129"/>
                  <a:gd name="T36" fmla="*/ 11 w 123"/>
                  <a:gd name="T37" fmla="*/ 62 h 129"/>
                  <a:gd name="T38" fmla="*/ 0 w 123"/>
                  <a:gd name="T39" fmla="*/ 58 h 129"/>
                  <a:gd name="T40" fmla="*/ 111 w 123"/>
                  <a:gd name="T41" fmla="*/ 9 h 129"/>
                  <a:gd name="T42" fmla="*/ 102 w 123"/>
                  <a:gd name="T43" fmla="*/ 16 h 129"/>
                  <a:gd name="T44" fmla="*/ 54 w 123"/>
                  <a:gd name="T45" fmla="*/ 12 h 129"/>
                  <a:gd name="T46" fmla="*/ 41 w 123"/>
                  <a:gd name="T47" fmla="*/ 28 h 129"/>
                  <a:gd name="T48" fmla="*/ 46 w 123"/>
                  <a:gd name="T49" fmla="*/ 32 h 129"/>
                  <a:gd name="T50" fmla="*/ 52 w 123"/>
                  <a:gd name="T51" fmla="*/ 26 h 129"/>
                  <a:gd name="T52" fmla="*/ 86 w 123"/>
                  <a:gd name="T53" fmla="*/ 28 h 129"/>
                  <a:gd name="T54" fmla="*/ 75 w 123"/>
                  <a:gd name="T55" fmla="*/ 37 h 129"/>
                  <a:gd name="T56" fmla="*/ 112 w 123"/>
                  <a:gd name="T57" fmla="*/ 46 h 129"/>
                  <a:gd name="T58" fmla="*/ 111 w 123"/>
                  <a:gd name="T59" fmla="*/ 9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123" h="129">
                    <a:moveTo>
                      <a:pt x="93" y="129"/>
                    </a:moveTo>
                    <a:cubicBezTo>
                      <a:pt x="62" y="111"/>
                      <a:pt x="62" y="111"/>
                      <a:pt x="62" y="111"/>
                    </a:cubicBezTo>
                    <a:cubicBezTo>
                      <a:pt x="89" y="84"/>
                      <a:pt x="89" y="84"/>
                      <a:pt x="89" y="84"/>
                    </a:cubicBezTo>
                    <a:cubicBezTo>
                      <a:pt x="91" y="98"/>
                      <a:pt x="91" y="98"/>
                      <a:pt x="91" y="98"/>
                    </a:cubicBezTo>
                    <a:cubicBezTo>
                      <a:pt x="103" y="95"/>
                      <a:pt x="112" y="83"/>
                      <a:pt x="111" y="70"/>
                    </a:cubicBezTo>
                    <a:cubicBezTo>
                      <a:pt x="110" y="67"/>
                      <a:pt x="110" y="64"/>
                      <a:pt x="109" y="62"/>
                    </a:cubicBezTo>
                    <a:cubicBezTo>
                      <a:pt x="114" y="59"/>
                      <a:pt x="114" y="59"/>
                      <a:pt x="114" y="59"/>
                    </a:cubicBezTo>
                    <a:cubicBezTo>
                      <a:pt x="118" y="65"/>
                      <a:pt x="121" y="71"/>
                      <a:pt x="122" y="79"/>
                    </a:cubicBezTo>
                    <a:cubicBezTo>
                      <a:pt x="123" y="98"/>
                      <a:pt x="111" y="114"/>
                      <a:pt x="92" y="118"/>
                    </a:cubicBezTo>
                    <a:cubicBezTo>
                      <a:pt x="93" y="129"/>
                      <a:pt x="93" y="129"/>
                      <a:pt x="93" y="129"/>
                    </a:cubicBezTo>
                    <a:close/>
                    <a:moveTo>
                      <a:pt x="0" y="58"/>
                    </a:moveTo>
                    <a:cubicBezTo>
                      <a:pt x="30" y="38"/>
                      <a:pt x="30" y="38"/>
                      <a:pt x="30" y="38"/>
                    </a:cubicBezTo>
                    <a:cubicBezTo>
                      <a:pt x="42" y="74"/>
                      <a:pt x="42" y="74"/>
                      <a:pt x="42" y="74"/>
                    </a:cubicBezTo>
                    <a:cubicBezTo>
                      <a:pt x="29" y="69"/>
                      <a:pt x="29" y="69"/>
                      <a:pt x="29" y="69"/>
                    </a:cubicBezTo>
                    <a:cubicBezTo>
                      <a:pt x="26" y="82"/>
                      <a:pt x="33" y="95"/>
                      <a:pt x="45" y="99"/>
                    </a:cubicBezTo>
                    <a:cubicBezTo>
                      <a:pt x="48" y="100"/>
                      <a:pt x="51" y="101"/>
                      <a:pt x="53" y="101"/>
                    </a:cubicBezTo>
                    <a:cubicBezTo>
                      <a:pt x="53" y="107"/>
                      <a:pt x="53" y="107"/>
                      <a:pt x="53" y="107"/>
                    </a:cubicBezTo>
                    <a:cubicBezTo>
                      <a:pt x="47" y="108"/>
                      <a:pt x="39" y="108"/>
                      <a:pt x="33" y="105"/>
                    </a:cubicBezTo>
                    <a:cubicBezTo>
                      <a:pt x="15" y="99"/>
                      <a:pt x="6" y="80"/>
                      <a:pt x="11" y="62"/>
                    </a:cubicBezTo>
                    <a:cubicBezTo>
                      <a:pt x="0" y="58"/>
                      <a:pt x="0" y="58"/>
                      <a:pt x="0" y="58"/>
                    </a:cubicBezTo>
                    <a:close/>
                    <a:moveTo>
                      <a:pt x="111" y="9"/>
                    </a:moveTo>
                    <a:cubicBezTo>
                      <a:pt x="102" y="16"/>
                      <a:pt x="102" y="16"/>
                      <a:pt x="102" y="16"/>
                    </a:cubicBezTo>
                    <a:cubicBezTo>
                      <a:pt x="90" y="3"/>
                      <a:pt x="69" y="0"/>
                      <a:pt x="54" y="12"/>
                    </a:cubicBezTo>
                    <a:cubicBezTo>
                      <a:pt x="48" y="16"/>
                      <a:pt x="44" y="22"/>
                      <a:pt x="41" y="28"/>
                    </a:cubicBezTo>
                    <a:cubicBezTo>
                      <a:pt x="46" y="32"/>
                      <a:pt x="46" y="32"/>
                      <a:pt x="46" y="32"/>
                    </a:cubicBezTo>
                    <a:cubicBezTo>
                      <a:pt x="48" y="29"/>
                      <a:pt x="49" y="27"/>
                      <a:pt x="52" y="26"/>
                    </a:cubicBezTo>
                    <a:cubicBezTo>
                      <a:pt x="62" y="18"/>
                      <a:pt x="77" y="19"/>
                      <a:pt x="86" y="28"/>
                    </a:cubicBezTo>
                    <a:cubicBezTo>
                      <a:pt x="75" y="37"/>
                      <a:pt x="75" y="37"/>
                      <a:pt x="75" y="37"/>
                    </a:cubicBezTo>
                    <a:cubicBezTo>
                      <a:pt x="112" y="46"/>
                      <a:pt x="112" y="46"/>
                      <a:pt x="112" y="46"/>
                    </a:cubicBezTo>
                    <a:lnTo>
                      <a:pt x="111" y="9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816337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endParaRPr>
              </a:p>
            </p:txBody>
          </p:sp>
          <p:sp>
            <p:nvSpPr>
              <p:cNvPr id="37" name="文本框 47"/>
              <p:cNvSpPr txBox="1"/>
              <p:nvPr/>
            </p:nvSpPr>
            <p:spPr>
              <a:xfrm>
                <a:off x="4111716" y="3381327"/>
                <a:ext cx="1248229" cy="37342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816337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2000" b="0" i="0" u="none" strike="noStrike" kern="1200" cap="none" spc="0" normalizeH="0" baseline="-3000" noProof="0" dirty="0">
                    <a:ln>
                      <a:noFill/>
                    </a:ln>
                    <a:solidFill>
                      <a:prstClr val="black">
                        <a:lumMod val="65000"/>
                        <a:lumOff val="35000"/>
                      </a:prstClr>
                    </a:solidFill>
                    <a:effectLst/>
                    <a:uLnTx/>
                    <a:uFillTx/>
                    <a:latin typeface="微软雅黑" pitchFamily="34" charset="-122"/>
                    <a:ea typeface="微软雅黑" pitchFamily="34" charset="-122"/>
                    <a:cs typeface="+mn-cs"/>
                  </a:rPr>
                  <a:t>添加标题</a:t>
                </a:r>
              </a:p>
            </p:txBody>
          </p:sp>
        </p:grpSp>
      </p:grpSp>
      <p:grpSp>
        <p:nvGrpSpPr>
          <p:cNvPr id="48" name="组合 47"/>
          <p:cNvGrpSpPr/>
          <p:nvPr/>
        </p:nvGrpSpPr>
        <p:grpSpPr>
          <a:xfrm>
            <a:off x="6853777" y="1400968"/>
            <a:ext cx="1859701" cy="2926229"/>
            <a:chOff x="6853777" y="1400968"/>
            <a:chExt cx="1859701" cy="2926229"/>
          </a:xfrm>
        </p:grpSpPr>
        <p:grpSp>
          <p:nvGrpSpPr>
            <p:cNvPr id="27" name="组合 26"/>
            <p:cNvGrpSpPr/>
            <p:nvPr/>
          </p:nvGrpSpPr>
          <p:grpSpPr>
            <a:xfrm>
              <a:off x="6853777" y="2930863"/>
              <a:ext cx="1853644" cy="1396334"/>
              <a:chOff x="3474720" y="4038600"/>
              <a:chExt cx="2331720" cy="1752600"/>
            </a:xfrm>
          </p:grpSpPr>
          <p:sp>
            <p:nvSpPr>
              <p:cNvPr id="28" name="文本框 37"/>
              <p:cNvSpPr txBox="1"/>
              <p:nvPr/>
            </p:nvSpPr>
            <p:spPr>
              <a:xfrm>
                <a:off x="3987799" y="4758224"/>
                <a:ext cx="1248229" cy="37342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816337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2000" b="0" i="0" u="none" strike="noStrike" kern="1200" cap="none" spc="0" normalizeH="0" baseline="-3000" noProof="0" dirty="0">
                    <a:ln>
                      <a:noFill/>
                    </a:ln>
                    <a:solidFill>
                      <a:prstClr val="black">
                        <a:lumMod val="65000"/>
                        <a:lumOff val="35000"/>
                      </a:prstClr>
                    </a:solidFill>
                    <a:effectLst/>
                    <a:uLnTx/>
                    <a:uFillTx/>
                    <a:latin typeface="微软雅黑" pitchFamily="34" charset="-122"/>
                    <a:ea typeface="微软雅黑" pitchFamily="34" charset="-122"/>
                    <a:cs typeface="+mn-cs"/>
                  </a:rPr>
                  <a:t>添加标题</a:t>
                </a:r>
              </a:p>
            </p:txBody>
          </p:sp>
          <p:sp>
            <p:nvSpPr>
              <p:cNvPr id="29" name="文本框 38"/>
              <p:cNvSpPr txBox="1"/>
              <p:nvPr/>
            </p:nvSpPr>
            <p:spPr>
              <a:xfrm>
                <a:off x="3987799" y="5299084"/>
                <a:ext cx="1248229" cy="37342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816337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2000" b="0" i="0" u="none" strike="noStrike" kern="1200" cap="none" spc="0" normalizeH="0" baseline="-3000" noProof="0" dirty="0">
                    <a:ln>
                      <a:noFill/>
                    </a:ln>
                    <a:solidFill>
                      <a:prstClr val="black">
                        <a:lumMod val="65000"/>
                        <a:lumOff val="35000"/>
                      </a:prstClr>
                    </a:solidFill>
                    <a:effectLst/>
                    <a:uLnTx/>
                    <a:uFillTx/>
                    <a:latin typeface="微软雅黑" pitchFamily="34" charset="-122"/>
                    <a:ea typeface="微软雅黑" pitchFamily="34" charset="-122"/>
                    <a:cs typeface="+mn-cs"/>
                  </a:rPr>
                  <a:t>添加标题</a:t>
                </a:r>
              </a:p>
            </p:txBody>
          </p:sp>
          <p:sp>
            <p:nvSpPr>
              <p:cNvPr id="30" name="文本框 39"/>
              <p:cNvSpPr txBox="1"/>
              <p:nvPr/>
            </p:nvSpPr>
            <p:spPr>
              <a:xfrm>
                <a:off x="3987799" y="4217364"/>
                <a:ext cx="1248229" cy="37342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816337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2000" b="0" i="0" u="none" strike="noStrike" kern="1200" cap="none" spc="0" normalizeH="0" baseline="-3000" noProof="0" dirty="0">
                    <a:ln>
                      <a:noFill/>
                    </a:ln>
                    <a:solidFill>
                      <a:prstClr val="black">
                        <a:lumMod val="65000"/>
                        <a:lumOff val="35000"/>
                      </a:prstClr>
                    </a:solidFill>
                    <a:effectLst/>
                    <a:uLnTx/>
                    <a:uFillTx/>
                    <a:latin typeface="微软雅黑" pitchFamily="34" charset="-122"/>
                    <a:ea typeface="微软雅黑" pitchFamily="34" charset="-122"/>
                    <a:cs typeface="+mn-cs"/>
                  </a:rPr>
                  <a:t>添加标题</a:t>
                </a:r>
              </a:p>
            </p:txBody>
          </p:sp>
          <p:sp>
            <p:nvSpPr>
              <p:cNvPr id="31" name="矩形 30"/>
              <p:cNvSpPr/>
              <p:nvPr/>
            </p:nvSpPr>
            <p:spPr>
              <a:xfrm>
                <a:off x="3474720" y="4038600"/>
                <a:ext cx="2331720" cy="1752600"/>
              </a:xfrm>
              <a:prstGeom prst="rect">
                <a:avLst/>
              </a:prstGeom>
              <a:ln w="12700"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816337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endParaRPr>
              </a:p>
            </p:txBody>
          </p:sp>
          <p:cxnSp>
            <p:nvCxnSpPr>
              <p:cNvPr id="32" name="直接连接符 31"/>
              <p:cNvCxnSpPr/>
              <p:nvPr/>
            </p:nvCxnSpPr>
            <p:spPr>
              <a:xfrm>
                <a:off x="3596580" y="4643482"/>
                <a:ext cx="2088000" cy="0"/>
              </a:xfrm>
              <a:prstGeom prst="line">
                <a:avLst/>
              </a:prstGeom>
              <a:ln w="12700"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直接连接符 32"/>
              <p:cNvCxnSpPr/>
              <p:nvPr/>
            </p:nvCxnSpPr>
            <p:spPr>
              <a:xfrm>
                <a:off x="3596580" y="5189592"/>
                <a:ext cx="2088000" cy="0"/>
              </a:xfrm>
              <a:prstGeom prst="line">
                <a:avLst/>
              </a:prstGeom>
              <a:ln w="12700"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1" name="组合 40"/>
            <p:cNvGrpSpPr/>
            <p:nvPr/>
          </p:nvGrpSpPr>
          <p:grpSpPr>
            <a:xfrm>
              <a:off x="6859834" y="1400968"/>
              <a:ext cx="1853644" cy="1529897"/>
              <a:chOff x="9025890" y="1908810"/>
              <a:chExt cx="2331720" cy="1920240"/>
            </a:xfrm>
          </p:grpSpPr>
          <p:sp>
            <p:nvSpPr>
              <p:cNvPr id="42" name="矩形 41"/>
              <p:cNvSpPr/>
              <p:nvPr/>
            </p:nvSpPr>
            <p:spPr>
              <a:xfrm>
                <a:off x="9025890" y="1908810"/>
                <a:ext cx="2331720" cy="1920240"/>
              </a:xfrm>
              <a:prstGeom prst="rect">
                <a:avLst/>
              </a:prstGeom>
              <a:gradFill flip="none" rotWithShape="1">
                <a:gsLst>
                  <a:gs pos="50000">
                    <a:srgbClr val="E7E7E7">
                      <a:alpha val="90000"/>
                    </a:srgbClr>
                  </a:gs>
                  <a:gs pos="50000">
                    <a:srgbClr val="E7E7E7"/>
                  </a:gs>
                </a:gsLst>
                <a:lin ang="162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816337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endParaRPr>
              </a:p>
            </p:txBody>
          </p:sp>
          <p:sp>
            <p:nvSpPr>
              <p:cNvPr id="43" name="Freeform 145"/>
              <p:cNvSpPr>
                <a:spLocks noChangeAspect="1" noEditPoints="1"/>
              </p:cNvSpPr>
              <p:nvPr/>
            </p:nvSpPr>
            <p:spPr bwMode="auto">
              <a:xfrm>
                <a:off x="9740033" y="2282642"/>
                <a:ext cx="903435" cy="900000"/>
              </a:xfrm>
              <a:custGeom>
                <a:avLst/>
                <a:gdLst>
                  <a:gd name="T0" fmla="*/ 95 w 111"/>
                  <a:gd name="T1" fmla="*/ 16 h 111"/>
                  <a:gd name="T2" fmla="*/ 95 w 111"/>
                  <a:gd name="T3" fmla="*/ 94 h 111"/>
                  <a:gd name="T4" fmla="*/ 16 w 111"/>
                  <a:gd name="T5" fmla="*/ 94 h 111"/>
                  <a:gd name="T6" fmla="*/ 16 w 111"/>
                  <a:gd name="T7" fmla="*/ 16 h 111"/>
                  <a:gd name="T8" fmla="*/ 51 w 111"/>
                  <a:gd name="T9" fmla="*/ 100 h 111"/>
                  <a:gd name="T10" fmla="*/ 38 w 111"/>
                  <a:gd name="T11" fmla="*/ 85 h 111"/>
                  <a:gd name="T12" fmla="*/ 51 w 111"/>
                  <a:gd name="T13" fmla="*/ 100 h 111"/>
                  <a:gd name="T14" fmla="*/ 51 w 111"/>
                  <a:gd name="T15" fmla="*/ 60 h 111"/>
                  <a:gd name="T16" fmla="*/ 35 w 111"/>
                  <a:gd name="T17" fmla="*/ 75 h 111"/>
                  <a:gd name="T18" fmla="*/ 51 w 111"/>
                  <a:gd name="T19" fmla="*/ 50 h 111"/>
                  <a:gd name="T20" fmla="*/ 35 w 111"/>
                  <a:gd name="T21" fmla="*/ 36 h 111"/>
                  <a:gd name="T22" fmla="*/ 51 w 111"/>
                  <a:gd name="T23" fmla="*/ 50 h 111"/>
                  <a:gd name="T24" fmla="*/ 51 w 111"/>
                  <a:gd name="T25" fmla="*/ 10 h 111"/>
                  <a:gd name="T26" fmla="*/ 38 w 111"/>
                  <a:gd name="T27" fmla="*/ 25 h 111"/>
                  <a:gd name="T28" fmla="*/ 61 w 111"/>
                  <a:gd name="T29" fmla="*/ 10 h 111"/>
                  <a:gd name="T30" fmla="*/ 73 w 111"/>
                  <a:gd name="T31" fmla="*/ 25 h 111"/>
                  <a:gd name="T32" fmla="*/ 61 w 111"/>
                  <a:gd name="T33" fmla="*/ 10 h 111"/>
                  <a:gd name="T34" fmla="*/ 61 w 111"/>
                  <a:gd name="T35" fmla="*/ 50 h 111"/>
                  <a:gd name="T36" fmla="*/ 77 w 111"/>
                  <a:gd name="T37" fmla="*/ 36 h 111"/>
                  <a:gd name="T38" fmla="*/ 61 w 111"/>
                  <a:gd name="T39" fmla="*/ 60 h 111"/>
                  <a:gd name="T40" fmla="*/ 77 w 111"/>
                  <a:gd name="T41" fmla="*/ 75 h 111"/>
                  <a:gd name="T42" fmla="*/ 61 w 111"/>
                  <a:gd name="T43" fmla="*/ 60 h 111"/>
                  <a:gd name="T44" fmla="*/ 61 w 111"/>
                  <a:gd name="T45" fmla="*/ 100 h 111"/>
                  <a:gd name="T46" fmla="*/ 73 w 111"/>
                  <a:gd name="T47" fmla="*/ 85 h 111"/>
                  <a:gd name="T48" fmla="*/ 11 w 111"/>
                  <a:gd name="T49" fmla="*/ 50 h 111"/>
                  <a:gd name="T50" fmla="*/ 24 w 111"/>
                  <a:gd name="T51" fmla="*/ 39 h 111"/>
                  <a:gd name="T52" fmla="*/ 11 w 111"/>
                  <a:gd name="T53" fmla="*/ 50 h 111"/>
                  <a:gd name="T54" fmla="*/ 100 w 111"/>
                  <a:gd name="T55" fmla="*/ 50 h 111"/>
                  <a:gd name="T56" fmla="*/ 87 w 111"/>
                  <a:gd name="T57" fmla="*/ 39 h 111"/>
                  <a:gd name="T58" fmla="*/ 100 w 111"/>
                  <a:gd name="T59" fmla="*/ 60 h 111"/>
                  <a:gd name="T60" fmla="*/ 87 w 111"/>
                  <a:gd name="T61" fmla="*/ 71 h 111"/>
                  <a:gd name="T62" fmla="*/ 100 w 111"/>
                  <a:gd name="T63" fmla="*/ 60 h 111"/>
                  <a:gd name="T64" fmla="*/ 11 w 111"/>
                  <a:gd name="T65" fmla="*/ 60 h 111"/>
                  <a:gd name="T66" fmla="*/ 24 w 111"/>
                  <a:gd name="T67" fmla="*/ 71 h 111"/>
                  <a:gd name="T68" fmla="*/ 96 w 111"/>
                  <a:gd name="T69" fmla="*/ 77 h 111"/>
                  <a:gd name="T70" fmla="*/ 84 w 111"/>
                  <a:gd name="T71" fmla="*/ 82 h 111"/>
                  <a:gd name="T72" fmla="*/ 79 w 111"/>
                  <a:gd name="T73" fmla="*/ 95 h 111"/>
                  <a:gd name="T74" fmla="*/ 96 w 111"/>
                  <a:gd name="T75" fmla="*/ 77 h 111"/>
                  <a:gd name="T76" fmla="*/ 18 w 111"/>
                  <a:gd name="T77" fmla="*/ 78 h 111"/>
                  <a:gd name="T78" fmla="*/ 23 w 111"/>
                  <a:gd name="T79" fmla="*/ 88 h 111"/>
                  <a:gd name="T80" fmla="*/ 32 w 111"/>
                  <a:gd name="T81" fmla="*/ 93 h 111"/>
                  <a:gd name="T82" fmla="*/ 15 w 111"/>
                  <a:gd name="T83" fmla="*/ 33 h 111"/>
                  <a:gd name="T84" fmla="*/ 27 w 111"/>
                  <a:gd name="T85" fmla="*/ 28 h 111"/>
                  <a:gd name="T86" fmla="*/ 33 w 111"/>
                  <a:gd name="T87" fmla="*/ 16 h 111"/>
                  <a:gd name="T88" fmla="*/ 15 w 111"/>
                  <a:gd name="T89" fmla="*/ 33 h 111"/>
                  <a:gd name="T90" fmla="*/ 94 w 111"/>
                  <a:gd name="T91" fmla="*/ 32 h 111"/>
                  <a:gd name="T92" fmla="*/ 88 w 111"/>
                  <a:gd name="T93" fmla="*/ 23 h 111"/>
                  <a:gd name="T94" fmla="*/ 80 w 111"/>
                  <a:gd name="T95" fmla="*/ 17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111" h="111">
                    <a:moveTo>
                      <a:pt x="56" y="0"/>
                    </a:moveTo>
                    <a:cubicBezTo>
                      <a:pt x="71" y="0"/>
                      <a:pt x="85" y="6"/>
                      <a:pt x="95" y="16"/>
                    </a:cubicBezTo>
                    <a:cubicBezTo>
                      <a:pt x="105" y="26"/>
                      <a:pt x="111" y="40"/>
                      <a:pt x="111" y="55"/>
                    </a:cubicBezTo>
                    <a:cubicBezTo>
                      <a:pt x="111" y="71"/>
                      <a:pt x="105" y="84"/>
                      <a:pt x="95" y="94"/>
                    </a:cubicBezTo>
                    <a:cubicBezTo>
                      <a:pt x="85" y="104"/>
                      <a:pt x="71" y="111"/>
                      <a:pt x="56" y="111"/>
                    </a:cubicBezTo>
                    <a:cubicBezTo>
                      <a:pt x="40" y="111"/>
                      <a:pt x="27" y="104"/>
                      <a:pt x="16" y="94"/>
                    </a:cubicBezTo>
                    <a:cubicBezTo>
                      <a:pt x="6" y="84"/>
                      <a:pt x="0" y="71"/>
                      <a:pt x="0" y="55"/>
                    </a:cubicBezTo>
                    <a:cubicBezTo>
                      <a:pt x="0" y="40"/>
                      <a:pt x="6" y="26"/>
                      <a:pt x="16" y="16"/>
                    </a:cubicBezTo>
                    <a:cubicBezTo>
                      <a:pt x="27" y="6"/>
                      <a:pt x="40" y="0"/>
                      <a:pt x="56" y="0"/>
                    </a:cubicBezTo>
                    <a:close/>
                    <a:moveTo>
                      <a:pt x="51" y="100"/>
                    </a:moveTo>
                    <a:cubicBezTo>
                      <a:pt x="51" y="87"/>
                      <a:pt x="51" y="87"/>
                      <a:pt x="51" y="87"/>
                    </a:cubicBezTo>
                    <a:cubicBezTo>
                      <a:pt x="47" y="87"/>
                      <a:pt x="42" y="86"/>
                      <a:pt x="38" y="85"/>
                    </a:cubicBezTo>
                    <a:cubicBezTo>
                      <a:pt x="39" y="87"/>
                      <a:pt x="40" y="88"/>
                      <a:pt x="40" y="89"/>
                    </a:cubicBezTo>
                    <a:cubicBezTo>
                      <a:pt x="43" y="94"/>
                      <a:pt x="47" y="98"/>
                      <a:pt x="51" y="100"/>
                    </a:cubicBezTo>
                    <a:close/>
                    <a:moveTo>
                      <a:pt x="51" y="77"/>
                    </a:moveTo>
                    <a:cubicBezTo>
                      <a:pt x="51" y="60"/>
                      <a:pt x="51" y="60"/>
                      <a:pt x="51" y="60"/>
                    </a:cubicBezTo>
                    <a:cubicBezTo>
                      <a:pt x="33" y="60"/>
                      <a:pt x="33" y="60"/>
                      <a:pt x="33" y="60"/>
                    </a:cubicBezTo>
                    <a:cubicBezTo>
                      <a:pt x="33" y="65"/>
                      <a:pt x="34" y="70"/>
                      <a:pt x="35" y="75"/>
                    </a:cubicBezTo>
                    <a:cubicBezTo>
                      <a:pt x="40" y="76"/>
                      <a:pt x="45" y="77"/>
                      <a:pt x="51" y="77"/>
                    </a:cubicBezTo>
                    <a:close/>
                    <a:moveTo>
                      <a:pt x="51" y="50"/>
                    </a:moveTo>
                    <a:cubicBezTo>
                      <a:pt x="51" y="33"/>
                      <a:pt x="51" y="33"/>
                      <a:pt x="51" y="33"/>
                    </a:cubicBezTo>
                    <a:cubicBezTo>
                      <a:pt x="45" y="34"/>
                      <a:pt x="40" y="34"/>
                      <a:pt x="35" y="36"/>
                    </a:cubicBezTo>
                    <a:cubicBezTo>
                      <a:pt x="34" y="40"/>
                      <a:pt x="33" y="45"/>
                      <a:pt x="33" y="50"/>
                    </a:cubicBezTo>
                    <a:cubicBezTo>
                      <a:pt x="51" y="50"/>
                      <a:pt x="51" y="50"/>
                      <a:pt x="51" y="50"/>
                    </a:cubicBezTo>
                    <a:close/>
                    <a:moveTo>
                      <a:pt x="51" y="24"/>
                    </a:moveTo>
                    <a:cubicBezTo>
                      <a:pt x="51" y="10"/>
                      <a:pt x="51" y="10"/>
                      <a:pt x="51" y="10"/>
                    </a:cubicBezTo>
                    <a:cubicBezTo>
                      <a:pt x="47" y="12"/>
                      <a:pt x="43" y="16"/>
                      <a:pt x="40" y="22"/>
                    </a:cubicBezTo>
                    <a:cubicBezTo>
                      <a:pt x="40" y="23"/>
                      <a:pt x="39" y="24"/>
                      <a:pt x="38" y="25"/>
                    </a:cubicBezTo>
                    <a:cubicBezTo>
                      <a:pt x="42" y="24"/>
                      <a:pt x="47" y="24"/>
                      <a:pt x="51" y="24"/>
                    </a:cubicBezTo>
                    <a:close/>
                    <a:moveTo>
                      <a:pt x="61" y="10"/>
                    </a:moveTo>
                    <a:cubicBezTo>
                      <a:pt x="61" y="24"/>
                      <a:pt x="61" y="24"/>
                      <a:pt x="61" y="24"/>
                    </a:cubicBezTo>
                    <a:cubicBezTo>
                      <a:pt x="65" y="24"/>
                      <a:pt x="69" y="24"/>
                      <a:pt x="73" y="25"/>
                    </a:cubicBezTo>
                    <a:cubicBezTo>
                      <a:pt x="72" y="24"/>
                      <a:pt x="72" y="23"/>
                      <a:pt x="71" y="22"/>
                    </a:cubicBezTo>
                    <a:cubicBezTo>
                      <a:pt x="68" y="16"/>
                      <a:pt x="65" y="12"/>
                      <a:pt x="61" y="10"/>
                    </a:cubicBezTo>
                    <a:close/>
                    <a:moveTo>
                      <a:pt x="61" y="33"/>
                    </a:moveTo>
                    <a:cubicBezTo>
                      <a:pt x="61" y="50"/>
                      <a:pt x="61" y="50"/>
                      <a:pt x="61" y="50"/>
                    </a:cubicBezTo>
                    <a:cubicBezTo>
                      <a:pt x="79" y="50"/>
                      <a:pt x="79" y="50"/>
                      <a:pt x="79" y="50"/>
                    </a:cubicBezTo>
                    <a:cubicBezTo>
                      <a:pt x="78" y="45"/>
                      <a:pt x="78" y="40"/>
                      <a:pt x="77" y="36"/>
                    </a:cubicBezTo>
                    <a:cubicBezTo>
                      <a:pt x="72" y="34"/>
                      <a:pt x="66" y="34"/>
                      <a:pt x="61" y="33"/>
                    </a:cubicBezTo>
                    <a:close/>
                    <a:moveTo>
                      <a:pt x="61" y="60"/>
                    </a:moveTo>
                    <a:cubicBezTo>
                      <a:pt x="61" y="77"/>
                      <a:pt x="61" y="77"/>
                      <a:pt x="61" y="77"/>
                    </a:cubicBezTo>
                    <a:cubicBezTo>
                      <a:pt x="66" y="77"/>
                      <a:pt x="72" y="76"/>
                      <a:pt x="77" y="75"/>
                    </a:cubicBezTo>
                    <a:cubicBezTo>
                      <a:pt x="78" y="70"/>
                      <a:pt x="78" y="65"/>
                      <a:pt x="79" y="60"/>
                    </a:cubicBezTo>
                    <a:cubicBezTo>
                      <a:pt x="61" y="60"/>
                      <a:pt x="61" y="60"/>
                      <a:pt x="61" y="60"/>
                    </a:cubicBezTo>
                    <a:close/>
                    <a:moveTo>
                      <a:pt x="61" y="87"/>
                    </a:moveTo>
                    <a:cubicBezTo>
                      <a:pt x="61" y="100"/>
                      <a:pt x="61" y="100"/>
                      <a:pt x="61" y="100"/>
                    </a:cubicBezTo>
                    <a:cubicBezTo>
                      <a:pt x="65" y="98"/>
                      <a:pt x="68" y="94"/>
                      <a:pt x="71" y="89"/>
                    </a:cubicBezTo>
                    <a:cubicBezTo>
                      <a:pt x="72" y="88"/>
                      <a:pt x="72" y="87"/>
                      <a:pt x="73" y="85"/>
                    </a:cubicBezTo>
                    <a:cubicBezTo>
                      <a:pt x="69" y="86"/>
                      <a:pt x="65" y="87"/>
                      <a:pt x="61" y="87"/>
                    </a:cubicBezTo>
                    <a:close/>
                    <a:moveTo>
                      <a:pt x="11" y="50"/>
                    </a:moveTo>
                    <a:cubicBezTo>
                      <a:pt x="23" y="50"/>
                      <a:pt x="23" y="50"/>
                      <a:pt x="23" y="50"/>
                    </a:cubicBezTo>
                    <a:cubicBezTo>
                      <a:pt x="23" y="47"/>
                      <a:pt x="24" y="43"/>
                      <a:pt x="24" y="39"/>
                    </a:cubicBezTo>
                    <a:cubicBezTo>
                      <a:pt x="24" y="40"/>
                      <a:pt x="23" y="40"/>
                      <a:pt x="22" y="40"/>
                    </a:cubicBezTo>
                    <a:cubicBezTo>
                      <a:pt x="17" y="43"/>
                      <a:pt x="13" y="47"/>
                      <a:pt x="11" y="50"/>
                    </a:cubicBezTo>
                    <a:close/>
                    <a:moveTo>
                      <a:pt x="88" y="50"/>
                    </a:moveTo>
                    <a:cubicBezTo>
                      <a:pt x="100" y="50"/>
                      <a:pt x="100" y="50"/>
                      <a:pt x="100" y="50"/>
                    </a:cubicBezTo>
                    <a:cubicBezTo>
                      <a:pt x="99" y="47"/>
                      <a:pt x="95" y="43"/>
                      <a:pt x="89" y="40"/>
                    </a:cubicBezTo>
                    <a:cubicBezTo>
                      <a:pt x="89" y="40"/>
                      <a:pt x="88" y="40"/>
                      <a:pt x="87" y="39"/>
                    </a:cubicBezTo>
                    <a:cubicBezTo>
                      <a:pt x="88" y="43"/>
                      <a:pt x="88" y="47"/>
                      <a:pt x="88" y="50"/>
                    </a:cubicBezTo>
                    <a:close/>
                    <a:moveTo>
                      <a:pt x="100" y="60"/>
                    </a:moveTo>
                    <a:cubicBezTo>
                      <a:pt x="88" y="60"/>
                      <a:pt x="88" y="60"/>
                      <a:pt x="88" y="60"/>
                    </a:cubicBezTo>
                    <a:cubicBezTo>
                      <a:pt x="88" y="64"/>
                      <a:pt x="88" y="67"/>
                      <a:pt x="87" y="71"/>
                    </a:cubicBezTo>
                    <a:cubicBezTo>
                      <a:pt x="88" y="71"/>
                      <a:pt x="89" y="70"/>
                      <a:pt x="89" y="70"/>
                    </a:cubicBezTo>
                    <a:cubicBezTo>
                      <a:pt x="95" y="67"/>
                      <a:pt x="99" y="64"/>
                      <a:pt x="100" y="60"/>
                    </a:cubicBezTo>
                    <a:close/>
                    <a:moveTo>
                      <a:pt x="23" y="60"/>
                    </a:moveTo>
                    <a:cubicBezTo>
                      <a:pt x="11" y="60"/>
                      <a:pt x="11" y="60"/>
                      <a:pt x="11" y="60"/>
                    </a:cubicBezTo>
                    <a:cubicBezTo>
                      <a:pt x="13" y="64"/>
                      <a:pt x="17" y="67"/>
                      <a:pt x="22" y="70"/>
                    </a:cubicBezTo>
                    <a:cubicBezTo>
                      <a:pt x="23" y="70"/>
                      <a:pt x="24" y="71"/>
                      <a:pt x="24" y="71"/>
                    </a:cubicBezTo>
                    <a:cubicBezTo>
                      <a:pt x="24" y="67"/>
                      <a:pt x="23" y="64"/>
                      <a:pt x="23" y="60"/>
                    </a:cubicBezTo>
                    <a:close/>
                    <a:moveTo>
                      <a:pt x="96" y="77"/>
                    </a:moveTo>
                    <a:cubicBezTo>
                      <a:pt x="95" y="78"/>
                      <a:pt x="95" y="78"/>
                      <a:pt x="94" y="78"/>
                    </a:cubicBezTo>
                    <a:cubicBezTo>
                      <a:pt x="91" y="80"/>
                      <a:pt x="88" y="81"/>
                      <a:pt x="84" y="82"/>
                    </a:cubicBezTo>
                    <a:cubicBezTo>
                      <a:pt x="83" y="86"/>
                      <a:pt x="81" y="90"/>
                      <a:pt x="80" y="93"/>
                    </a:cubicBezTo>
                    <a:cubicBezTo>
                      <a:pt x="79" y="94"/>
                      <a:pt x="79" y="94"/>
                      <a:pt x="79" y="95"/>
                    </a:cubicBezTo>
                    <a:cubicBezTo>
                      <a:pt x="82" y="93"/>
                      <a:pt x="85" y="90"/>
                      <a:pt x="88" y="88"/>
                    </a:cubicBezTo>
                    <a:cubicBezTo>
                      <a:pt x="91" y="85"/>
                      <a:pt x="94" y="81"/>
                      <a:pt x="96" y="77"/>
                    </a:cubicBezTo>
                    <a:close/>
                    <a:moveTo>
                      <a:pt x="27" y="82"/>
                    </a:moveTo>
                    <a:cubicBezTo>
                      <a:pt x="24" y="81"/>
                      <a:pt x="20" y="80"/>
                      <a:pt x="18" y="78"/>
                    </a:cubicBezTo>
                    <a:cubicBezTo>
                      <a:pt x="17" y="78"/>
                      <a:pt x="16" y="78"/>
                      <a:pt x="15" y="77"/>
                    </a:cubicBezTo>
                    <a:cubicBezTo>
                      <a:pt x="18" y="81"/>
                      <a:pt x="20" y="85"/>
                      <a:pt x="23" y="88"/>
                    </a:cubicBezTo>
                    <a:cubicBezTo>
                      <a:pt x="26" y="90"/>
                      <a:pt x="29" y="93"/>
                      <a:pt x="33" y="95"/>
                    </a:cubicBezTo>
                    <a:cubicBezTo>
                      <a:pt x="32" y="94"/>
                      <a:pt x="32" y="94"/>
                      <a:pt x="32" y="93"/>
                    </a:cubicBezTo>
                    <a:cubicBezTo>
                      <a:pt x="30" y="90"/>
                      <a:pt x="28" y="86"/>
                      <a:pt x="27" y="82"/>
                    </a:cubicBezTo>
                    <a:close/>
                    <a:moveTo>
                      <a:pt x="15" y="33"/>
                    </a:moveTo>
                    <a:cubicBezTo>
                      <a:pt x="16" y="33"/>
                      <a:pt x="17" y="32"/>
                      <a:pt x="18" y="32"/>
                    </a:cubicBezTo>
                    <a:cubicBezTo>
                      <a:pt x="20" y="30"/>
                      <a:pt x="24" y="29"/>
                      <a:pt x="27" y="28"/>
                    </a:cubicBezTo>
                    <a:cubicBezTo>
                      <a:pt x="28" y="24"/>
                      <a:pt x="30" y="20"/>
                      <a:pt x="32" y="17"/>
                    </a:cubicBezTo>
                    <a:cubicBezTo>
                      <a:pt x="32" y="17"/>
                      <a:pt x="32" y="16"/>
                      <a:pt x="33" y="16"/>
                    </a:cubicBezTo>
                    <a:cubicBezTo>
                      <a:pt x="29" y="18"/>
                      <a:pt x="26" y="20"/>
                      <a:pt x="23" y="23"/>
                    </a:cubicBezTo>
                    <a:cubicBezTo>
                      <a:pt x="20" y="26"/>
                      <a:pt x="18" y="29"/>
                      <a:pt x="15" y="33"/>
                    </a:cubicBezTo>
                    <a:close/>
                    <a:moveTo>
                      <a:pt x="84" y="28"/>
                    </a:moveTo>
                    <a:cubicBezTo>
                      <a:pt x="88" y="29"/>
                      <a:pt x="91" y="30"/>
                      <a:pt x="94" y="32"/>
                    </a:cubicBezTo>
                    <a:cubicBezTo>
                      <a:pt x="95" y="32"/>
                      <a:pt x="95" y="33"/>
                      <a:pt x="96" y="33"/>
                    </a:cubicBezTo>
                    <a:cubicBezTo>
                      <a:pt x="94" y="29"/>
                      <a:pt x="91" y="26"/>
                      <a:pt x="88" y="23"/>
                    </a:cubicBezTo>
                    <a:cubicBezTo>
                      <a:pt x="85" y="20"/>
                      <a:pt x="82" y="18"/>
                      <a:pt x="79" y="16"/>
                    </a:cubicBezTo>
                    <a:cubicBezTo>
                      <a:pt x="79" y="16"/>
                      <a:pt x="79" y="17"/>
                      <a:pt x="80" y="17"/>
                    </a:cubicBezTo>
                    <a:cubicBezTo>
                      <a:pt x="81" y="20"/>
                      <a:pt x="83" y="24"/>
                      <a:pt x="84" y="28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816337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endParaRPr>
              </a:p>
            </p:txBody>
          </p:sp>
          <p:sp>
            <p:nvSpPr>
              <p:cNvPr id="44" name="文本框 49"/>
              <p:cNvSpPr txBox="1"/>
              <p:nvPr/>
            </p:nvSpPr>
            <p:spPr>
              <a:xfrm>
                <a:off x="9567636" y="3381327"/>
                <a:ext cx="1248229" cy="38630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 algn="ctr">
                  <a:defRPr sz="1600">
                    <a:solidFill>
                      <a:srgbClr val="9DA8B1"/>
                    </a:solidFill>
                    <a:latin typeface="TeXGyreAdventor" panose="00000500000000000000" pitchFamily="50" charset="0"/>
                  </a:defRPr>
                </a:lvl1pPr>
              </a:lstStyle>
              <a:p>
                <a:pPr marL="0" marR="0" lvl="0" indent="0" algn="ctr" defTabSz="816337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>
                        <a:lumMod val="65000"/>
                        <a:lumOff val="35000"/>
                      </a:prstClr>
                    </a:solidFill>
                    <a:effectLst/>
                    <a:uLnTx/>
                    <a:uFillTx/>
                    <a:latin typeface="微软雅黑" pitchFamily="34" charset="-122"/>
                    <a:ea typeface="微软雅黑" pitchFamily="34" charset="-122"/>
                    <a:cs typeface="+mn-cs"/>
                  </a:rPr>
                  <a:t>添加标题</a:t>
                </a:r>
              </a:p>
            </p:txBody>
          </p:sp>
        </p:grpSp>
      </p:grpSp>
      <p:grpSp>
        <p:nvGrpSpPr>
          <p:cNvPr id="47" name="组合 46"/>
          <p:cNvGrpSpPr/>
          <p:nvPr/>
        </p:nvGrpSpPr>
        <p:grpSpPr>
          <a:xfrm>
            <a:off x="4718451" y="1400968"/>
            <a:ext cx="1865759" cy="2926229"/>
            <a:chOff x="4718451" y="1400968"/>
            <a:chExt cx="1865759" cy="2926229"/>
          </a:xfrm>
        </p:grpSpPr>
        <p:grpSp>
          <p:nvGrpSpPr>
            <p:cNvPr id="20" name="组合 19"/>
            <p:cNvGrpSpPr/>
            <p:nvPr/>
          </p:nvGrpSpPr>
          <p:grpSpPr>
            <a:xfrm>
              <a:off x="4718451" y="2930863"/>
              <a:ext cx="1853644" cy="1396334"/>
              <a:chOff x="3474720" y="4038600"/>
              <a:chExt cx="2331720" cy="1752600"/>
            </a:xfrm>
          </p:grpSpPr>
          <p:sp>
            <p:nvSpPr>
              <p:cNvPr id="21" name="文本框 30"/>
              <p:cNvSpPr txBox="1"/>
              <p:nvPr/>
            </p:nvSpPr>
            <p:spPr>
              <a:xfrm>
                <a:off x="3987799" y="4758224"/>
                <a:ext cx="1248229" cy="37342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816337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2000" b="0" i="0" u="none" strike="noStrike" kern="1200" cap="none" spc="0" normalizeH="0" baseline="-3000" noProof="0" dirty="0">
                    <a:ln>
                      <a:noFill/>
                    </a:ln>
                    <a:solidFill>
                      <a:prstClr val="black">
                        <a:lumMod val="65000"/>
                        <a:lumOff val="35000"/>
                      </a:prstClr>
                    </a:solidFill>
                    <a:effectLst/>
                    <a:uLnTx/>
                    <a:uFillTx/>
                    <a:latin typeface="微软雅黑" pitchFamily="34" charset="-122"/>
                    <a:ea typeface="微软雅黑" pitchFamily="34" charset="-122"/>
                    <a:cs typeface="+mn-cs"/>
                  </a:rPr>
                  <a:t>添加标题</a:t>
                </a:r>
              </a:p>
            </p:txBody>
          </p:sp>
          <p:sp>
            <p:nvSpPr>
              <p:cNvPr id="22" name="文本框 31"/>
              <p:cNvSpPr txBox="1"/>
              <p:nvPr/>
            </p:nvSpPr>
            <p:spPr>
              <a:xfrm>
                <a:off x="3987799" y="5299084"/>
                <a:ext cx="1248229" cy="37342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816337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2000" b="0" i="0" u="none" strike="noStrike" kern="1200" cap="none" spc="0" normalizeH="0" baseline="-3000" noProof="0" dirty="0">
                    <a:ln>
                      <a:noFill/>
                    </a:ln>
                    <a:solidFill>
                      <a:prstClr val="black">
                        <a:lumMod val="65000"/>
                        <a:lumOff val="35000"/>
                      </a:prstClr>
                    </a:solidFill>
                    <a:effectLst/>
                    <a:uLnTx/>
                    <a:uFillTx/>
                    <a:latin typeface="微软雅黑" pitchFamily="34" charset="-122"/>
                    <a:ea typeface="微软雅黑" pitchFamily="34" charset="-122"/>
                    <a:cs typeface="+mn-cs"/>
                  </a:rPr>
                  <a:t>添加标题</a:t>
                </a:r>
              </a:p>
            </p:txBody>
          </p:sp>
          <p:sp>
            <p:nvSpPr>
              <p:cNvPr id="23" name="文本框 32"/>
              <p:cNvSpPr txBox="1"/>
              <p:nvPr/>
            </p:nvSpPr>
            <p:spPr>
              <a:xfrm>
                <a:off x="3987799" y="4217364"/>
                <a:ext cx="1248229" cy="37342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816337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2000" b="0" i="0" u="none" strike="noStrike" kern="1200" cap="none" spc="0" normalizeH="0" baseline="-3000" noProof="0" dirty="0">
                    <a:ln>
                      <a:noFill/>
                    </a:ln>
                    <a:solidFill>
                      <a:prstClr val="black">
                        <a:lumMod val="65000"/>
                        <a:lumOff val="35000"/>
                      </a:prstClr>
                    </a:solidFill>
                    <a:effectLst/>
                    <a:uLnTx/>
                    <a:uFillTx/>
                    <a:latin typeface="微软雅黑" pitchFamily="34" charset="-122"/>
                    <a:ea typeface="微软雅黑" pitchFamily="34" charset="-122"/>
                    <a:cs typeface="+mn-cs"/>
                  </a:rPr>
                  <a:t>添加标题</a:t>
                </a:r>
              </a:p>
            </p:txBody>
          </p:sp>
          <p:sp>
            <p:nvSpPr>
              <p:cNvPr id="24" name="矩形 23"/>
              <p:cNvSpPr/>
              <p:nvPr/>
            </p:nvSpPr>
            <p:spPr>
              <a:xfrm>
                <a:off x="3474720" y="4038600"/>
                <a:ext cx="2331720" cy="1752600"/>
              </a:xfrm>
              <a:prstGeom prst="rect">
                <a:avLst/>
              </a:prstGeom>
              <a:ln w="12700"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816337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endParaRPr>
              </a:p>
            </p:txBody>
          </p:sp>
          <p:cxnSp>
            <p:nvCxnSpPr>
              <p:cNvPr id="25" name="直接连接符 24"/>
              <p:cNvCxnSpPr/>
              <p:nvPr/>
            </p:nvCxnSpPr>
            <p:spPr>
              <a:xfrm>
                <a:off x="3596580" y="4643482"/>
                <a:ext cx="2088000" cy="0"/>
              </a:xfrm>
              <a:prstGeom prst="line">
                <a:avLst/>
              </a:prstGeom>
              <a:ln w="12700"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直接连接符 25"/>
              <p:cNvCxnSpPr/>
              <p:nvPr/>
            </p:nvCxnSpPr>
            <p:spPr>
              <a:xfrm>
                <a:off x="3596580" y="5189592"/>
                <a:ext cx="2088000" cy="0"/>
              </a:xfrm>
              <a:prstGeom prst="line">
                <a:avLst/>
              </a:prstGeom>
              <a:ln w="12700"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8" name="组合 37"/>
            <p:cNvGrpSpPr/>
            <p:nvPr/>
          </p:nvGrpSpPr>
          <p:grpSpPr>
            <a:xfrm>
              <a:off x="4730566" y="1400968"/>
              <a:ext cx="1853644" cy="1529897"/>
              <a:chOff x="6252210" y="1908810"/>
              <a:chExt cx="2331720" cy="1920240"/>
            </a:xfrm>
          </p:grpSpPr>
          <p:sp>
            <p:nvSpPr>
              <p:cNvPr id="39" name="矩形 38"/>
              <p:cNvSpPr/>
              <p:nvPr/>
            </p:nvSpPr>
            <p:spPr>
              <a:xfrm>
                <a:off x="6252210" y="1908810"/>
                <a:ext cx="2331720" cy="1920240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816337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endParaRPr>
              </a:p>
            </p:txBody>
          </p:sp>
          <p:sp>
            <p:nvSpPr>
              <p:cNvPr id="40" name="文本框 48"/>
              <p:cNvSpPr txBox="1"/>
              <p:nvPr/>
            </p:nvSpPr>
            <p:spPr>
              <a:xfrm>
                <a:off x="6793956" y="3381327"/>
                <a:ext cx="1248229" cy="38630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 algn="ctr">
                  <a:defRPr sz="1600">
                    <a:solidFill>
                      <a:srgbClr val="E7E7E7"/>
                    </a:solidFill>
                    <a:latin typeface="TeXGyreAdventor" panose="00000500000000000000" pitchFamily="50" charset="0"/>
                  </a:defRPr>
                </a:lvl1pPr>
              </a:lstStyle>
              <a:p>
                <a:pPr marL="0" marR="0" lvl="0" indent="0" algn="ctr" defTabSz="816337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微软雅黑" pitchFamily="34" charset="-122"/>
                    <a:ea typeface="微软雅黑" pitchFamily="34" charset="-122"/>
                    <a:cs typeface="+mn-cs"/>
                  </a:rPr>
                  <a:t>添加标题</a:t>
                </a:r>
              </a:p>
            </p:txBody>
          </p:sp>
        </p:grpSp>
        <p:sp>
          <p:nvSpPr>
            <p:cNvPr id="45" name="Freeform 73"/>
            <p:cNvSpPr>
              <a:spLocks noEditPoints="1"/>
            </p:cNvSpPr>
            <p:nvPr/>
          </p:nvSpPr>
          <p:spPr bwMode="auto">
            <a:xfrm>
              <a:off x="5333322" y="1722488"/>
              <a:ext cx="648132" cy="665262"/>
            </a:xfrm>
            <a:custGeom>
              <a:avLst/>
              <a:gdLst>
                <a:gd name="T0" fmla="*/ 437 w 437"/>
                <a:gd name="T1" fmla="*/ 191 h 447"/>
                <a:gd name="T2" fmla="*/ 412 w 437"/>
                <a:gd name="T3" fmla="*/ 291 h 447"/>
                <a:gd name="T4" fmla="*/ 322 w 437"/>
                <a:gd name="T5" fmla="*/ 342 h 447"/>
                <a:gd name="T6" fmla="*/ 284 w 437"/>
                <a:gd name="T7" fmla="*/ 330 h 447"/>
                <a:gd name="T8" fmla="*/ 267 w 437"/>
                <a:gd name="T9" fmla="*/ 310 h 447"/>
                <a:gd name="T10" fmla="*/ 205 w 437"/>
                <a:gd name="T11" fmla="*/ 340 h 447"/>
                <a:gd name="T12" fmla="*/ 138 w 437"/>
                <a:gd name="T13" fmla="*/ 309 h 447"/>
                <a:gd name="T14" fmla="*/ 115 w 437"/>
                <a:gd name="T15" fmla="*/ 231 h 447"/>
                <a:gd name="T16" fmla="*/ 142 w 437"/>
                <a:gd name="T17" fmla="*/ 150 h 447"/>
                <a:gd name="T18" fmla="*/ 219 w 437"/>
                <a:gd name="T19" fmla="*/ 115 h 447"/>
                <a:gd name="T20" fmla="*/ 269 w 437"/>
                <a:gd name="T21" fmla="*/ 135 h 447"/>
                <a:gd name="T22" fmla="*/ 273 w 437"/>
                <a:gd name="T23" fmla="*/ 121 h 447"/>
                <a:gd name="T24" fmla="*/ 320 w 437"/>
                <a:gd name="T25" fmla="*/ 121 h 447"/>
                <a:gd name="T26" fmla="*/ 310 w 437"/>
                <a:gd name="T27" fmla="*/ 263 h 447"/>
                <a:gd name="T28" fmla="*/ 315 w 437"/>
                <a:gd name="T29" fmla="*/ 287 h 447"/>
                <a:gd name="T30" fmla="*/ 326 w 437"/>
                <a:gd name="T31" fmla="*/ 291 h 447"/>
                <a:gd name="T32" fmla="*/ 382 w 437"/>
                <a:gd name="T33" fmla="*/ 191 h 447"/>
                <a:gd name="T34" fmla="*/ 345 w 437"/>
                <a:gd name="T35" fmla="*/ 94 h 447"/>
                <a:gd name="T36" fmla="*/ 230 w 437"/>
                <a:gd name="T37" fmla="*/ 52 h 447"/>
                <a:gd name="T38" fmla="*/ 113 w 437"/>
                <a:gd name="T39" fmla="*/ 94 h 447"/>
                <a:gd name="T40" fmla="*/ 57 w 437"/>
                <a:gd name="T41" fmla="*/ 229 h 447"/>
                <a:gd name="T42" fmla="*/ 104 w 437"/>
                <a:gd name="T43" fmla="*/ 351 h 447"/>
                <a:gd name="T44" fmla="*/ 217 w 437"/>
                <a:gd name="T45" fmla="*/ 395 h 447"/>
                <a:gd name="T46" fmla="*/ 349 w 437"/>
                <a:gd name="T47" fmla="*/ 370 h 447"/>
                <a:gd name="T48" fmla="*/ 357 w 437"/>
                <a:gd name="T49" fmla="*/ 366 h 447"/>
                <a:gd name="T50" fmla="*/ 357 w 437"/>
                <a:gd name="T51" fmla="*/ 419 h 447"/>
                <a:gd name="T52" fmla="*/ 354 w 437"/>
                <a:gd name="T53" fmla="*/ 420 h 447"/>
                <a:gd name="T54" fmla="*/ 216 w 437"/>
                <a:gd name="T55" fmla="*/ 447 h 447"/>
                <a:gd name="T56" fmla="*/ 68 w 437"/>
                <a:gd name="T57" fmla="*/ 394 h 447"/>
                <a:gd name="T58" fmla="*/ 0 w 437"/>
                <a:gd name="T59" fmla="*/ 225 h 447"/>
                <a:gd name="T60" fmla="*/ 64 w 437"/>
                <a:gd name="T61" fmla="*/ 63 h 447"/>
                <a:gd name="T62" fmla="*/ 137 w 437"/>
                <a:gd name="T63" fmla="*/ 17 h 447"/>
                <a:gd name="T64" fmla="*/ 230 w 437"/>
                <a:gd name="T65" fmla="*/ 0 h 447"/>
                <a:gd name="T66" fmla="*/ 386 w 437"/>
                <a:gd name="T67" fmla="*/ 58 h 447"/>
                <a:gd name="T68" fmla="*/ 423 w 437"/>
                <a:gd name="T69" fmla="*/ 115 h 447"/>
                <a:gd name="T70" fmla="*/ 437 w 437"/>
                <a:gd name="T71" fmla="*/ 191 h 447"/>
                <a:gd name="T72" fmla="*/ 250 w 437"/>
                <a:gd name="T73" fmla="*/ 267 h 447"/>
                <a:gd name="T74" fmla="*/ 260 w 437"/>
                <a:gd name="T75" fmla="*/ 221 h 447"/>
                <a:gd name="T76" fmla="*/ 251 w 437"/>
                <a:gd name="T77" fmla="*/ 180 h 447"/>
                <a:gd name="T78" fmla="*/ 218 w 437"/>
                <a:gd name="T79" fmla="*/ 164 h 447"/>
                <a:gd name="T80" fmla="*/ 183 w 437"/>
                <a:gd name="T81" fmla="*/ 186 h 447"/>
                <a:gd name="T82" fmla="*/ 173 w 437"/>
                <a:gd name="T83" fmla="*/ 231 h 447"/>
                <a:gd name="T84" fmla="*/ 212 w 437"/>
                <a:gd name="T85" fmla="*/ 289 h 447"/>
                <a:gd name="T86" fmla="*/ 250 w 437"/>
                <a:gd name="T87" fmla="*/ 267 h 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437" h="447">
                  <a:moveTo>
                    <a:pt x="437" y="191"/>
                  </a:moveTo>
                  <a:cubicBezTo>
                    <a:pt x="437" y="228"/>
                    <a:pt x="427" y="264"/>
                    <a:pt x="412" y="291"/>
                  </a:cubicBezTo>
                  <a:cubicBezTo>
                    <a:pt x="390" y="324"/>
                    <a:pt x="360" y="342"/>
                    <a:pt x="322" y="342"/>
                  </a:cubicBezTo>
                  <a:cubicBezTo>
                    <a:pt x="307" y="342"/>
                    <a:pt x="293" y="337"/>
                    <a:pt x="284" y="330"/>
                  </a:cubicBezTo>
                  <a:cubicBezTo>
                    <a:pt x="277" y="325"/>
                    <a:pt x="271" y="318"/>
                    <a:pt x="267" y="310"/>
                  </a:cubicBezTo>
                  <a:cubicBezTo>
                    <a:pt x="253" y="329"/>
                    <a:pt x="230" y="340"/>
                    <a:pt x="205" y="340"/>
                  </a:cubicBezTo>
                  <a:cubicBezTo>
                    <a:pt x="177" y="340"/>
                    <a:pt x="153" y="330"/>
                    <a:pt x="138" y="309"/>
                  </a:cubicBezTo>
                  <a:cubicBezTo>
                    <a:pt x="122" y="289"/>
                    <a:pt x="115" y="263"/>
                    <a:pt x="115" y="231"/>
                  </a:cubicBezTo>
                  <a:cubicBezTo>
                    <a:pt x="115" y="199"/>
                    <a:pt x="124" y="171"/>
                    <a:pt x="142" y="150"/>
                  </a:cubicBezTo>
                  <a:cubicBezTo>
                    <a:pt x="160" y="127"/>
                    <a:pt x="187" y="115"/>
                    <a:pt x="219" y="115"/>
                  </a:cubicBezTo>
                  <a:cubicBezTo>
                    <a:pt x="239" y="115"/>
                    <a:pt x="256" y="123"/>
                    <a:pt x="269" y="135"/>
                  </a:cubicBezTo>
                  <a:cubicBezTo>
                    <a:pt x="273" y="121"/>
                    <a:pt x="273" y="121"/>
                    <a:pt x="273" y="121"/>
                  </a:cubicBezTo>
                  <a:cubicBezTo>
                    <a:pt x="320" y="121"/>
                    <a:pt x="320" y="121"/>
                    <a:pt x="320" y="121"/>
                  </a:cubicBezTo>
                  <a:cubicBezTo>
                    <a:pt x="310" y="263"/>
                    <a:pt x="310" y="263"/>
                    <a:pt x="310" y="263"/>
                  </a:cubicBezTo>
                  <a:cubicBezTo>
                    <a:pt x="309" y="275"/>
                    <a:pt x="311" y="283"/>
                    <a:pt x="315" y="287"/>
                  </a:cubicBezTo>
                  <a:cubicBezTo>
                    <a:pt x="317" y="290"/>
                    <a:pt x="320" y="291"/>
                    <a:pt x="326" y="291"/>
                  </a:cubicBezTo>
                  <a:cubicBezTo>
                    <a:pt x="368" y="291"/>
                    <a:pt x="382" y="224"/>
                    <a:pt x="382" y="191"/>
                  </a:cubicBezTo>
                  <a:cubicBezTo>
                    <a:pt x="382" y="151"/>
                    <a:pt x="369" y="118"/>
                    <a:pt x="345" y="94"/>
                  </a:cubicBezTo>
                  <a:cubicBezTo>
                    <a:pt x="318" y="66"/>
                    <a:pt x="278" y="52"/>
                    <a:pt x="230" y="52"/>
                  </a:cubicBezTo>
                  <a:cubicBezTo>
                    <a:pt x="184" y="52"/>
                    <a:pt x="144" y="67"/>
                    <a:pt x="113" y="94"/>
                  </a:cubicBezTo>
                  <a:cubicBezTo>
                    <a:pt x="77" y="127"/>
                    <a:pt x="57" y="173"/>
                    <a:pt x="57" y="229"/>
                  </a:cubicBezTo>
                  <a:cubicBezTo>
                    <a:pt x="57" y="276"/>
                    <a:pt x="74" y="320"/>
                    <a:pt x="104" y="351"/>
                  </a:cubicBezTo>
                  <a:cubicBezTo>
                    <a:pt x="133" y="379"/>
                    <a:pt x="171" y="395"/>
                    <a:pt x="217" y="395"/>
                  </a:cubicBezTo>
                  <a:cubicBezTo>
                    <a:pt x="269" y="395"/>
                    <a:pt x="309" y="388"/>
                    <a:pt x="349" y="370"/>
                  </a:cubicBezTo>
                  <a:cubicBezTo>
                    <a:pt x="357" y="366"/>
                    <a:pt x="357" y="366"/>
                    <a:pt x="357" y="366"/>
                  </a:cubicBezTo>
                  <a:cubicBezTo>
                    <a:pt x="357" y="419"/>
                    <a:pt x="357" y="419"/>
                    <a:pt x="357" y="419"/>
                  </a:cubicBezTo>
                  <a:cubicBezTo>
                    <a:pt x="354" y="420"/>
                    <a:pt x="354" y="420"/>
                    <a:pt x="354" y="420"/>
                  </a:cubicBezTo>
                  <a:cubicBezTo>
                    <a:pt x="316" y="438"/>
                    <a:pt x="272" y="447"/>
                    <a:pt x="216" y="447"/>
                  </a:cubicBezTo>
                  <a:cubicBezTo>
                    <a:pt x="157" y="447"/>
                    <a:pt x="106" y="429"/>
                    <a:pt x="68" y="394"/>
                  </a:cubicBezTo>
                  <a:cubicBezTo>
                    <a:pt x="23" y="354"/>
                    <a:pt x="0" y="293"/>
                    <a:pt x="0" y="225"/>
                  </a:cubicBezTo>
                  <a:cubicBezTo>
                    <a:pt x="0" y="159"/>
                    <a:pt x="22" y="104"/>
                    <a:pt x="64" y="63"/>
                  </a:cubicBezTo>
                  <a:cubicBezTo>
                    <a:pt x="85" y="43"/>
                    <a:pt x="109" y="28"/>
                    <a:pt x="137" y="17"/>
                  </a:cubicBezTo>
                  <a:cubicBezTo>
                    <a:pt x="166" y="6"/>
                    <a:pt x="197" y="0"/>
                    <a:pt x="230" y="0"/>
                  </a:cubicBezTo>
                  <a:cubicBezTo>
                    <a:pt x="292" y="0"/>
                    <a:pt x="348" y="21"/>
                    <a:pt x="386" y="58"/>
                  </a:cubicBezTo>
                  <a:cubicBezTo>
                    <a:pt x="402" y="74"/>
                    <a:pt x="415" y="94"/>
                    <a:pt x="423" y="115"/>
                  </a:cubicBezTo>
                  <a:cubicBezTo>
                    <a:pt x="432" y="138"/>
                    <a:pt x="437" y="163"/>
                    <a:pt x="437" y="191"/>
                  </a:cubicBezTo>
                  <a:close/>
                  <a:moveTo>
                    <a:pt x="250" y="267"/>
                  </a:moveTo>
                  <a:cubicBezTo>
                    <a:pt x="258" y="254"/>
                    <a:pt x="260" y="234"/>
                    <a:pt x="260" y="221"/>
                  </a:cubicBezTo>
                  <a:cubicBezTo>
                    <a:pt x="260" y="203"/>
                    <a:pt x="256" y="190"/>
                    <a:pt x="251" y="180"/>
                  </a:cubicBezTo>
                  <a:cubicBezTo>
                    <a:pt x="243" y="169"/>
                    <a:pt x="232" y="164"/>
                    <a:pt x="218" y="164"/>
                  </a:cubicBezTo>
                  <a:cubicBezTo>
                    <a:pt x="202" y="164"/>
                    <a:pt x="190" y="171"/>
                    <a:pt x="183" y="186"/>
                  </a:cubicBezTo>
                  <a:cubicBezTo>
                    <a:pt x="176" y="197"/>
                    <a:pt x="173" y="214"/>
                    <a:pt x="173" y="231"/>
                  </a:cubicBezTo>
                  <a:cubicBezTo>
                    <a:pt x="173" y="249"/>
                    <a:pt x="177" y="289"/>
                    <a:pt x="212" y="289"/>
                  </a:cubicBezTo>
                  <a:cubicBezTo>
                    <a:pt x="229" y="289"/>
                    <a:pt x="242" y="282"/>
                    <a:pt x="250" y="26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56047464"/>
      </p:ext>
    </p:extLst>
  </p:cSld>
  <p:clrMapOvr>
    <a:masterClrMapping/>
  </p:clrMapOvr>
  <p:transition spd="slow" advClick="0" advTm="0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>
            <a:grpSpLocks/>
          </p:cNvGrpSpPr>
          <p:nvPr/>
        </p:nvGrpSpPr>
        <p:grpSpPr bwMode="auto">
          <a:xfrm>
            <a:off x="1116013" y="2351633"/>
            <a:ext cx="830262" cy="831850"/>
            <a:chOff x="1005742" y="1959743"/>
            <a:chExt cx="1189994" cy="1189994"/>
          </a:xfrm>
        </p:grpSpPr>
        <p:sp>
          <p:nvSpPr>
            <p:cNvPr id="3" name="椭圆 2"/>
            <p:cNvSpPr/>
            <p:nvPr/>
          </p:nvSpPr>
          <p:spPr>
            <a:xfrm>
              <a:off x="1060350" y="2014246"/>
              <a:ext cx="1080778" cy="1080987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200" kern="0" dirty="0">
                  <a:solidFill>
                    <a:sysClr val="window" lastClr="FFFFFF"/>
                  </a:solidFill>
                  <a:latin typeface="Bodoni MT"/>
                  <a:ea typeface="微软雅黑"/>
                </a:rPr>
                <a:t>内容</a:t>
              </a:r>
              <a:endParaRPr lang="en-US" altLang="zh-CN" sz="1200" kern="0" dirty="0">
                <a:solidFill>
                  <a:sysClr val="window" lastClr="FFFFFF"/>
                </a:solidFill>
                <a:latin typeface="Bodoni MT"/>
                <a:ea typeface="微软雅黑"/>
              </a:endParaRP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200" kern="0" dirty="0">
                  <a:solidFill>
                    <a:sysClr val="window" lastClr="FFFFFF"/>
                  </a:solidFill>
                  <a:latin typeface="Bodoni MT"/>
                  <a:ea typeface="微软雅黑"/>
                </a:rPr>
                <a:t>说明</a:t>
              </a:r>
            </a:p>
          </p:txBody>
        </p:sp>
        <p:sp>
          <p:nvSpPr>
            <p:cNvPr id="4" name="椭圆 3"/>
            <p:cNvSpPr/>
            <p:nvPr/>
          </p:nvSpPr>
          <p:spPr>
            <a:xfrm>
              <a:off x="1005742" y="1959743"/>
              <a:ext cx="1189994" cy="1189994"/>
            </a:xfrm>
            <a:prstGeom prst="ellipse">
              <a:avLst/>
            </a:prstGeom>
            <a:noFill/>
            <a:ln w="12700" cap="flat" cmpd="sng" algn="ctr">
              <a:solidFill>
                <a:schemeClr val="accent1"/>
              </a:solidFill>
              <a:prstDash val="solid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" lastClr="FFFFFF"/>
                </a:solidFill>
                <a:latin typeface="Bodoni MT"/>
                <a:ea typeface="微软雅黑"/>
              </a:endParaRPr>
            </a:p>
          </p:txBody>
        </p:sp>
      </p:grpSp>
      <p:grpSp>
        <p:nvGrpSpPr>
          <p:cNvPr id="5" name="组合 4"/>
          <p:cNvGrpSpPr>
            <a:grpSpLocks/>
          </p:cNvGrpSpPr>
          <p:nvPr/>
        </p:nvGrpSpPr>
        <p:grpSpPr bwMode="auto">
          <a:xfrm>
            <a:off x="2571750" y="1800771"/>
            <a:ext cx="831850" cy="830262"/>
            <a:chOff x="3750551" y="1408378"/>
            <a:chExt cx="1111514" cy="1111514"/>
          </a:xfrm>
        </p:grpSpPr>
        <p:sp>
          <p:nvSpPr>
            <p:cNvPr id="6" name="椭圆 5"/>
            <p:cNvSpPr/>
            <p:nvPr/>
          </p:nvSpPr>
          <p:spPr>
            <a:xfrm>
              <a:off x="3801460" y="1459384"/>
              <a:ext cx="1009696" cy="1009501"/>
            </a:xfrm>
            <a:prstGeom prst="ellipse">
              <a:avLst/>
            </a:prstGeom>
            <a:solidFill>
              <a:schemeClr val="accent2"/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200" kern="0" dirty="0">
                  <a:solidFill>
                    <a:sysClr val="window" lastClr="FFFFFF"/>
                  </a:solidFill>
                  <a:latin typeface="Bodoni MT"/>
                  <a:ea typeface="微软雅黑"/>
                </a:rPr>
                <a:t>内容</a:t>
              </a:r>
              <a:endParaRPr lang="en-US" altLang="zh-CN" sz="1200" kern="0" dirty="0">
                <a:solidFill>
                  <a:sysClr val="window" lastClr="FFFFFF"/>
                </a:solidFill>
                <a:latin typeface="Bodoni MT"/>
                <a:ea typeface="微软雅黑"/>
              </a:endParaRP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200" kern="0" dirty="0">
                  <a:solidFill>
                    <a:sysClr val="window" lastClr="FFFFFF"/>
                  </a:solidFill>
                  <a:latin typeface="Bodoni MT"/>
                  <a:ea typeface="微软雅黑"/>
                </a:rPr>
                <a:t>说明</a:t>
              </a:r>
            </a:p>
          </p:txBody>
        </p:sp>
        <p:sp>
          <p:nvSpPr>
            <p:cNvPr id="7" name="椭圆 6"/>
            <p:cNvSpPr/>
            <p:nvPr/>
          </p:nvSpPr>
          <p:spPr>
            <a:xfrm>
              <a:off x="3750551" y="1408378"/>
              <a:ext cx="1111514" cy="1111514"/>
            </a:xfrm>
            <a:prstGeom prst="ellipse">
              <a:avLst/>
            </a:prstGeom>
            <a:noFill/>
            <a:ln w="12700" cap="flat" cmpd="sng" algn="ctr">
              <a:solidFill>
                <a:schemeClr val="accent2"/>
              </a:solidFill>
              <a:prstDash val="solid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" lastClr="FFFFFF"/>
                </a:solidFill>
                <a:latin typeface="Bodoni MT"/>
                <a:ea typeface="微软雅黑"/>
              </a:endParaRPr>
            </a:p>
          </p:txBody>
        </p:sp>
      </p:grpSp>
      <p:grpSp>
        <p:nvGrpSpPr>
          <p:cNvPr id="8" name="组合 7"/>
          <p:cNvGrpSpPr>
            <a:grpSpLocks/>
          </p:cNvGrpSpPr>
          <p:nvPr/>
        </p:nvGrpSpPr>
        <p:grpSpPr bwMode="auto">
          <a:xfrm>
            <a:off x="2571750" y="2977108"/>
            <a:ext cx="831850" cy="830263"/>
            <a:chOff x="1005742" y="1959742"/>
            <a:chExt cx="1189994" cy="1189994"/>
          </a:xfrm>
        </p:grpSpPr>
        <p:sp>
          <p:nvSpPr>
            <p:cNvPr id="9" name="椭圆 8"/>
            <p:cNvSpPr/>
            <p:nvPr/>
          </p:nvSpPr>
          <p:spPr>
            <a:xfrm>
              <a:off x="1060246" y="2014350"/>
              <a:ext cx="1080987" cy="1080779"/>
            </a:xfrm>
            <a:prstGeom prst="ellipse">
              <a:avLst/>
            </a:prstGeom>
            <a:solidFill>
              <a:schemeClr val="accent3"/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200" kern="0" dirty="0">
                  <a:solidFill>
                    <a:sysClr val="window" lastClr="FFFFFF"/>
                  </a:solidFill>
                  <a:latin typeface="Bodoni MT"/>
                  <a:ea typeface="微软雅黑"/>
                </a:rPr>
                <a:t>内容</a:t>
              </a:r>
              <a:endParaRPr lang="en-US" altLang="zh-CN" sz="1200" kern="0" dirty="0">
                <a:solidFill>
                  <a:sysClr val="window" lastClr="FFFFFF"/>
                </a:solidFill>
                <a:latin typeface="Bodoni MT"/>
                <a:ea typeface="微软雅黑"/>
              </a:endParaRP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200" kern="0" dirty="0">
                  <a:solidFill>
                    <a:sysClr val="window" lastClr="FFFFFF"/>
                  </a:solidFill>
                  <a:latin typeface="Bodoni MT"/>
                  <a:ea typeface="微软雅黑"/>
                </a:rPr>
                <a:t>说明</a:t>
              </a:r>
            </a:p>
          </p:txBody>
        </p:sp>
        <p:sp>
          <p:nvSpPr>
            <p:cNvPr id="10" name="椭圆 9"/>
            <p:cNvSpPr/>
            <p:nvPr/>
          </p:nvSpPr>
          <p:spPr>
            <a:xfrm>
              <a:off x="1005742" y="1959742"/>
              <a:ext cx="1189994" cy="1189994"/>
            </a:xfrm>
            <a:prstGeom prst="ellipse">
              <a:avLst/>
            </a:prstGeom>
            <a:noFill/>
            <a:ln w="12700" cap="flat" cmpd="sng" algn="ctr">
              <a:solidFill>
                <a:schemeClr val="accent3"/>
              </a:solidFill>
              <a:prstDash val="solid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" lastClr="FFFFFF"/>
                </a:solidFill>
                <a:latin typeface="Bodoni MT"/>
                <a:ea typeface="微软雅黑"/>
              </a:endParaRPr>
            </a:p>
          </p:txBody>
        </p:sp>
      </p:grpSp>
      <p:grpSp>
        <p:nvGrpSpPr>
          <p:cNvPr id="11" name="组合 10"/>
          <p:cNvGrpSpPr>
            <a:grpSpLocks/>
          </p:cNvGrpSpPr>
          <p:nvPr/>
        </p:nvGrpSpPr>
        <p:grpSpPr bwMode="auto">
          <a:xfrm>
            <a:off x="4119563" y="1197521"/>
            <a:ext cx="830262" cy="831850"/>
            <a:chOff x="1005742" y="1959742"/>
            <a:chExt cx="1189994" cy="1189994"/>
          </a:xfrm>
        </p:grpSpPr>
        <p:sp>
          <p:nvSpPr>
            <p:cNvPr id="12" name="椭圆 11"/>
            <p:cNvSpPr/>
            <p:nvPr/>
          </p:nvSpPr>
          <p:spPr>
            <a:xfrm>
              <a:off x="1060350" y="2014246"/>
              <a:ext cx="1080778" cy="1080987"/>
            </a:xfrm>
            <a:prstGeom prst="ellipse">
              <a:avLst/>
            </a:prstGeom>
            <a:solidFill>
              <a:schemeClr val="accent4"/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200" kern="0" dirty="0">
                  <a:solidFill>
                    <a:sysClr val="window" lastClr="FFFFFF"/>
                  </a:solidFill>
                  <a:latin typeface="Bodoni MT"/>
                  <a:ea typeface="微软雅黑"/>
                </a:rPr>
                <a:t>内容</a:t>
              </a:r>
              <a:endParaRPr lang="en-US" altLang="zh-CN" sz="1200" kern="0" dirty="0">
                <a:solidFill>
                  <a:sysClr val="window" lastClr="FFFFFF"/>
                </a:solidFill>
                <a:latin typeface="Bodoni MT"/>
                <a:ea typeface="微软雅黑"/>
              </a:endParaRP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200" kern="0" dirty="0">
                  <a:solidFill>
                    <a:sysClr val="window" lastClr="FFFFFF"/>
                  </a:solidFill>
                  <a:latin typeface="Bodoni MT"/>
                  <a:ea typeface="微软雅黑"/>
                </a:rPr>
                <a:t>说明</a:t>
              </a:r>
            </a:p>
          </p:txBody>
        </p:sp>
        <p:sp>
          <p:nvSpPr>
            <p:cNvPr id="13" name="椭圆 12"/>
            <p:cNvSpPr/>
            <p:nvPr/>
          </p:nvSpPr>
          <p:spPr>
            <a:xfrm>
              <a:off x="1005742" y="1959742"/>
              <a:ext cx="1189994" cy="1189994"/>
            </a:xfrm>
            <a:prstGeom prst="ellipse">
              <a:avLst/>
            </a:prstGeom>
            <a:noFill/>
            <a:ln w="12700" cap="flat" cmpd="sng" algn="ctr">
              <a:solidFill>
                <a:schemeClr val="accent4"/>
              </a:solidFill>
              <a:prstDash val="solid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" lastClr="FFFFFF"/>
                </a:solidFill>
                <a:latin typeface="Bodoni MT"/>
                <a:ea typeface="微软雅黑"/>
              </a:endParaRPr>
            </a:p>
          </p:txBody>
        </p:sp>
      </p:grpSp>
      <p:grpSp>
        <p:nvGrpSpPr>
          <p:cNvPr id="14" name="组合 13"/>
          <p:cNvGrpSpPr>
            <a:grpSpLocks/>
          </p:cNvGrpSpPr>
          <p:nvPr/>
        </p:nvGrpSpPr>
        <p:grpSpPr bwMode="auto">
          <a:xfrm>
            <a:off x="4129088" y="3613696"/>
            <a:ext cx="831850" cy="830262"/>
            <a:chOff x="1005742" y="2208327"/>
            <a:chExt cx="1189994" cy="1189994"/>
          </a:xfrm>
        </p:grpSpPr>
        <p:sp>
          <p:nvSpPr>
            <p:cNvPr id="15" name="椭圆 14"/>
            <p:cNvSpPr/>
            <p:nvPr/>
          </p:nvSpPr>
          <p:spPr>
            <a:xfrm>
              <a:off x="1060246" y="2262935"/>
              <a:ext cx="1080987" cy="1080778"/>
            </a:xfrm>
            <a:prstGeom prst="ellipse">
              <a:avLst/>
            </a:prstGeom>
            <a:solidFill>
              <a:schemeClr val="accent6"/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200" kern="0" dirty="0">
                  <a:solidFill>
                    <a:sysClr val="window" lastClr="FFFFFF"/>
                  </a:solidFill>
                  <a:latin typeface="Bodoni MT"/>
                  <a:ea typeface="微软雅黑"/>
                </a:rPr>
                <a:t>内容</a:t>
              </a:r>
              <a:endParaRPr lang="en-US" altLang="zh-CN" sz="1200" kern="0" dirty="0">
                <a:solidFill>
                  <a:sysClr val="window" lastClr="FFFFFF"/>
                </a:solidFill>
                <a:latin typeface="Bodoni MT"/>
                <a:ea typeface="微软雅黑"/>
              </a:endParaRP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200" kern="0" dirty="0">
                  <a:solidFill>
                    <a:sysClr val="window" lastClr="FFFFFF"/>
                  </a:solidFill>
                  <a:latin typeface="Bodoni MT"/>
                  <a:ea typeface="微软雅黑"/>
                </a:rPr>
                <a:t>说明</a:t>
              </a:r>
            </a:p>
          </p:txBody>
        </p:sp>
        <p:sp>
          <p:nvSpPr>
            <p:cNvPr id="16" name="椭圆 15"/>
            <p:cNvSpPr/>
            <p:nvPr/>
          </p:nvSpPr>
          <p:spPr>
            <a:xfrm>
              <a:off x="1005742" y="2208327"/>
              <a:ext cx="1189994" cy="1189994"/>
            </a:xfrm>
            <a:prstGeom prst="ellipse">
              <a:avLst/>
            </a:prstGeom>
            <a:noFill/>
            <a:ln w="12700" cap="flat" cmpd="sng" algn="ctr">
              <a:solidFill>
                <a:schemeClr val="accent6"/>
              </a:solidFill>
              <a:prstDash val="solid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" lastClr="FFFFFF"/>
                </a:solidFill>
                <a:latin typeface="Bodoni MT"/>
                <a:ea typeface="微软雅黑"/>
              </a:endParaRPr>
            </a:p>
          </p:txBody>
        </p:sp>
      </p:grpSp>
      <p:grpSp>
        <p:nvGrpSpPr>
          <p:cNvPr id="17" name="组合 16"/>
          <p:cNvGrpSpPr>
            <a:grpSpLocks/>
          </p:cNvGrpSpPr>
          <p:nvPr/>
        </p:nvGrpSpPr>
        <p:grpSpPr bwMode="auto">
          <a:xfrm>
            <a:off x="4119563" y="2405608"/>
            <a:ext cx="830262" cy="830263"/>
            <a:chOff x="1005742" y="1959742"/>
            <a:chExt cx="1189994" cy="1189994"/>
          </a:xfrm>
        </p:grpSpPr>
        <p:sp>
          <p:nvSpPr>
            <p:cNvPr id="18" name="椭圆 17"/>
            <p:cNvSpPr/>
            <p:nvPr/>
          </p:nvSpPr>
          <p:spPr>
            <a:xfrm>
              <a:off x="1060350" y="2014350"/>
              <a:ext cx="1080778" cy="1080779"/>
            </a:xfrm>
            <a:prstGeom prst="ellipse">
              <a:avLst/>
            </a:prstGeom>
            <a:solidFill>
              <a:schemeClr val="accent5"/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200" kern="0" dirty="0">
                  <a:solidFill>
                    <a:sysClr val="window" lastClr="FFFFFF"/>
                  </a:solidFill>
                  <a:latin typeface="Bodoni MT"/>
                  <a:ea typeface="微软雅黑"/>
                </a:rPr>
                <a:t>内容</a:t>
              </a:r>
              <a:endParaRPr lang="en-US" altLang="zh-CN" sz="1200" kern="0" dirty="0">
                <a:solidFill>
                  <a:sysClr val="window" lastClr="FFFFFF"/>
                </a:solidFill>
                <a:latin typeface="Bodoni MT"/>
                <a:ea typeface="微软雅黑"/>
              </a:endParaRP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200" kern="0" dirty="0">
                  <a:solidFill>
                    <a:sysClr val="window" lastClr="FFFFFF"/>
                  </a:solidFill>
                  <a:latin typeface="Bodoni MT"/>
                  <a:ea typeface="微软雅黑"/>
                </a:rPr>
                <a:t>说明</a:t>
              </a:r>
            </a:p>
          </p:txBody>
        </p:sp>
        <p:sp>
          <p:nvSpPr>
            <p:cNvPr id="19" name="椭圆 18"/>
            <p:cNvSpPr/>
            <p:nvPr/>
          </p:nvSpPr>
          <p:spPr>
            <a:xfrm>
              <a:off x="1005742" y="1959742"/>
              <a:ext cx="1189994" cy="1189994"/>
            </a:xfrm>
            <a:prstGeom prst="ellipse">
              <a:avLst/>
            </a:prstGeom>
            <a:noFill/>
            <a:ln w="12700" cap="flat" cmpd="sng" algn="ctr">
              <a:solidFill>
                <a:schemeClr val="accent5"/>
              </a:solidFill>
              <a:prstDash val="solid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" lastClr="FFFFFF"/>
                </a:solidFill>
                <a:latin typeface="Bodoni MT"/>
                <a:ea typeface="微软雅黑"/>
              </a:endParaRPr>
            </a:p>
          </p:txBody>
        </p:sp>
      </p:grpSp>
      <p:cxnSp>
        <p:nvCxnSpPr>
          <p:cNvPr id="20" name="直接连接符 19"/>
          <p:cNvCxnSpPr>
            <a:cxnSpLocks noChangeShapeType="1"/>
            <a:stCxn id="4" idx="7"/>
            <a:endCxn id="7" idx="2"/>
          </p:cNvCxnSpPr>
          <p:nvPr/>
        </p:nvCxnSpPr>
        <p:spPr bwMode="auto">
          <a:xfrm flipV="1">
            <a:off x="1824038" y="2216696"/>
            <a:ext cx="747712" cy="257175"/>
          </a:xfrm>
          <a:prstGeom prst="line">
            <a:avLst/>
          </a:prstGeom>
          <a:noFill/>
          <a:ln w="9525" algn="ctr">
            <a:solidFill>
              <a:schemeClr val="tx1">
                <a:lumMod val="65000"/>
                <a:lumOff val="35000"/>
              </a:schemeClr>
            </a:solidFill>
            <a:prstDash val="sysDot"/>
            <a:round/>
            <a:headEnd/>
            <a:tailEnd/>
          </a:ln>
        </p:spPr>
      </p:cxnSp>
      <p:cxnSp>
        <p:nvCxnSpPr>
          <p:cNvPr id="21" name="直接连接符 20"/>
          <p:cNvCxnSpPr>
            <a:cxnSpLocks noChangeShapeType="1"/>
            <a:stCxn id="4" idx="5"/>
            <a:endCxn id="10" idx="2"/>
          </p:cNvCxnSpPr>
          <p:nvPr/>
        </p:nvCxnSpPr>
        <p:spPr bwMode="auto">
          <a:xfrm>
            <a:off x="1824038" y="3061246"/>
            <a:ext cx="747712" cy="330200"/>
          </a:xfrm>
          <a:prstGeom prst="line">
            <a:avLst/>
          </a:prstGeom>
          <a:noFill/>
          <a:ln w="9525" algn="ctr">
            <a:solidFill>
              <a:schemeClr val="tx1">
                <a:lumMod val="65000"/>
                <a:lumOff val="35000"/>
              </a:schemeClr>
            </a:solidFill>
            <a:prstDash val="sysDot"/>
            <a:round/>
            <a:headEnd/>
            <a:tailEnd/>
          </a:ln>
        </p:spPr>
      </p:cxnSp>
      <p:cxnSp>
        <p:nvCxnSpPr>
          <p:cNvPr id="22" name="直接连接符 21"/>
          <p:cNvCxnSpPr>
            <a:cxnSpLocks noChangeShapeType="1"/>
            <a:stCxn id="10" idx="5"/>
            <a:endCxn id="16" idx="2"/>
          </p:cNvCxnSpPr>
          <p:nvPr/>
        </p:nvCxnSpPr>
        <p:spPr bwMode="auto">
          <a:xfrm>
            <a:off x="3281363" y="3685133"/>
            <a:ext cx="847725" cy="342900"/>
          </a:xfrm>
          <a:prstGeom prst="line">
            <a:avLst/>
          </a:prstGeom>
          <a:noFill/>
          <a:ln w="9525" algn="ctr">
            <a:solidFill>
              <a:schemeClr val="tx1">
                <a:lumMod val="65000"/>
                <a:lumOff val="35000"/>
              </a:schemeClr>
            </a:solidFill>
            <a:prstDash val="sysDot"/>
            <a:round/>
            <a:headEnd/>
            <a:tailEnd/>
          </a:ln>
        </p:spPr>
      </p:cxnSp>
      <p:cxnSp>
        <p:nvCxnSpPr>
          <p:cNvPr id="23" name="直接连接符 22"/>
          <p:cNvCxnSpPr>
            <a:cxnSpLocks noChangeShapeType="1"/>
            <a:stCxn id="7" idx="7"/>
            <a:endCxn id="13" idx="2"/>
          </p:cNvCxnSpPr>
          <p:nvPr/>
        </p:nvCxnSpPr>
        <p:spPr bwMode="auto">
          <a:xfrm flipV="1">
            <a:off x="3281363" y="1613446"/>
            <a:ext cx="838200" cy="309562"/>
          </a:xfrm>
          <a:prstGeom prst="line">
            <a:avLst/>
          </a:prstGeom>
          <a:noFill/>
          <a:ln w="9525" algn="ctr">
            <a:solidFill>
              <a:schemeClr val="tx1">
                <a:lumMod val="65000"/>
                <a:lumOff val="35000"/>
              </a:schemeClr>
            </a:solidFill>
            <a:prstDash val="sysDot"/>
            <a:round/>
            <a:headEnd/>
            <a:tailEnd/>
          </a:ln>
        </p:spPr>
      </p:cxnSp>
      <p:cxnSp>
        <p:nvCxnSpPr>
          <p:cNvPr id="24" name="直接连接符 23"/>
          <p:cNvCxnSpPr>
            <a:cxnSpLocks noChangeShapeType="1"/>
            <a:stCxn id="7" idx="6"/>
            <a:endCxn id="19" idx="1"/>
          </p:cNvCxnSpPr>
          <p:nvPr/>
        </p:nvCxnSpPr>
        <p:spPr bwMode="auto">
          <a:xfrm>
            <a:off x="3403600" y="2216696"/>
            <a:ext cx="836613" cy="311150"/>
          </a:xfrm>
          <a:prstGeom prst="line">
            <a:avLst/>
          </a:prstGeom>
          <a:noFill/>
          <a:ln w="9525" algn="ctr">
            <a:solidFill>
              <a:schemeClr val="tx1">
                <a:lumMod val="65000"/>
                <a:lumOff val="35000"/>
              </a:schemeClr>
            </a:solidFill>
            <a:prstDash val="sysDot"/>
            <a:round/>
            <a:headEnd/>
            <a:tailEnd/>
          </a:ln>
        </p:spPr>
      </p:cxnSp>
      <p:cxnSp>
        <p:nvCxnSpPr>
          <p:cNvPr id="25" name="直接连接符 24"/>
          <p:cNvCxnSpPr>
            <a:cxnSpLocks noChangeShapeType="1"/>
            <a:stCxn id="10" idx="6"/>
            <a:endCxn id="19" idx="3"/>
          </p:cNvCxnSpPr>
          <p:nvPr/>
        </p:nvCxnSpPr>
        <p:spPr bwMode="auto">
          <a:xfrm flipV="1">
            <a:off x="3403600" y="3115221"/>
            <a:ext cx="836613" cy="276225"/>
          </a:xfrm>
          <a:prstGeom prst="line">
            <a:avLst/>
          </a:prstGeom>
          <a:noFill/>
          <a:ln w="9525" algn="ctr">
            <a:solidFill>
              <a:schemeClr val="tx1">
                <a:lumMod val="65000"/>
                <a:lumOff val="35000"/>
              </a:schemeClr>
            </a:solidFill>
            <a:prstDash val="sysDot"/>
            <a:round/>
            <a:headEnd/>
            <a:tailEnd/>
          </a:ln>
        </p:spPr>
      </p:cxnSp>
      <p:sp>
        <p:nvSpPr>
          <p:cNvPr id="26" name="矩形 25"/>
          <p:cNvSpPr>
            <a:spLocks noChangeArrowheads="1"/>
          </p:cNvSpPr>
          <p:nvPr/>
        </p:nvSpPr>
        <p:spPr bwMode="auto">
          <a:xfrm>
            <a:off x="5284788" y="1447403"/>
            <a:ext cx="2743596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>
              <a:lnSpc>
                <a:spcPts val="1500"/>
              </a:lnSpc>
            </a:pP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点击输入简要文字内容，文字内容需概括精炼，不用多余的文字修饰</a:t>
            </a:r>
            <a:r>
              <a:rPr lang="en-US" altLang="zh-CN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……</a:t>
            </a:r>
            <a:endParaRPr lang="zh-CN" altLang="en-US" sz="12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7" name="矩形 26"/>
          <p:cNvSpPr>
            <a:spLocks noChangeArrowheads="1"/>
          </p:cNvSpPr>
          <p:nvPr/>
        </p:nvSpPr>
        <p:spPr bwMode="auto">
          <a:xfrm>
            <a:off x="5284788" y="2626191"/>
            <a:ext cx="2743596" cy="4770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>
              <a:lnSpc>
                <a:spcPts val="1500"/>
              </a:lnSpc>
            </a:pP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点击输入简要文字内容，文字内容需概括精炼，不用多余的文字修饰</a:t>
            </a:r>
            <a:r>
              <a:rPr lang="en-US" altLang="zh-CN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……</a:t>
            </a:r>
            <a:endParaRPr lang="zh-CN" altLang="en-US" sz="12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8" name="矩形 27"/>
          <p:cNvSpPr>
            <a:spLocks noChangeArrowheads="1"/>
          </p:cNvSpPr>
          <p:nvPr/>
        </p:nvSpPr>
        <p:spPr bwMode="auto">
          <a:xfrm>
            <a:off x="5284788" y="3805783"/>
            <a:ext cx="2671588" cy="4770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>
              <a:lnSpc>
                <a:spcPts val="1500"/>
              </a:lnSpc>
            </a:pP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点击输入简要文字内容，文字内容需概括精炼，不用多余的文字修饰</a:t>
            </a:r>
            <a:r>
              <a:rPr lang="en-US" altLang="zh-CN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……</a:t>
            </a:r>
            <a:endParaRPr lang="zh-CN" altLang="en-US" sz="1200" dirty="0"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17037152"/>
      </p:ext>
    </p:extLst>
  </p:cSld>
  <p:clrMapOvr>
    <a:masterClrMapping/>
  </p:clrMapOvr>
  <p:transition spd="slow" advClick="0" advTm="0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6" presetClass="emph" presetSubtype="0" autoRev="1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11" dur="200" fill="hold"/>
                                        <p:tgtEl>
                                          <p:spTgt spid="2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100"/>
                            </p:stCondLst>
                            <p:childTnLst>
                              <p:par>
                                <p:cTn id="2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2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2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6" presetClass="emph" presetSubtype="0" autoRev="1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26" dur="200" fill="hold"/>
                                        <p:tgtEl>
                                          <p:spTgt spid="5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700"/>
                            </p:stCondLst>
                            <p:childTnLst>
                              <p:par>
                                <p:cTn id="2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2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2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6" presetClass="emph" presetSubtype="0" autoRev="1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34" dur="200" fill="hold"/>
                                        <p:tgtEl>
                                          <p:spTgt spid="8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300"/>
                            </p:stCondLst>
                            <p:childTnLst>
                              <p:par>
                                <p:cTn id="3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2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2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2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2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500"/>
                            </p:stCondLst>
                            <p:childTnLst>
                              <p:par>
                                <p:cTn id="4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2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2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6" presetClass="emph" presetSubtype="0" autoRev="1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55" dur="200" fill="hold"/>
                                        <p:tgtEl>
                                          <p:spTgt spid="11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3100"/>
                            </p:stCondLst>
                            <p:childTnLst>
                              <p:par>
                                <p:cTn id="5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2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2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2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6" presetClass="emph" presetSubtype="0" autoRev="1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63" dur="200" fill="hold"/>
                                        <p:tgtEl>
                                          <p:spTgt spid="17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3700"/>
                            </p:stCondLst>
                            <p:childTnLst>
                              <p:par>
                                <p:cTn id="6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2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2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2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6" presetClass="emph" presetSubtype="0" autoRev="1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71" dur="200" fill="hold"/>
                                        <p:tgtEl>
                                          <p:spTgt spid="14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4300"/>
                            </p:stCondLst>
                            <p:childTnLst>
                              <p:par>
                                <p:cTn id="73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3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76" dur="3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4600"/>
                            </p:stCondLst>
                            <p:childTnLst>
                              <p:par>
                                <p:cTn id="78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3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81" dur="3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4900"/>
                            </p:stCondLst>
                            <p:childTnLst>
                              <p:par>
                                <p:cTn id="83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3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86" dur="3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27" grpId="0"/>
      <p:bldP spid="2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487719" y="1362541"/>
            <a:ext cx="6231994" cy="3019932"/>
          </a:xfrm>
          <a:prstGeom prst="rect">
            <a:avLst/>
          </a:prstGeom>
          <a:noFill/>
          <a:ln>
            <a:solidFill>
              <a:schemeClr val="tx1">
                <a:lumMod val="65000"/>
                <a:lumOff val="3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099" tIns="33549" rIns="67099" bIns="33549" rtlCol="0" anchor="ctr"/>
          <a:lstStyle/>
          <a:p>
            <a:pPr algn="ctr"/>
            <a:endParaRPr lang="zh-CN" altLang="en-US"/>
          </a:p>
        </p:txBody>
      </p:sp>
      <p:sp>
        <p:nvSpPr>
          <p:cNvPr id="3" name="椭圆 2"/>
          <p:cNvSpPr/>
          <p:nvPr/>
        </p:nvSpPr>
        <p:spPr>
          <a:xfrm>
            <a:off x="851146" y="2263224"/>
            <a:ext cx="1213335" cy="1218569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099" tIns="33549" rIns="67099" bIns="33549" rtlCol="0" anchor="ctr"/>
          <a:lstStyle/>
          <a:p>
            <a:pPr algn="ctr"/>
            <a:r>
              <a:rPr lang="zh-CN" altLang="en-US" sz="1500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4" name="椭圆 3"/>
          <p:cNvSpPr/>
          <p:nvPr/>
        </p:nvSpPr>
        <p:spPr>
          <a:xfrm>
            <a:off x="7083139" y="2263224"/>
            <a:ext cx="1213335" cy="1218569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099" tIns="33549" rIns="67099" bIns="33549" rtlCol="0" anchor="ctr"/>
          <a:lstStyle/>
          <a:p>
            <a:pPr algn="ctr"/>
            <a:r>
              <a:rPr lang="zh-CN" altLang="en-US" sz="1500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5" name="矩形 4"/>
          <p:cNvSpPr/>
          <p:nvPr/>
        </p:nvSpPr>
        <p:spPr>
          <a:xfrm>
            <a:off x="4009020" y="2256385"/>
            <a:ext cx="1366584" cy="313960"/>
          </a:xfrm>
          <a:prstGeom prst="rect">
            <a:avLst/>
          </a:prstGeom>
        </p:spPr>
        <p:txBody>
          <a:bodyPr wrap="none" lIns="67099" tIns="33549" rIns="67099" bIns="33549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点击添加标题</a:t>
            </a:r>
            <a:endParaRPr lang="zh-CN" altLang="en-US" sz="16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6" name="矩形 5"/>
          <p:cNvSpPr/>
          <p:nvPr/>
        </p:nvSpPr>
        <p:spPr>
          <a:xfrm>
            <a:off x="4009020" y="3216886"/>
            <a:ext cx="1366584" cy="313960"/>
          </a:xfrm>
          <a:prstGeom prst="rect">
            <a:avLst/>
          </a:prstGeom>
        </p:spPr>
        <p:txBody>
          <a:bodyPr wrap="none" lIns="67099" tIns="33549" rIns="67099" bIns="33549">
            <a:spAutoFit/>
          </a:bodyPr>
          <a:lstStyle/>
          <a:p>
            <a:r>
              <a:rPr lang="zh-CN" altLang="en-US" sz="16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点击添加标题</a:t>
            </a:r>
            <a:endParaRPr lang="zh-CN" altLang="en-US" sz="160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7" name="上箭头 6"/>
          <p:cNvSpPr/>
          <p:nvPr/>
        </p:nvSpPr>
        <p:spPr>
          <a:xfrm>
            <a:off x="4049802" y="1650522"/>
            <a:ext cx="1107827" cy="529813"/>
          </a:xfrm>
          <a:prstGeom prst="upArrow">
            <a:avLst/>
          </a:prstGeom>
          <a:noFill/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099" tIns="33549" rIns="67099" bIns="33549" rtlCol="0" anchor="ctr"/>
          <a:lstStyle/>
          <a:p>
            <a:pPr algn="ctr"/>
            <a:endParaRPr lang="zh-CN" altLang="en-US"/>
          </a:p>
        </p:txBody>
      </p:sp>
      <p:sp>
        <p:nvSpPr>
          <p:cNvPr id="8" name="上箭头 7"/>
          <p:cNvSpPr/>
          <p:nvPr/>
        </p:nvSpPr>
        <p:spPr>
          <a:xfrm flipV="1">
            <a:off x="4049802" y="3587755"/>
            <a:ext cx="1107827" cy="529813"/>
          </a:xfrm>
          <a:prstGeom prst="upArrow">
            <a:avLst/>
          </a:prstGeom>
          <a:noFill/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099" tIns="33549" rIns="67099" bIns="33549"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2895874" y="4223531"/>
            <a:ext cx="3323483" cy="317888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099" tIns="33549" rIns="67099" bIns="33549" rtlCol="0" anchor="ctr"/>
          <a:lstStyle/>
          <a:p>
            <a:pPr algn="ctr"/>
            <a:r>
              <a:rPr lang="zh-CN" altLang="en-US" sz="1600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0" name="矩形 9"/>
          <p:cNvSpPr/>
          <p:nvPr/>
        </p:nvSpPr>
        <p:spPr>
          <a:xfrm>
            <a:off x="2895874" y="1203598"/>
            <a:ext cx="3323483" cy="3178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099" tIns="33549" rIns="67099" bIns="33549" rtlCol="0" anchor="ctr"/>
          <a:lstStyle/>
          <a:p>
            <a:pPr algn="ctr"/>
            <a:r>
              <a:rPr lang="zh-CN" altLang="en-US" sz="1600" dirty="0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1" name="五边形 2"/>
          <p:cNvSpPr/>
          <p:nvPr/>
        </p:nvSpPr>
        <p:spPr>
          <a:xfrm>
            <a:off x="2434221" y="2912244"/>
            <a:ext cx="4338992" cy="238416"/>
          </a:xfrm>
          <a:custGeom>
            <a:avLst/>
            <a:gdLst/>
            <a:ahLst/>
            <a:cxnLst/>
            <a:rect l="l" t="t" r="r" b="b"/>
            <a:pathLst>
              <a:path w="5922658" h="324036">
                <a:moveTo>
                  <a:pt x="0" y="0"/>
                </a:moveTo>
                <a:lnTo>
                  <a:pt x="5760640" y="0"/>
                </a:lnTo>
                <a:lnTo>
                  <a:pt x="5922658" y="162018"/>
                </a:lnTo>
                <a:lnTo>
                  <a:pt x="5760640" y="324036"/>
                </a:lnTo>
                <a:lnTo>
                  <a:pt x="0" y="324036"/>
                </a:lnTo>
                <a:lnTo>
                  <a:pt x="162018" y="162018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099" tIns="33549" rIns="67099" bIns="33549" rtlCol="0" anchor="ctr"/>
          <a:lstStyle/>
          <a:p>
            <a:pPr algn="ctr"/>
            <a:endParaRPr lang="zh-CN" altLang="en-US"/>
          </a:p>
        </p:txBody>
      </p:sp>
      <p:sp>
        <p:nvSpPr>
          <p:cNvPr id="12" name="五边形 2"/>
          <p:cNvSpPr/>
          <p:nvPr/>
        </p:nvSpPr>
        <p:spPr>
          <a:xfrm flipH="1">
            <a:off x="2434221" y="2594356"/>
            <a:ext cx="4338992" cy="238416"/>
          </a:xfrm>
          <a:custGeom>
            <a:avLst/>
            <a:gdLst/>
            <a:ahLst/>
            <a:cxnLst/>
            <a:rect l="l" t="t" r="r" b="b"/>
            <a:pathLst>
              <a:path w="5922658" h="324036">
                <a:moveTo>
                  <a:pt x="0" y="0"/>
                </a:moveTo>
                <a:lnTo>
                  <a:pt x="5760640" y="0"/>
                </a:lnTo>
                <a:lnTo>
                  <a:pt x="5922658" y="162018"/>
                </a:lnTo>
                <a:lnTo>
                  <a:pt x="5760640" y="324036"/>
                </a:lnTo>
                <a:lnTo>
                  <a:pt x="0" y="324036"/>
                </a:lnTo>
                <a:lnTo>
                  <a:pt x="162018" y="162018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099" tIns="33549" rIns="67099" bIns="33549"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15079463"/>
      </p:ext>
    </p:extLst>
  </p:cSld>
  <p:clrMapOvr>
    <a:masterClrMapping/>
  </p:clrMapOvr>
  <p:transition spd="slow" advClick="0" advTm="0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500"/>
                            </p:stCondLst>
                            <p:childTnLst>
                              <p:par>
                                <p:cTn id="41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4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4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000"/>
                            </p:stCondLst>
                            <p:childTnLst>
                              <p:par>
                                <p:cTn id="48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5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/>
      <p:bldP spid="6" grpId="0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ChangeArrowheads="1"/>
          </p:cNvSpPr>
          <p:nvPr/>
        </p:nvSpPr>
        <p:spPr bwMode="auto">
          <a:xfrm>
            <a:off x="1293735" y="2844068"/>
            <a:ext cx="1443962" cy="2299432"/>
          </a:xfrm>
          <a:prstGeom prst="rect">
            <a:avLst/>
          </a:prstGeom>
          <a:solidFill>
            <a:schemeClr val="accent1"/>
          </a:solidFill>
          <a:ln>
            <a:noFill/>
          </a:ln>
          <a:extLst/>
        </p:spPr>
        <p:txBody>
          <a:bodyPr lIns="68571" tIns="34285" rIns="68571" bIns="34285"/>
          <a:lstStyle/>
          <a:p>
            <a:endParaRPr lang="zh-CN" altLang="en-US" sz="21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" name="Rectangle 6"/>
          <p:cNvSpPr>
            <a:spLocks noChangeArrowheads="1"/>
          </p:cNvSpPr>
          <p:nvPr/>
        </p:nvSpPr>
        <p:spPr bwMode="auto">
          <a:xfrm>
            <a:off x="2982399" y="3362247"/>
            <a:ext cx="1459487" cy="1781254"/>
          </a:xfrm>
          <a:prstGeom prst="rect">
            <a:avLst/>
          </a:prstGeom>
          <a:solidFill>
            <a:schemeClr val="accent2"/>
          </a:solidFill>
          <a:ln>
            <a:noFill/>
          </a:ln>
          <a:extLst/>
        </p:spPr>
        <p:txBody>
          <a:bodyPr lIns="68571" tIns="34285" rIns="68571" bIns="34285"/>
          <a:lstStyle/>
          <a:p>
            <a:endParaRPr lang="zh-CN" altLang="en-US" sz="21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" name="Rectangle 7"/>
          <p:cNvSpPr>
            <a:spLocks noChangeArrowheads="1"/>
          </p:cNvSpPr>
          <p:nvPr/>
        </p:nvSpPr>
        <p:spPr bwMode="auto">
          <a:xfrm>
            <a:off x="4686588" y="3892520"/>
            <a:ext cx="1459487" cy="1250982"/>
          </a:xfrm>
          <a:prstGeom prst="rect">
            <a:avLst/>
          </a:prstGeom>
          <a:solidFill>
            <a:schemeClr val="accent3"/>
          </a:solidFill>
          <a:ln>
            <a:noFill/>
          </a:ln>
          <a:extLst/>
        </p:spPr>
        <p:txBody>
          <a:bodyPr lIns="68571" tIns="34285" rIns="68571" bIns="34285"/>
          <a:lstStyle/>
          <a:p>
            <a:endParaRPr lang="zh-CN" altLang="en-US" sz="21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Rectangle 8"/>
          <p:cNvSpPr>
            <a:spLocks noChangeArrowheads="1"/>
          </p:cNvSpPr>
          <p:nvPr/>
        </p:nvSpPr>
        <p:spPr bwMode="auto">
          <a:xfrm>
            <a:off x="6390778" y="2153052"/>
            <a:ext cx="1459487" cy="2990450"/>
          </a:xfrm>
          <a:prstGeom prst="rect">
            <a:avLst/>
          </a:prstGeom>
          <a:solidFill>
            <a:schemeClr val="accent4"/>
          </a:solidFill>
          <a:ln>
            <a:noFill/>
          </a:ln>
          <a:extLst/>
        </p:spPr>
        <p:txBody>
          <a:bodyPr lIns="68571" tIns="34285" rIns="68571" bIns="34285"/>
          <a:lstStyle/>
          <a:p>
            <a:endParaRPr lang="zh-CN" altLang="en-US" sz="21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" name="TextBox 682"/>
          <p:cNvSpPr txBox="1"/>
          <p:nvPr/>
        </p:nvSpPr>
        <p:spPr>
          <a:xfrm>
            <a:off x="1549365" y="2988229"/>
            <a:ext cx="932702" cy="530792"/>
          </a:xfrm>
          <a:prstGeom prst="rect">
            <a:avLst/>
          </a:prstGeom>
          <a:noFill/>
        </p:spPr>
        <p:txBody>
          <a:bodyPr wrap="none" lIns="68571" tIns="34285" rIns="68571" bIns="34285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9pPr>
          </a:lstStyle>
          <a:p>
            <a:r>
              <a:rPr lang="en-US" altLang="zh-CN" sz="3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52%</a:t>
            </a:r>
            <a:endParaRPr lang="zh-CN" altLang="en-US" sz="30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cs typeface="Arial" pitchFamily="34" charset="0"/>
            </a:endParaRPr>
          </a:p>
        </p:txBody>
      </p:sp>
      <p:sp>
        <p:nvSpPr>
          <p:cNvPr id="7" name="TextBox 682"/>
          <p:cNvSpPr txBox="1"/>
          <p:nvPr/>
        </p:nvSpPr>
        <p:spPr>
          <a:xfrm>
            <a:off x="3113109" y="3495465"/>
            <a:ext cx="1198067" cy="684793"/>
          </a:xfrm>
          <a:prstGeom prst="rect">
            <a:avLst/>
          </a:prstGeom>
          <a:noFill/>
        </p:spPr>
        <p:txBody>
          <a:bodyPr wrap="none" lIns="68571" tIns="34285" rIns="68571" bIns="34285">
            <a:spAutoFit/>
          </a:bodyPr>
          <a:lstStyle>
            <a:defPPr>
              <a:defRPr lang="zh-CN"/>
            </a:defPPr>
            <a:lvl1pPr fontAlgn="base">
              <a:spcBef>
                <a:spcPct val="0"/>
              </a:spcBef>
              <a:spcAft>
                <a:spcPct val="0"/>
              </a:spcAft>
              <a:defRPr sz="4000">
                <a:gradFill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</a:gradFill>
                <a:latin typeface="微软雅黑" pitchFamily="34" charset="-122"/>
                <a:ea typeface="微软雅黑" pitchFamily="34" charset="-122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  <a:ea typeface="宋体" pitchFamily="2" charset="-122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  <a:ea typeface="宋体" pitchFamily="2" charset="-122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  <a:ea typeface="宋体" pitchFamily="2" charset="-122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  <a:ea typeface="宋体" pitchFamily="2" charset="-122"/>
              </a:defRPr>
            </a:lvl5pPr>
            <a:lvl6pPr>
              <a:defRPr>
                <a:latin typeface="Calibri" pitchFamily="34" charset="0"/>
                <a:ea typeface="宋体" pitchFamily="2" charset="-122"/>
              </a:defRPr>
            </a:lvl6pPr>
            <a:lvl7pPr>
              <a:defRPr>
                <a:latin typeface="Calibri" pitchFamily="34" charset="0"/>
                <a:ea typeface="宋体" pitchFamily="2" charset="-122"/>
              </a:defRPr>
            </a:lvl7pPr>
            <a:lvl8pPr>
              <a:defRPr>
                <a:latin typeface="Calibri" pitchFamily="34" charset="0"/>
                <a:ea typeface="宋体" pitchFamily="2" charset="-122"/>
              </a:defRPr>
            </a:lvl8pPr>
            <a:lvl9pPr>
              <a:defRPr>
                <a:latin typeface="Calibri" pitchFamily="34" charset="0"/>
                <a:ea typeface="宋体" pitchFamily="2" charset="-122"/>
              </a:defRPr>
            </a:lvl9pPr>
          </a:lstStyle>
          <a:p>
            <a:r>
              <a:rPr lang="en-US" altLang="zh-CN" dirty="0">
                <a:solidFill>
                  <a:schemeClr val="bg1"/>
                </a:solidFill>
              </a:rPr>
              <a:t>45%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8" name="TextBox 682"/>
          <p:cNvSpPr txBox="1"/>
          <p:nvPr/>
        </p:nvSpPr>
        <p:spPr>
          <a:xfrm>
            <a:off x="4817298" y="3931830"/>
            <a:ext cx="1198067" cy="684793"/>
          </a:xfrm>
          <a:prstGeom prst="rect">
            <a:avLst/>
          </a:prstGeom>
          <a:noFill/>
        </p:spPr>
        <p:txBody>
          <a:bodyPr wrap="none" lIns="68571" tIns="34285" rIns="68571" bIns="34285">
            <a:spAutoFit/>
          </a:bodyPr>
          <a:lstStyle>
            <a:defPPr>
              <a:defRPr lang="zh-CN"/>
            </a:defPPr>
            <a:lvl1pPr fontAlgn="base">
              <a:spcBef>
                <a:spcPct val="0"/>
              </a:spcBef>
              <a:spcAft>
                <a:spcPct val="0"/>
              </a:spcAft>
              <a:defRPr sz="4000">
                <a:gradFill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</a:gradFill>
                <a:latin typeface="微软雅黑" pitchFamily="34" charset="-122"/>
                <a:ea typeface="微软雅黑" pitchFamily="34" charset="-122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  <a:ea typeface="宋体" pitchFamily="2" charset="-122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  <a:ea typeface="宋体" pitchFamily="2" charset="-122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  <a:ea typeface="宋体" pitchFamily="2" charset="-122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  <a:ea typeface="宋体" pitchFamily="2" charset="-122"/>
              </a:defRPr>
            </a:lvl5pPr>
            <a:lvl6pPr>
              <a:defRPr>
                <a:latin typeface="Calibri" pitchFamily="34" charset="0"/>
                <a:ea typeface="宋体" pitchFamily="2" charset="-122"/>
              </a:defRPr>
            </a:lvl6pPr>
            <a:lvl7pPr>
              <a:defRPr>
                <a:latin typeface="Calibri" pitchFamily="34" charset="0"/>
                <a:ea typeface="宋体" pitchFamily="2" charset="-122"/>
              </a:defRPr>
            </a:lvl7pPr>
            <a:lvl8pPr>
              <a:defRPr>
                <a:latin typeface="Calibri" pitchFamily="34" charset="0"/>
                <a:ea typeface="宋体" pitchFamily="2" charset="-122"/>
              </a:defRPr>
            </a:lvl8pPr>
            <a:lvl9pPr>
              <a:defRPr>
                <a:latin typeface="Calibri" pitchFamily="34" charset="0"/>
                <a:ea typeface="宋体" pitchFamily="2" charset="-122"/>
              </a:defRPr>
            </a:lvl9pPr>
          </a:lstStyle>
          <a:p>
            <a:r>
              <a:rPr lang="en-US" altLang="zh-CN" dirty="0">
                <a:solidFill>
                  <a:schemeClr val="bg1"/>
                </a:solidFill>
              </a:rPr>
              <a:t>39%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9" name="TextBox 682"/>
          <p:cNvSpPr txBox="1"/>
          <p:nvPr/>
        </p:nvSpPr>
        <p:spPr>
          <a:xfrm>
            <a:off x="6521488" y="2276557"/>
            <a:ext cx="1198067" cy="684793"/>
          </a:xfrm>
          <a:prstGeom prst="rect">
            <a:avLst/>
          </a:prstGeom>
          <a:noFill/>
        </p:spPr>
        <p:txBody>
          <a:bodyPr wrap="none" lIns="68571" tIns="34285" rIns="68571" bIns="34285">
            <a:spAutoFit/>
          </a:bodyPr>
          <a:lstStyle>
            <a:defPPr>
              <a:defRPr lang="zh-CN"/>
            </a:defPPr>
            <a:lvl1pPr fontAlgn="base">
              <a:spcBef>
                <a:spcPct val="0"/>
              </a:spcBef>
              <a:spcAft>
                <a:spcPct val="0"/>
              </a:spcAft>
              <a:defRPr sz="4000">
                <a:gradFill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</a:gradFill>
                <a:latin typeface="微软雅黑" pitchFamily="34" charset="-122"/>
                <a:ea typeface="微软雅黑" pitchFamily="34" charset="-122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  <a:ea typeface="宋体" pitchFamily="2" charset="-122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  <a:ea typeface="宋体" pitchFamily="2" charset="-122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  <a:ea typeface="宋体" pitchFamily="2" charset="-122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  <a:ea typeface="宋体" pitchFamily="2" charset="-122"/>
              </a:defRPr>
            </a:lvl5pPr>
            <a:lvl6pPr>
              <a:defRPr>
                <a:latin typeface="Calibri" pitchFamily="34" charset="0"/>
                <a:ea typeface="宋体" pitchFamily="2" charset="-122"/>
              </a:defRPr>
            </a:lvl6pPr>
            <a:lvl7pPr>
              <a:defRPr>
                <a:latin typeface="Calibri" pitchFamily="34" charset="0"/>
                <a:ea typeface="宋体" pitchFamily="2" charset="-122"/>
              </a:defRPr>
            </a:lvl7pPr>
            <a:lvl8pPr>
              <a:defRPr>
                <a:latin typeface="Calibri" pitchFamily="34" charset="0"/>
                <a:ea typeface="宋体" pitchFamily="2" charset="-122"/>
              </a:defRPr>
            </a:lvl8pPr>
            <a:lvl9pPr>
              <a:defRPr>
                <a:latin typeface="Calibri" pitchFamily="34" charset="0"/>
                <a:ea typeface="宋体" pitchFamily="2" charset="-122"/>
              </a:defRPr>
            </a:lvl9pPr>
          </a:lstStyle>
          <a:p>
            <a:r>
              <a:rPr lang="en-US" altLang="zh-CN" dirty="0">
                <a:solidFill>
                  <a:schemeClr val="bg1"/>
                </a:solidFill>
              </a:rPr>
              <a:t>70%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10" name="Copyright Notice"/>
          <p:cNvSpPr>
            <a:spLocks/>
          </p:cNvSpPr>
          <p:nvPr/>
        </p:nvSpPr>
        <p:spPr bwMode="auto">
          <a:xfrm>
            <a:off x="1488471" y="2429691"/>
            <a:ext cx="1054490" cy="270668"/>
          </a:xfrm>
          <a:prstGeom prst="rect">
            <a:avLst/>
          </a:prstGeom>
          <a:noFill/>
          <a:ln w="6350" cap="flat" cmpd="sng" algn="ctr">
            <a:noFill/>
            <a:prstDash val="soli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6350" cap="flat" cmpd="sng" algn="ctr">
                <a:solidFill>
                  <a:srgbClr val="FFFFFF"/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53993" tIns="24297" rIns="53993" bIns="24297" rtlCol="0" anchor="t">
            <a:spAutoFit/>
          </a:bodyPr>
          <a:lstStyle/>
          <a:p>
            <a:pPr>
              <a:lnSpc>
                <a:spcPct val="90000"/>
              </a:lnSpc>
            </a:pPr>
            <a:r>
              <a:rPr lang="zh-CN" altLang="en-US" cap="small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第一季度</a:t>
            </a:r>
            <a:endParaRPr lang="en-US" cap="small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1" name="Copyright Notice"/>
          <p:cNvSpPr>
            <a:spLocks/>
          </p:cNvSpPr>
          <p:nvPr/>
        </p:nvSpPr>
        <p:spPr bwMode="auto">
          <a:xfrm>
            <a:off x="3184897" y="2942995"/>
            <a:ext cx="1054490" cy="270668"/>
          </a:xfrm>
          <a:prstGeom prst="rect">
            <a:avLst/>
          </a:prstGeom>
          <a:noFill/>
          <a:ln w="6350" cap="flat" cmpd="sng" algn="ctr">
            <a:noFill/>
            <a:prstDash val="soli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6350" cap="flat" cmpd="sng" algn="ctr">
                <a:solidFill>
                  <a:srgbClr val="FFFFFF"/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53993" tIns="24297" rIns="53993" bIns="24297" rtlCol="0" anchor="t">
            <a:spAutoFit/>
          </a:bodyPr>
          <a:lstStyle/>
          <a:p>
            <a:pPr>
              <a:lnSpc>
                <a:spcPct val="90000"/>
              </a:lnSpc>
            </a:pPr>
            <a:r>
              <a:rPr lang="zh-CN" altLang="en-US" cap="small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第二季度</a:t>
            </a:r>
            <a:endParaRPr lang="en-US" cap="small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2" name="Copyright Notice"/>
          <p:cNvSpPr>
            <a:spLocks/>
          </p:cNvSpPr>
          <p:nvPr/>
        </p:nvSpPr>
        <p:spPr bwMode="auto">
          <a:xfrm>
            <a:off x="4889086" y="3495465"/>
            <a:ext cx="1054490" cy="270668"/>
          </a:xfrm>
          <a:prstGeom prst="rect">
            <a:avLst/>
          </a:prstGeom>
          <a:noFill/>
          <a:ln w="6350" cap="flat" cmpd="sng" algn="ctr">
            <a:noFill/>
            <a:prstDash val="soli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6350" cap="flat" cmpd="sng" algn="ctr">
                <a:solidFill>
                  <a:srgbClr val="FFFFFF"/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53993" tIns="24297" rIns="53993" bIns="24297" rtlCol="0" anchor="t">
            <a:spAutoFit/>
          </a:bodyPr>
          <a:lstStyle/>
          <a:p>
            <a:pPr>
              <a:lnSpc>
                <a:spcPct val="90000"/>
              </a:lnSpc>
            </a:pPr>
            <a:r>
              <a:rPr lang="zh-CN" altLang="en-US" cap="small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第三季度</a:t>
            </a:r>
            <a:endParaRPr lang="en-US" cap="small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Copyright Notice"/>
          <p:cNvSpPr>
            <a:spLocks/>
          </p:cNvSpPr>
          <p:nvPr/>
        </p:nvSpPr>
        <p:spPr bwMode="auto">
          <a:xfrm>
            <a:off x="6593276" y="1739992"/>
            <a:ext cx="1054490" cy="270668"/>
          </a:xfrm>
          <a:prstGeom prst="rect">
            <a:avLst/>
          </a:prstGeom>
          <a:noFill/>
          <a:ln w="6350" cap="flat" cmpd="sng" algn="ctr">
            <a:noFill/>
            <a:prstDash val="soli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6350" cap="flat" cmpd="sng" algn="ctr">
                <a:solidFill>
                  <a:srgbClr val="FFFFFF"/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53993" tIns="24297" rIns="53993" bIns="24297" rtlCol="0" anchor="t">
            <a:spAutoFit/>
          </a:bodyPr>
          <a:lstStyle/>
          <a:p>
            <a:pPr>
              <a:lnSpc>
                <a:spcPct val="90000"/>
              </a:lnSpc>
            </a:pPr>
            <a:r>
              <a:rPr lang="zh-CN" altLang="en-US" cap="small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第四季度</a:t>
            </a:r>
            <a:endParaRPr lang="en-US" cap="small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1297379" y="816592"/>
            <a:ext cx="4066709" cy="1251102"/>
          </a:xfrm>
          <a:prstGeom prst="rect">
            <a:avLst/>
          </a:prstGeom>
        </p:spPr>
        <p:txBody>
          <a:bodyPr wrap="square" lIns="68571" tIns="34285" rIns="68571" bIns="34285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5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点击添加小标题</a:t>
            </a:r>
            <a:endParaRPr lang="en-US" altLang="zh-CN" sz="15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您的内容打在这里，或者通过复制您的文本后，在此框中选择粘贴，并选择只保留文字。您的内容打在这里，或者通过复制您的文本后您的内容打在这里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。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07341895"/>
      </p:ext>
    </p:extLst>
  </p:cSld>
  <p:clrMapOvr>
    <a:masterClrMapping/>
  </p:clrMapOvr>
  <p:transition spd="slow" advClick="0" advTm="0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3" name="组合 72"/>
          <p:cNvGrpSpPr/>
          <p:nvPr/>
        </p:nvGrpSpPr>
        <p:grpSpPr>
          <a:xfrm>
            <a:off x="0" y="0"/>
            <a:ext cx="9144000" cy="5143500"/>
            <a:chOff x="0" y="0"/>
            <a:chExt cx="9144000" cy="5143500"/>
          </a:xfrm>
        </p:grpSpPr>
        <p:pic>
          <p:nvPicPr>
            <p:cNvPr id="8" name="图片 7"/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0"/>
              <a:ext cx="9144000" cy="5143500"/>
            </a:xfrm>
            <a:prstGeom prst="rect">
              <a:avLst/>
            </a:prstGeom>
          </p:spPr>
        </p:pic>
        <p:pic>
          <p:nvPicPr>
            <p:cNvPr id="6" name="图片 5"/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4668450" y="3120571"/>
              <a:ext cx="4461036" cy="2022928"/>
            </a:xfrm>
            <a:prstGeom prst="rect">
              <a:avLst/>
            </a:prstGeom>
          </p:spPr>
        </p:pic>
        <p:pic>
          <p:nvPicPr>
            <p:cNvPr id="9" name="图片 8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703295" y="3294743"/>
              <a:ext cx="3370330" cy="1551141"/>
            </a:xfrm>
            <a:prstGeom prst="rect">
              <a:avLst/>
            </a:prstGeom>
          </p:spPr>
        </p:pic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4208380"/>
              <a:ext cx="9144000" cy="935120"/>
            </a:xfrm>
            <a:prstGeom prst="rect">
              <a:avLst/>
            </a:prstGeom>
          </p:spPr>
        </p:pic>
        <p:pic>
          <p:nvPicPr>
            <p:cNvPr id="5" name="图片 4"/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78332" y="3476098"/>
              <a:ext cx="1730138" cy="1369786"/>
            </a:xfrm>
            <a:prstGeom prst="rect">
              <a:avLst/>
            </a:prstGeom>
          </p:spPr>
        </p:pic>
      </p:grpSp>
      <p:grpSp>
        <p:nvGrpSpPr>
          <p:cNvPr id="36" name="目录"/>
          <p:cNvGrpSpPr>
            <a:grpSpLocks/>
          </p:cNvGrpSpPr>
          <p:nvPr/>
        </p:nvGrpSpPr>
        <p:grpSpPr bwMode="auto">
          <a:xfrm>
            <a:off x="3754279" y="860478"/>
            <a:ext cx="1804428" cy="1288589"/>
            <a:chOff x="3050349" y="1844085"/>
            <a:chExt cx="944784" cy="678092"/>
          </a:xfrm>
        </p:grpSpPr>
        <p:sp>
          <p:nvSpPr>
            <p:cNvPr id="37" name="任意多边形 36"/>
            <p:cNvSpPr/>
            <p:nvPr/>
          </p:nvSpPr>
          <p:spPr>
            <a:xfrm rot="8100000" flipV="1">
              <a:off x="3050349" y="1844085"/>
              <a:ext cx="833779" cy="678092"/>
            </a:xfrm>
            <a:custGeom>
              <a:avLst/>
              <a:gdLst>
                <a:gd name="connsiteX0" fmla="*/ 122096 w 833718"/>
                <a:gd name="connsiteY0" fmla="*/ 556342 h 678436"/>
                <a:gd name="connsiteX1" fmla="*/ 68679 w 833718"/>
                <a:gd name="connsiteY1" fmla="*/ 32208 h 678436"/>
                <a:gd name="connsiteX2" fmla="*/ 94988 w 833718"/>
                <a:gd name="connsiteY2" fmla="*/ 0 h 678436"/>
                <a:gd name="connsiteX3" fmla="*/ 738731 w 833718"/>
                <a:gd name="connsiteY3" fmla="*/ 0 h 678436"/>
                <a:gd name="connsiteX4" fmla="*/ 765040 w 833718"/>
                <a:gd name="connsiteY4" fmla="*/ 32208 h 678436"/>
                <a:gd name="connsiteX5" fmla="*/ 711623 w 833718"/>
                <a:gd name="connsiteY5" fmla="*/ 556342 h 678436"/>
                <a:gd name="connsiteX6" fmla="*/ 122096 w 833718"/>
                <a:gd name="connsiteY6" fmla="*/ 556342 h 6784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33718" h="678436">
                  <a:moveTo>
                    <a:pt x="122096" y="556342"/>
                  </a:moveTo>
                  <a:cubicBezTo>
                    <a:pt x="-20349" y="413897"/>
                    <a:pt x="-38155" y="194012"/>
                    <a:pt x="68679" y="32208"/>
                  </a:cubicBezTo>
                  <a:lnTo>
                    <a:pt x="94988" y="0"/>
                  </a:lnTo>
                  <a:lnTo>
                    <a:pt x="738731" y="0"/>
                  </a:lnTo>
                  <a:lnTo>
                    <a:pt x="765040" y="32208"/>
                  </a:lnTo>
                  <a:cubicBezTo>
                    <a:pt x="871873" y="194012"/>
                    <a:pt x="854068" y="413897"/>
                    <a:pt x="711623" y="556342"/>
                  </a:cubicBezTo>
                  <a:cubicBezTo>
                    <a:pt x="548830" y="719135"/>
                    <a:pt x="284889" y="719135"/>
                    <a:pt x="122096" y="556342"/>
                  </a:cubicBezTo>
                  <a:close/>
                </a:path>
              </a:pathLst>
            </a:custGeom>
            <a:solidFill>
              <a:srgbClr val="C00000"/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816337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8" name="文本框 6"/>
            <p:cNvSpPr txBox="1">
              <a:spLocks noChangeArrowheads="1"/>
            </p:cNvSpPr>
            <p:nvPr/>
          </p:nvSpPr>
          <p:spPr bwMode="auto">
            <a:xfrm>
              <a:off x="3163385" y="1898860"/>
              <a:ext cx="831748" cy="58305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marL="0" marR="0" lvl="0" indent="0" defTabSz="816337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66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Impact" pitchFamily="34" charset="0"/>
                  <a:ea typeface="宋体" panose="02010600030101010101" pitchFamily="2" charset="-122"/>
                </a:rPr>
                <a:t>02</a:t>
              </a:r>
              <a:endParaRPr kumimoji="0" lang="zh-CN" altLang="en-US" sz="6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Impact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39" name="目录"/>
          <p:cNvGrpSpPr/>
          <p:nvPr/>
        </p:nvGrpSpPr>
        <p:grpSpPr>
          <a:xfrm>
            <a:off x="2080630" y="2446689"/>
            <a:ext cx="5056770" cy="841434"/>
            <a:chOff x="4220679" y="1029467"/>
            <a:chExt cx="2583569" cy="351085"/>
          </a:xfrm>
        </p:grpSpPr>
        <p:sp>
          <p:nvSpPr>
            <p:cNvPr id="40" name="圆角矩形 39"/>
            <p:cNvSpPr/>
            <p:nvPr/>
          </p:nvSpPr>
          <p:spPr>
            <a:xfrm>
              <a:off x="4234903" y="1029467"/>
              <a:ext cx="2569345" cy="351085"/>
            </a:xfrm>
            <a:prstGeom prst="roundRect">
              <a:avLst/>
            </a:prstGeom>
            <a:solidFill>
              <a:srgbClr val="C00000"/>
            </a:solidFill>
            <a:ln w="25400" cap="flat" cmpd="sng" algn="ctr">
              <a:noFill/>
              <a:prstDash val="solid"/>
            </a:ln>
            <a:effectLst/>
          </p:spPr>
          <p:txBody>
            <a:bodyPr lIns="121960" tIns="60980" rIns="121960" bIns="60980" anchor="ctr"/>
            <a:lstStyle/>
            <a:p>
              <a:pPr marL="0" marR="0" lvl="0" indent="0" algn="ctr" defTabSz="816337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7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  <p:sp>
          <p:nvSpPr>
            <p:cNvPr id="41" name="矩形 40"/>
            <p:cNvSpPr/>
            <p:nvPr/>
          </p:nvSpPr>
          <p:spPr>
            <a:xfrm>
              <a:off x="4220679" y="1092011"/>
              <a:ext cx="2583569" cy="231170"/>
            </a:xfrm>
            <a:prstGeom prst="rect">
              <a:avLst/>
            </a:prstGeom>
          </p:spPr>
          <p:txBody>
            <a:bodyPr wrap="square" lIns="121960" tIns="60980" rIns="121960" bIns="60980">
              <a:spAutoFit/>
            </a:bodyPr>
            <a:lstStyle/>
            <a:p>
              <a:pPr marL="0" marR="0" lvl="0" indent="0" algn="ctr" defTabSz="816337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800" b="1" i="0" u="none" strike="noStrike" kern="10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rPr>
                <a:t>第一部分</a:t>
              </a:r>
              <a:r>
                <a:rPr lang="zh-CN" altLang="en-US" sz="2800" b="1" kern="100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rPr>
                <a:t>：</a:t>
              </a:r>
              <a:r>
                <a:rPr lang="zh-CN" altLang="en-US" sz="2800" b="1" kern="100" dirty="0" smtClean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rPr>
                <a:t>单击添加文字标题</a:t>
              </a:r>
              <a:endParaRPr kumimoji="0" lang="zh-CN" altLang="zh-CN" sz="2800" b="1" i="0" u="none" strike="noStrike" kern="1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66421973"/>
      </p:ext>
    </p:extLst>
  </p:cSld>
  <p:clrMapOvr>
    <a:masterClrMapping/>
  </p:clrMapOvr>
  <p:transition spd="slow" advClick="0" advTm="0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第一PPT，www.1ppt.com">
  <a:themeElements>
    <a:clrScheme name="Office 主题​​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​​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36</TotalTime>
  <Words>3361</Words>
  <Application>Microsoft Office PowerPoint</Application>
  <PresentationFormat>全屏显示(16:9)</PresentationFormat>
  <Paragraphs>323</Paragraphs>
  <Slides>28</Slides>
  <Notes>20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28</vt:i4>
      </vt:variant>
    </vt:vector>
  </HeadingPairs>
  <TitlesOfParts>
    <vt:vector size="30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党政</dc:title>
  <dc:creator>第一PPT</dc:creator>
  <cp:keywords>www.1ppt.com</cp:keywords>
  <cp:lastModifiedBy>Windows User</cp:lastModifiedBy>
  <cp:revision>11</cp:revision>
  <dcterms:created xsi:type="dcterms:W3CDTF">2016-12-20T03:49:52Z</dcterms:created>
  <dcterms:modified xsi:type="dcterms:W3CDTF">2018-11-30T11:32:10Z</dcterms:modified>
</cp:coreProperties>
</file>