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95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2" r:id="rId16"/>
    <p:sldId id="276" r:id="rId17"/>
    <p:sldId id="278" r:id="rId18"/>
    <p:sldId id="277" r:id="rId19"/>
    <p:sldId id="283" r:id="rId20"/>
    <p:sldId id="284" r:id="rId21"/>
    <p:sldId id="287" r:id="rId22"/>
    <p:sldId id="286" r:id="rId23"/>
    <p:sldId id="289" r:id="rId24"/>
    <p:sldId id="291" r:id="rId25"/>
    <p:sldId id="292" r:id="rId26"/>
    <p:sldId id="296" r:id="rId27"/>
    <p:sldId id="297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82" y="-18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80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92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500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906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326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26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46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06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444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6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5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63888" y="300379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07504" y="91058"/>
            <a:ext cx="8924484" cy="5020022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5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59.png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8675688" y="4011613"/>
            <a:ext cx="304800" cy="411162"/>
          </a:xfrm>
          <a:custGeom>
            <a:avLst/>
            <a:gdLst>
              <a:gd name="T0" fmla="*/ 2147483646 w 569"/>
              <a:gd name="T1" fmla="*/ 2147483646 h 778"/>
              <a:gd name="T2" fmla="*/ 2147483646 w 569"/>
              <a:gd name="T3" fmla="*/ 2147483646 h 778"/>
              <a:gd name="T4" fmla="*/ 2147483646 w 569"/>
              <a:gd name="T5" fmla="*/ 2147483646 h 778"/>
              <a:gd name="T6" fmla="*/ 2147483646 w 569"/>
              <a:gd name="T7" fmla="*/ 2147483646 h 778"/>
              <a:gd name="T8" fmla="*/ 2147483646 w 569"/>
              <a:gd name="T9" fmla="*/ 2147483646 h 778"/>
              <a:gd name="T10" fmla="*/ 2147483646 w 569"/>
              <a:gd name="T11" fmla="*/ 2147483646 h 778"/>
              <a:gd name="T12" fmla="*/ 2147483646 w 569"/>
              <a:gd name="T13" fmla="*/ 2147483646 h 778"/>
              <a:gd name="T14" fmla="*/ 2147483646 w 569"/>
              <a:gd name="T15" fmla="*/ 2147483646 h 778"/>
              <a:gd name="T16" fmla="*/ 2147483646 w 569"/>
              <a:gd name="T17" fmla="*/ 2147483646 h 778"/>
              <a:gd name="T18" fmla="*/ 2147483646 w 569"/>
              <a:gd name="T19" fmla="*/ 2147483646 h 778"/>
              <a:gd name="T20" fmla="*/ 2147483646 w 569"/>
              <a:gd name="T21" fmla="*/ 2147483646 h 778"/>
              <a:gd name="T22" fmla="*/ 2147483646 w 569"/>
              <a:gd name="T23" fmla="*/ 2147483646 h 778"/>
              <a:gd name="T24" fmla="*/ 2147483646 w 569"/>
              <a:gd name="T25" fmla="*/ 2147483646 h 778"/>
              <a:gd name="T26" fmla="*/ 2147483646 w 569"/>
              <a:gd name="T27" fmla="*/ 2147483646 h 778"/>
              <a:gd name="T28" fmla="*/ 2147483646 w 569"/>
              <a:gd name="T29" fmla="*/ 2147483646 h 778"/>
              <a:gd name="T30" fmla="*/ 2147483646 w 569"/>
              <a:gd name="T31" fmla="*/ 2147483646 h 778"/>
              <a:gd name="T32" fmla="*/ 2147483646 w 569"/>
              <a:gd name="T33" fmla="*/ 2147483646 h 778"/>
              <a:gd name="T34" fmla="*/ 2147483646 w 569"/>
              <a:gd name="T35" fmla="*/ 2147483646 h 778"/>
              <a:gd name="T36" fmla="*/ 2147483646 w 569"/>
              <a:gd name="T37" fmla="*/ 2147483646 h 778"/>
              <a:gd name="T38" fmla="*/ 2147483646 w 569"/>
              <a:gd name="T39" fmla="*/ 2147483646 h 778"/>
              <a:gd name="T40" fmla="*/ 2147483646 w 569"/>
              <a:gd name="T41" fmla="*/ 2147483646 h 778"/>
              <a:gd name="T42" fmla="*/ 2147483646 w 569"/>
              <a:gd name="T43" fmla="*/ 2147483646 h 778"/>
              <a:gd name="T44" fmla="*/ 2147483646 w 569"/>
              <a:gd name="T45" fmla="*/ 2147483646 h 778"/>
              <a:gd name="T46" fmla="*/ 2147483646 w 569"/>
              <a:gd name="T47" fmla="*/ 2147483646 h 778"/>
              <a:gd name="T48" fmla="*/ 2147483646 w 569"/>
              <a:gd name="T49" fmla="*/ 2147483646 h 778"/>
              <a:gd name="T50" fmla="*/ 2147483646 w 569"/>
              <a:gd name="T51" fmla="*/ 2147483646 h 778"/>
              <a:gd name="T52" fmla="*/ 2147483646 w 569"/>
              <a:gd name="T53" fmla="*/ 2147483646 h 778"/>
              <a:gd name="T54" fmla="*/ 2147483646 w 569"/>
              <a:gd name="T55" fmla="*/ 2147483646 h 778"/>
              <a:gd name="T56" fmla="*/ 2147483646 w 569"/>
              <a:gd name="T57" fmla="*/ 2147483646 h 778"/>
              <a:gd name="T58" fmla="*/ 2147483646 w 569"/>
              <a:gd name="T59" fmla="*/ 2147483646 h 778"/>
              <a:gd name="T60" fmla="*/ 2147483646 w 569"/>
              <a:gd name="T61" fmla="*/ 2147483646 h 778"/>
              <a:gd name="T62" fmla="*/ 2147483646 w 569"/>
              <a:gd name="T63" fmla="*/ 2147483646 h 778"/>
              <a:gd name="T64" fmla="*/ 2147483646 w 569"/>
              <a:gd name="T65" fmla="*/ 2147483646 h 778"/>
              <a:gd name="T66" fmla="*/ 2147483646 w 569"/>
              <a:gd name="T67" fmla="*/ 2147483646 h 778"/>
              <a:gd name="T68" fmla="*/ 2147483646 w 569"/>
              <a:gd name="T69" fmla="*/ 2147483646 h 778"/>
              <a:gd name="T70" fmla="*/ 2147483646 w 569"/>
              <a:gd name="T71" fmla="*/ 2147483646 h 778"/>
              <a:gd name="T72" fmla="*/ 2147483646 w 569"/>
              <a:gd name="T73" fmla="*/ 2147483646 h 778"/>
              <a:gd name="T74" fmla="*/ 2147483646 w 569"/>
              <a:gd name="T75" fmla="*/ 2147483646 h 778"/>
              <a:gd name="T76" fmla="*/ 2147483646 w 569"/>
              <a:gd name="T77" fmla="*/ 2147483646 h 778"/>
              <a:gd name="T78" fmla="*/ 2147483646 w 569"/>
              <a:gd name="T79" fmla="*/ 2147483646 h 778"/>
              <a:gd name="T80" fmla="*/ 2147483646 w 569"/>
              <a:gd name="T81" fmla="*/ 2147483646 h 778"/>
              <a:gd name="T82" fmla="*/ 2147483646 w 569"/>
              <a:gd name="T83" fmla="*/ 2147483646 h 778"/>
              <a:gd name="T84" fmla="*/ 2147483646 w 569"/>
              <a:gd name="T85" fmla="*/ 2147483646 h 778"/>
              <a:gd name="T86" fmla="*/ 2147483646 w 569"/>
              <a:gd name="T87" fmla="*/ 2147483646 h 778"/>
              <a:gd name="T88" fmla="*/ 2147483646 w 569"/>
              <a:gd name="T89" fmla="*/ 2147483646 h 778"/>
              <a:gd name="T90" fmla="*/ 2147483646 w 569"/>
              <a:gd name="T91" fmla="*/ 2147483646 h 778"/>
              <a:gd name="T92" fmla="*/ 2147483646 w 569"/>
              <a:gd name="T93" fmla="*/ 2147483646 h 778"/>
              <a:gd name="T94" fmla="*/ 2147483646 w 569"/>
              <a:gd name="T95" fmla="*/ 2147483646 h 778"/>
              <a:gd name="T96" fmla="*/ 2147483646 w 569"/>
              <a:gd name="T97" fmla="*/ 2147483646 h 778"/>
              <a:gd name="T98" fmla="*/ 2147483646 w 569"/>
              <a:gd name="T99" fmla="*/ 2147483646 h 778"/>
              <a:gd name="T100" fmla="*/ 2147483646 w 569"/>
              <a:gd name="T101" fmla="*/ 2147483646 h 778"/>
              <a:gd name="T102" fmla="*/ 2147483646 w 569"/>
              <a:gd name="T103" fmla="*/ 2147483646 h 778"/>
              <a:gd name="T104" fmla="*/ 2147483646 w 569"/>
              <a:gd name="T105" fmla="*/ 2147483646 h 778"/>
              <a:gd name="T106" fmla="*/ 2147483646 w 569"/>
              <a:gd name="T107" fmla="*/ 2147483646 h 778"/>
              <a:gd name="T108" fmla="*/ 2147483646 w 569"/>
              <a:gd name="T109" fmla="*/ 2147483646 h 778"/>
              <a:gd name="T110" fmla="*/ 2147483646 w 569"/>
              <a:gd name="T111" fmla="*/ 2147483646 h 778"/>
              <a:gd name="T112" fmla="*/ 2147483646 w 569"/>
              <a:gd name="T113" fmla="*/ 2147483646 h 778"/>
              <a:gd name="T114" fmla="*/ 2147483646 w 569"/>
              <a:gd name="T115" fmla="*/ 2147483646 h 778"/>
              <a:gd name="T116" fmla="*/ 2147483646 w 569"/>
              <a:gd name="T117" fmla="*/ 2147483646 h 778"/>
              <a:gd name="T118" fmla="*/ 2147483646 w 569"/>
              <a:gd name="T119" fmla="*/ 2147483646 h 7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69" h="778">
                <a:moveTo>
                  <a:pt x="353" y="18"/>
                </a:moveTo>
                <a:cubicBezTo>
                  <a:pt x="275" y="67"/>
                  <a:pt x="169" y="104"/>
                  <a:pt x="108" y="170"/>
                </a:cubicBezTo>
                <a:cubicBezTo>
                  <a:pt x="111" y="173"/>
                  <a:pt x="113" y="175"/>
                  <a:pt x="113" y="177"/>
                </a:cubicBezTo>
                <a:cubicBezTo>
                  <a:pt x="113" y="184"/>
                  <a:pt x="98" y="193"/>
                  <a:pt x="91" y="195"/>
                </a:cubicBezTo>
                <a:lnTo>
                  <a:pt x="91" y="190"/>
                </a:lnTo>
                <a:cubicBezTo>
                  <a:pt x="51" y="235"/>
                  <a:pt x="36" y="251"/>
                  <a:pt x="29" y="280"/>
                </a:cubicBezTo>
                <a:lnTo>
                  <a:pt x="31" y="278"/>
                </a:lnTo>
                <a:lnTo>
                  <a:pt x="41" y="274"/>
                </a:lnTo>
                <a:lnTo>
                  <a:pt x="38" y="300"/>
                </a:lnTo>
                <a:lnTo>
                  <a:pt x="38" y="303"/>
                </a:lnTo>
                <a:lnTo>
                  <a:pt x="34" y="307"/>
                </a:lnTo>
                <a:lnTo>
                  <a:pt x="31" y="314"/>
                </a:lnTo>
                <a:lnTo>
                  <a:pt x="27" y="325"/>
                </a:lnTo>
                <a:lnTo>
                  <a:pt x="23" y="329"/>
                </a:lnTo>
                <a:cubicBezTo>
                  <a:pt x="22" y="331"/>
                  <a:pt x="23" y="332"/>
                  <a:pt x="22" y="332"/>
                </a:cubicBezTo>
                <a:lnTo>
                  <a:pt x="21" y="351"/>
                </a:lnTo>
                <a:lnTo>
                  <a:pt x="34" y="370"/>
                </a:lnTo>
                <a:lnTo>
                  <a:pt x="25" y="369"/>
                </a:lnTo>
                <a:lnTo>
                  <a:pt x="20" y="365"/>
                </a:lnTo>
                <a:cubicBezTo>
                  <a:pt x="19" y="373"/>
                  <a:pt x="19" y="382"/>
                  <a:pt x="18" y="391"/>
                </a:cubicBezTo>
                <a:lnTo>
                  <a:pt x="17" y="396"/>
                </a:lnTo>
                <a:lnTo>
                  <a:pt x="19" y="401"/>
                </a:lnTo>
                <a:lnTo>
                  <a:pt x="17" y="401"/>
                </a:lnTo>
                <a:cubicBezTo>
                  <a:pt x="14" y="428"/>
                  <a:pt x="11" y="461"/>
                  <a:pt x="8" y="498"/>
                </a:cubicBezTo>
                <a:lnTo>
                  <a:pt x="10" y="502"/>
                </a:lnTo>
                <a:lnTo>
                  <a:pt x="18" y="510"/>
                </a:lnTo>
                <a:lnTo>
                  <a:pt x="12" y="513"/>
                </a:lnTo>
                <a:lnTo>
                  <a:pt x="10" y="518"/>
                </a:lnTo>
                <a:lnTo>
                  <a:pt x="7" y="513"/>
                </a:lnTo>
                <a:cubicBezTo>
                  <a:pt x="0" y="631"/>
                  <a:pt x="6" y="768"/>
                  <a:pt x="100" y="768"/>
                </a:cubicBezTo>
                <a:cubicBezTo>
                  <a:pt x="186" y="768"/>
                  <a:pt x="217" y="778"/>
                  <a:pt x="278" y="730"/>
                </a:cubicBezTo>
                <a:cubicBezTo>
                  <a:pt x="291" y="720"/>
                  <a:pt x="303" y="697"/>
                  <a:pt x="313" y="674"/>
                </a:cubicBezTo>
                <a:cubicBezTo>
                  <a:pt x="310" y="673"/>
                  <a:pt x="311" y="672"/>
                  <a:pt x="308" y="668"/>
                </a:cubicBezTo>
                <a:lnTo>
                  <a:pt x="312" y="664"/>
                </a:lnTo>
                <a:lnTo>
                  <a:pt x="315" y="660"/>
                </a:lnTo>
                <a:lnTo>
                  <a:pt x="319" y="646"/>
                </a:lnTo>
                <a:lnTo>
                  <a:pt x="323" y="639"/>
                </a:lnTo>
                <a:lnTo>
                  <a:pt x="326" y="631"/>
                </a:lnTo>
                <a:lnTo>
                  <a:pt x="330" y="628"/>
                </a:lnTo>
                <a:lnTo>
                  <a:pt x="334" y="624"/>
                </a:lnTo>
                <a:lnTo>
                  <a:pt x="337" y="620"/>
                </a:lnTo>
                <a:lnTo>
                  <a:pt x="348" y="616"/>
                </a:lnTo>
                <a:lnTo>
                  <a:pt x="347" y="620"/>
                </a:lnTo>
                <a:cubicBezTo>
                  <a:pt x="396" y="621"/>
                  <a:pt x="424" y="622"/>
                  <a:pt x="446" y="566"/>
                </a:cubicBezTo>
                <a:cubicBezTo>
                  <a:pt x="464" y="520"/>
                  <a:pt x="552" y="593"/>
                  <a:pt x="552" y="463"/>
                </a:cubicBezTo>
                <a:cubicBezTo>
                  <a:pt x="552" y="351"/>
                  <a:pt x="569" y="243"/>
                  <a:pt x="569" y="121"/>
                </a:cubicBezTo>
                <a:cubicBezTo>
                  <a:pt x="569" y="0"/>
                  <a:pt x="455" y="18"/>
                  <a:pt x="353" y="18"/>
                </a:cubicBezTo>
                <a:close/>
                <a:moveTo>
                  <a:pt x="449" y="279"/>
                </a:moveTo>
                <a:lnTo>
                  <a:pt x="449" y="301"/>
                </a:lnTo>
                <a:cubicBezTo>
                  <a:pt x="456" y="299"/>
                  <a:pt x="470" y="291"/>
                  <a:pt x="470" y="283"/>
                </a:cubicBezTo>
                <a:cubicBezTo>
                  <a:pt x="470" y="280"/>
                  <a:pt x="459" y="268"/>
                  <a:pt x="456" y="268"/>
                </a:cubicBezTo>
                <a:cubicBezTo>
                  <a:pt x="451" y="268"/>
                  <a:pt x="449" y="273"/>
                  <a:pt x="449" y="279"/>
                </a:cubicBezTo>
                <a:close/>
                <a:moveTo>
                  <a:pt x="73" y="231"/>
                </a:moveTo>
                <a:lnTo>
                  <a:pt x="76" y="242"/>
                </a:lnTo>
                <a:lnTo>
                  <a:pt x="69" y="242"/>
                </a:lnTo>
                <a:lnTo>
                  <a:pt x="65" y="246"/>
                </a:lnTo>
                <a:lnTo>
                  <a:pt x="65" y="224"/>
                </a:lnTo>
                <a:lnTo>
                  <a:pt x="73" y="224"/>
                </a:lnTo>
                <a:lnTo>
                  <a:pt x="73" y="231"/>
                </a:lnTo>
                <a:close/>
                <a:moveTo>
                  <a:pt x="310" y="73"/>
                </a:moveTo>
                <a:cubicBezTo>
                  <a:pt x="307" y="70"/>
                  <a:pt x="297" y="58"/>
                  <a:pt x="293" y="64"/>
                </a:cubicBezTo>
                <a:cubicBezTo>
                  <a:pt x="293" y="65"/>
                  <a:pt x="292" y="70"/>
                  <a:pt x="292" y="71"/>
                </a:cubicBezTo>
                <a:cubicBezTo>
                  <a:pt x="286" y="80"/>
                  <a:pt x="281" y="82"/>
                  <a:pt x="281" y="93"/>
                </a:cubicBezTo>
                <a:cubicBezTo>
                  <a:pt x="281" y="105"/>
                  <a:pt x="294" y="103"/>
                  <a:pt x="302" y="100"/>
                </a:cubicBezTo>
                <a:cubicBezTo>
                  <a:pt x="307" y="98"/>
                  <a:pt x="309" y="95"/>
                  <a:pt x="310" y="90"/>
                </a:cubicBezTo>
                <a:cubicBezTo>
                  <a:pt x="313" y="83"/>
                  <a:pt x="312" y="84"/>
                  <a:pt x="310" y="73"/>
                </a:cubicBezTo>
                <a:close/>
                <a:moveTo>
                  <a:pt x="374" y="40"/>
                </a:moveTo>
                <a:cubicBezTo>
                  <a:pt x="377" y="39"/>
                  <a:pt x="380" y="40"/>
                  <a:pt x="382" y="38"/>
                </a:cubicBezTo>
                <a:cubicBezTo>
                  <a:pt x="384" y="38"/>
                  <a:pt x="383" y="36"/>
                  <a:pt x="384" y="35"/>
                </a:cubicBezTo>
                <a:cubicBezTo>
                  <a:pt x="387" y="34"/>
                  <a:pt x="390" y="33"/>
                  <a:pt x="393" y="32"/>
                </a:cubicBezTo>
                <a:cubicBezTo>
                  <a:pt x="401" y="28"/>
                  <a:pt x="399" y="38"/>
                  <a:pt x="399" y="44"/>
                </a:cubicBezTo>
                <a:cubicBezTo>
                  <a:pt x="399" y="49"/>
                  <a:pt x="400" y="47"/>
                  <a:pt x="398" y="50"/>
                </a:cubicBezTo>
                <a:cubicBezTo>
                  <a:pt x="396" y="54"/>
                  <a:pt x="397" y="50"/>
                  <a:pt x="393" y="54"/>
                </a:cubicBezTo>
                <a:cubicBezTo>
                  <a:pt x="392" y="55"/>
                  <a:pt x="392" y="56"/>
                  <a:pt x="391" y="57"/>
                </a:cubicBezTo>
                <a:cubicBezTo>
                  <a:pt x="387" y="61"/>
                  <a:pt x="379" y="66"/>
                  <a:pt x="374" y="59"/>
                </a:cubicBezTo>
                <a:cubicBezTo>
                  <a:pt x="370" y="54"/>
                  <a:pt x="369" y="51"/>
                  <a:pt x="369" y="45"/>
                </a:cubicBezTo>
                <a:cubicBezTo>
                  <a:pt x="368" y="42"/>
                  <a:pt x="367" y="41"/>
                  <a:pt x="374" y="40"/>
                </a:cubicBezTo>
                <a:close/>
                <a:moveTo>
                  <a:pt x="418" y="336"/>
                </a:moveTo>
                <a:cubicBezTo>
                  <a:pt x="418" y="336"/>
                  <a:pt x="418" y="336"/>
                  <a:pt x="418" y="337"/>
                </a:cubicBezTo>
                <a:cubicBezTo>
                  <a:pt x="418" y="337"/>
                  <a:pt x="418" y="338"/>
                  <a:pt x="418" y="339"/>
                </a:cubicBezTo>
                <a:cubicBezTo>
                  <a:pt x="418" y="340"/>
                  <a:pt x="418" y="340"/>
                  <a:pt x="418" y="341"/>
                </a:cubicBezTo>
                <a:cubicBezTo>
                  <a:pt x="418" y="342"/>
                  <a:pt x="418" y="343"/>
                  <a:pt x="418" y="343"/>
                </a:cubicBezTo>
                <a:cubicBezTo>
                  <a:pt x="418" y="343"/>
                  <a:pt x="419" y="344"/>
                  <a:pt x="419" y="344"/>
                </a:cubicBezTo>
                <a:cubicBezTo>
                  <a:pt x="419" y="345"/>
                  <a:pt x="419" y="345"/>
                  <a:pt x="420" y="346"/>
                </a:cubicBezTo>
                <a:cubicBezTo>
                  <a:pt x="420" y="347"/>
                  <a:pt x="421" y="347"/>
                  <a:pt x="421" y="348"/>
                </a:cubicBezTo>
                <a:cubicBezTo>
                  <a:pt x="421" y="348"/>
                  <a:pt x="422" y="348"/>
                  <a:pt x="422" y="349"/>
                </a:cubicBezTo>
                <a:cubicBezTo>
                  <a:pt x="424" y="352"/>
                  <a:pt x="426" y="355"/>
                  <a:pt x="427" y="359"/>
                </a:cubicBezTo>
                <a:cubicBezTo>
                  <a:pt x="429" y="364"/>
                  <a:pt x="430" y="369"/>
                  <a:pt x="430" y="375"/>
                </a:cubicBezTo>
                <a:cubicBezTo>
                  <a:pt x="431" y="381"/>
                  <a:pt x="431" y="386"/>
                  <a:pt x="431" y="390"/>
                </a:cubicBezTo>
                <a:cubicBezTo>
                  <a:pt x="431" y="394"/>
                  <a:pt x="431" y="398"/>
                  <a:pt x="431" y="401"/>
                </a:cubicBezTo>
                <a:cubicBezTo>
                  <a:pt x="431" y="406"/>
                  <a:pt x="431" y="412"/>
                  <a:pt x="431" y="420"/>
                </a:cubicBezTo>
                <a:cubicBezTo>
                  <a:pt x="431" y="427"/>
                  <a:pt x="431" y="436"/>
                  <a:pt x="431" y="446"/>
                </a:cubicBezTo>
                <a:cubicBezTo>
                  <a:pt x="431" y="457"/>
                  <a:pt x="431" y="466"/>
                  <a:pt x="431" y="474"/>
                </a:cubicBezTo>
                <a:cubicBezTo>
                  <a:pt x="431" y="482"/>
                  <a:pt x="431" y="488"/>
                  <a:pt x="431" y="494"/>
                </a:cubicBezTo>
                <a:cubicBezTo>
                  <a:pt x="431" y="494"/>
                  <a:pt x="431" y="495"/>
                  <a:pt x="431" y="496"/>
                </a:cubicBezTo>
                <a:cubicBezTo>
                  <a:pt x="431" y="497"/>
                  <a:pt x="432" y="498"/>
                  <a:pt x="432" y="499"/>
                </a:cubicBezTo>
                <a:cubicBezTo>
                  <a:pt x="432" y="500"/>
                  <a:pt x="432" y="501"/>
                  <a:pt x="432" y="502"/>
                </a:cubicBezTo>
                <a:cubicBezTo>
                  <a:pt x="433" y="503"/>
                  <a:pt x="433" y="504"/>
                  <a:pt x="433" y="505"/>
                </a:cubicBezTo>
                <a:cubicBezTo>
                  <a:pt x="436" y="508"/>
                  <a:pt x="440" y="511"/>
                  <a:pt x="445" y="513"/>
                </a:cubicBezTo>
                <a:cubicBezTo>
                  <a:pt x="450" y="515"/>
                  <a:pt x="456" y="516"/>
                  <a:pt x="463" y="516"/>
                </a:cubicBezTo>
                <a:cubicBezTo>
                  <a:pt x="470" y="515"/>
                  <a:pt x="476" y="516"/>
                  <a:pt x="481" y="516"/>
                </a:cubicBezTo>
                <a:cubicBezTo>
                  <a:pt x="486" y="517"/>
                  <a:pt x="490" y="518"/>
                  <a:pt x="493" y="520"/>
                </a:cubicBezTo>
                <a:cubicBezTo>
                  <a:pt x="495" y="520"/>
                  <a:pt x="497" y="521"/>
                  <a:pt x="500" y="523"/>
                </a:cubicBezTo>
                <a:cubicBezTo>
                  <a:pt x="502" y="525"/>
                  <a:pt x="505" y="528"/>
                  <a:pt x="507" y="531"/>
                </a:cubicBezTo>
                <a:cubicBezTo>
                  <a:pt x="509" y="535"/>
                  <a:pt x="511" y="537"/>
                  <a:pt x="513" y="540"/>
                </a:cubicBezTo>
                <a:cubicBezTo>
                  <a:pt x="514" y="542"/>
                  <a:pt x="516" y="544"/>
                  <a:pt x="517" y="545"/>
                </a:cubicBezTo>
                <a:cubicBezTo>
                  <a:pt x="517" y="545"/>
                  <a:pt x="518" y="545"/>
                  <a:pt x="518" y="545"/>
                </a:cubicBezTo>
                <a:cubicBezTo>
                  <a:pt x="519" y="545"/>
                  <a:pt x="519" y="545"/>
                  <a:pt x="520" y="545"/>
                </a:cubicBezTo>
                <a:cubicBezTo>
                  <a:pt x="521" y="545"/>
                  <a:pt x="521" y="545"/>
                  <a:pt x="522" y="545"/>
                </a:cubicBezTo>
                <a:cubicBezTo>
                  <a:pt x="523" y="544"/>
                  <a:pt x="524" y="544"/>
                  <a:pt x="524" y="544"/>
                </a:cubicBezTo>
                <a:lnTo>
                  <a:pt x="526" y="540"/>
                </a:lnTo>
                <a:cubicBezTo>
                  <a:pt x="525" y="534"/>
                  <a:pt x="521" y="527"/>
                  <a:pt x="516" y="521"/>
                </a:cubicBezTo>
                <a:cubicBezTo>
                  <a:pt x="511" y="514"/>
                  <a:pt x="504" y="509"/>
                  <a:pt x="494" y="506"/>
                </a:cubicBezTo>
                <a:cubicBezTo>
                  <a:pt x="484" y="503"/>
                  <a:pt x="475" y="501"/>
                  <a:pt x="467" y="501"/>
                </a:cubicBezTo>
                <a:cubicBezTo>
                  <a:pt x="460" y="502"/>
                  <a:pt x="454" y="502"/>
                  <a:pt x="450" y="503"/>
                </a:cubicBezTo>
                <a:cubicBezTo>
                  <a:pt x="448" y="502"/>
                  <a:pt x="447" y="500"/>
                  <a:pt x="445" y="498"/>
                </a:cubicBezTo>
                <a:cubicBezTo>
                  <a:pt x="444" y="496"/>
                  <a:pt x="444" y="493"/>
                  <a:pt x="444" y="490"/>
                </a:cubicBezTo>
                <a:cubicBezTo>
                  <a:pt x="444" y="486"/>
                  <a:pt x="444" y="483"/>
                  <a:pt x="444" y="481"/>
                </a:cubicBezTo>
                <a:cubicBezTo>
                  <a:pt x="445" y="479"/>
                  <a:pt x="445" y="477"/>
                  <a:pt x="444" y="475"/>
                </a:cubicBezTo>
                <a:cubicBezTo>
                  <a:pt x="446" y="475"/>
                  <a:pt x="447" y="474"/>
                  <a:pt x="449" y="474"/>
                </a:cubicBezTo>
                <a:cubicBezTo>
                  <a:pt x="451" y="474"/>
                  <a:pt x="453" y="473"/>
                  <a:pt x="456" y="473"/>
                </a:cubicBezTo>
                <a:cubicBezTo>
                  <a:pt x="458" y="473"/>
                  <a:pt x="460" y="473"/>
                  <a:pt x="462" y="473"/>
                </a:cubicBezTo>
                <a:cubicBezTo>
                  <a:pt x="464" y="473"/>
                  <a:pt x="466" y="473"/>
                  <a:pt x="467" y="473"/>
                </a:cubicBezTo>
                <a:cubicBezTo>
                  <a:pt x="469" y="473"/>
                  <a:pt x="472" y="473"/>
                  <a:pt x="476" y="473"/>
                </a:cubicBezTo>
                <a:cubicBezTo>
                  <a:pt x="481" y="473"/>
                  <a:pt x="485" y="473"/>
                  <a:pt x="490" y="473"/>
                </a:cubicBezTo>
                <a:cubicBezTo>
                  <a:pt x="496" y="472"/>
                  <a:pt x="500" y="471"/>
                  <a:pt x="503" y="468"/>
                </a:cubicBezTo>
                <a:cubicBezTo>
                  <a:pt x="507" y="466"/>
                  <a:pt x="509" y="463"/>
                  <a:pt x="511" y="460"/>
                </a:cubicBezTo>
                <a:cubicBezTo>
                  <a:pt x="512" y="456"/>
                  <a:pt x="512" y="452"/>
                  <a:pt x="513" y="446"/>
                </a:cubicBezTo>
                <a:cubicBezTo>
                  <a:pt x="513" y="441"/>
                  <a:pt x="513" y="434"/>
                  <a:pt x="513" y="427"/>
                </a:cubicBezTo>
                <a:cubicBezTo>
                  <a:pt x="513" y="419"/>
                  <a:pt x="513" y="413"/>
                  <a:pt x="513" y="407"/>
                </a:cubicBezTo>
                <a:cubicBezTo>
                  <a:pt x="513" y="402"/>
                  <a:pt x="513" y="397"/>
                  <a:pt x="513" y="393"/>
                </a:cubicBezTo>
                <a:cubicBezTo>
                  <a:pt x="513" y="390"/>
                  <a:pt x="513" y="386"/>
                  <a:pt x="513" y="382"/>
                </a:cubicBezTo>
                <a:cubicBezTo>
                  <a:pt x="513" y="377"/>
                  <a:pt x="513" y="372"/>
                  <a:pt x="515" y="366"/>
                </a:cubicBezTo>
                <a:cubicBezTo>
                  <a:pt x="516" y="360"/>
                  <a:pt x="518" y="355"/>
                  <a:pt x="520" y="351"/>
                </a:cubicBezTo>
                <a:cubicBezTo>
                  <a:pt x="522" y="346"/>
                  <a:pt x="524" y="343"/>
                  <a:pt x="526" y="339"/>
                </a:cubicBezTo>
                <a:cubicBezTo>
                  <a:pt x="526" y="339"/>
                  <a:pt x="525" y="338"/>
                  <a:pt x="525" y="336"/>
                </a:cubicBezTo>
                <a:cubicBezTo>
                  <a:pt x="524" y="335"/>
                  <a:pt x="523" y="335"/>
                  <a:pt x="521" y="334"/>
                </a:cubicBezTo>
                <a:cubicBezTo>
                  <a:pt x="519" y="333"/>
                  <a:pt x="518" y="333"/>
                  <a:pt x="517" y="333"/>
                </a:cubicBezTo>
                <a:cubicBezTo>
                  <a:pt x="515" y="333"/>
                  <a:pt x="514" y="334"/>
                  <a:pt x="513" y="334"/>
                </a:cubicBezTo>
                <a:cubicBezTo>
                  <a:pt x="511" y="337"/>
                  <a:pt x="508" y="340"/>
                  <a:pt x="506" y="344"/>
                </a:cubicBezTo>
                <a:cubicBezTo>
                  <a:pt x="503" y="349"/>
                  <a:pt x="501" y="353"/>
                  <a:pt x="500" y="359"/>
                </a:cubicBezTo>
                <a:cubicBezTo>
                  <a:pt x="499" y="365"/>
                  <a:pt x="499" y="369"/>
                  <a:pt x="499" y="374"/>
                </a:cubicBezTo>
                <a:cubicBezTo>
                  <a:pt x="500" y="378"/>
                  <a:pt x="500" y="381"/>
                  <a:pt x="500" y="384"/>
                </a:cubicBezTo>
                <a:lnTo>
                  <a:pt x="500" y="429"/>
                </a:lnTo>
                <a:cubicBezTo>
                  <a:pt x="500" y="429"/>
                  <a:pt x="500" y="429"/>
                  <a:pt x="500" y="430"/>
                </a:cubicBezTo>
                <a:cubicBezTo>
                  <a:pt x="500" y="430"/>
                  <a:pt x="500" y="430"/>
                  <a:pt x="500" y="430"/>
                </a:cubicBezTo>
                <a:cubicBezTo>
                  <a:pt x="500" y="431"/>
                  <a:pt x="500" y="431"/>
                  <a:pt x="500" y="431"/>
                </a:cubicBezTo>
                <a:cubicBezTo>
                  <a:pt x="500" y="432"/>
                  <a:pt x="500" y="432"/>
                  <a:pt x="500" y="432"/>
                </a:cubicBezTo>
                <a:cubicBezTo>
                  <a:pt x="500" y="434"/>
                  <a:pt x="499" y="436"/>
                  <a:pt x="499" y="438"/>
                </a:cubicBezTo>
                <a:cubicBezTo>
                  <a:pt x="499" y="441"/>
                  <a:pt x="499" y="444"/>
                  <a:pt x="499" y="447"/>
                </a:cubicBezTo>
                <a:cubicBezTo>
                  <a:pt x="499" y="450"/>
                  <a:pt x="498" y="453"/>
                  <a:pt x="498" y="455"/>
                </a:cubicBezTo>
                <a:cubicBezTo>
                  <a:pt x="497" y="457"/>
                  <a:pt x="496" y="459"/>
                  <a:pt x="495" y="460"/>
                </a:cubicBezTo>
                <a:cubicBezTo>
                  <a:pt x="494" y="460"/>
                  <a:pt x="493" y="460"/>
                  <a:pt x="492" y="460"/>
                </a:cubicBezTo>
                <a:cubicBezTo>
                  <a:pt x="492" y="460"/>
                  <a:pt x="491" y="460"/>
                  <a:pt x="490" y="460"/>
                </a:cubicBezTo>
                <a:cubicBezTo>
                  <a:pt x="489" y="460"/>
                  <a:pt x="488" y="460"/>
                  <a:pt x="487" y="460"/>
                </a:cubicBezTo>
                <a:cubicBezTo>
                  <a:pt x="487" y="460"/>
                  <a:pt x="486" y="460"/>
                  <a:pt x="485" y="460"/>
                </a:cubicBezTo>
                <a:lnTo>
                  <a:pt x="444" y="460"/>
                </a:lnTo>
                <a:cubicBezTo>
                  <a:pt x="444" y="458"/>
                  <a:pt x="444" y="456"/>
                  <a:pt x="444" y="453"/>
                </a:cubicBezTo>
                <a:cubicBezTo>
                  <a:pt x="444" y="450"/>
                  <a:pt x="444" y="447"/>
                  <a:pt x="444" y="443"/>
                </a:cubicBezTo>
                <a:cubicBezTo>
                  <a:pt x="444" y="440"/>
                  <a:pt x="444" y="436"/>
                  <a:pt x="444" y="434"/>
                </a:cubicBezTo>
                <a:cubicBezTo>
                  <a:pt x="444" y="431"/>
                  <a:pt x="444" y="429"/>
                  <a:pt x="444" y="427"/>
                </a:cubicBezTo>
                <a:cubicBezTo>
                  <a:pt x="444" y="422"/>
                  <a:pt x="444" y="415"/>
                  <a:pt x="445" y="408"/>
                </a:cubicBezTo>
                <a:cubicBezTo>
                  <a:pt x="445" y="400"/>
                  <a:pt x="446" y="391"/>
                  <a:pt x="446" y="381"/>
                </a:cubicBezTo>
                <a:cubicBezTo>
                  <a:pt x="446" y="371"/>
                  <a:pt x="445" y="362"/>
                  <a:pt x="441" y="355"/>
                </a:cubicBezTo>
                <a:cubicBezTo>
                  <a:pt x="438" y="347"/>
                  <a:pt x="434" y="341"/>
                  <a:pt x="430" y="336"/>
                </a:cubicBezTo>
                <a:cubicBezTo>
                  <a:pt x="429" y="335"/>
                  <a:pt x="428" y="335"/>
                  <a:pt x="427" y="335"/>
                </a:cubicBezTo>
                <a:cubicBezTo>
                  <a:pt x="426" y="335"/>
                  <a:pt x="425" y="334"/>
                  <a:pt x="424" y="334"/>
                </a:cubicBezTo>
                <a:cubicBezTo>
                  <a:pt x="423" y="334"/>
                  <a:pt x="422" y="335"/>
                  <a:pt x="421" y="335"/>
                </a:cubicBezTo>
                <a:cubicBezTo>
                  <a:pt x="420" y="335"/>
                  <a:pt x="419" y="335"/>
                  <a:pt x="418" y="336"/>
                </a:cubicBezTo>
                <a:close/>
                <a:moveTo>
                  <a:pt x="322" y="494"/>
                </a:moveTo>
                <a:cubicBezTo>
                  <a:pt x="322" y="496"/>
                  <a:pt x="321" y="500"/>
                  <a:pt x="320" y="504"/>
                </a:cubicBezTo>
                <a:cubicBezTo>
                  <a:pt x="320" y="508"/>
                  <a:pt x="319" y="512"/>
                  <a:pt x="317" y="518"/>
                </a:cubicBezTo>
                <a:cubicBezTo>
                  <a:pt x="316" y="523"/>
                  <a:pt x="315" y="528"/>
                  <a:pt x="314" y="532"/>
                </a:cubicBezTo>
                <a:cubicBezTo>
                  <a:pt x="314" y="536"/>
                  <a:pt x="313" y="539"/>
                  <a:pt x="313" y="542"/>
                </a:cubicBezTo>
                <a:cubicBezTo>
                  <a:pt x="313" y="542"/>
                  <a:pt x="313" y="542"/>
                  <a:pt x="314" y="542"/>
                </a:cubicBezTo>
                <a:cubicBezTo>
                  <a:pt x="314" y="542"/>
                  <a:pt x="314" y="542"/>
                  <a:pt x="315" y="543"/>
                </a:cubicBezTo>
                <a:cubicBezTo>
                  <a:pt x="315" y="543"/>
                  <a:pt x="315" y="544"/>
                  <a:pt x="315" y="544"/>
                </a:cubicBezTo>
                <a:cubicBezTo>
                  <a:pt x="316" y="545"/>
                  <a:pt x="316" y="545"/>
                  <a:pt x="316" y="545"/>
                </a:cubicBezTo>
                <a:lnTo>
                  <a:pt x="322" y="545"/>
                </a:lnTo>
                <a:lnTo>
                  <a:pt x="328" y="542"/>
                </a:lnTo>
                <a:cubicBezTo>
                  <a:pt x="328" y="540"/>
                  <a:pt x="328" y="538"/>
                  <a:pt x="329" y="536"/>
                </a:cubicBezTo>
                <a:cubicBezTo>
                  <a:pt x="329" y="534"/>
                  <a:pt x="330" y="531"/>
                  <a:pt x="330" y="528"/>
                </a:cubicBezTo>
                <a:cubicBezTo>
                  <a:pt x="331" y="525"/>
                  <a:pt x="331" y="522"/>
                  <a:pt x="332" y="520"/>
                </a:cubicBezTo>
                <a:cubicBezTo>
                  <a:pt x="332" y="517"/>
                  <a:pt x="333" y="516"/>
                  <a:pt x="333" y="514"/>
                </a:cubicBezTo>
                <a:cubicBezTo>
                  <a:pt x="335" y="508"/>
                  <a:pt x="336" y="500"/>
                  <a:pt x="337" y="491"/>
                </a:cubicBezTo>
                <a:cubicBezTo>
                  <a:pt x="337" y="481"/>
                  <a:pt x="337" y="471"/>
                  <a:pt x="336" y="458"/>
                </a:cubicBezTo>
                <a:cubicBezTo>
                  <a:pt x="334" y="446"/>
                  <a:pt x="333" y="435"/>
                  <a:pt x="331" y="426"/>
                </a:cubicBezTo>
                <a:cubicBezTo>
                  <a:pt x="329" y="417"/>
                  <a:pt x="327" y="409"/>
                  <a:pt x="326" y="403"/>
                </a:cubicBezTo>
                <a:cubicBezTo>
                  <a:pt x="326" y="402"/>
                  <a:pt x="327" y="401"/>
                  <a:pt x="327" y="400"/>
                </a:cubicBezTo>
                <a:cubicBezTo>
                  <a:pt x="328" y="400"/>
                  <a:pt x="329" y="399"/>
                  <a:pt x="331" y="398"/>
                </a:cubicBezTo>
                <a:cubicBezTo>
                  <a:pt x="332" y="398"/>
                  <a:pt x="333" y="397"/>
                  <a:pt x="334" y="397"/>
                </a:cubicBezTo>
                <a:cubicBezTo>
                  <a:pt x="335" y="397"/>
                  <a:pt x="336" y="397"/>
                  <a:pt x="337" y="397"/>
                </a:cubicBezTo>
                <a:cubicBezTo>
                  <a:pt x="337" y="397"/>
                  <a:pt x="338" y="397"/>
                  <a:pt x="338" y="397"/>
                </a:cubicBezTo>
                <a:cubicBezTo>
                  <a:pt x="339" y="397"/>
                  <a:pt x="340" y="397"/>
                  <a:pt x="341" y="397"/>
                </a:cubicBezTo>
                <a:cubicBezTo>
                  <a:pt x="341" y="397"/>
                  <a:pt x="342" y="397"/>
                  <a:pt x="343" y="397"/>
                </a:cubicBezTo>
                <a:cubicBezTo>
                  <a:pt x="343" y="397"/>
                  <a:pt x="344" y="397"/>
                  <a:pt x="344" y="397"/>
                </a:cubicBezTo>
                <a:lnTo>
                  <a:pt x="391" y="397"/>
                </a:lnTo>
                <a:lnTo>
                  <a:pt x="387" y="456"/>
                </a:lnTo>
                <a:cubicBezTo>
                  <a:pt x="387" y="461"/>
                  <a:pt x="387" y="468"/>
                  <a:pt x="387" y="475"/>
                </a:cubicBezTo>
                <a:cubicBezTo>
                  <a:pt x="387" y="482"/>
                  <a:pt x="388" y="491"/>
                  <a:pt x="389" y="501"/>
                </a:cubicBezTo>
                <a:cubicBezTo>
                  <a:pt x="389" y="511"/>
                  <a:pt x="390" y="520"/>
                  <a:pt x="391" y="527"/>
                </a:cubicBezTo>
                <a:cubicBezTo>
                  <a:pt x="392" y="534"/>
                  <a:pt x="393" y="541"/>
                  <a:pt x="394" y="545"/>
                </a:cubicBezTo>
                <a:cubicBezTo>
                  <a:pt x="395" y="545"/>
                  <a:pt x="395" y="545"/>
                  <a:pt x="396" y="545"/>
                </a:cubicBezTo>
                <a:cubicBezTo>
                  <a:pt x="396" y="545"/>
                  <a:pt x="397" y="545"/>
                  <a:pt x="398" y="545"/>
                </a:cubicBezTo>
                <a:cubicBezTo>
                  <a:pt x="399" y="545"/>
                  <a:pt x="400" y="545"/>
                  <a:pt x="400" y="545"/>
                </a:cubicBezTo>
                <a:cubicBezTo>
                  <a:pt x="401" y="545"/>
                  <a:pt x="401" y="545"/>
                  <a:pt x="402" y="545"/>
                </a:cubicBezTo>
                <a:cubicBezTo>
                  <a:pt x="402" y="545"/>
                  <a:pt x="402" y="545"/>
                  <a:pt x="403" y="545"/>
                </a:cubicBezTo>
                <a:cubicBezTo>
                  <a:pt x="403" y="544"/>
                  <a:pt x="404" y="544"/>
                  <a:pt x="405" y="544"/>
                </a:cubicBezTo>
                <a:cubicBezTo>
                  <a:pt x="405" y="543"/>
                  <a:pt x="406" y="543"/>
                  <a:pt x="406" y="543"/>
                </a:cubicBezTo>
                <a:cubicBezTo>
                  <a:pt x="407" y="542"/>
                  <a:pt x="407" y="542"/>
                  <a:pt x="407" y="542"/>
                </a:cubicBezTo>
                <a:cubicBezTo>
                  <a:pt x="407" y="540"/>
                  <a:pt x="407" y="538"/>
                  <a:pt x="406" y="535"/>
                </a:cubicBezTo>
                <a:cubicBezTo>
                  <a:pt x="406" y="532"/>
                  <a:pt x="405" y="529"/>
                  <a:pt x="405" y="526"/>
                </a:cubicBezTo>
                <a:cubicBezTo>
                  <a:pt x="404" y="523"/>
                  <a:pt x="404" y="520"/>
                  <a:pt x="404" y="518"/>
                </a:cubicBezTo>
                <a:cubicBezTo>
                  <a:pt x="404" y="516"/>
                  <a:pt x="404" y="514"/>
                  <a:pt x="404" y="512"/>
                </a:cubicBezTo>
                <a:cubicBezTo>
                  <a:pt x="402" y="503"/>
                  <a:pt x="401" y="492"/>
                  <a:pt x="400" y="478"/>
                </a:cubicBezTo>
                <a:cubicBezTo>
                  <a:pt x="399" y="465"/>
                  <a:pt x="400" y="449"/>
                  <a:pt x="401" y="430"/>
                </a:cubicBezTo>
                <a:cubicBezTo>
                  <a:pt x="402" y="412"/>
                  <a:pt x="404" y="396"/>
                  <a:pt x="406" y="383"/>
                </a:cubicBezTo>
                <a:cubicBezTo>
                  <a:pt x="408" y="369"/>
                  <a:pt x="410" y="358"/>
                  <a:pt x="411" y="349"/>
                </a:cubicBezTo>
                <a:cubicBezTo>
                  <a:pt x="410" y="348"/>
                  <a:pt x="409" y="347"/>
                  <a:pt x="408" y="345"/>
                </a:cubicBezTo>
                <a:cubicBezTo>
                  <a:pt x="407" y="344"/>
                  <a:pt x="406" y="342"/>
                  <a:pt x="404" y="341"/>
                </a:cubicBezTo>
                <a:cubicBezTo>
                  <a:pt x="403" y="339"/>
                  <a:pt x="402" y="338"/>
                  <a:pt x="400" y="337"/>
                </a:cubicBezTo>
                <a:cubicBezTo>
                  <a:pt x="399" y="337"/>
                  <a:pt x="397" y="336"/>
                  <a:pt x="396" y="336"/>
                </a:cubicBezTo>
                <a:cubicBezTo>
                  <a:pt x="392" y="335"/>
                  <a:pt x="386" y="334"/>
                  <a:pt x="380" y="334"/>
                </a:cubicBezTo>
                <a:cubicBezTo>
                  <a:pt x="373" y="333"/>
                  <a:pt x="366" y="333"/>
                  <a:pt x="357" y="333"/>
                </a:cubicBezTo>
                <a:cubicBezTo>
                  <a:pt x="349" y="334"/>
                  <a:pt x="342" y="334"/>
                  <a:pt x="335" y="334"/>
                </a:cubicBezTo>
                <a:cubicBezTo>
                  <a:pt x="329" y="334"/>
                  <a:pt x="324" y="334"/>
                  <a:pt x="320" y="334"/>
                </a:cubicBezTo>
                <a:lnTo>
                  <a:pt x="315" y="336"/>
                </a:lnTo>
                <a:cubicBezTo>
                  <a:pt x="314" y="336"/>
                  <a:pt x="314" y="336"/>
                  <a:pt x="314" y="337"/>
                </a:cubicBezTo>
                <a:cubicBezTo>
                  <a:pt x="313" y="337"/>
                  <a:pt x="313" y="338"/>
                  <a:pt x="313" y="339"/>
                </a:cubicBezTo>
                <a:cubicBezTo>
                  <a:pt x="313" y="339"/>
                  <a:pt x="313" y="340"/>
                  <a:pt x="313" y="340"/>
                </a:cubicBezTo>
                <a:cubicBezTo>
                  <a:pt x="313" y="341"/>
                  <a:pt x="313" y="341"/>
                  <a:pt x="313" y="341"/>
                </a:cubicBezTo>
                <a:lnTo>
                  <a:pt x="315" y="347"/>
                </a:lnTo>
                <a:cubicBezTo>
                  <a:pt x="316" y="347"/>
                  <a:pt x="317" y="347"/>
                  <a:pt x="319" y="348"/>
                </a:cubicBezTo>
                <a:cubicBezTo>
                  <a:pt x="321" y="348"/>
                  <a:pt x="323" y="348"/>
                  <a:pt x="326" y="348"/>
                </a:cubicBezTo>
                <a:cubicBezTo>
                  <a:pt x="329" y="347"/>
                  <a:pt x="331" y="347"/>
                  <a:pt x="333" y="347"/>
                </a:cubicBezTo>
                <a:cubicBezTo>
                  <a:pt x="335" y="347"/>
                  <a:pt x="337" y="347"/>
                  <a:pt x="339" y="347"/>
                </a:cubicBezTo>
                <a:lnTo>
                  <a:pt x="392" y="347"/>
                </a:lnTo>
                <a:lnTo>
                  <a:pt x="396" y="358"/>
                </a:lnTo>
                <a:cubicBezTo>
                  <a:pt x="396" y="360"/>
                  <a:pt x="395" y="361"/>
                  <a:pt x="394" y="364"/>
                </a:cubicBezTo>
                <a:cubicBezTo>
                  <a:pt x="394" y="366"/>
                  <a:pt x="393" y="368"/>
                  <a:pt x="393" y="371"/>
                </a:cubicBezTo>
                <a:cubicBezTo>
                  <a:pt x="392" y="374"/>
                  <a:pt x="392" y="376"/>
                  <a:pt x="392" y="378"/>
                </a:cubicBezTo>
                <a:cubicBezTo>
                  <a:pt x="391" y="381"/>
                  <a:pt x="391" y="382"/>
                  <a:pt x="391" y="384"/>
                </a:cubicBezTo>
                <a:cubicBezTo>
                  <a:pt x="388" y="384"/>
                  <a:pt x="384" y="384"/>
                  <a:pt x="380" y="384"/>
                </a:cubicBezTo>
                <a:cubicBezTo>
                  <a:pt x="376" y="384"/>
                  <a:pt x="371" y="384"/>
                  <a:pt x="366" y="384"/>
                </a:cubicBezTo>
                <a:cubicBezTo>
                  <a:pt x="360" y="384"/>
                  <a:pt x="355" y="384"/>
                  <a:pt x="351" y="384"/>
                </a:cubicBezTo>
                <a:cubicBezTo>
                  <a:pt x="347" y="384"/>
                  <a:pt x="343" y="384"/>
                  <a:pt x="341" y="384"/>
                </a:cubicBezTo>
                <a:cubicBezTo>
                  <a:pt x="338" y="383"/>
                  <a:pt x="335" y="383"/>
                  <a:pt x="331" y="384"/>
                </a:cubicBezTo>
                <a:cubicBezTo>
                  <a:pt x="328" y="385"/>
                  <a:pt x="324" y="387"/>
                  <a:pt x="320" y="390"/>
                </a:cubicBezTo>
                <a:cubicBezTo>
                  <a:pt x="316" y="393"/>
                  <a:pt x="313" y="397"/>
                  <a:pt x="312" y="401"/>
                </a:cubicBezTo>
                <a:cubicBezTo>
                  <a:pt x="312" y="404"/>
                  <a:pt x="312" y="408"/>
                  <a:pt x="313" y="410"/>
                </a:cubicBezTo>
                <a:cubicBezTo>
                  <a:pt x="314" y="413"/>
                  <a:pt x="315" y="416"/>
                  <a:pt x="316" y="421"/>
                </a:cubicBezTo>
                <a:cubicBezTo>
                  <a:pt x="317" y="425"/>
                  <a:pt x="318" y="430"/>
                  <a:pt x="319" y="436"/>
                </a:cubicBezTo>
                <a:cubicBezTo>
                  <a:pt x="320" y="442"/>
                  <a:pt x="321" y="448"/>
                  <a:pt x="322" y="452"/>
                </a:cubicBezTo>
                <a:cubicBezTo>
                  <a:pt x="322" y="457"/>
                  <a:pt x="323" y="461"/>
                  <a:pt x="324" y="464"/>
                </a:cubicBezTo>
                <a:cubicBezTo>
                  <a:pt x="324" y="465"/>
                  <a:pt x="323" y="467"/>
                  <a:pt x="323" y="470"/>
                </a:cubicBezTo>
                <a:cubicBezTo>
                  <a:pt x="323" y="472"/>
                  <a:pt x="322" y="475"/>
                  <a:pt x="322" y="479"/>
                </a:cubicBezTo>
                <a:cubicBezTo>
                  <a:pt x="322" y="482"/>
                  <a:pt x="322" y="485"/>
                  <a:pt x="322" y="487"/>
                </a:cubicBezTo>
                <a:cubicBezTo>
                  <a:pt x="322" y="490"/>
                  <a:pt x="322" y="492"/>
                  <a:pt x="322" y="494"/>
                </a:cubicBezTo>
                <a:close/>
                <a:moveTo>
                  <a:pt x="418" y="163"/>
                </a:moveTo>
                <a:lnTo>
                  <a:pt x="359" y="130"/>
                </a:lnTo>
                <a:cubicBezTo>
                  <a:pt x="362" y="129"/>
                  <a:pt x="366" y="128"/>
                  <a:pt x="371" y="126"/>
                </a:cubicBezTo>
                <a:cubicBezTo>
                  <a:pt x="376" y="125"/>
                  <a:pt x="381" y="123"/>
                  <a:pt x="388" y="121"/>
                </a:cubicBezTo>
                <a:cubicBezTo>
                  <a:pt x="395" y="119"/>
                  <a:pt x="401" y="117"/>
                  <a:pt x="406" y="115"/>
                </a:cubicBezTo>
                <a:cubicBezTo>
                  <a:pt x="411" y="114"/>
                  <a:pt x="415" y="112"/>
                  <a:pt x="418" y="112"/>
                </a:cubicBezTo>
                <a:cubicBezTo>
                  <a:pt x="422" y="113"/>
                  <a:pt x="426" y="114"/>
                  <a:pt x="431" y="115"/>
                </a:cubicBezTo>
                <a:cubicBezTo>
                  <a:pt x="436" y="116"/>
                  <a:pt x="442" y="118"/>
                  <a:pt x="449" y="119"/>
                </a:cubicBezTo>
                <a:cubicBezTo>
                  <a:pt x="456" y="121"/>
                  <a:pt x="462" y="122"/>
                  <a:pt x="467" y="124"/>
                </a:cubicBezTo>
                <a:cubicBezTo>
                  <a:pt x="472" y="125"/>
                  <a:pt x="476" y="127"/>
                  <a:pt x="480" y="128"/>
                </a:cubicBezTo>
                <a:lnTo>
                  <a:pt x="418" y="163"/>
                </a:lnTo>
                <a:close/>
                <a:moveTo>
                  <a:pt x="311" y="132"/>
                </a:moveTo>
                <a:lnTo>
                  <a:pt x="311" y="138"/>
                </a:lnTo>
                <a:lnTo>
                  <a:pt x="315" y="141"/>
                </a:lnTo>
                <a:cubicBezTo>
                  <a:pt x="316" y="141"/>
                  <a:pt x="318" y="141"/>
                  <a:pt x="320" y="141"/>
                </a:cubicBezTo>
                <a:cubicBezTo>
                  <a:pt x="322" y="140"/>
                  <a:pt x="325" y="140"/>
                  <a:pt x="328" y="139"/>
                </a:cubicBezTo>
                <a:cubicBezTo>
                  <a:pt x="330" y="138"/>
                  <a:pt x="333" y="138"/>
                  <a:pt x="335" y="137"/>
                </a:cubicBezTo>
                <a:cubicBezTo>
                  <a:pt x="337" y="136"/>
                  <a:pt x="339" y="136"/>
                  <a:pt x="341" y="136"/>
                </a:cubicBezTo>
                <a:lnTo>
                  <a:pt x="407" y="175"/>
                </a:lnTo>
                <a:cubicBezTo>
                  <a:pt x="401" y="180"/>
                  <a:pt x="393" y="186"/>
                  <a:pt x="384" y="194"/>
                </a:cubicBezTo>
                <a:cubicBezTo>
                  <a:pt x="375" y="202"/>
                  <a:pt x="365" y="212"/>
                  <a:pt x="355" y="224"/>
                </a:cubicBezTo>
                <a:cubicBezTo>
                  <a:pt x="344" y="235"/>
                  <a:pt x="336" y="245"/>
                  <a:pt x="329" y="254"/>
                </a:cubicBezTo>
                <a:cubicBezTo>
                  <a:pt x="323" y="263"/>
                  <a:pt x="318" y="271"/>
                  <a:pt x="315" y="277"/>
                </a:cubicBezTo>
                <a:lnTo>
                  <a:pt x="315" y="280"/>
                </a:lnTo>
                <a:lnTo>
                  <a:pt x="316" y="284"/>
                </a:lnTo>
                <a:cubicBezTo>
                  <a:pt x="317" y="284"/>
                  <a:pt x="317" y="285"/>
                  <a:pt x="318" y="285"/>
                </a:cubicBezTo>
                <a:cubicBezTo>
                  <a:pt x="318" y="285"/>
                  <a:pt x="319" y="286"/>
                  <a:pt x="319" y="286"/>
                </a:cubicBezTo>
                <a:cubicBezTo>
                  <a:pt x="320" y="286"/>
                  <a:pt x="321" y="286"/>
                  <a:pt x="322" y="286"/>
                </a:cubicBezTo>
                <a:cubicBezTo>
                  <a:pt x="322" y="286"/>
                  <a:pt x="323" y="286"/>
                  <a:pt x="324" y="286"/>
                </a:cubicBezTo>
                <a:cubicBezTo>
                  <a:pt x="324" y="286"/>
                  <a:pt x="324" y="285"/>
                  <a:pt x="325" y="285"/>
                </a:cubicBezTo>
                <a:cubicBezTo>
                  <a:pt x="325" y="284"/>
                  <a:pt x="325" y="284"/>
                  <a:pt x="326" y="283"/>
                </a:cubicBezTo>
                <a:cubicBezTo>
                  <a:pt x="326" y="283"/>
                  <a:pt x="327" y="282"/>
                  <a:pt x="328" y="282"/>
                </a:cubicBezTo>
                <a:cubicBezTo>
                  <a:pt x="328" y="281"/>
                  <a:pt x="329" y="281"/>
                  <a:pt x="329" y="280"/>
                </a:cubicBezTo>
                <a:cubicBezTo>
                  <a:pt x="333" y="275"/>
                  <a:pt x="338" y="268"/>
                  <a:pt x="345" y="259"/>
                </a:cubicBezTo>
                <a:cubicBezTo>
                  <a:pt x="351" y="250"/>
                  <a:pt x="360" y="239"/>
                  <a:pt x="370" y="228"/>
                </a:cubicBezTo>
                <a:cubicBezTo>
                  <a:pt x="380" y="216"/>
                  <a:pt x="390" y="207"/>
                  <a:pt x="399" y="199"/>
                </a:cubicBezTo>
                <a:cubicBezTo>
                  <a:pt x="407" y="192"/>
                  <a:pt x="414" y="186"/>
                  <a:pt x="420" y="182"/>
                </a:cubicBezTo>
                <a:cubicBezTo>
                  <a:pt x="424" y="185"/>
                  <a:pt x="428" y="190"/>
                  <a:pt x="433" y="195"/>
                </a:cubicBezTo>
                <a:cubicBezTo>
                  <a:pt x="438" y="200"/>
                  <a:pt x="444" y="205"/>
                  <a:pt x="450" y="212"/>
                </a:cubicBezTo>
                <a:cubicBezTo>
                  <a:pt x="457" y="218"/>
                  <a:pt x="462" y="224"/>
                  <a:pt x="467" y="229"/>
                </a:cubicBezTo>
                <a:cubicBezTo>
                  <a:pt x="472" y="234"/>
                  <a:pt x="476" y="238"/>
                  <a:pt x="480" y="241"/>
                </a:cubicBezTo>
                <a:cubicBezTo>
                  <a:pt x="483" y="244"/>
                  <a:pt x="486" y="246"/>
                  <a:pt x="489" y="250"/>
                </a:cubicBezTo>
                <a:cubicBezTo>
                  <a:pt x="493" y="253"/>
                  <a:pt x="497" y="257"/>
                  <a:pt x="501" y="262"/>
                </a:cubicBezTo>
                <a:cubicBezTo>
                  <a:pt x="506" y="267"/>
                  <a:pt x="509" y="271"/>
                  <a:pt x="512" y="274"/>
                </a:cubicBezTo>
                <a:cubicBezTo>
                  <a:pt x="515" y="277"/>
                  <a:pt x="517" y="280"/>
                  <a:pt x="519" y="282"/>
                </a:cubicBezTo>
                <a:lnTo>
                  <a:pt x="524" y="280"/>
                </a:lnTo>
                <a:cubicBezTo>
                  <a:pt x="525" y="280"/>
                  <a:pt x="525" y="280"/>
                  <a:pt x="525" y="279"/>
                </a:cubicBezTo>
                <a:cubicBezTo>
                  <a:pt x="526" y="279"/>
                  <a:pt x="526" y="278"/>
                  <a:pt x="526" y="278"/>
                </a:cubicBezTo>
                <a:cubicBezTo>
                  <a:pt x="526" y="277"/>
                  <a:pt x="527" y="277"/>
                  <a:pt x="527" y="277"/>
                </a:cubicBezTo>
                <a:cubicBezTo>
                  <a:pt x="527" y="277"/>
                  <a:pt x="528" y="277"/>
                  <a:pt x="528" y="277"/>
                </a:cubicBezTo>
                <a:cubicBezTo>
                  <a:pt x="528" y="276"/>
                  <a:pt x="528" y="275"/>
                  <a:pt x="528" y="274"/>
                </a:cubicBezTo>
                <a:cubicBezTo>
                  <a:pt x="528" y="273"/>
                  <a:pt x="527" y="272"/>
                  <a:pt x="527" y="271"/>
                </a:cubicBezTo>
                <a:cubicBezTo>
                  <a:pt x="526" y="270"/>
                  <a:pt x="526" y="269"/>
                  <a:pt x="525" y="269"/>
                </a:cubicBezTo>
                <a:cubicBezTo>
                  <a:pt x="525" y="268"/>
                  <a:pt x="525" y="268"/>
                  <a:pt x="524" y="267"/>
                </a:cubicBezTo>
                <a:cubicBezTo>
                  <a:pt x="520" y="262"/>
                  <a:pt x="514" y="255"/>
                  <a:pt x="507" y="246"/>
                </a:cubicBezTo>
                <a:cubicBezTo>
                  <a:pt x="500" y="238"/>
                  <a:pt x="491" y="228"/>
                  <a:pt x="481" y="217"/>
                </a:cubicBezTo>
                <a:cubicBezTo>
                  <a:pt x="470" y="206"/>
                  <a:pt x="461" y="197"/>
                  <a:pt x="452" y="190"/>
                </a:cubicBezTo>
                <a:cubicBezTo>
                  <a:pt x="444" y="183"/>
                  <a:pt x="437" y="177"/>
                  <a:pt x="431" y="173"/>
                </a:cubicBezTo>
                <a:cubicBezTo>
                  <a:pt x="435" y="170"/>
                  <a:pt x="440" y="167"/>
                  <a:pt x="446" y="163"/>
                </a:cubicBezTo>
                <a:cubicBezTo>
                  <a:pt x="452" y="159"/>
                  <a:pt x="459" y="155"/>
                  <a:pt x="467" y="151"/>
                </a:cubicBezTo>
                <a:cubicBezTo>
                  <a:pt x="474" y="147"/>
                  <a:pt x="481" y="143"/>
                  <a:pt x="487" y="140"/>
                </a:cubicBezTo>
                <a:cubicBezTo>
                  <a:pt x="493" y="137"/>
                  <a:pt x="498" y="134"/>
                  <a:pt x="502" y="132"/>
                </a:cubicBezTo>
                <a:cubicBezTo>
                  <a:pt x="503" y="132"/>
                  <a:pt x="505" y="133"/>
                  <a:pt x="507" y="134"/>
                </a:cubicBezTo>
                <a:cubicBezTo>
                  <a:pt x="509" y="134"/>
                  <a:pt x="511" y="135"/>
                  <a:pt x="513" y="136"/>
                </a:cubicBezTo>
                <a:cubicBezTo>
                  <a:pt x="516" y="136"/>
                  <a:pt x="518" y="136"/>
                  <a:pt x="520" y="136"/>
                </a:cubicBezTo>
                <a:cubicBezTo>
                  <a:pt x="521" y="135"/>
                  <a:pt x="523" y="135"/>
                  <a:pt x="524" y="134"/>
                </a:cubicBezTo>
                <a:lnTo>
                  <a:pt x="524" y="128"/>
                </a:lnTo>
                <a:cubicBezTo>
                  <a:pt x="524" y="128"/>
                  <a:pt x="524" y="128"/>
                  <a:pt x="524" y="127"/>
                </a:cubicBezTo>
                <a:cubicBezTo>
                  <a:pt x="524" y="127"/>
                  <a:pt x="524" y="126"/>
                  <a:pt x="523" y="125"/>
                </a:cubicBezTo>
                <a:cubicBezTo>
                  <a:pt x="523" y="125"/>
                  <a:pt x="522" y="124"/>
                  <a:pt x="522" y="124"/>
                </a:cubicBezTo>
                <a:cubicBezTo>
                  <a:pt x="521" y="123"/>
                  <a:pt x="521" y="123"/>
                  <a:pt x="521" y="123"/>
                </a:cubicBezTo>
                <a:lnTo>
                  <a:pt x="426" y="100"/>
                </a:lnTo>
                <a:cubicBezTo>
                  <a:pt x="426" y="99"/>
                  <a:pt x="425" y="97"/>
                  <a:pt x="425" y="95"/>
                </a:cubicBezTo>
                <a:cubicBezTo>
                  <a:pt x="425" y="92"/>
                  <a:pt x="426" y="90"/>
                  <a:pt x="426" y="86"/>
                </a:cubicBezTo>
                <a:cubicBezTo>
                  <a:pt x="426" y="83"/>
                  <a:pt x="426" y="81"/>
                  <a:pt x="425" y="78"/>
                </a:cubicBezTo>
                <a:cubicBezTo>
                  <a:pt x="425" y="76"/>
                  <a:pt x="425" y="74"/>
                  <a:pt x="424" y="73"/>
                </a:cubicBezTo>
                <a:cubicBezTo>
                  <a:pt x="423" y="72"/>
                  <a:pt x="422" y="72"/>
                  <a:pt x="421" y="72"/>
                </a:cubicBezTo>
                <a:cubicBezTo>
                  <a:pt x="420" y="71"/>
                  <a:pt x="418" y="71"/>
                  <a:pt x="417" y="71"/>
                </a:cubicBezTo>
                <a:cubicBezTo>
                  <a:pt x="415" y="71"/>
                  <a:pt x="414" y="71"/>
                  <a:pt x="413" y="72"/>
                </a:cubicBezTo>
                <a:cubicBezTo>
                  <a:pt x="412" y="72"/>
                  <a:pt x="412" y="72"/>
                  <a:pt x="411" y="73"/>
                </a:cubicBezTo>
                <a:lnTo>
                  <a:pt x="409" y="76"/>
                </a:lnTo>
                <a:lnTo>
                  <a:pt x="411" y="100"/>
                </a:lnTo>
                <a:cubicBezTo>
                  <a:pt x="405" y="102"/>
                  <a:pt x="399" y="104"/>
                  <a:pt x="390" y="106"/>
                </a:cubicBezTo>
                <a:cubicBezTo>
                  <a:pt x="382" y="108"/>
                  <a:pt x="373" y="111"/>
                  <a:pt x="362" y="114"/>
                </a:cubicBezTo>
                <a:cubicBezTo>
                  <a:pt x="351" y="117"/>
                  <a:pt x="342" y="120"/>
                  <a:pt x="333" y="123"/>
                </a:cubicBezTo>
                <a:cubicBezTo>
                  <a:pt x="325" y="125"/>
                  <a:pt x="318" y="128"/>
                  <a:pt x="313" y="130"/>
                </a:cubicBezTo>
                <a:lnTo>
                  <a:pt x="311" y="132"/>
                </a:lnTo>
                <a:close/>
                <a:moveTo>
                  <a:pt x="276" y="271"/>
                </a:moveTo>
                <a:lnTo>
                  <a:pt x="275" y="269"/>
                </a:lnTo>
                <a:cubicBezTo>
                  <a:pt x="274" y="269"/>
                  <a:pt x="274" y="269"/>
                  <a:pt x="273" y="269"/>
                </a:cubicBezTo>
                <a:cubicBezTo>
                  <a:pt x="273" y="269"/>
                  <a:pt x="272" y="269"/>
                  <a:pt x="272" y="269"/>
                </a:cubicBezTo>
                <a:cubicBezTo>
                  <a:pt x="271" y="270"/>
                  <a:pt x="271" y="270"/>
                  <a:pt x="270" y="270"/>
                </a:cubicBezTo>
                <a:cubicBezTo>
                  <a:pt x="270" y="270"/>
                  <a:pt x="269" y="271"/>
                  <a:pt x="269" y="271"/>
                </a:cubicBezTo>
                <a:cubicBezTo>
                  <a:pt x="267" y="273"/>
                  <a:pt x="263" y="276"/>
                  <a:pt x="259" y="280"/>
                </a:cubicBezTo>
                <a:cubicBezTo>
                  <a:pt x="254" y="284"/>
                  <a:pt x="249" y="289"/>
                  <a:pt x="245" y="295"/>
                </a:cubicBezTo>
                <a:cubicBezTo>
                  <a:pt x="240" y="301"/>
                  <a:pt x="237" y="306"/>
                  <a:pt x="236" y="310"/>
                </a:cubicBezTo>
                <a:cubicBezTo>
                  <a:pt x="235" y="315"/>
                  <a:pt x="235" y="318"/>
                  <a:pt x="236" y="321"/>
                </a:cubicBezTo>
                <a:cubicBezTo>
                  <a:pt x="237" y="323"/>
                  <a:pt x="239" y="325"/>
                  <a:pt x="241" y="328"/>
                </a:cubicBezTo>
                <a:cubicBezTo>
                  <a:pt x="243" y="331"/>
                  <a:pt x="246" y="335"/>
                  <a:pt x="249" y="339"/>
                </a:cubicBezTo>
                <a:cubicBezTo>
                  <a:pt x="252" y="342"/>
                  <a:pt x="256" y="346"/>
                  <a:pt x="258" y="348"/>
                </a:cubicBezTo>
                <a:cubicBezTo>
                  <a:pt x="261" y="351"/>
                  <a:pt x="263" y="353"/>
                  <a:pt x="265" y="355"/>
                </a:cubicBezTo>
                <a:lnTo>
                  <a:pt x="265" y="358"/>
                </a:lnTo>
                <a:cubicBezTo>
                  <a:pt x="266" y="358"/>
                  <a:pt x="267" y="358"/>
                  <a:pt x="268" y="358"/>
                </a:cubicBezTo>
                <a:cubicBezTo>
                  <a:pt x="269" y="358"/>
                  <a:pt x="270" y="358"/>
                  <a:pt x="271" y="358"/>
                </a:cubicBezTo>
                <a:cubicBezTo>
                  <a:pt x="272" y="358"/>
                  <a:pt x="273" y="358"/>
                  <a:pt x="274" y="358"/>
                </a:cubicBezTo>
                <a:cubicBezTo>
                  <a:pt x="275" y="358"/>
                  <a:pt x="276" y="358"/>
                  <a:pt x="276" y="358"/>
                </a:cubicBezTo>
                <a:lnTo>
                  <a:pt x="278" y="355"/>
                </a:lnTo>
                <a:cubicBezTo>
                  <a:pt x="278" y="352"/>
                  <a:pt x="276" y="349"/>
                  <a:pt x="273" y="345"/>
                </a:cubicBezTo>
                <a:cubicBezTo>
                  <a:pt x="269" y="342"/>
                  <a:pt x="265" y="337"/>
                  <a:pt x="260" y="332"/>
                </a:cubicBezTo>
                <a:cubicBezTo>
                  <a:pt x="255" y="327"/>
                  <a:pt x="252" y="323"/>
                  <a:pt x="251" y="319"/>
                </a:cubicBezTo>
                <a:cubicBezTo>
                  <a:pt x="249" y="316"/>
                  <a:pt x="249" y="313"/>
                  <a:pt x="250" y="310"/>
                </a:cubicBezTo>
                <a:cubicBezTo>
                  <a:pt x="252" y="308"/>
                  <a:pt x="253" y="306"/>
                  <a:pt x="256" y="303"/>
                </a:cubicBezTo>
                <a:cubicBezTo>
                  <a:pt x="258" y="301"/>
                  <a:pt x="261" y="298"/>
                  <a:pt x="264" y="294"/>
                </a:cubicBezTo>
                <a:cubicBezTo>
                  <a:pt x="268" y="291"/>
                  <a:pt x="271" y="288"/>
                  <a:pt x="273" y="285"/>
                </a:cubicBezTo>
                <a:cubicBezTo>
                  <a:pt x="275" y="283"/>
                  <a:pt x="277" y="280"/>
                  <a:pt x="278" y="279"/>
                </a:cubicBezTo>
                <a:cubicBezTo>
                  <a:pt x="278" y="278"/>
                  <a:pt x="278" y="278"/>
                  <a:pt x="278" y="277"/>
                </a:cubicBezTo>
                <a:cubicBezTo>
                  <a:pt x="278" y="277"/>
                  <a:pt x="278" y="276"/>
                  <a:pt x="278" y="275"/>
                </a:cubicBezTo>
                <a:cubicBezTo>
                  <a:pt x="278" y="274"/>
                  <a:pt x="278" y="273"/>
                  <a:pt x="277" y="272"/>
                </a:cubicBezTo>
                <a:cubicBezTo>
                  <a:pt x="277" y="272"/>
                  <a:pt x="277" y="271"/>
                  <a:pt x="276" y="271"/>
                </a:cubicBezTo>
                <a:close/>
                <a:moveTo>
                  <a:pt x="230" y="269"/>
                </a:moveTo>
                <a:cubicBezTo>
                  <a:pt x="228" y="272"/>
                  <a:pt x="225" y="275"/>
                  <a:pt x="221" y="279"/>
                </a:cubicBezTo>
                <a:cubicBezTo>
                  <a:pt x="217" y="283"/>
                  <a:pt x="213" y="287"/>
                  <a:pt x="209" y="293"/>
                </a:cubicBezTo>
                <a:cubicBezTo>
                  <a:pt x="204" y="298"/>
                  <a:pt x="201" y="303"/>
                  <a:pt x="200" y="307"/>
                </a:cubicBezTo>
                <a:cubicBezTo>
                  <a:pt x="199" y="311"/>
                  <a:pt x="198" y="315"/>
                  <a:pt x="198" y="317"/>
                </a:cubicBezTo>
                <a:cubicBezTo>
                  <a:pt x="199" y="320"/>
                  <a:pt x="200" y="322"/>
                  <a:pt x="202" y="326"/>
                </a:cubicBezTo>
                <a:cubicBezTo>
                  <a:pt x="204" y="329"/>
                  <a:pt x="207" y="333"/>
                  <a:pt x="211" y="338"/>
                </a:cubicBezTo>
                <a:cubicBezTo>
                  <a:pt x="215" y="343"/>
                  <a:pt x="218" y="347"/>
                  <a:pt x="222" y="351"/>
                </a:cubicBezTo>
                <a:cubicBezTo>
                  <a:pt x="225" y="355"/>
                  <a:pt x="228" y="358"/>
                  <a:pt x="230" y="360"/>
                </a:cubicBezTo>
                <a:lnTo>
                  <a:pt x="237" y="358"/>
                </a:lnTo>
                <a:lnTo>
                  <a:pt x="239" y="356"/>
                </a:lnTo>
                <a:cubicBezTo>
                  <a:pt x="239" y="354"/>
                  <a:pt x="239" y="352"/>
                  <a:pt x="237" y="348"/>
                </a:cubicBezTo>
                <a:cubicBezTo>
                  <a:pt x="235" y="345"/>
                  <a:pt x="233" y="341"/>
                  <a:pt x="229" y="337"/>
                </a:cubicBezTo>
                <a:cubicBezTo>
                  <a:pt x="225" y="333"/>
                  <a:pt x="222" y="329"/>
                  <a:pt x="219" y="326"/>
                </a:cubicBezTo>
                <a:cubicBezTo>
                  <a:pt x="217" y="322"/>
                  <a:pt x="215" y="320"/>
                  <a:pt x="213" y="317"/>
                </a:cubicBezTo>
                <a:lnTo>
                  <a:pt x="213" y="312"/>
                </a:lnTo>
                <a:lnTo>
                  <a:pt x="213" y="310"/>
                </a:lnTo>
                <a:cubicBezTo>
                  <a:pt x="214" y="308"/>
                  <a:pt x="216" y="306"/>
                  <a:pt x="218" y="303"/>
                </a:cubicBezTo>
                <a:cubicBezTo>
                  <a:pt x="221" y="300"/>
                  <a:pt x="224" y="296"/>
                  <a:pt x="227" y="292"/>
                </a:cubicBezTo>
                <a:cubicBezTo>
                  <a:pt x="231" y="288"/>
                  <a:pt x="234" y="285"/>
                  <a:pt x="236" y="282"/>
                </a:cubicBezTo>
                <a:cubicBezTo>
                  <a:pt x="239" y="279"/>
                  <a:pt x="240" y="277"/>
                  <a:pt x="241" y="275"/>
                </a:cubicBezTo>
                <a:lnTo>
                  <a:pt x="237" y="269"/>
                </a:lnTo>
                <a:cubicBezTo>
                  <a:pt x="237" y="269"/>
                  <a:pt x="236" y="269"/>
                  <a:pt x="235" y="269"/>
                </a:cubicBezTo>
                <a:cubicBezTo>
                  <a:pt x="235" y="268"/>
                  <a:pt x="234" y="268"/>
                  <a:pt x="233" y="269"/>
                </a:cubicBezTo>
                <a:cubicBezTo>
                  <a:pt x="232" y="269"/>
                  <a:pt x="232" y="269"/>
                  <a:pt x="231" y="269"/>
                </a:cubicBezTo>
                <a:cubicBezTo>
                  <a:pt x="231" y="269"/>
                  <a:pt x="230" y="269"/>
                  <a:pt x="230" y="269"/>
                </a:cubicBezTo>
                <a:close/>
                <a:moveTo>
                  <a:pt x="159" y="249"/>
                </a:moveTo>
                <a:lnTo>
                  <a:pt x="159" y="253"/>
                </a:lnTo>
                <a:cubicBezTo>
                  <a:pt x="159" y="253"/>
                  <a:pt x="160" y="253"/>
                  <a:pt x="160" y="253"/>
                </a:cubicBezTo>
                <a:cubicBezTo>
                  <a:pt x="160" y="254"/>
                  <a:pt x="160" y="254"/>
                  <a:pt x="161" y="254"/>
                </a:cubicBezTo>
                <a:cubicBezTo>
                  <a:pt x="161" y="255"/>
                  <a:pt x="162" y="255"/>
                  <a:pt x="162" y="255"/>
                </a:cubicBezTo>
                <a:cubicBezTo>
                  <a:pt x="162" y="256"/>
                  <a:pt x="163" y="256"/>
                  <a:pt x="163" y="256"/>
                </a:cubicBezTo>
                <a:lnTo>
                  <a:pt x="275" y="256"/>
                </a:lnTo>
                <a:lnTo>
                  <a:pt x="278" y="253"/>
                </a:lnTo>
                <a:lnTo>
                  <a:pt x="278" y="249"/>
                </a:lnTo>
                <a:cubicBezTo>
                  <a:pt x="278" y="249"/>
                  <a:pt x="278" y="248"/>
                  <a:pt x="277" y="248"/>
                </a:cubicBezTo>
                <a:cubicBezTo>
                  <a:pt x="277" y="247"/>
                  <a:pt x="276" y="247"/>
                  <a:pt x="275" y="246"/>
                </a:cubicBezTo>
                <a:cubicBezTo>
                  <a:pt x="275" y="245"/>
                  <a:pt x="274" y="245"/>
                  <a:pt x="274" y="244"/>
                </a:cubicBezTo>
                <a:cubicBezTo>
                  <a:pt x="273" y="244"/>
                  <a:pt x="273" y="244"/>
                  <a:pt x="273" y="243"/>
                </a:cubicBezTo>
                <a:cubicBezTo>
                  <a:pt x="272" y="243"/>
                  <a:pt x="272" y="243"/>
                  <a:pt x="271" y="243"/>
                </a:cubicBezTo>
                <a:cubicBezTo>
                  <a:pt x="271" y="243"/>
                  <a:pt x="270" y="243"/>
                  <a:pt x="269" y="243"/>
                </a:cubicBezTo>
                <a:cubicBezTo>
                  <a:pt x="268" y="243"/>
                  <a:pt x="267" y="243"/>
                  <a:pt x="267" y="243"/>
                </a:cubicBezTo>
                <a:cubicBezTo>
                  <a:pt x="266" y="243"/>
                  <a:pt x="266" y="243"/>
                  <a:pt x="265" y="243"/>
                </a:cubicBezTo>
                <a:lnTo>
                  <a:pt x="169" y="243"/>
                </a:lnTo>
                <a:cubicBezTo>
                  <a:pt x="168" y="243"/>
                  <a:pt x="167" y="243"/>
                  <a:pt x="166" y="243"/>
                </a:cubicBezTo>
                <a:cubicBezTo>
                  <a:pt x="165" y="243"/>
                  <a:pt x="165" y="243"/>
                  <a:pt x="163" y="244"/>
                </a:cubicBezTo>
                <a:cubicBezTo>
                  <a:pt x="162" y="244"/>
                  <a:pt x="161" y="245"/>
                  <a:pt x="161" y="246"/>
                </a:cubicBezTo>
                <a:cubicBezTo>
                  <a:pt x="160" y="247"/>
                  <a:pt x="160" y="248"/>
                  <a:pt x="159" y="249"/>
                </a:cubicBezTo>
                <a:close/>
                <a:moveTo>
                  <a:pt x="159" y="373"/>
                </a:moveTo>
                <a:lnTo>
                  <a:pt x="159" y="381"/>
                </a:lnTo>
                <a:lnTo>
                  <a:pt x="161" y="384"/>
                </a:lnTo>
                <a:cubicBezTo>
                  <a:pt x="162" y="384"/>
                  <a:pt x="163" y="384"/>
                  <a:pt x="164" y="384"/>
                </a:cubicBezTo>
                <a:cubicBezTo>
                  <a:pt x="165" y="384"/>
                  <a:pt x="166" y="384"/>
                  <a:pt x="167" y="384"/>
                </a:cubicBezTo>
                <a:cubicBezTo>
                  <a:pt x="168" y="384"/>
                  <a:pt x="169" y="384"/>
                  <a:pt x="170" y="384"/>
                </a:cubicBezTo>
                <a:cubicBezTo>
                  <a:pt x="171" y="384"/>
                  <a:pt x="172" y="384"/>
                  <a:pt x="172" y="384"/>
                </a:cubicBezTo>
                <a:lnTo>
                  <a:pt x="211" y="384"/>
                </a:lnTo>
                <a:lnTo>
                  <a:pt x="210" y="427"/>
                </a:lnTo>
                <a:lnTo>
                  <a:pt x="211" y="438"/>
                </a:lnTo>
                <a:lnTo>
                  <a:pt x="210" y="444"/>
                </a:lnTo>
                <a:cubicBezTo>
                  <a:pt x="207" y="444"/>
                  <a:pt x="203" y="444"/>
                  <a:pt x="199" y="444"/>
                </a:cubicBezTo>
                <a:cubicBezTo>
                  <a:pt x="195" y="445"/>
                  <a:pt x="190" y="445"/>
                  <a:pt x="185" y="445"/>
                </a:cubicBezTo>
                <a:cubicBezTo>
                  <a:pt x="179" y="445"/>
                  <a:pt x="174" y="445"/>
                  <a:pt x="170" y="445"/>
                </a:cubicBezTo>
                <a:cubicBezTo>
                  <a:pt x="166" y="445"/>
                  <a:pt x="162" y="445"/>
                  <a:pt x="159" y="446"/>
                </a:cubicBezTo>
                <a:lnTo>
                  <a:pt x="159" y="449"/>
                </a:lnTo>
                <a:cubicBezTo>
                  <a:pt x="159" y="450"/>
                  <a:pt x="159" y="450"/>
                  <a:pt x="159" y="451"/>
                </a:cubicBezTo>
                <a:cubicBezTo>
                  <a:pt x="159" y="452"/>
                  <a:pt x="160" y="453"/>
                  <a:pt x="160" y="454"/>
                </a:cubicBezTo>
                <a:cubicBezTo>
                  <a:pt x="161" y="455"/>
                  <a:pt x="161" y="456"/>
                  <a:pt x="162" y="457"/>
                </a:cubicBezTo>
                <a:cubicBezTo>
                  <a:pt x="163" y="458"/>
                  <a:pt x="164" y="458"/>
                  <a:pt x="165" y="459"/>
                </a:cubicBezTo>
                <a:lnTo>
                  <a:pt x="267" y="459"/>
                </a:lnTo>
                <a:cubicBezTo>
                  <a:pt x="268" y="459"/>
                  <a:pt x="268" y="458"/>
                  <a:pt x="269" y="458"/>
                </a:cubicBezTo>
                <a:cubicBezTo>
                  <a:pt x="270" y="458"/>
                  <a:pt x="271" y="458"/>
                  <a:pt x="272" y="458"/>
                </a:cubicBezTo>
                <a:cubicBezTo>
                  <a:pt x="273" y="457"/>
                  <a:pt x="274" y="457"/>
                  <a:pt x="274" y="457"/>
                </a:cubicBezTo>
                <a:cubicBezTo>
                  <a:pt x="275" y="457"/>
                  <a:pt x="276" y="457"/>
                  <a:pt x="276" y="457"/>
                </a:cubicBezTo>
                <a:lnTo>
                  <a:pt x="278" y="453"/>
                </a:lnTo>
                <a:lnTo>
                  <a:pt x="278" y="447"/>
                </a:lnTo>
                <a:cubicBezTo>
                  <a:pt x="278" y="447"/>
                  <a:pt x="277" y="446"/>
                  <a:pt x="276" y="446"/>
                </a:cubicBezTo>
                <a:cubicBezTo>
                  <a:pt x="275" y="445"/>
                  <a:pt x="274" y="444"/>
                  <a:pt x="273" y="444"/>
                </a:cubicBezTo>
                <a:cubicBezTo>
                  <a:pt x="271" y="444"/>
                  <a:pt x="270" y="444"/>
                  <a:pt x="269" y="444"/>
                </a:cubicBezTo>
                <a:cubicBezTo>
                  <a:pt x="269" y="444"/>
                  <a:pt x="268" y="444"/>
                  <a:pt x="267" y="444"/>
                </a:cubicBezTo>
                <a:lnTo>
                  <a:pt x="224" y="444"/>
                </a:lnTo>
                <a:lnTo>
                  <a:pt x="226" y="384"/>
                </a:lnTo>
                <a:cubicBezTo>
                  <a:pt x="229" y="384"/>
                  <a:pt x="233" y="384"/>
                  <a:pt x="237" y="385"/>
                </a:cubicBezTo>
                <a:cubicBezTo>
                  <a:pt x="241" y="385"/>
                  <a:pt x="246" y="385"/>
                  <a:pt x="251" y="386"/>
                </a:cubicBezTo>
                <a:cubicBezTo>
                  <a:pt x="257" y="386"/>
                  <a:pt x="262" y="386"/>
                  <a:pt x="266" y="386"/>
                </a:cubicBezTo>
                <a:cubicBezTo>
                  <a:pt x="270" y="385"/>
                  <a:pt x="274" y="385"/>
                  <a:pt x="276" y="384"/>
                </a:cubicBezTo>
                <a:lnTo>
                  <a:pt x="278" y="377"/>
                </a:lnTo>
                <a:cubicBezTo>
                  <a:pt x="278" y="377"/>
                  <a:pt x="278" y="376"/>
                  <a:pt x="277" y="376"/>
                </a:cubicBezTo>
                <a:cubicBezTo>
                  <a:pt x="277" y="375"/>
                  <a:pt x="277" y="375"/>
                  <a:pt x="276" y="374"/>
                </a:cubicBezTo>
                <a:cubicBezTo>
                  <a:pt x="276" y="373"/>
                  <a:pt x="276" y="373"/>
                  <a:pt x="275" y="372"/>
                </a:cubicBezTo>
                <a:cubicBezTo>
                  <a:pt x="275" y="372"/>
                  <a:pt x="275" y="372"/>
                  <a:pt x="275" y="371"/>
                </a:cubicBezTo>
                <a:lnTo>
                  <a:pt x="226" y="371"/>
                </a:lnTo>
                <a:cubicBezTo>
                  <a:pt x="226" y="371"/>
                  <a:pt x="225" y="371"/>
                  <a:pt x="224" y="371"/>
                </a:cubicBezTo>
                <a:cubicBezTo>
                  <a:pt x="223" y="371"/>
                  <a:pt x="222" y="371"/>
                  <a:pt x="221" y="371"/>
                </a:cubicBezTo>
                <a:cubicBezTo>
                  <a:pt x="220" y="371"/>
                  <a:pt x="219" y="371"/>
                  <a:pt x="218" y="371"/>
                </a:cubicBezTo>
                <a:cubicBezTo>
                  <a:pt x="218" y="371"/>
                  <a:pt x="217" y="371"/>
                  <a:pt x="217" y="371"/>
                </a:cubicBezTo>
                <a:lnTo>
                  <a:pt x="163" y="371"/>
                </a:lnTo>
                <a:lnTo>
                  <a:pt x="159" y="373"/>
                </a:lnTo>
                <a:close/>
                <a:moveTo>
                  <a:pt x="191" y="269"/>
                </a:moveTo>
                <a:cubicBezTo>
                  <a:pt x="189" y="271"/>
                  <a:pt x="185" y="274"/>
                  <a:pt x="181" y="278"/>
                </a:cubicBezTo>
                <a:cubicBezTo>
                  <a:pt x="177" y="282"/>
                  <a:pt x="172" y="287"/>
                  <a:pt x="168" y="293"/>
                </a:cubicBezTo>
                <a:cubicBezTo>
                  <a:pt x="163" y="299"/>
                  <a:pt x="160" y="304"/>
                  <a:pt x="159" y="308"/>
                </a:cubicBezTo>
                <a:cubicBezTo>
                  <a:pt x="159" y="313"/>
                  <a:pt x="159" y="317"/>
                  <a:pt x="159" y="319"/>
                </a:cubicBezTo>
                <a:cubicBezTo>
                  <a:pt x="160" y="322"/>
                  <a:pt x="161" y="324"/>
                  <a:pt x="163" y="328"/>
                </a:cubicBezTo>
                <a:cubicBezTo>
                  <a:pt x="165" y="331"/>
                  <a:pt x="168" y="336"/>
                  <a:pt x="172" y="340"/>
                </a:cubicBezTo>
                <a:cubicBezTo>
                  <a:pt x="177" y="345"/>
                  <a:pt x="180" y="349"/>
                  <a:pt x="183" y="353"/>
                </a:cubicBezTo>
                <a:cubicBezTo>
                  <a:pt x="187" y="356"/>
                  <a:pt x="189" y="358"/>
                  <a:pt x="191" y="360"/>
                </a:cubicBezTo>
                <a:cubicBezTo>
                  <a:pt x="192" y="360"/>
                  <a:pt x="192" y="360"/>
                  <a:pt x="193" y="359"/>
                </a:cubicBezTo>
                <a:cubicBezTo>
                  <a:pt x="194" y="359"/>
                  <a:pt x="195" y="359"/>
                  <a:pt x="196" y="358"/>
                </a:cubicBezTo>
                <a:cubicBezTo>
                  <a:pt x="197" y="358"/>
                  <a:pt x="197" y="358"/>
                  <a:pt x="198" y="357"/>
                </a:cubicBezTo>
                <a:cubicBezTo>
                  <a:pt x="199" y="357"/>
                  <a:pt x="200" y="357"/>
                  <a:pt x="200" y="356"/>
                </a:cubicBezTo>
                <a:lnTo>
                  <a:pt x="200" y="351"/>
                </a:lnTo>
                <a:lnTo>
                  <a:pt x="172" y="319"/>
                </a:lnTo>
                <a:cubicBezTo>
                  <a:pt x="172" y="317"/>
                  <a:pt x="173" y="314"/>
                  <a:pt x="174" y="310"/>
                </a:cubicBezTo>
                <a:cubicBezTo>
                  <a:pt x="176" y="306"/>
                  <a:pt x="179" y="302"/>
                  <a:pt x="183" y="297"/>
                </a:cubicBezTo>
                <a:cubicBezTo>
                  <a:pt x="187" y="292"/>
                  <a:pt x="191" y="288"/>
                  <a:pt x="194" y="284"/>
                </a:cubicBezTo>
                <a:cubicBezTo>
                  <a:pt x="197" y="280"/>
                  <a:pt x="199" y="277"/>
                  <a:pt x="200" y="275"/>
                </a:cubicBezTo>
                <a:cubicBezTo>
                  <a:pt x="200" y="275"/>
                  <a:pt x="200" y="274"/>
                  <a:pt x="200" y="274"/>
                </a:cubicBezTo>
                <a:cubicBezTo>
                  <a:pt x="200" y="273"/>
                  <a:pt x="200" y="273"/>
                  <a:pt x="200" y="272"/>
                </a:cubicBezTo>
                <a:cubicBezTo>
                  <a:pt x="200" y="271"/>
                  <a:pt x="200" y="271"/>
                  <a:pt x="199" y="270"/>
                </a:cubicBezTo>
                <a:cubicBezTo>
                  <a:pt x="199" y="270"/>
                  <a:pt x="199" y="270"/>
                  <a:pt x="198" y="269"/>
                </a:cubicBezTo>
                <a:lnTo>
                  <a:pt x="193" y="267"/>
                </a:lnTo>
                <a:cubicBezTo>
                  <a:pt x="193" y="267"/>
                  <a:pt x="192" y="267"/>
                  <a:pt x="192" y="267"/>
                </a:cubicBezTo>
                <a:cubicBezTo>
                  <a:pt x="192" y="267"/>
                  <a:pt x="191" y="267"/>
                  <a:pt x="191" y="268"/>
                </a:cubicBezTo>
                <a:cubicBezTo>
                  <a:pt x="191" y="268"/>
                  <a:pt x="191" y="268"/>
                  <a:pt x="191" y="268"/>
                </a:cubicBezTo>
                <a:cubicBezTo>
                  <a:pt x="191" y="269"/>
                  <a:pt x="191" y="269"/>
                  <a:pt x="191" y="269"/>
                </a:cubicBezTo>
                <a:close/>
                <a:moveTo>
                  <a:pt x="80" y="330"/>
                </a:moveTo>
                <a:cubicBezTo>
                  <a:pt x="80" y="330"/>
                  <a:pt x="80" y="330"/>
                  <a:pt x="80" y="329"/>
                </a:cubicBezTo>
                <a:cubicBezTo>
                  <a:pt x="80" y="329"/>
                  <a:pt x="80" y="328"/>
                  <a:pt x="81" y="328"/>
                </a:cubicBezTo>
                <a:cubicBezTo>
                  <a:pt x="82" y="327"/>
                  <a:pt x="82" y="327"/>
                  <a:pt x="83" y="326"/>
                </a:cubicBezTo>
                <a:cubicBezTo>
                  <a:pt x="84" y="326"/>
                  <a:pt x="85" y="325"/>
                  <a:pt x="85" y="325"/>
                </a:cubicBezTo>
                <a:lnTo>
                  <a:pt x="133" y="327"/>
                </a:lnTo>
                <a:cubicBezTo>
                  <a:pt x="133" y="327"/>
                  <a:pt x="134" y="327"/>
                  <a:pt x="134" y="327"/>
                </a:cubicBezTo>
                <a:cubicBezTo>
                  <a:pt x="134" y="327"/>
                  <a:pt x="134" y="327"/>
                  <a:pt x="135" y="328"/>
                </a:cubicBezTo>
                <a:cubicBezTo>
                  <a:pt x="135" y="328"/>
                  <a:pt x="136" y="329"/>
                  <a:pt x="136" y="329"/>
                </a:cubicBezTo>
                <a:cubicBezTo>
                  <a:pt x="137" y="330"/>
                  <a:pt x="137" y="330"/>
                  <a:pt x="137" y="330"/>
                </a:cubicBezTo>
                <a:cubicBezTo>
                  <a:pt x="137" y="331"/>
                  <a:pt x="137" y="331"/>
                  <a:pt x="137" y="332"/>
                </a:cubicBezTo>
                <a:cubicBezTo>
                  <a:pt x="137" y="333"/>
                  <a:pt x="137" y="333"/>
                  <a:pt x="136" y="334"/>
                </a:cubicBezTo>
                <a:cubicBezTo>
                  <a:pt x="136" y="336"/>
                  <a:pt x="136" y="337"/>
                  <a:pt x="136" y="337"/>
                </a:cubicBezTo>
                <a:cubicBezTo>
                  <a:pt x="135" y="338"/>
                  <a:pt x="135" y="339"/>
                  <a:pt x="135" y="340"/>
                </a:cubicBezTo>
                <a:cubicBezTo>
                  <a:pt x="135" y="340"/>
                  <a:pt x="134" y="340"/>
                  <a:pt x="133" y="341"/>
                </a:cubicBezTo>
                <a:cubicBezTo>
                  <a:pt x="132" y="341"/>
                  <a:pt x="132" y="341"/>
                  <a:pt x="131" y="341"/>
                </a:cubicBezTo>
                <a:cubicBezTo>
                  <a:pt x="130" y="342"/>
                  <a:pt x="129" y="342"/>
                  <a:pt x="128" y="342"/>
                </a:cubicBezTo>
                <a:cubicBezTo>
                  <a:pt x="127" y="342"/>
                  <a:pt x="127" y="342"/>
                  <a:pt x="126" y="342"/>
                </a:cubicBezTo>
                <a:lnTo>
                  <a:pt x="85" y="342"/>
                </a:lnTo>
                <a:cubicBezTo>
                  <a:pt x="85" y="341"/>
                  <a:pt x="85" y="341"/>
                  <a:pt x="84" y="340"/>
                </a:cubicBezTo>
                <a:cubicBezTo>
                  <a:pt x="84" y="340"/>
                  <a:pt x="83" y="339"/>
                  <a:pt x="82" y="339"/>
                </a:cubicBezTo>
                <a:cubicBezTo>
                  <a:pt x="82" y="338"/>
                  <a:pt x="81" y="338"/>
                  <a:pt x="81" y="337"/>
                </a:cubicBezTo>
                <a:cubicBezTo>
                  <a:pt x="80" y="337"/>
                  <a:pt x="80" y="336"/>
                  <a:pt x="80" y="336"/>
                </a:cubicBezTo>
                <a:lnTo>
                  <a:pt x="80" y="330"/>
                </a:lnTo>
                <a:close/>
                <a:moveTo>
                  <a:pt x="80" y="280"/>
                </a:moveTo>
                <a:cubicBezTo>
                  <a:pt x="80" y="280"/>
                  <a:pt x="80" y="279"/>
                  <a:pt x="80" y="278"/>
                </a:cubicBezTo>
                <a:cubicBezTo>
                  <a:pt x="80" y="277"/>
                  <a:pt x="80" y="276"/>
                  <a:pt x="80" y="275"/>
                </a:cubicBezTo>
                <a:cubicBezTo>
                  <a:pt x="80" y="274"/>
                  <a:pt x="81" y="273"/>
                  <a:pt x="82" y="272"/>
                </a:cubicBezTo>
                <a:cubicBezTo>
                  <a:pt x="82" y="272"/>
                  <a:pt x="83" y="271"/>
                  <a:pt x="83" y="271"/>
                </a:cubicBezTo>
                <a:cubicBezTo>
                  <a:pt x="86" y="271"/>
                  <a:pt x="90" y="271"/>
                  <a:pt x="94" y="271"/>
                </a:cubicBezTo>
                <a:cubicBezTo>
                  <a:pt x="98" y="271"/>
                  <a:pt x="103" y="271"/>
                  <a:pt x="109" y="271"/>
                </a:cubicBezTo>
                <a:cubicBezTo>
                  <a:pt x="115" y="271"/>
                  <a:pt x="120" y="272"/>
                  <a:pt x="125" y="272"/>
                </a:cubicBezTo>
                <a:cubicBezTo>
                  <a:pt x="129" y="272"/>
                  <a:pt x="133" y="273"/>
                  <a:pt x="135" y="273"/>
                </a:cubicBezTo>
                <a:lnTo>
                  <a:pt x="139" y="279"/>
                </a:lnTo>
                <a:lnTo>
                  <a:pt x="137" y="284"/>
                </a:lnTo>
                <a:cubicBezTo>
                  <a:pt x="134" y="285"/>
                  <a:pt x="130" y="285"/>
                  <a:pt x="126" y="285"/>
                </a:cubicBezTo>
                <a:cubicBezTo>
                  <a:pt x="121" y="286"/>
                  <a:pt x="116" y="286"/>
                  <a:pt x="110" y="285"/>
                </a:cubicBezTo>
                <a:cubicBezTo>
                  <a:pt x="104" y="285"/>
                  <a:pt x="99" y="285"/>
                  <a:pt x="95" y="285"/>
                </a:cubicBezTo>
                <a:cubicBezTo>
                  <a:pt x="90" y="284"/>
                  <a:pt x="86" y="284"/>
                  <a:pt x="83" y="284"/>
                </a:cubicBezTo>
                <a:cubicBezTo>
                  <a:pt x="83" y="284"/>
                  <a:pt x="83" y="283"/>
                  <a:pt x="82" y="283"/>
                </a:cubicBezTo>
                <a:cubicBezTo>
                  <a:pt x="82" y="283"/>
                  <a:pt x="81" y="283"/>
                  <a:pt x="81" y="282"/>
                </a:cubicBezTo>
                <a:cubicBezTo>
                  <a:pt x="80" y="282"/>
                  <a:pt x="80" y="282"/>
                  <a:pt x="80" y="281"/>
                </a:cubicBezTo>
                <a:cubicBezTo>
                  <a:pt x="80" y="281"/>
                  <a:pt x="80" y="281"/>
                  <a:pt x="80" y="280"/>
                </a:cubicBezTo>
                <a:close/>
                <a:moveTo>
                  <a:pt x="72" y="420"/>
                </a:moveTo>
                <a:cubicBezTo>
                  <a:pt x="73" y="421"/>
                  <a:pt x="72" y="424"/>
                  <a:pt x="72" y="427"/>
                </a:cubicBezTo>
                <a:cubicBezTo>
                  <a:pt x="72" y="429"/>
                  <a:pt x="71" y="433"/>
                  <a:pt x="69" y="436"/>
                </a:cubicBezTo>
                <a:cubicBezTo>
                  <a:pt x="68" y="440"/>
                  <a:pt x="67" y="443"/>
                  <a:pt x="66" y="446"/>
                </a:cubicBezTo>
                <a:cubicBezTo>
                  <a:pt x="65" y="449"/>
                  <a:pt x="65" y="451"/>
                  <a:pt x="65" y="453"/>
                </a:cubicBezTo>
                <a:lnTo>
                  <a:pt x="67" y="457"/>
                </a:lnTo>
                <a:cubicBezTo>
                  <a:pt x="67" y="457"/>
                  <a:pt x="67" y="457"/>
                  <a:pt x="68" y="457"/>
                </a:cubicBezTo>
                <a:cubicBezTo>
                  <a:pt x="68" y="457"/>
                  <a:pt x="69" y="457"/>
                  <a:pt x="69" y="457"/>
                </a:cubicBezTo>
                <a:cubicBezTo>
                  <a:pt x="70" y="457"/>
                  <a:pt x="71" y="457"/>
                  <a:pt x="71" y="457"/>
                </a:cubicBezTo>
                <a:cubicBezTo>
                  <a:pt x="72" y="457"/>
                  <a:pt x="72" y="457"/>
                  <a:pt x="72" y="457"/>
                </a:cubicBezTo>
                <a:cubicBezTo>
                  <a:pt x="74" y="455"/>
                  <a:pt x="76" y="454"/>
                  <a:pt x="78" y="452"/>
                </a:cubicBezTo>
                <a:cubicBezTo>
                  <a:pt x="80" y="449"/>
                  <a:pt x="82" y="447"/>
                  <a:pt x="83" y="443"/>
                </a:cubicBezTo>
                <a:cubicBezTo>
                  <a:pt x="85" y="440"/>
                  <a:pt x="85" y="437"/>
                  <a:pt x="86" y="435"/>
                </a:cubicBezTo>
                <a:cubicBezTo>
                  <a:pt x="86" y="432"/>
                  <a:pt x="87" y="430"/>
                  <a:pt x="87" y="429"/>
                </a:cubicBezTo>
                <a:cubicBezTo>
                  <a:pt x="87" y="427"/>
                  <a:pt x="87" y="424"/>
                  <a:pt x="87" y="421"/>
                </a:cubicBezTo>
                <a:cubicBezTo>
                  <a:pt x="87" y="417"/>
                  <a:pt x="86" y="414"/>
                  <a:pt x="85" y="409"/>
                </a:cubicBezTo>
                <a:cubicBezTo>
                  <a:pt x="84" y="405"/>
                  <a:pt x="82" y="401"/>
                  <a:pt x="82" y="398"/>
                </a:cubicBezTo>
                <a:cubicBezTo>
                  <a:pt x="81" y="395"/>
                  <a:pt x="80" y="392"/>
                  <a:pt x="80" y="390"/>
                </a:cubicBezTo>
                <a:cubicBezTo>
                  <a:pt x="80" y="388"/>
                  <a:pt x="81" y="386"/>
                  <a:pt x="83" y="384"/>
                </a:cubicBezTo>
                <a:cubicBezTo>
                  <a:pt x="84" y="382"/>
                  <a:pt x="86" y="381"/>
                  <a:pt x="88" y="380"/>
                </a:cubicBezTo>
                <a:cubicBezTo>
                  <a:pt x="91" y="380"/>
                  <a:pt x="93" y="379"/>
                  <a:pt x="95" y="380"/>
                </a:cubicBezTo>
                <a:cubicBezTo>
                  <a:pt x="97" y="380"/>
                  <a:pt x="99" y="380"/>
                  <a:pt x="100" y="381"/>
                </a:cubicBezTo>
                <a:lnTo>
                  <a:pt x="100" y="421"/>
                </a:lnTo>
                <a:cubicBezTo>
                  <a:pt x="100" y="422"/>
                  <a:pt x="100" y="423"/>
                  <a:pt x="100" y="424"/>
                </a:cubicBezTo>
                <a:cubicBezTo>
                  <a:pt x="100" y="424"/>
                  <a:pt x="100" y="425"/>
                  <a:pt x="100" y="426"/>
                </a:cubicBezTo>
                <a:cubicBezTo>
                  <a:pt x="100" y="427"/>
                  <a:pt x="100" y="428"/>
                  <a:pt x="100" y="429"/>
                </a:cubicBezTo>
                <a:cubicBezTo>
                  <a:pt x="100" y="429"/>
                  <a:pt x="100" y="430"/>
                  <a:pt x="100" y="431"/>
                </a:cubicBezTo>
                <a:lnTo>
                  <a:pt x="100" y="451"/>
                </a:lnTo>
                <a:lnTo>
                  <a:pt x="102" y="455"/>
                </a:lnTo>
                <a:lnTo>
                  <a:pt x="108" y="459"/>
                </a:lnTo>
                <a:cubicBezTo>
                  <a:pt x="108" y="458"/>
                  <a:pt x="108" y="458"/>
                  <a:pt x="109" y="457"/>
                </a:cubicBezTo>
                <a:cubicBezTo>
                  <a:pt x="109" y="457"/>
                  <a:pt x="110" y="456"/>
                  <a:pt x="111" y="456"/>
                </a:cubicBezTo>
                <a:cubicBezTo>
                  <a:pt x="112" y="455"/>
                  <a:pt x="113" y="454"/>
                  <a:pt x="114" y="453"/>
                </a:cubicBezTo>
                <a:cubicBezTo>
                  <a:pt x="114" y="452"/>
                  <a:pt x="115" y="452"/>
                  <a:pt x="115" y="451"/>
                </a:cubicBezTo>
                <a:cubicBezTo>
                  <a:pt x="115" y="447"/>
                  <a:pt x="114" y="443"/>
                  <a:pt x="114" y="437"/>
                </a:cubicBezTo>
                <a:cubicBezTo>
                  <a:pt x="114" y="431"/>
                  <a:pt x="115" y="425"/>
                  <a:pt x="115" y="417"/>
                </a:cubicBezTo>
                <a:cubicBezTo>
                  <a:pt x="116" y="409"/>
                  <a:pt x="116" y="402"/>
                  <a:pt x="116" y="397"/>
                </a:cubicBezTo>
                <a:cubicBezTo>
                  <a:pt x="117" y="391"/>
                  <a:pt x="117" y="386"/>
                  <a:pt x="117" y="382"/>
                </a:cubicBezTo>
                <a:lnTo>
                  <a:pt x="133" y="382"/>
                </a:lnTo>
                <a:cubicBezTo>
                  <a:pt x="134" y="383"/>
                  <a:pt x="134" y="383"/>
                  <a:pt x="134" y="384"/>
                </a:cubicBezTo>
                <a:cubicBezTo>
                  <a:pt x="135" y="384"/>
                  <a:pt x="135" y="385"/>
                  <a:pt x="135" y="386"/>
                </a:cubicBezTo>
                <a:cubicBezTo>
                  <a:pt x="136" y="387"/>
                  <a:pt x="136" y="388"/>
                  <a:pt x="136" y="389"/>
                </a:cubicBezTo>
                <a:cubicBezTo>
                  <a:pt x="137" y="389"/>
                  <a:pt x="137" y="390"/>
                  <a:pt x="137" y="390"/>
                </a:cubicBezTo>
                <a:cubicBezTo>
                  <a:pt x="137" y="392"/>
                  <a:pt x="136" y="395"/>
                  <a:pt x="135" y="398"/>
                </a:cubicBezTo>
                <a:cubicBezTo>
                  <a:pt x="134" y="401"/>
                  <a:pt x="133" y="404"/>
                  <a:pt x="131" y="408"/>
                </a:cubicBezTo>
                <a:cubicBezTo>
                  <a:pt x="130" y="412"/>
                  <a:pt x="129" y="416"/>
                  <a:pt x="129" y="419"/>
                </a:cubicBezTo>
                <a:cubicBezTo>
                  <a:pt x="129" y="422"/>
                  <a:pt x="129" y="425"/>
                  <a:pt x="130" y="427"/>
                </a:cubicBezTo>
                <a:cubicBezTo>
                  <a:pt x="130" y="429"/>
                  <a:pt x="130" y="431"/>
                  <a:pt x="131" y="433"/>
                </a:cubicBezTo>
                <a:cubicBezTo>
                  <a:pt x="131" y="436"/>
                  <a:pt x="132" y="439"/>
                  <a:pt x="133" y="443"/>
                </a:cubicBezTo>
                <a:cubicBezTo>
                  <a:pt x="134" y="447"/>
                  <a:pt x="135" y="450"/>
                  <a:pt x="137" y="452"/>
                </a:cubicBezTo>
                <a:cubicBezTo>
                  <a:pt x="139" y="455"/>
                  <a:pt x="141" y="457"/>
                  <a:pt x="143" y="459"/>
                </a:cubicBezTo>
                <a:cubicBezTo>
                  <a:pt x="143" y="458"/>
                  <a:pt x="143" y="458"/>
                  <a:pt x="144" y="458"/>
                </a:cubicBezTo>
                <a:cubicBezTo>
                  <a:pt x="144" y="457"/>
                  <a:pt x="145" y="457"/>
                  <a:pt x="146" y="457"/>
                </a:cubicBezTo>
                <a:cubicBezTo>
                  <a:pt x="146" y="457"/>
                  <a:pt x="147" y="457"/>
                  <a:pt x="147" y="457"/>
                </a:cubicBezTo>
                <a:cubicBezTo>
                  <a:pt x="148" y="457"/>
                  <a:pt x="148" y="457"/>
                  <a:pt x="148" y="457"/>
                </a:cubicBezTo>
                <a:lnTo>
                  <a:pt x="150" y="451"/>
                </a:lnTo>
                <a:cubicBezTo>
                  <a:pt x="150" y="451"/>
                  <a:pt x="150" y="450"/>
                  <a:pt x="150" y="450"/>
                </a:cubicBezTo>
                <a:cubicBezTo>
                  <a:pt x="150" y="449"/>
                  <a:pt x="150" y="448"/>
                  <a:pt x="149" y="447"/>
                </a:cubicBezTo>
                <a:cubicBezTo>
                  <a:pt x="149" y="446"/>
                  <a:pt x="149" y="445"/>
                  <a:pt x="149" y="444"/>
                </a:cubicBezTo>
                <a:cubicBezTo>
                  <a:pt x="148" y="443"/>
                  <a:pt x="148" y="442"/>
                  <a:pt x="148" y="442"/>
                </a:cubicBezTo>
                <a:cubicBezTo>
                  <a:pt x="147" y="439"/>
                  <a:pt x="146" y="436"/>
                  <a:pt x="145" y="431"/>
                </a:cubicBezTo>
                <a:cubicBezTo>
                  <a:pt x="144" y="427"/>
                  <a:pt x="144" y="422"/>
                  <a:pt x="145" y="416"/>
                </a:cubicBezTo>
                <a:cubicBezTo>
                  <a:pt x="146" y="410"/>
                  <a:pt x="147" y="405"/>
                  <a:pt x="148" y="401"/>
                </a:cubicBezTo>
                <a:cubicBezTo>
                  <a:pt x="149" y="396"/>
                  <a:pt x="150" y="393"/>
                  <a:pt x="150" y="390"/>
                </a:cubicBezTo>
                <a:cubicBezTo>
                  <a:pt x="150" y="387"/>
                  <a:pt x="149" y="383"/>
                  <a:pt x="147" y="380"/>
                </a:cubicBezTo>
                <a:cubicBezTo>
                  <a:pt x="145" y="376"/>
                  <a:pt x="141" y="373"/>
                  <a:pt x="137" y="370"/>
                </a:cubicBezTo>
                <a:cubicBezTo>
                  <a:pt x="132" y="368"/>
                  <a:pt x="128" y="367"/>
                  <a:pt x="124" y="367"/>
                </a:cubicBezTo>
                <a:cubicBezTo>
                  <a:pt x="120" y="367"/>
                  <a:pt x="117" y="367"/>
                  <a:pt x="115" y="368"/>
                </a:cubicBezTo>
                <a:lnTo>
                  <a:pt x="115" y="356"/>
                </a:lnTo>
                <a:cubicBezTo>
                  <a:pt x="117" y="356"/>
                  <a:pt x="120" y="356"/>
                  <a:pt x="124" y="356"/>
                </a:cubicBezTo>
                <a:cubicBezTo>
                  <a:pt x="128" y="356"/>
                  <a:pt x="133" y="354"/>
                  <a:pt x="137" y="352"/>
                </a:cubicBezTo>
                <a:cubicBezTo>
                  <a:pt x="142" y="350"/>
                  <a:pt x="146" y="347"/>
                  <a:pt x="147" y="344"/>
                </a:cubicBezTo>
                <a:cubicBezTo>
                  <a:pt x="149" y="341"/>
                  <a:pt x="150" y="337"/>
                  <a:pt x="150" y="334"/>
                </a:cubicBezTo>
                <a:cubicBezTo>
                  <a:pt x="150" y="331"/>
                  <a:pt x="150" y="327"/>
                  <a:pt x="148" y="323"/>
                </a:cubicBezTo>
                <a:cubicBezTo>
                  <a:pt x="146" y="319"/>
                  <a:pt x="143" y="316"/>
                  <a:pt x="138" y="314"/>
                </a:cubicBezTo>
                <a:cubicBezTo>
                  <a:pt x="133" y="312"/>
                  <a:pt x="129" y="311"/>
                  <a:pt x="124" y="311"/>
                </a:cubicBezTo>
                <a:cubicBezTo>
                  <a:pt x="120" y="311"/>
                  <a:pt x="117" y="311"/>
                  <a:pt x="115" y="312"/>
                </a:cubicBezTo>
                <a:lnTo>
                  <a:pt x="115" y="301"/>
                </a:lnTo>
                <a:cubicBezTo>
                  <a:pt x="117" y="301"/>
                  <a:pt x="120" y="301"/>
                  <a:pt x="124" y="301"/>
                </a:cubicBezTo>
                <a:cubicBezTo>
                  <a:pt x="129" y="301"/>
                  <a:pt x="133" y="300"/>
                  <a:pt x="138" y="297"/>
                </a:cubicBezTo>
                <a:cubicBezTo>
                  <a:pt x="143" y="295"/>
                  <a:pt x="146" y="292"/>
                  <a:pt x="148" y="288"/>
                </a:cubicBezTo>
                <a:cubicBezTo>
                  <a:pt x="150" y="285"/>
                  <a:pt x="150" y="282"/>
                  <a:pt x="150" y="279"/>
                </a:cubicBezTo>
                <a:cubicBezTo>
                  <a:pt x="150" y="275"/>
                  <a:pt x="150" y="271"/>
                  <a:pt x="148" y="268"/>
                </a:cubicBezTo>
                <a:cubicBezTo>
                  <a:pt x="146" y="264"/>
                  <a:pt x="143" y="261"/>
                  <a:pt x="138" y="258"/>
                </a:cubicBezTo>
                <a:cubicBezTo>
                  <a:pt x="133" y="256"/>
                  <a:pt x="129" y="255"/>
                  <a:pt x="124" y="255"/>
                </a:cubicBezTo>
                <a:cubicBezTo>
                  <a:pt x="120" y="255"/>
                  <a:pt x="117" y="256"/>
                  <a:pt x="115" y="256"/>
                </a:cubicBezTo>
                <a:cubicBezTo>
                  <a:pt x="115" y="256"/>
                  <a:pt x="115" y="255"/>
                  <a:pt x="115" y="254"/>
                </a:cubicBezTo>
                <a:cubicBezTo>
                  <a:pt x="115" y="253"/>
                  <a:pt x="115" y="252"/>
                  <a:pt x="115" y="251"/>
                </a:cubicBezTo>
                <a:cubicBezTo>
                  <a:pt x="115" y="249"/>
                  <a:pt x="114" y="248"/>
                  <a:pt x="114" y="247"/>
                </a:cubicBezTo>
                <a:cubicBezTo>
                  <a:pt x="114" y="247"/>
                  <a:pt x="113" y="246"/>
                  <a:pt x="113" y="245"/>
                </a:cubicBezTo>
                <a:cubicBezTo>
                  <a:pt x="112" y="245"/>
                  <a:pt x="112" y="244"/>
                  <a:pt x="111" y="244"/>
                </a:cubicBezTo>
                <a:cubicBezTo>
                  <a:pt x="110" y="244"/>
                  <a:pt x="109" y="244"/>
                  <a:pt x="108" y="244"/>
                </a:cubicBezTo>
                <a:cubicBezTo>
                  <a:pt x="108" y="244"/>
                  <a:pt x="107" y="244"/>
                  <a:pt x="106" y="244"/>
                </a:cubicBezTo>
                <a:cubicBezTo>
                  <a:pt x="105" y="244"/>
                  <a:pt x="104" y="245"/>
                  <a:pt x="104" y="245"/>
                </a:cubicBezTo>
                <a:lnTo>
                  <a:pt x="102" y="247"/>
                </a:lnTo>
                <a:lnTo>
                  <a:pt x="102" y="256"/>
                </a:lnTo>
                <a:cubicBezTo>
                  <a:pt x="99" y="256"/>
                  <a:pt x="96" y="255"/>
                  <a:pt x="91" y="256"/>
                </a:cubicBezTo>
                <a:cubicBezTo>
                  <a:pt x="87" y="256"/>
                  <a:pt x="82" y="257"/>
                  <a:pt x="76" y="260"/>
                </a:cubicBezTo>
                <a:cubicBezTo>
                  <a:pt x="71" y="263"/>
                  <a:pt x="68" y="267"/>
                  <a:pt x="66" y="271"/>
                </a:cubicBezTo>
                <a:cubicBezTo>
                  <a:pt x="65" y="275"/>
                  <a:pt x="64" y="279"/>
                  <a:pt x="65" y="282"/>
                </a:cubicBezTo>
                <a:cubicBezTo>
                  <a:pt x="66" y="285"/>
                  <a:pt x="67" y="288"/>
                  <a:pt x="70" y="291"/>
                </a:cubicBezTo>
                <a:cubicBezTo>
                  <a:pt x="72" y="295"/>
                  <a:pt x="76" y="297"/>
                  <a:pt x="81" y="298"/>
                </a:cubicBezTo>
                <a:cubicBezTo>
                  <a:pt x="85" y="300"/>
                  <a:pt x="89" y="301"/>
                  <a:pt x="93" y="301"/>
                </a:cubicBezTo>
                <a:cubicBezTo>
                  <a:pt x="97" y="301"/>
                  <a:pt x="100" y="301"/>
                  <a:pt x="102" y="301"/>
                </a:cubicBezTo>
                <a:lnTo>
                  <a:pt x="102" y="312"/>
                </a:lnTo>
                <a:cubicBezTo>
                  <a:pt x="99" y="311"/>
                  <a:pt x="96" y="310"/>
                  <a:pt x="91" y="310"/>
                </a:cubicBezTo>
                <a:cubicBezTo>
                  <a:pt x="86" y="310"/>
                  <a:pt x="81" y="312"/>
                  <a:pt x="76" y="315"/>
                </a:cubicBezTo>
                <a:cubicBezTo>
                  <a:pt x="70" y="319"/>
                  <a:pt x="67" y="322"/>
                  <a:pt x="66" y="327"/>
                </a:cubicBezTo>
                <a:cubicBezTo>
                  <a:pt x="64" y="331"/>
                  <a:pt x="64" y="335"/>
                  <a:pt x="65" y="338"/>
                </a:cubicBezTo>
                <a:cubicBezTo>
                  <a:pt x="66" y="341"/>
                  <a:pt x="67" y="344"/>
                  <a:pt x="70" y="346"/>
                </a:cubicBezTo>
                <a:cubicBezTo>
                  <a:pt x="72" y="349"/>
                  <a:pt x="75" y="352"/>
                  <a:pt x="80" y="353"/>
                </a:cubicBezTo>
                <a:cubicBezTo>
                  <a:pt x="84" y="355"/>
                  <a:pt x="88" y="356"/>
                  <a:pt x="91" y="356"/>
                </a:cubicBezTo>
                <a:cubicBezTo>
                  <a:pt x="95" y="356"/>
                  <a:pt x="98" y="356"/>
                  <a:pt x="100" y="356"/>
                </a:cubicBezTo>
                <a:lnTo>
                  <a:pt x="100" y="368"/>
                </a:lnTo>
                <a:cubicBezTo>
                  <a:pt x="100" y="368"/>
                  <a:pt x="99" y="368"/>
                  <a:pt x="99" y="368"/>
                </a:cubicBezTo>
                <a:cubicBezTo>
                  <a:pt x="99" y="368"/>
                  <a:pt x="99" y="368"/>
                  <a:pt x="98" y="368"/>
                </a:cubicBezTo>
                <a:cubicBezTo>
                  <a:pt x="98" y="368"/>
                  <a:pt x="98" y="368"/>
                  <a:pt x="97" y="368"/>
                </a:cubicBezTo>
                <a:cubicBezTo>
                  <a:pt x="97" y="368"/>
                  <a:pt x="97" y="368"/>
                  <a:pt x="96" y="368"/>
                </a:cubicBezTo>
                <a:cubicBezTo>
                  <a:pt x="94" y="367"/>
                  <a:pt x="90" y="367"/>
                  <a:pt x="85" y="367"/>
                </a:cubicBezTo>
                <a:cubicBezTo>
                  <a:pt x="81" y="368"/>
                  <a:pt x="77" y="371"/>
                  <a:pt x="72" y="375"/>
                </a:cubicBezTo>
                <a:cubicBezTo>
                  <a:pt x="68" y="379"/>
                  <a:pt x="65" y="384"/>
                  <a:pt x="65" y="388"/>
                </a:cubicBezTo>
                <a:cubicBezTo>
                  <a:pt x="64" y="393"/>
                  <a:pt x="64" y="396"/>
                  <a:pt x="65" y="399"/>
                </a:cubicBezTo>
                <a:cubicBezTo>
                  <a:pt x="65" y="400"/>
                  <a:pt x="66" y="401"/>
                  <a:pt x="67" y="403"/>
                </a:cubicBezTo>
                <a:cubicBezTo>
                  <a:pt x="68" y="404"/>
                  <a:pt x="68" y="406"/>
                  <a:pt x="69" y="409"/>
                </a:cubicBezTo>
                <a:cubicBezTo>
                  <a:pt x="70" y="411"/>
                  <a:pt x="71" y="413"/>
                  <a:pt x="71" y="415"/>
                </a:cubicBezTo>
                <a:cubicBezTo>
                  <a:pt x="72" y="417"/>
                  <a:pt x="72" y="418"/>
                  <a:pt x="72" y="420"/>
                </a:cubicBezTo>
                <a:close/>
                <a:moveTo>
                  <a:pt x="63" y="709"/>
                </a:moveTo>
                <a:lnTo>
                  <a:pt x="63" y="713"/>
                </a:lnTo>
                <a:cubicBezTo>
                  <a:pt x="63" y="713"/>
                  <a:pt x="64" y="714"/>
                  <a:pt x="65" y="715"/>
                </a:cubicBezTo>
                <a:cubicBezTo>
                  <a:pt x="65" y="716"/>
                  <a:pt x="66" y="717"/>
                  <a:pt x="68" y="718"/>
                </a:cubicBezTo>
                <a:cubicBezTo>
                  <a:pt x="69" y="718"/>
                  <a:pt x="70" y="719"/>
                  <a:pt x="72" y="719"/>
                </a:cubicBezTo>
                <a:cubicBezTo>
                  <a:pt x="73" y="719"/>
                  <a:pt x="73" y="720"/>
                  <a:pt x="74" y="720"/>
                </a:cubicBezTo>
                <a:cubicBezTo>
                  <a:pt x="76" y="719"/>
                  <a:pt x="78" y="717"/>
                  <a:pt x="81" y="716"/>
                </a:cubicBezTo>
                <a:cubicBezTo>
                  <a:pt x="84" y="715"/>
                  <a:pt x="87" y="713"/>
                  <a:pt x="91" y="713"/>
                </a:cubicBezTo>
                <a:cubicBezTo>
                  <a:pt x="94" y="712"/>
                  <a:pt x="98" y="711"/>
                  <a:pt x="101" y="711"/>
                </a:cubicBezTo>
                <a:cubicBezTo>
                  <a:pt x="103" y="711"/>
                  <a:pt x="106" y="711"/>
                  <a:pt x="108" y="711"/>
                </a:cubicBezTo>
                <a:cubicBezTo>
                  <a:pt x="110" y="711"/>
                  <a:pt x="114" y="713"/>
                  <a:pt x="118" y="714"/>
                </a:cubicBezTo>
                <a:cubicBezTo>
                  <a:pt x="123" y="716"/>
                  <a:pt x="128" y="718"/>
                  <a:pt x="134" y="718"/>
                </a:cubicBezTo>
                <a:cubicBezTo>
                  <a:pt x="140" y="719"/>
                  <a:pt x="145" y="718"/>
                  <a:pt x="149" y="715"/>
                </a:cubicBezTo>
                <a:cubicBezTo>
                  <a:pt x="152" y="713"/>
                  <a:pt x="155" y="709"/>
                  <a:pt x="158" y="705"/>
                </a:cubicBezTo>
                <a:cubicBezTo>
                  <a:pt x="158" y="702"/>
                  <a:pt x="159" y="697"/>
                  <a:pt x="159" y="693"/>
                </a:cubicBezTo>
                <a:cubicBezTo>
                  <a:pt x="159" y="688"/>
                  <a:pt x="159" y="682"/>
                  <a:pt x="159" y="676"/>
                </a:cubicBezTo>
                <a:cubicBezTo>
                  <a:pt x="159" y="669"/>
                  <a:pt x="159" y="664"/>
                  <a:pt x="159" y="659"/>
                </a:cubicBezTo>
                <a:cubicBezTo>
                  <a:pt x="159" y="654"/>
                  <a:pt x="159" y="651"/>
                  <a:pt x="159" y="648"/>
                </a:cubicBezTo>
                <a:cubicBezTo>
                  <a:pt x="161" y="648"/>
                  <a:pt x="162" y="648"/>
                  <a:pt x="164" y="648"/>
                </a:cubicBezTo>
                <a:cubicBezTo>
                  <a:pt x="166" y="648"/>
                  <a:pt x="169" y="648"/>
                  <a:pt x="172" y="648"/>
                </a:cubicBezTo>
                <a:cubicBezTo>
                  <a:pt x="174" y="648"/>
                  <a:pt x="177" y="648"/>
                  <a:pt x="179" y="648"/>
                </a:cubicBezTo>
                <a:cubicBezTo>
                  <a:pt x="181" y="648"/>
                  <a:pt x="182" y="648"/>
                  <a:pt x="184" y="648"/>
                </a:cubicBezTo>
                <a:lnTo>
                  <a:pt x="185" y="649"/>
                </a:lnTo>
                <a:cubicBezTo>
                  <a:pt x="185" y="652"/>
                  <a:pt x="185" y="656"/>
                  <a:pt x="185" y="660"/>
                </a:cubicBezTo>
                <a:cubicBezTo>
                  <a:pt x="184" y="664"/>
                  <a:pt x="184" y="669"/>
                  <a:pt x="184" y="675"/>
                </a:cubicBezTo>
                <a:cubicBezTo>
                  <a:pt x="184" y="680"/>
                  <a:pt x="184" y="685"/>
                  <a:pt x="184" y="690"/>
                </a:cubicBezTo>
                <a:cubicBezTo>
                  <a:pt x="184" y="694"/>
                  <a:pt x="184" y="698"/>
                  <a:pt x="184" y="701"/>
                </a:cubicBezTo>
                <a:cubicBezTo>
                  <a:pt x="184" y="703"/>
                  <a:pt x="184" y="704"/>
                  <a:pt x="185" y="706"/>
                </a:cubicBezTo>
                <a:cubicBezTo>
                  <a:pt x="186" y="708"/>
                  <a:pt x="187" y="710"/>
                  <a:pt x="189" y="713"/>
                </a:cubicBezTo>
                <a:cubicBezTo>
                  <a:pt x="191" y="715"/>
                  <a:pt x="193" y="717"/>
                  <a:pt x="195" y="718"/>
                </a:cubicBezTo>
                <a:cubicBezTo>
                  <a:pt x="197" y="719"/>
                  <a:pt x="199" y="720"/>
                  <a:pt x="200" y="720"/>
                </a:cubicBezTo>
                <a:cubicBezTo>
                  <a:pt x="203" y="720"/>
                  <a:pt x="206" y="719"/>
                  <a:pt x="210" y="718"/>
                </a:cubicBezTo>
                <a:cubicBezTo>
                  <a:pt x="213" y="717"/>
                  <a:pt x="218" y="716"/>
                  <a:pt x="223" y="715"/>
                </a:cubicBezTo>
                <a:cubicBezTo>
                  <a:pt x="228" y="714"/>
                  <a:pt x="232" y="713"/>
                  <a:pt x="236" y="713"/>
                </a:cubicBezTo>
                <a:cubicBezTo>
                  <a:pt x="239" y="712"/>
                  <a:pt x="242" y="712"/>
                  <a:pt x="245" y="713"/>
                </a:cubicBezTo>
                <a:cubicBezTo>
                  <a:pt x="247" y="712"/>
                  <a:pt x="249" y="713"/>
                  <a:pt x="252" y="713"/>
                </a:cubicBezTo>
                <a:cubicBezTo>
                  <a:pt x="255" y="714"/>
                  <a:pt x="258" y="716"/>
                  <a:pt x="262" y="717"/>
                </a:cubicBezTo>
                <a:cubicBezTo>
                  <a:pt x="265" y="719"/>
                  <a:pt x="269" y="719"/>
                  <a:pt x="271" y="719"/>
                </a:cubicBezTo>
                <a:cubicBezTo>
                  <a:pt x="274" y="719"/>
                  <a:pt x="276" y="718"/>
                  <a:pt x="278" y="716"/>
                </a:cubicBezTo>
                <a:lnTo>
                  <a:pt x="278" y="713"/>
                </a:lnTo>
                <a:cubicBezTo>
                  <a:pt x="278" y="712"/>
                  <a:pt x="278" y="712"/>
                  <a:pt x="278" y="712"/>
                </a:cubicBezTo>
                <a:cubicBezTo>
                  <a:pt x="278" y="711"/>
                  <a:pt x="278" y="711"/>
                  <a:pt x="278" y="711"/>
                </a:cubicBezTo>
                <a:cubicBezTo>
                  <a:pt x="278" y="710"/>
                  <a:pt x="278" y="710"/>
                  <a:pt x="277" y="710"/>
                </a:cubicBezTo>
                <a:cubicBezTo>
                  <a:pt x="277" y="709"/>
                  <a:pt x="277" y="709"/>
                  <a:pt x="276" y="709"/>
                </a:cubicBezTo>
                <a:cubicBezTo>
                  <a:pt x="274" y="707"/>
                  <a:pt x="271" y="705"/>
                  <a:pt x="268" y="703"/>
                </a:cubicBezTo>
                <a:cubicBezTo>
                  <a:pt x="264" y="701"/>
                  <a:pt x="260" y="699"/>
                  <a:pt x="255" y="698"/>
                </a:cubicBezTo>
                <a:cubicBezTo>
                  <a:pt x="250" y="697"/>
                  <a:pt x="245" y="697"/>
                  <a:pt x="241" y="697"/>
                </a:cubicBezTo>
                <a:cubicBezTo>
                  <a:pt x="238" y="697"/>
                  <a:pt x="234" y="697"/>
                  <a:pt x="232" y="698"/>
                </a:cubicBezTo>
                <a:cubicBezTo>
                  <a:pt x="230" y="697"/>
                  <a:pt x="228" y="697"/>
                  <a:pt x="225" y="698"/>
                </a:cubicBezTo>
                <a:cubicBezTo>
                  <a:pt x="222" y="699"/>
                  <a:pt x="219" y="701"/>
                  <a:pt x="215" y="703"/>
                </a:cubicBezTo>
                <a:cubicBezTo>
                  <a:pt x="211" y="705"/>
                  <a:pt x="208" y="706"/>
                  <a:pt x="205" y="706"/>
                </a:cubicBezTo>
                <a:cubicBezTo>
                  <a:pt x="203" y="706"/>
                  <a:pt x="200" y="705"/>
                  <a:pt x="198" y="703"/>
                </a:cubicBezTo>
                <a:cubicBezTo>
                  <a:pt x="198" y="701"/>
                  <a:pt x="198" y="699"/>
                  <a:pt x="198" y="696"/>
                </a:cubicBezTo>
                <a:cubicBezTo>
                  <a:pt x="198" y="694"/>
                  <a:pt x="198" y="691"/>
                  <a:pt x="198" y="687"/>
                </a:cubicBezTo>
                <a:cubicBezTo>
                  <a:pt x="198" y="684"/>
                  <a:pt x="198" y="681"/>
                  <a:pt x="198" y="678"/>
                </a:cubicBezTo>
                <a:cubicBezTo>
                  <a:pt x="198" y="676"/>
                  <a:pt x="198" y="673"/>
                  <a:pt x="198" y="672"/>
                </a:cubicBezTo>
                <a:lnTo>
                  <a:pt x="198" y="648"/>
                </a:lnTo>
                <a:lnTo>
                  <a:pt x="241" y="648"/>
                </a:lnTo>
                <a:cubicBezTo>
                  <a:pt x="243" y="648"/>
                  <a:pt x="246" y="648"/>
                  <a:pt x="249" y="648"/>
                </a:cubicBezTo>
                <a:cubicBezTo>
                  <a:pt x="252" y="648"/>
                  <a:pt x="256" y="649"/>
                  <a:pt x="260" y="649"/>
                </a:cubicBezTo>
                <a:cubicBezTo>
                  <a:pt x="264" y="649"/>
                  <a:pt x="267" y="649"/>
                  <a:pt x="270" y="649"/>
                </a:cubicBezTo>
                <a:cubicBezTo>
                  <a:pt x="273" y="649"/>
                  <a:pt x="276" y="648"/>
                  <a:pt x="278" y="648"/>
                </a:cubicBezTo>
                <a:cubicBezTo>
                  <a:pt x="278" y="647"/>
                  <a:pt x="278" y="646"/>
                  <a:pt x="278" y="645"/>
                </a:cubicBezTo>
                <a:cubicBezTo>
                  <a:pt x="278" y="645"/>
                  <a:pt x="278" y="644"/>
                  <a:pt x="278" y="643"/>
                </a:cubicBezTo>
                <a:cubicBezTo>
                  <a:pt x="278" y="642"/>
                  <a:pt x="278" y="642"/>
                  <a:pt x="278" y="641"/>
                </a:cubicBezTo>
                <a:cubicBezTo>
                  <a:pt x="278" y="641"/>
                  <a:pt x="278" y="640"/>
                  <a:pt x="278" y="640"/>
                </a:cubicBezTo>
                <a:lnTo>
                  <a:pt x="276" y="635"/>
                </a:lnTo>
                <a:cubicBezTo>
                  <a:pt x="276" y="634"/>
                  <a:pt x="275" y="634"/>
                  <a:pt x="274" y="634"/>
                </a:cubicBezTo>
                <a:cubicBezTo>
                  <a:pt x="273" y="634"/>
                  <a:pt x="272" y="634"/>
                  <a:pt x="271" y="634"/>
                </a:cubicBezTo>
                <a:cubicBezTo>
                  <a:pt x="270" y="634"/>
                  <a:pt x="269" y="634"/>
                  <a:pt x="268" y="634"/>
                </a:cubicBezTo>
                <a:cubicBezTo>
                  <a:pt x="267" y="634"/>
                  <a:pt x="266" y="635"/>
                  <a:pt x="265" y="635"/>
                </a:cubicBezTo>
                <a:lnTo>
                  <a:pt x="204" y="635"/>
                </a:lnTo>
                <a:cubicBezTo>
                  <a:pt x="203" y="635"/>
                  <a:pt x="201" y="634"/>
                  <a:pt x="199" y="634"/>
                </a:cubicBezTo>
                <a:cubicBezTo>
                  <a:pt x="197" y="634"/>
                  <a:pt x="195" y="634"/>
                  <a:pt x="192" y="634"/>
                </a:cubicBezTo>
                <a:cubicBezTo>
                  <a:pt x="189" y="633"/>
                  <a:pt x="187" y="633"/>
                  <a:pt x="185" y="633"/>
                </a:cubicBezTo>
                <a:cubicBezTo>
                  <a:pt x="183" y="633"/>
                  <a:pt x="181" y="633"/>
                  <a:pt x="180" y="633"/>
                </a:cubicBezTo>
                <a:lnTo>
                  <a:pt x="180" y="592"/>
                </a:lnTo>
                <a:cubicBezTo>
                  <a:pt x="181" y="592"/>
                  <a:pt x="183" y="592"/>
                  <a:pt x="186" y="592"/>
                </a:cubicBezTo>
                <a:cubicBezTo>
                  <a:pt x="188" y="592"/>
                  <a:pt x="191" y="592"/>
                  <a:pt x="194" y="592"/>
                </a:cubicBezTo>
                <a:cubicBezTo>
                  <a:pt x="197" y="592"/>
                  <a:pt x="200" y="592"/>
                  <a:pt x="203" y="592"/>
                </a:cubicBezTo>
                <a:cubicBezTo>
                  <a:pt x="205" y="592"/>
                  <a:pt x="208" y="592"/>
                  <a:pt x="210" y="592"/>
                </a:cubicBezTo>
                <a:lnTo>
                  <a:pt x="210" y="612"/>
                </a:lnTo>
                <a:cubicBezTo>
                  <a:pt x="210" y="613"/>
                  <a:pt x="210" y="613"/>
                  <a:pt x="211" y="613"/>
                </a:cubicBezTo>
                <a:cubicBezTo>
                  <a:pt x="211" y="614"/>
                  <a:pt x="211" y="614"/>
                  <a:pt x="212" y="615"/>
                </a:cubicBezTo>
                <a:cubicBezTo>
                  <a:pt x="212" y="616"/>
                  <a:pt x="213" y="616"/>
                  <a:pt x="213" y="617"/>
                </a:cubicBezTo>
                <a:cubicBezTo>
                  <a:pt x="214" y="617"/>
                  <a:pt x="215" y="617"/>
                  <a:pt x="215" y="618"/>
                </a:cubicBezTo>
                <a:cubicBezTo>
                  <a:pt x="215" y="618"/>
                  <a:pt x="216" y="618"/>
                  <a:pt x="217" y="618"/>
                </a:cubicBezTo>
                <a:cubicBezTo>
                  <a:pt x="218" y="617"/>
                  <a:pt x="219" y="617"/>
                  <a:pt x="220" y="616"/>
                </a:cubicBezTo>
                <a:cubicBezTo>
                  <a:pt x="221" y="616"/>
                  <a:pt x="222" y="615"/>
                  <a:pt x="223" y="614"/>
                </a:cubicBezTo>
                <a:cubicBezTo>
                  <a:pt x="224" y="614"/>
                  <a:pt x="224" y="613"/>
                  <a:pt x="224" y="612"/>
                </a:cubicBezTo>
                <a:lnTo>
                  <a:pt x="224" y="592"/>
                </a:lnTo>
                <a:cubicBezTo>
                  <a:pt x="226" y="592"/>
                  <a:pt x="229" y="592"/>
                  <a:pt x="231" y="592"/>
                </a:cubicBezTo>
                <a:cubicBezTo>
                  <a:pt x="234" y="592"/>
                  <a:pt x="237" y="592"/>
                  <a:pt x="240" y="593"/>
                </a:cubicBezTo>
                <a:cubicBezTo>
                  <a:pt x="244" y="593"/>
                  <a:pt x="247" y="593"/>
                  <a:pt x="249" y="593"/>
                </a:cubicBezTo>
                <a:cubicBezTo>
                  <a:pt x="252" y="592"/>
                  <a:pt x="254" y="592"/>
                  <a:pt x="256" y="592"/>
                </a:cubicBezTo>
                <a:cubicBezTo>
                  <a:pt x="256" y="593"/>
                  <a:pt x="257" y="595"/>
                  <a:pt x="258" y="597"/>
                </a:cubicBezTo>
                <a:cubicBezTo>
                  <a:pt x="258" y="600"/>
                  <a:pt x="259" y="602"/>
                  <a:pt x="261" y="605"/>
                </a:cubicBezTo>
                <a:cubicBezTo>
                  <a:pt x="262" y="608"/>
                  <a:pt x="263" y="610"/>
                  <a:pt x="265" y="612"/>
                </a:cubicBezTo>
                <a:cubicBezTo>
                  <a:pt x="266" y="614"/>
                  <a:pt x="267" y="616"/>
                  <a:pt x="267" y="618"/>
                </a:cubicBezTo>
                <a:cubicBezTo>
                  <a:pt x="267" y="618"/>
                  <a:pt x="268" y="618"/>
                  <a:pt x="269" y="618"/>
                </a:cubicBezTo>
                <a:cubicBezTo>
                  <a:pt x="269" y="618"/>
                  <a:pt x="270" y="618"/>
                  <a:pt x="271" y="618"/>
                </a:cubicBezTo>
                <a:cubicBezTo>
                  <a:pt x="272" y="618"/>
                  <a:pt x="273" y="618"/>
                  <a:pt x="273" y="618"/>
                </a:cubicBezTo>
                <a:cubicBezTo>
                  <a:pt x="274" y="618"/>
                  <a:pt x="274" y="618"/>
                  <a:pt x="275" y="618"/>
                </a:cubicBezTo>
                <a:lnTo>
                  <a:pt x="278" y="616"/>
                </a:lnTo>
                <a:cubicBezTo>
                  <a:pt x="278" y="616"/>
                  <a:pt x="278" y="615"/>
                  <a:pt x="278" y="615"/>
                </a:cubicBezTo>
                <a:cubicBezTo>
                  <a:pt x="278" y="614"/>
                  <a:pt x="278" y="613"/>
                  <a:pt x="278" y="612"/>
                </a:cubicBezTo>
                <a:cubicBezTo>
                  <a:pt x="278" y="611"/>
                  <a:pt x="278" y="611"/>
                  <a:pt x="278" y="610"/>
                </a:cubicBezTo>
                <a:cubicBezTo>
                  <a:pt x="278" y="609"/>
                  <a:pt x="278" y="609"/>
                  <a:pt x="278" y="609"/>
                </a:cubicBezTo>
                <a:cubicBezTo>
                  <a:pt x="275" y="604"/>
                  <a:pt x="273" y="597"/>
                  <a:pt x="270" y="590"/>
                </a:cubicBezTo>
                <a:cubicBezTo>
                  <a:pt x="268" y="583"/>
                  <a:pt x="267" y="574"/>
                  <a:pt x="267" y="564"/>
                </a:cubicBezTo>
                <a:cubicBezTo>
                  <a:pt x="267" y="554"/>
                  <a:pt x="268" y="545"/>
                  <a:pt x="269" y="538"/>
                </a:cubicBezTo>
                <a:cubicBezTo>
                  <a:pt x="271" y="531"/>
                  <a:pt x="273" y="524"/>
                  <a:pt x="275" y="519"/>
                </a:cubicBezTo>
                <a:cubicBezTo>
                  <a:pt x="275" y="519"/>
                  <a:pt x="275" y="519"/>
                  <a:pt x="276" y="519"/>
                </a:cubicBezTo>
                <a:cubicBezTo>
                  <a:pt x="276" y="518"/>
                  <a:pt x="277" y="518"/>
                  <a:pt x="277" y="518"/>
                </a:cubicBezTo>
                <a:cubicBezTo>
                  <a:pt x="278" y="517"/>
                  <a:pt x="279" y="517"/>
                  <a:pt x="279" y="517"/>
                </a:cubicBezTo>
                <a:cubicBezTo>
                  <a:pt x="279" y="516"/>
                  <a:pt x="280" y="516"/>
                  <a:pt x="280" y="516"/>
                </a:cubicBezTo>
                <a:lnTo>
                  <a:pt x="280" y="510"/>
                </a:lnTo>
                <a:lnTo>
                  <a:pt x="276" y="506"/>
                </a:lnTo>
                <a:cubicBezTo>
                  <a:pt x="276" y="506"/>
                  <a:pt x="276" y="506"/>
                  <a:pt x="275" y="506"/>
                </a:cubicBezTo>
                <a:cubicBezTo>
                  <a:pt x="275" y="505"/>
                  <a:pt x="274" y="505"/>
                  <a:pt x="274" y="505"/>
                </a:cubicBezTo>
                <a:cubicBezTo>
                  <a:pt x="273" y="505"/>
                  <a:pt x="273" y="505"/>
                  <a:pt x="272" y="505"/>
                </a:cubicBezTo>
                <a:cubicBezTo>
                  <a:pt x="272" y="505"/>
                  <a:pt x="271" y="505"/>
                  <a:pt x="271" y="505"/>
                </a:cubicBezTo>
                <a:lnTo>
                  <a:pt x="265" y="508"/>
                </a:lnTo>
                <a:lnTo>
                  <a:pt x="258" y="527"/>
                </a:lnTo>
                <a:lnTo>
                  <a:pt x="224" y="527"/>
                </a:lnTo>
                <a:cubicBezTo>
                  <a:pt x="224" y="526"/>
                  <a:pt x="224" y="525"/>
                  <a:pt x="224" y="523"/>
                </a:cubicBezTo>
                <a:cubicBezTo>
                  <a:pt x="224" y="522"/>
                  <a:pt x="224" y="520"/>
                  <a:pt x="224" y="519"/>
                </a:cubicBezTo>
                <a:cubicBezTo>
                  <a:pt x="224" y="517"/>
                  <a:pt x="224" y="515"/>
                  <a:pt x="224" y="514"/>
                </a:cubicBezTo>
                <a:cubicBezTo>
                  <a:pt x="224" y="512"/>
                  <a:pt x="224" y="511"/>
                  <a:pt x="224" y="510"/>
                </a:cubicBezTo>
                <a:lnTo>
                  <a:pt x="223" y="506"/>
                </a:lnTo>
                <a:cubicBezTo>
                  <a:pt x="222" y="506"/>
                  <a:pt x="221" y="506"/>
                  <a:pt x="220" y="506"/>
                </a:cubicBezTo>
                <a:cubicBezTo>
                  <a:pt x="219" y="505"/>
                  <a:pt x="218" y="505"/>
                  <a:pt x="217" y="505"/>
                </a:cubicBezTo>
                <a:cubicBezTo>
                  <a:pt x="216" y="505"/>
                  <a:pt x="215" y="505"/>
                  <a:pt x="214" y="506"/>
                </a:cubicBezTo>
                <a:cubicBezTo>
                  <a:pt x="213" y="506"/>
                  <a:pt x="212" y="506"/>
                  <a:pt x="211" y="506"/>
                </a:cubicBezTo>
                <a:cubicBezTo>
                  <a:pt x="211" y="508"/>
                  <a:pt x="211" y="509"/>
                  <a:pt x="211" y="511"/>
                </a:cubicBezTo>
                <a:cubicBezTo>
                  <a:pt x="210" y="513"/>
                  <a:pt x="210" y="515"/>
                  <a:pt x="210" y="517"/>
                </a:cubicBezTo>
                <a:cubicBezTo>
                  <a:pt x="210" y="519"/>
                  <a:pt x="210" y="521"/>
                  <a:pt x="210" y="522"/>
                </a:cubicBezTo>
                <a:cubicBezTo>
                  <a:pt x="210" y="524"/>
                  <a:pt x="210" y="526"/>
                  <a:pt x="210" y="527"/>
                </a:cubicBezTo>
                <a:cubicBezTo>
                  <a:pt x="208" y="527"/>
                  <a:pt x="206" y="527"/>
                  <a:pt x="204" y="527"/>
                </a:cubicBezTo>
                <a:cubicBezTo>
                  <a:pt x="201" y="527"/>
                  <a:pt x="198" y="527"/>
                  <a:pt x="195" y="527"/>
                </a:cubicBezTo>
                <a:cubicBezTo>
                  <a:pt x="191" y="527"/>
                  <a:pt x="188" y="527"/>
                  <a:pt x="186" y="527"/>
                </a:cubicBezTo>
                <a:cubicBezTo>
                  <a:pt x="183" y="527"/>
                  <a:pt x="181" y="527"/>
                  <a:pt x="180" y="527"/>
                </a:cubicBezTo>
                <a:cubicBezTo>
                  <a:pt x="180" y="526"/>
                  <a:pt x="180" y="524"/>
                  <a:pt x="180" y="522"/>
                </a:cubicBezTo>
                <a:cubicBezTo>
                  <a:pt x="180" y="521"/>
                  <a:pt x="180" y="519"/>
                  <a:pt x="181" y="517"/>
                </a:cubicBezTo>
                <a:cubicBezTo>
                  <a:pt x="181" y="515"/>
                  <a:pt x="181" y="513"/>
                  <a:pt x="181" y="512"/>
                </a:cubicBezTo>
                <a:cubicBezTo>
                  <a:pt x="180" y="510"/>
                  <a:pt x="180" y="509"/>
                  <a:pt x="180" y="508"/>
                </a:cubicBezTo>
                <a:cubicBezTo>
                  <a:pt x="179" y="508"/>
                  <a:pt x="178" y="507"/>
                  <a:pt x="178" y="506"/>
                </a:cubicBezTo>
                <a:cubicBezTo>
                  <a:pt x="177" y="506"/>
                  <a:pt x="176" y="505"/>
                  <a:pt x="175" y="505"/>
                </a:cubicBezTo>
                <a:cubicBezTo>
                  <a:pt x="173" y="505"/>
                  <a:pt x="173" y="505"/>
                  <a:pt x="172" y="505"/>
                </a:cubicBezTo>
                <a:cubicBezTo>
                  <a:pt x="171" y="505"/>
                  <a:pt x="171" y="505"/>
                  <a:pt x="171" y="505"/>
                </a:cubicBezTo>
                <a:lnTo>
                  <a:pt x="165" y="508"/>
                </a:lnTo>
                <a:cubicBezTo>
                  <a:pt x="165" y="509"/>
                  <a:pt x="165" y="510"/>
                  <a:pt x="165" y="512"/>
                </a:cubicBezTo>
                <a:cubicBezTo>
                  <a:pt x="165" y="513"/>
                  <a:pt x="165" y="515"/>
                  <a:pt x="165" y="517"/>
                </a:cubicBezTo>
                <a:cubicBezTo>
                  <a:pt x="165" y="519"/>
                  <a:pt x="165" y="521"/>
                  <a:pt x="165" y="522"/>
                </a:cubicBezTo>
                <a:cubicBezTo>
                  <a:pt x="165" y="524"/>
                  <a:pt x="165" y="526"/>
                  <a:pt x="165" y="527"/>
                </a:cubicBezTo>
                <a:lnTo>
                  <a:pt x="135" y="527"/>
                </a:lnTo>
                <a:cubicBezTo>
                  <a:pt x="135" y="526"/>
                  <a:pt x="135" y="524"/>
                  <a:pt x="135" y="522"/>
                </a:cubicBezTo>
                <a:cubicBezTo>
                  <a:pt x="135" y="521"/>
                  <a:pt x="135" y="519"/>
                  <a:pt x="135" y="517"/>
                </a:cubicBezTo>
                <a:cubicBezTo>
                  <a:pt x="135" y="515"/>
                  <a:pt x="135" y="513"/>
                  <a:pt x="135" y="512"/>
                </a:cubicBezTo>
                <a:cubicBezTo>
                  <a:pt x="135" y="510"/>
                  <a:pt x="135" y="509"/>
                  <a:pt x="135" y="508"/>
                </a:cubicBezTo>
                <a:lnTo>
                  <a:pt x="133" y="505"/>
                </a:lnTo>
                <a:cubicBezTo>
                  <a:pt x="133" y="504"/>
                  <a:pt x="131" y="504"/>
                  <a:pt x="130" y="504"/>
                </a:cubicBezTo>
                <a:cubicBezTo>
                  <a:pt x="129" y="504"/>
                  <a:pt x="128" y="504"/>
                  <a:pt x="126" y="504"/>
                </a:cubicBezTo>
                <a:cubicBezTo>
                  <a:pt x="125" y="504"/>
                  <a:pt x="124" y="505"/>
                  <a:pt x="123" y="505"/>
                </a:cubicBezTo>
                <a:cubicBezTo>
                  <a:pt x="122" y="506"/>
                  <a:pt x="121" y="506"/>
                  <a:pt x="121" y="506"/>
                </a:cubicBezTo>
                <a:cubicBezTo>
                  <a:pt x="120" y="508"/>
                  <a:pt x="120" y="509"/>
                  <a:pt x="120" y="511"/>
                </a:cubicBezTo>
                <a:cubicBezTo>
                  <a:pt x="120" y="513"/>
                  <a:pt x="120" y="515"/>
                  <a:pt x="120" y="517"/>
                </a:cubicBezTo>
                <a:cubicBezTo>
                  <a:pt x="120" y="519"/>
                  <a:pt x="120" y="521"/>
                  <a:pt x="120" y="522"/>
                </a:cubicBezTo>
                <a:cubicBezTo>
                  <a:pt x="120" y="524"/>
                  <a:pt x="121" y="526"/>
                  <a:pt x="121" y="527"/>
                </a:cubicBezTo>
                <a:lnTo>
                  <a:pt x="87" y="525"/>
                </a:lnTo>
                <a:cubicBezTo>
                  <a:pt x="86" y="524"/>
                  <a:pt x="86" y="522"/>
                  <a:pt x="85" y="521"/>
                </a:cubicBezTo>
                <a:cubicBezTo>
                  <a:pt x="84" y="519"/>
                  <a:pt x="83" y="517"/>
                  <a:pt x="82" y="515"/>
                </a:cubicBezTo>
                <a:cubicBezTo>
                  <a:pt x="82" y="513"/>
                  <a:pt x="81" y="511"/>
                  <a:pt x="80" y="509"/>
                </a:cubicBezTo>
                <a:cubicBezTo>
                  <a:pt x="79" y="507"/>
                  <a:pt x="78" y="506"/>
                  <a:pt x="78" y="505"/>
                </a:cubicBezTo>
                <a:cubicBezTo>
                  <a:pt x="77" y="504"/>
                  <a:pt x="76" y="504"/>
                  <a:pt x="76" y="504"/>
                </a:cubicBezTo>
                <a:cubicBezTo>
                  <a:pt x="75" y="504"/>
                  <a:pt x="74" y="504"/>
                  <a:pt x="73" y="504"/>
                </a:cubicBezTo>
                <a:cubicBezTo>
                  <a:pt x="73" y="504"/>
                  <a:pt x="72" y="504"/>
                  <a:pt x="72" y="504"/>
                </a:cubicBezTo>
                <a:cubicBezTo>
                  <a:pt x="71" y="505"/>
                  <a:pt x="71" y="505"/>
                  <a:pt x="70" y="505"/>
                </a:cubicBezTo>
                <a:cubicBezTo>
                  <a:pt x="70" y="505"/>
                  <a:pt x="69" y="505"/>
                  <a:pt x="69" y="505"/>
                </a:cubicBezTo>
                <a:cubicBezTo>
                  <a:pt x="68" y="505"/>
                  <a:pt x="67" y="505"/>
                  <a:pt x="67" y="506"/>
                </a:cubicBezTo>
                <a:cubicBezTo>
                  <a:pt x="66" y="507"/>
                  <a:pt x="66" y="507"/>
                  <a:pt x="66" y="508"/>
                </a:cubicBezTo>
                <a:cubicBezTo>
                  <a:pt x="65" y="509"/>
                  <a:pt x="65" y="510"/>
                  <a:pt x="65" y="510"/>
                </a:cubicBezTo>
                <a:cubicBezTo>
                  <a:pt x="65" y="513"/>
                  <a:pt x="66" y="516"/>
                  <a:pt x="67" y="519"/>
                </a:cubicBezTo>
                <a:cubicBezTo>
                  <a:pt x="68" y="523"/>
                  <a:pt x="70" y="527"/>
                  <a:pt x="71" y="532"/>
                </a:cubicBezTo>
                <a:cubicBezTo>
                  <a:pt x="72" y="537"/>
                  <a:pt x="74" y="542"/>
                  <a:pt x="74" y="545"/>
                </a:cubicBezTo>
                <a:cubicBezTo>
                  <a:pt x="75" y="549"/>
                  <a:pt x="76" y="552"/>
                  <a:pt x="76" y="555"/>
                </a:cubicBezTo>
                <a:cubicBezTo>
                  <a:pt x="76" y="555"/>
                  <a:pt x="76" y="555"/>
                  <a:pt x="76" y="556"/>
                </a:cubicBezTo>
                <a:cubicBezTo>
                  <a:pt x="76" y="556"/>
                  <a:pt x="76" y="556"/>
                  <a:pt x="76" y="557"/>
                </a:cubicBezTo>
                <a:cubicBezTo>
                  <a:pt x="76" y="557"/>
                  <a:pt x="76" y="558"/>
                  <a:pt x="76" y="558"/>
                </a:cubicBezTo>
                <a:cubicBezTo>
                  <a:pt x="76" y="559"/>
                  <a:pt x="76" y="560"/>
                  <a:pt x="76" y="560"/>
                </a:cubicBezTo>
                <a:cubicBezTo>
                  <a:pt x="76" y="563"/>
                  <a:pt x="76" y="567"/>
                  <a:pt x="75" y="571"/>
                </a:cubicBezTo>
                <a:cubicBezTo>
                  <a:pt x="74" y="575"/>
                  <a:pt x="73" y="580"/>
                  <a:pt x="71" y="586"/>
                </a:cubicBezTo>
                <a:cubicBezTo>
                  <a:pt x="69" y="591"/>
                  <a:pt x="68" y="596"/>
                  <a:pt x="67" y="601"/>
                </a:cubicBezTo>
                <a:cubicBezTo>
                  <a:pt x="66" y="605"/>
                  <a:pt x="65" y="609"/>
                  <a:pt x="65" y="612"/>
                </a:cubicBezTo>
                <a:lnTo>
                  <a:pt x="69" y="616"/>
                </a:lnTo>
                <a:cubicBezTo>
                  <a:pt x="69" y="616"/>
                  <a:pt x="69" y="616"/>
                  <a:pt x="70" y="616"/>
                </a:cubicBezTo>
                <a:cubicBezTo>
                  <a:pt x="71" y="616"/>
                  <a:pt x="71" y="616"/>
                  <a:pt x="72" y="616"/>
                </a:cubicBezTo>
                <a:cubicBezTo>
                  <a:pt x="74" y="616"/>
                  <a:pt x="75" y="615"/>
                  <a:pt x="75" y="615"/>
                </a:cubicBezTo>
                <a:cubicBezTo>
                  <a:pt x="76" y="615"/>
                  <a:pt x="77" y="614"/>
                  <a:pt x="78" y="614"/>
                </a:cubicBezTo>
                <a:cubicBezTo>
                  <a:pt x="78" y="613"/>
                  <a:pt x="79" y="611"/>
                  <a:pt x="80" y="609"/>
                </a:cubicBezTo>
                <a:cubicBezTo>
                  <a:pt x="81" y="607"/>
                  <a:pt x="82" y="605"/>
                  <a:pt x="82" y="602"/>
                </a:cubicBezTo>
                <a:cubicBezTo>
                  <a:pt x="83" y="599"/>
                  <a:pt x="84" y="597"/>
                  <a:pt x="85" y="595"/>
                </a:cubicBezTo>
                <a:cubicBezTo>
                  <a:pt x="86" y="593"/>
                  <a:pt x="86" y="591"/>
                  <a:pt x="87" y="590"/>
                </a:cubicBezTo>
                <a:cubicBezTo>
                  <a:pt x="89" y="590"/>
                  <a:pt x="91" y="590"/>
                  <a:pt x="94" y="590"/>
                </a:cubicBezTo>
                <a:cubicBezTo>
                  <a:pt x="96" y="590"/>
                  <a:pt x="99" y="590"/>
                  <a:pt x="103" y="590"/>
                </a:cubicBezTo>
                <a:cubicBezTo>
                  <a:pt x="106" y="590"/>
                  <a:pt x="109" y="591"/>
                  <a:pt x="112" y="591"/>
                </a:cubicBezTo>
                <a:cubicBezTo>
                  <a:pt x="115" y="591"/>
                  <a:pt x="117" y="592"/>
                  <a:pt x="119" y="592"/>
                </a:cubicBezTo>
                <a:lnTo>
                  <a:pt x="121" y="594"/>
                </a:lnTo>
                <a:lnTo>
                  <a:pt x="119" y="599"/>
                </a:lnTo>
                <a:cubicBezTo>
                  <a:pt x="119" y="600"/>
                  <a:pt x="119" y="601"/>
                  <a:pt x="119" y="603"/>
                </a:cubicBezTo>
                <a:cubicBezTo>
                  <a:pt x="119" y="604"/>
                  <a:pt x="120" y="606"/>
                  <a:pt x="120" y="608"/>
                </a:cubicBezTo>
                <a:cubicBezTo>
                  <a:pt x="120" y="609"/>
                  <a:pt x="120" y="611"/>
                  <a:pt x="121" y="612"/>
                </a:cubicBezTo>
                <a:cubicBezTo>
                  <a:pt x="121" y="614"/>
                  <a:pt x="122" y="615"/>
                  <a:pt x="122" y="616"/>
                </a:cubicBezTo>
                <a:lnTo>
                  <a:pt x="128" y="616"/>
                </a:lnTo>
                <a:cubicBezTo>
                  <a:pt x="130" y="615"/>
                  <a:pt x="131" y="614"/>
                  <a:pt x="133" y="612"/>
                </a:cubicBezTo>
                <a:cubicBezTo>
                  <a:pt x="134" y="610"/>
                  <a:pt x="135" y="608"/>
                  <a:pt x="135" y="605"/>
                </a:cubicBezTo>
                <a:cubicBezTo>
                  <a:pt x="136" y="602"/>
                  <a:pt x="136" y="599"/>
                  <a:pt x="136" y="597"/>
                </a:cubicBezTo>
                <a:cubicBezTo>
                  <a:pt x="136" y="595"/>
                  <a:pt x="137" y="593"/>
                  <a:pt x="137" y="592"/>
                </a:cubicBezTo>
                <a:lnTo>
                  <a:pt x="165" y="592"/>
                </a:lnTo>
                <a:cubicBezTo>
                  <a:pt x="165" y="594"/>
                  <a:pt x="165" y="597"/>
                  <a:pt x="165" y="601"/>
                </a:cubicBezTo>
                <a:cubicBezTo>
                  <a:pt x="165" y="604"/>
                  <a:pt x="164" y="609"/>
                  <a:pt x="164" y="613"/>
                </a:cubicBezTo>
                <a:cubicBezTo>
                  <a:pt x="164" y="618"/>
                  <a:pt x="164" y="622"/>
                  <a:pt x="163" y="625"/>
                </a:cubicBezTo>
                <a:cubicBezTo>
                  <a:pt x="163" y="629"/>
                  <a:pt x="163" y="632"/>
                  <a:pt x="163" y="635"/>
                </a:cubicBezTo>
                <a:cubicBezTo>
                  <a:pt x="158" y="634"/>
                  <a:pt x="151" y="634"/>
                  <a:pt x="143" y="634"/>
                </a:cubicBezTo>
                <a:cubicBezTo>
                  <a:pt x="136" y="633"/>
                  <a:pt x="126" y="633"/>
                  <a:pt x="116" y="633"/>
                </a:cubicBezTo>
                <a:cubicBezTo>
                  <a:pt x="105" y="633"/>
                  <a:pt x="96" y="633"/>
                  <a:pt x="88" y="633"/>
                </a:cubicBezTo>
                <a:cubicBezTo>
                  <a:pt x="80" y="633"/>
                  <a:pt x="74" y="633"/>
                  <a:pt x="69" y="633"/>
                </a:cubicBezTo>
                <a:lnTo>
                  <a:pt x="65" y="636"/>
                </a:lnTo>
                <a:lnTo>
                  <a:pt x="65" y="642"/>
                </a:lnTo>
                <a:lnTo>
                  <a:pt x="67" y="646"/>
                </a:lnTo>
                <a:cubicBezTo>
                  <a:pt x="71" y="646"/>
                  <a:pt x="76" y="646"/>
                  <a:pt x="83" y="647"/>
                </a:cubicBezTo>
                <a:cubicBezTo>
                  <a:pt x="89" y="647"/>
                  <a:pt x="97" y="647"/>
                  <a:pt x="106" y="647"/>
                </a:cubicBezTo>
                <a:cubicBezTo>
                  <a:pt x="114" y="647"/>
                  <a:pt x="122" y="648"/>
                  <a:pt x="128" y="648"/>
                </a:cubicBezTo>
                <a:cubicBezTo>
                  <a:pt x="135" y="648"/>
                  <a:pt x="140" y="648"/>
                  <a:pt x="145" y="648"/>
                </a:cubicBezTo>
                <a:lnTo>
                  <a:pt x="145" y="700"/>
                </a:lnTo>
                <a:lnTo>
                  <a:pt x="143" y="705"/>
                </a:lnTo>
                <a:cubicBezTo>
                  <a:pt x="142" y="705"/>
                  <a:pt x="142" y="705"/>
                  <a:pt x="142" y="705"/>
                </a:cubicBezTo>
                <a:cubicBezTo>
                  <a:pt x="141" y="705"/>
                  <a:pt x="141" y="705"/>
                  <a:pt x="140" y="705"/>
                </a:cubicBezTo>
                <a:cubicBezTo>
                  <a:pt x="140" y="705"/>
                  <a:pt x="139" y="705"/>
                  <a:pt x="139" y="705"/>
                </a:cubicBezTo>
                <a:cubicBezTo>
                  <a:pt x="139" y="705"/>
                  <a:pt x="139" y="705"/>
                  <a:pt x="139" y="705"/>
                </a:cubicBezTo>
                <a:cubicBezTo>
                  <a:pt x="135" y="704"/>
                  <a:pt x="129" y="702"/>
                  <a:pt x="123" y="700"/>
                </a:cubicBezTo>
                <a:cubicBezTo>
                  <a:pt x="117" y="698"/>
                  <a:pt x="109" y="697"/>
                  <a:pt x="101" y="697"/>
                </a:cubicBezTo>
                <a:cubicBezTo>
                  <a:pt x="93" y="697"/>
                  <a:pt x="86" y="698"/>
                  <a:pt x="80" y="700"/>
                </a:cubicBezTo>
                <a:cubicBezTo>
                  <a:pt x="74" y="702"/>
                  <a:pt x="69" y="704"/>
                  <a:pt x="65" y="707"/>
                </a:cubicBezTo>
                <a:lnTo>
                  <a:pt x="63" y="709"/>
                </a:lnTo>
                <a:close/>
                <a:moveTo>
                  <a:pt x="91" y="577"/>
                </a:moveTo>
                <a:cubicBezTo>
                  <a:pt x="91" y="575"/>
                  <a:pt x="91" y="572"/>
                  <a:pt x="92" y="569"/>
                </a:cubicBezTo>
                <a:cubicBezTo>
                  <a:pt x="92" y="566"/>
                  <a:pt x="92" y="562"/>
                  <a:pt x="92" y="558"/>
                </a:cubicBezTo>
                <a:cubicBezTo>
                  <a:pt x="92" y="554"/>
                  <a:pt x="92" y="551"/>
                  <a:pt x="92" y="548"/>
                </a:cubicBezTo>
                <a:cubicBezTo>
                  <a:pt x="91" y="545"/>
                  <a:pt x="91" y="542"/>
                  <a:pt x="91" y="540"/>
                </a:cubicBezTo>
                <a:cubicBezTo>
                  <a:pt x="92" y="540"/>
                  <a:pt x="94" y="540"/>
                  <a:pt x="97" y="540"/>
                </a:cubicBezTo>
                <a:cubicBezTo>
                  <a:pt x="99" y="540"/>
                  <a:pt x="102" y="540"/>
                  <a:pt x="105" y="540"/>
                </a:cubicBezTo>
                <a:cubicBezTo>
                  <a:pt x="108" y="540"/>
                  <a:pt x="111" y="540"/>
                  <a:pt x="114" y="540"/>
                </a:cubicBezTo>
                <a:cubicBezTo>
                  <a:pt x="116" y="540"/>
                  <a:pt x="119" y="540"/>
                  <a:pt x="121" y="540"/>
                </a:cubicBezTo>
                <a:lnTo>
                  <a:pt x="121" y="577"/>
                </a:lnTo>
                <a:lnTo>
                  <a:pt x="91" y="577"/>
                </a:lnTo>
                <a:close/>
                <a:moveTo>
                  <a:pt x="135" y="540"/>
                </a:moveTo>
                <a:lnTo>
                  <a:pt x="156" y="542"/>
                </a:lnTo>
                <a:lnTo>
                  <a:pt x="156" y="540"/>
                </a:lnTo>
                <a:lnTo>
                  <a:pt x="165" y="542"/>
                </a:lnTo>
                <a:lnTo>
                  <a:pt x="163" y="577"/>
                </a:lnTo>
                <a:lnTo>
                  <a:pt x="135" y="577"/>
                </a:lnTo>
                <a:cubicBezTo>
                  <a:pt x="135" y="575"/>
                  <a:pt x="135" y="572"/>
                  <a:pt x="135" y="569"/>
                </a:cubicBezTo>
                <a:cubicBezTo>
                  <a:pt x="135" y="566"/>
                  <a:pt x="135" y="562"/>
                  <a:pt x="135" y="558"/>
                </a:cubicBezTo>
                <a:cubicBezTo>
                  <a:pt x="134" y="554"/>
                  <a:pt x="134" y="551"/>
                  <a:pt x="135" y="548"/>
                </a:cubicBezTo>
                <a:cubicBezTo>
                  <a:pt x="135" y="545"/>
                  <a:pt x="135" y="542"/>
                  <a:pt x="135" y="540"/>
                </a:cubicBezTo>
                <a:close/>
                <a:moveTo>
                  <a:pt x="180" y="553"/>
                </a:moveTo>
                <a:cubicBezTo>
                  <a:pt x="180" y="552"/>
                  <a:pt x="180" y="551"/>
                  <a:pt x="180" y="551"/>
                </a:cubicBezTo>
                <a:cubicBezTo>
                  <a:pt x="180" y="550"/>
                  <a:pt x="180" y="549"/>
                  <a:pt x="180" y="547"/>
                </a:cubicBezTo>
                <a:cubicBezTo>
                  <a:pt x="180" y="546"/>
                  <a:pt x="180" y="545"/>
                  <a:pt x="180" y="544"/>
                </a:cubicBezTo>
                <a:cubicBezTo>
                  <a:pt x="180" y="543"/>
                  <a:pt x="180" y="542"/>
                  <a:pt x="180" y="542"/>
                </a:cubicBezTo>
                <a:cubicBezTo>
                  <a:pt x="181" y="542"/>
                  <a:pt x="183" y="542"/>
                  <a:pt x="186" y="542"/>
                </a:cubicBezTo>
                <a:cubicBezTo>
                  <a:pt x="188" y="542"/>
                  <a:pt x="191" y="542"/>
                  <a:pt x="195" y="542"/>
                </a:cubicBezTo>
                <a:cubicBezTo>
                  <a:pt x="198" y="542"/>
                  <a:pt x="201" y="542"/>
                  <a:pt x="204" y="542"/>
                </a:cubicBezTo>
                <a:cubicBezTo>
                  <a:pt x="206" y="542"/>
                  <a:pt x="208" y="542"/>
                  <a:pt x="210" y="542"/>
                </a:cubicBezTo>
                <a:cubicBezTo>
                  <a:pt x="210" y="542"/>
                  <a:pt x="210" y="543"/>
                  <a:pt x="210" y="544"/>
                </a:cubicBezTo>
                <a:cubicBezTo>
                  <a:pt x="210" y="545"/>
                  <a:pt x="210" y="546"/>
                  <a:pt x="210" y="547"/>
                </a:cubicBezTo>
                <a:cubicBezTo>
                  <a:pt x="210" y="549"/>
                  <a:pt x="210" y="550"/>
                  <a:pt x="210" y="551"/>
                </a:cubicBezTo>
                <a:cubicBezTo>
                  <a:pt x="210" y="551"/>
                  <a:pt x="210" y="552"/>
                  <a:pt x="210" y="553"/>
                </a:cubicBezTo>
                <a:lnTo>
                  <a:pt x="210" y="577"/>
                </a:lnTo>
                <a:lnTo>
                  <a:pt x="180" y="577"/>
                </a:lnTo>
                <a:lnTo>
                  <a:pt x="180" y="553"/>
                </a:lnTo>
                <a:close/>
                <a:moveTo>
                  <a:pt x="224" y="579"/>
                </a:moveTo>
                <a:cubicBezTo>
                  <a:pt x="224" y="577"/>
                  <a:pt x="224" y="574"/>
                  <a:pt x="224" y="571"/>
                </a:cubicBezTo>
                <a:cubicBezTo>
                  <a:pt x="224" y="567"/>
                  <a:pt x="224" y="564"/>
                  <a:pt x="224" y="560"/>
                </a:cubicBezTo>
                <a:cubicBezTo>
                  <a:pt x="224" y="555"/>
                  <a:pt x="224" y="552"/>
                  <a:pt x="224" y="549"/>
                </a:cubicBezTo>
                <a:cubicBezTo>
                  <a:pt x="224" y="546"/>
                  <a:pt x="224" y="544"/>
                  <a:pt x="224" y="542"/>
                </a:cubicBezTo>
                <a:cubicBezTo>
                  <a:pt x="226" y="541"/>
                  <a:pt x="228" y="541"/>
                  <a:pt x="230" y="541"/>
                </a:cubicBezTo>
                <a:cubicBezTo>
                  <a:pt x="233" y="541"/>
                  <a:pt x="235" y="541"/>
                  <a:pt x="238" y="541"/>
                </a:cubicBezTo>
                <a:cubicBezTo>
                  <a:pt x="241" y="541"/>
                  <a:pt x="244" y="541"/>
                  <a:pt x="246" y="541"/>
                </a:cubicBezTo>
                <a:cubicBezTo>
                  <a:pt x="249" y="542"/>
                  <a:pt x="251" y="542"/>
                  <a:pt x="252" y="542"/>
                </a:cubicBezTo>
                <a:lnTo>
                  <a:pt x="252" y="555"/>
                </a:lnTo>
                <a:lnTo>
                  <a:pt x="252" y="577"/>
                </a:lnTo>
                <a:lnTo>
                  <a:pt x="224" y="57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284" b="71429"/>
          <a:stretch/>
        </p:blipFill>
        <p:spPr>
          <a:xfrm>
            <a:off x="4049486" y="0"/>
            <a:ext cx="5093159" cy="14695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093" y="0"/>
            <a:ext cx="1828800" cy="12817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1522" y="1024615"/>
            <a:ext cx="5486400" cy="237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5537" y="2139702"/>
            <a:ext cx="2954655" cy="92333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第</a:t>
            </a:r>
            <a:r>
              <a:rPr lang="zh-CN" altLang="en-US" sz="5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二</a:t>
            </a:r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部</a:t>
            </a:r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3085965"/>
            <a:ext cx="272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【</a:t>
            </a:r>
            <a:r>
              <a:rPr lang="zh-CN" altLang="en-US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输入您的小标题文字内容</a:t>
            </a:r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】</a:t>
            </a:r>
            <a:endParaRPr lang="zh-CN" altLang="en-US" sz="1400" dirty="0">
              <a:solidFill>
                <a:sysClr val="windowText" lastClr="000000"/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123951"/>
            <a:ext cx="332740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200" dirty="0" smtClean="0"/>
              <a:t>单击此处添加文本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zh-CN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01</a:t>
              </a:r>
              <a:endParaRPr lang="zh-CN" altLang="en-US" sz="32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02</a:t>
              </a:r>
              <a:endParaRPr lang="zh-CN" altLang="en-US" sz="32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03</a:t>
              </a:r>
              <a:endParaRPr lang="zh-CN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1979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9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3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FF"/>
                </a:solidFill>
                <a:ea typeface="楷体" pitchFamily="49" charset="-122"/>
              </a:rPr>
              <a:t>点击输入标题内容</a:t>
            </a: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6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3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  <a:endParaRPr lang="en-US" altLang="zh-CN" b="1">
              <a:solidFill>
                <a:srgbClr val="FFFFFF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单击此处</a:t>
              </a:r>
              <a:endParaRPr lang="en-US" altLang="zh-CN" dirty="0">
                <a:solidFill>
                  <a:prstClr val="white"/>
                </a:solidFill>
                <a:latin typeface="宋体"/>
              </a:endParaRPr>
            </a:p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7402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091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776866"/>
            <a:ext cx="5184576" cy="3523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3569" y="1995686"/>
            <a:ext cx="2954655" cy="92333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第三部</a:t>
            </a:r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2941949"/>
            <a:ext cx="272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【</a:t>
            </a:r>
            <a:r>
              <a:rPr lang="zh-CN" altLang="en-US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输入您的小标题文字内容</a:t>
            </a:r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】</a:t>
            </a:r>
            <a:endParaRPr lang="zh-CN" altLang="en-US" sz="1400" dirty="0">
              <a:solidFill>
                <a:sysClr val="windowText" lastClr="000000"/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496" y="979935"/>
            <a:ext cx="332740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237560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359623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435525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3566" y="1871398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796834" y="2687214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5696" y="915566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768653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4304" y="2712931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079404" y="1481351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403004" y="3321581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5755804" y="3231570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15808">
            <a:off x="3000699" y="2228426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607313">
            <a:off x="3966691" y="3410163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40783">
            <a:off x="4995634" y="2193265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6332" y="1464395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021" y="1147576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2996" y="2614066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3084069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effectLst>
                  <a:outerShdw blurRad="101600" dist="38100" dir="5400000" algn="t" rotWithShape="0">
                    <a:prstClr val="black"/>
                  </a:outerShdw>
                </a:effectLst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932676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2057400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3272269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latin typeface="Calibri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554968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/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607547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endParaRPr lang="zh-CN" altLang="en-US" sz="1600" b="0" dirty="0">
              <a:solidFill>
                <a:schemeClr val="tx1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2327849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2243709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524781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4157667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4157666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2590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1824" y="1116795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026737" y="11973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57968" y="1222257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一、单击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1824" y="2037317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026737" y="104025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057968" y="2142779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二、单击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1824" y="2973132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026737" y="1976074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57968" y="3078594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三、单击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1824" y="3908947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026737" y="2911890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057968" y="4014409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四、单击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0427" y="1429955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953154" y="1939231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目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29671" y="211938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录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5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9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3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77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5537" y="2139702"/>
            <a:ext cx="2954655" cy="92333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第四部</a:t>
            </a:r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3085965"/>
            <a:ext cx="272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【</a:t>
            </a:r>
            <a:r>
              <a:rPr lang="zh-CN" altLang="en-US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输入您的小标题文字内容</a:t>
            </a:r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】</a:t>
            </a:r>
            <a:endParaRPr lang="zh-CN" altLang="en-US" sz="1400" dirty="0">
              <a:solidFill>
                <a:sysClr val="windowText" lastClr="000000"/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123951"/>
            <a:ext cx="332740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5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5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5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2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75261" y="1978057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5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6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5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2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0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0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3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43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641" y="387680"/>
            <a:ext cx="216024" cy="1670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11760" y="1707654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感谢观看！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01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345537" y="2139702"/>
            <a:ext cx="2954655" cy="92333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第一部分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91880" y="3085965"/>
            <a:ext cx="272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【</a:t>
            </a:r>
            <a:r>
              <a:rPr lang="zh-CN" altLang="en-US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输入您的小标题文字内容</a:t>
            </a:r>
            <a:r>
              <a:rPr lang="en-US" altLang="zh-CN" sz="1400" dirty="0" smtClean="0">
                <a:solidFill>
                  <a:sysClr val="windowText" lastClr="000000"/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】</a:t>
            </a:r>
            <a:endParaRPr lang="zh-CN" altLang="en-US" sz="1400" dirty="0">
              <a:solidFill>
                <a:sysClr val="windowText" lastClr="000000"/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123951"/>
            <a:ext cx="332740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348294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242689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264250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2819396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407422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236129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1847286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2014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2905370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2015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418622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2016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987574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2017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380639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040395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3864813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462059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165552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87615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63517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三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63517" y="158376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四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201465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323528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399430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2014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8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1093544" y="27628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215607" y="170681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291509" y="19224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1479</Words>
  <Application>Microsoft Office PowerPoint</Application>
  <PresentationFormat>全屏显示(16:9)</PresentationFormat>
  <Paragraphs>222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廉政</dc:title>
  <dc:creator>第一PPT</dc:creator>
  <cp:keywords>www.1ppt.com</cp:keywords>
  <cp:lastModifiedBy>Windows User</cp:lastModifiedBy>
  <cp:revision>41</cp:revision>
  <dcterms:created xsi:type="dcterms:W3CDTF">2015-12-27T04:39:39Z</dcterms:created>
  <dcterms:modified xsi:type="dcterms:W3CDTF">2018-11-30T05:41:58Z</dcterms:modified>
</cp:coreProperties>
</file>