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95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2" r:id="rId16"/>
    <p:sldId id="276" r:id="rId17"/>
    <p:sldId id="278" r:id="rId18"/>
    <p:sldId id="277" r:id="rId19"/>
    <p:sldId id="283" r:id="rId20"/>
    <p:sldId id="284" r:id="rId21"/>
    <p:sldId id="287" r:id="rId22"/>
    <p:sldId id="286" r:id="rId23"/>
    <p:sldId id="289" r:id="rId24"/>
    <p:sldId id="291" r:id="rId25"/>
    <p:sldId id="292" r:id="rId26"/>
    <p:sldId id="296" r:id="rId27"/>
    <p:sldId id="297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82" y="-18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80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92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500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906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326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26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46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06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444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6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5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555776" y="458797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5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3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microsoft.com/office/2007/relationships/hdphoto" Target="../media/hdphoto2.wdp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.pn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13.png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microsoft.com/office/2007/relationships/hdphoto" Target="../media/hdphoto4.wdp"/><Relationship Id="rId4" Type="http://schemas.openxmlformats.org/officeDocument/2006/relationships/image" Target="../media/image59.png"/><Relationship Id="rId9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3.png"/><Relationship Id="rId7" Type="http://schemas.openxmlformats.org/officeDocument/2006/relationships/image" Target="../media/image6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3" y="0"/>
            <a:ext cx="3816425" cy="1491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>
            <a:off x="4067944" y="1131590"/>
            <a:ext cx="5074701" cy="4011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" y="0"/>
            <a:ext cx="2122374" cy="12756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8625" y="1762407"/>
            <a:ext cx="4031873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6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廉洁从政</a:t>
            </a:r>
            <a:endParaRPr lang="en-US" altLang="zh-CN" sz="6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60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6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6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诚信做人</a:t>
            </a:r>
            <a:endParaRPr lang="zh-CN" altLang="en-US" sz="6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064898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318605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第二部分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264868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200" dirty="0" smtClean="0"/>
              <a:t>单击此处添加文本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zh-CN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01</a:t>
              </a:r>
              <a:endParaRPr lang="zh-CN" altLang="en-US" sz="32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02</a:t>
              </a:r>
              <a:endParaRPr lang="zh-CN" altLang="en-US" sz="32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03</a:t>
              </a:r>
              <a:endParaRPr lang="zh-CN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1979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9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4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FF"/>
                </a:solidFill>
                <a:ea typeface="楷体" pitchFamily="49" charset="-122"/>
              </a:rPr>
              <a:t>点击输入标题内容</a:t>
            </a: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7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4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  <a:endParaRPr lang="en-US" altLang="zh-CN" b="1">
              <a:solidFill>
                <a:srgbClr val="FFFFFF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单击此处</a:t>
              </a:r>
              <a:endParaRPr lang="en-US" altLang="zh-CN" dirty="0">
                <a:solidFill>
                  <a:prstClr val="white"/>
                </a:solidFill>
                <a:latin typeface="宋体"/>
              </a:endParaRPr>
            </a:p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7402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091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137147" y="2174589"/>
            <a:ext cx="3272050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第三部分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6461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effectLst>
                  <a:outerShdw blurRad="101600" dist="38100" dir="5400000" algn="t" rotWithShape="0">
                    <a:prstClr val="black"/>
                  </a:outerShdw>
                </a:effectLst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latin typeface="Calibri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/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endParaRPr lang="zh-CN" altLang="en-US" sz="1600" b="0" dirty="0">
              <a:solidFill>
                <a:schemeClr val="tx1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2590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8" y="817046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一、单击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8" y="173756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二、单击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8" y="2673383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三、单击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8" y="360919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四、单击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6387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4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目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1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录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5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9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3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77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136906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93131" y="2390613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第四部分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2445" y="3336876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2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75261" y="1978057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5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6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5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2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0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0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3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43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78601" y="0"/>
            <a:ext cx="2350004" cy="2442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641" y="387680"/>
            <a:ext cx="216024" cy="1670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11760" y="1707654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感谢观看！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01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174589"/>
            <a:ext cx="3252814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 smtClean="0">
                <a:latin typeface="叶根友特色简体升级版" pitchFamily="2" charset="-122"/>
                <a:ea typeface="叶根友特色简体升级版" pitchFamily="2" charset="-122"/>
              </a:rPr>
              <a:t>第一部分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2014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2015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2016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2017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三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四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2014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8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1488</Words>
  <Application>Microsoft Office PowerPoint</Application>
  <PresentationFormat>全屏显示(16:9)</PresentationFormat>
  <Paragraphs>224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廉政</dc:title>
  <dc:creator>第一PPT</dc:creator>
  <cp:keywords>www.1ppt.com</cp:keywords>
  <cp:lastModifiedBy>Windows User</cp:lastModifiedBy>
  <cp:revision>36</cp:revision>
  <dcterms:created xsi:type="dcterms:W3CDTF">2015-12-27T04:39:39Z</dcterms:created>
  <dcterms:modified xsi:type="dcterms:W3CDTF">2018-11-30T01:46:20Z</dcterms:modified>
</cp:coreProperties>
</file>