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38" r:id="rId2"/>
  </p:sldMasterIdLst>
  <p:notesMasterIdLst>
    <p:notesMasterId r:id="rId30"/>
  </p:notesMasterIdLst>
  <p:handoutMasterIdLst>
    <p:handoutMasterId r:id="rId31"/>
  </p:handoutMasterIdLst>
  <p:sldIdLst>
    <p:sldId id="377" r:id="rId3"/>
    <p:sldId id="378" r:id="rId4"/>
    <p:sldId id="410" r:id="rId5"/>
    <p:sldId id="380" r:id="rId6"/>
    <p:sldId id="383" r:id="rId7"/>
    <p:sldId id="389" r:id="rId8"/>
    <p:sldId id="387" r:id="rId9"/>
    <p:sldId id="415" r:id="rId10"/>
    <p:sldId id="398" r:id="rId11"/>
    <p:sldId id="388" r:id="rId12"/>
    <p:sldId id="391" r:id="rId13"/>
    <p:sldId id="384" r:id="rId14"/>
    <p:sldId id="392" r:id="rId15"/>
    <p:sldId id="393" r:id="rId16"/>
    <p:sldId id="414" r:id="rId17"/>
    <p:sldId id="404" r:id="rId18"/>
    <p:sldId id="394" r:id="rId19"/>
    <p:sldId id="396" r:id="rId20"/>
    <p:sldId id="399" r:id="rId21"/>
    <p:sldId id="382" r:id="rId22"/>
    <p:sldId id="417" r:id="rId23"/>
    <p:sldId id="401" r:id="rId24"/>
    <p:sldId id="403" r:id="rId25"/>
    <p:sldId id="395" r:id="rId26"/>
    <p:sldId id="407" r:id="rId27"/>
    <p:sldId id="418" r:id="rId28"/>
    <p:sldId id="419" r:id="rId29"/>
  </p:sldIdLst>
  <p:sldSz cx="9144000" cy="5715000" type="screen16x10"/>
  <p:notesSz cx="6858000" cy="9144000"/>
  <p:custDataLst>
    <p:tags r:id="rId32"/>
  </p:custDataLst>
  <p:defaultTextStyle>
    <a:defPPr>
      <a:defRPr lang="en-US"/>
    </a:defPPr>
    <a:lvl1pPr marL="0" algn="l" defTabSz="405037" rtl="0" eaLnBrk="1" latinLnBrk="0" hangingPunct="1">
      <a:defRPr sz="1600" kern="1200">
        <a:solidFill>
          <a:schemeClr val="tx1"/>
        </a:solidFill>
        <a:latin typeface="+mn-lt"/>
        <a:ea typeface="+mn-ea"/>
        <a:cs typeface="+mn-cs"/>
      </a:defRPr>
    </a:lvl1pPr>
    <a:lvl2pPr marL="405037" algn="l" defTabSz="405037" rtl="0" eaLnBrk="1" latinLnBrk="0" hangingPunct="1">
      <a:defRPr sz="1600" kern="1200">
        <a:solidFill>
          <a:schemeClr val="tx1"/>
        </a:solidFill>
        <a:latin typeface="+mn-lt"/>
        <a:ea typeface="+mn-ea"/>
        <a:cs typeface="+mn-cs"/>
      </a:defRPr>
    </a:lvl2pPr>
    <a:lvl3pPr marL="810073" algn="l" defTabSz="405037" rtl="0" eaLnBrk="1" latinLnBrk="0" hangingPunct="1">
      <a:defRPr sz="1600" kern="1200">
        <a:solidFill>
          <a:schemeClr val="tx1"/>
        </a:solidFill>
        <a:latin typeface="+mn-lt"/>
        <a:ea typeface="+mn-ea"/>
        <a:cs typeface="+mn-cs"/>
      </a:defRPr>
    </a:lvl3pPr>
    <a:lvl4pPr marL="1215109" algn="l" defTabSz="405037" rtl="0" eaLnBrk="1" latinLnBrk="0" hangingPunct="1">
      <a:defRPr sz="1600" kern="1200">
        <a:solidFill>
          <a:schemeClr val="tx1"/>
        </a:solidFill>
        <a:latin typeface="+mn-lt"/>
        <a:ea typeface="+mn-ea"/>
        <a:cs typeface="+mn-cs"/>
      </a:defRPr>
    </a:lvl4pPr>
    <a:lvl5pPr marL="1620144" algn="l" defTabSz="405037" rtl="0" eaLnBrk="1" latinLnBrk="0" hangingPunct="1">
      <a:defRPr sz="1600" kern="1200">
        <a:solidFill>
          <a:schemeClr val="tx1"/>
        </a:solidFill>
        <a:latin typeface="+mn-lt"/>
        <a:ea typeface="+mn-ea"/>
        <a:cs typeface="+mn-cs"/>
      </a:defRPr>
    </a:lvl5pPr>
    <a:lvl6pPr marL="2025180" algn="l" defTabSz="405037" rtl="0" eaLnBrk="1" latinLnBrk="0" hangingPunct="1">
      <a:defRPr sz="1600" kern="1200">
        <a:solidFill>
          <a:schemeClr val="tx1"/>
        </a:solidFill>
        <a:latin typeface="+mn-lt"/>
        <a:ea typeface="+mn-ea"/>
        <a:cs typeface="+mn-cs"/>
      </a:defRPr>
    </a:lvl6pPr>
    <a:lvl7pPr marL="2430216" algn="l" defTabSz="405037" rtl="0" eaLnBrk="1" latinLnBrk="0" hangingPunct="1">
      <a:defRPr sz="1600" kern="1200">
        <a:solidFill>
          <a:schemeClr val="tx1"/>
        </a:solidFill>
        <a:latin typeface="+mn-lt"/>
        <a:ea typeface="+mn-ea"/>
        <a:cs typeface="+mn-cs"/>
      </a:defRPr>
    </a:lvl7pPr>
    <a:lvl8pPr marL="2835253" algn="l" defTabSz="405037" rtl="0" eaLnBrk="1" latinLnBrk="0" hangingPunct="1">
      <a:defRPr sz="1600" kern="1200">
        <a:solidFill>
          <a:schemeClr val="tx1"/>
        </a:solidFill>
        <a:latin typeface="+mn-lt"/>
        <a:ea typeface="+mn-ea"/>
        <a:cs typeface="+mn-cs"/>
      </a:defRPr>
    </a:lvl8pPr>
    <a:lvl9pPr marL="3240289" algn="l" defTabSz="405037"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71">
          <p15:clr>
            <a:srgbClr val="A4A3A4"/>
          </p15:clr>
        </p15:guide>
        <p15:guide id="2" pos="269">
          <p15:clr>
            <a:srgbClr val="A4A3A4"/>
          </p15:clr>
        </p15:guide>
        <p15:guide id="3" pos="54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8684E"/>
    <a:srgbClr val="3EBFE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895" autoAdjust="0"/>
    <p:restoredTop sz="98896" autoAdjust="0"/>
  </p:normalViewPr>
  <p:slideViewPr>
    <p:cSldViewPr snapToGrid="0" snapToObjects="1">
      <p:cViewPr varScale="1">
        <p:scale>
          <a:sx n="73" d="100"/>
          <a:sy n="73" d="100"/>
        </p:scale>
        <p:origin x="-102" y="-1476"/>
      </p:cViewPr>
      <p:guideLst>
        <p:guide orient="horz" pos="171"/>
        <p:guide pos="269"/>
        <p:guide pos="5459"/>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58AD1F4-EB9B-8D4C-8330-A7FD24F71DA8}" type="datetimeFigureOut">
              <a:rPr lang="en-US" smtClean="0"/>
              <a:t>11/30/2018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13FAAED-601C-2E42-A5D2-7D875446EB6B}" type="slidenum">
              <a:rPr lang="en-US" smtClean="0"/>
              <a:t>‹#›</a:t>
            </a:fld>
            <a:endParaRPr lang="en-US" dirty="0"/>
          </a:p>
        </p:txBody>
      </p:sp>
    </p:spTree>
    <p:extLst>
      <p:ext uri="{BB962C8B-B14F-4D97-AF65-F5344CB8AC3E}">
        <p14:creationId xmlns:p14="http://schemas.microsoft.com/office/powerpoint/2010/main" val="9887862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FB5DB0-7631-C740-8B9A-54252701A623}" type="datetimeFigureOut">
              <a:rPr lang="en-US" smtClean="0"/>
              <a:t>11/30/2018</a:t>
            </a:fld>
            <a:endParaRPr lang="en-US" dirty="0"/>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6955A8-62FB-E247-BFB6-6D96B50CB5D7}" type="slidenum">
              <a:rPr lang="en-US" smtClean="0"/>
              <a:t>‹#›</a:t>
            </a:fld>
            <a:endParaRPr lang="en-US" dirty="0"/>
          </a:p>
        </p:txBody>
      </p:sp>
    </p:spTree>
    <p:extLst>
      <p:ext uri="{BB962C8B-B14F-4D97-AF65-F5344CB8AC3E}">
        <p14:creationId xmlns:p14="http://schemas.microsoft.com/office/powerpoint/2010/main" val="632040959"/>
      </p:ext>
    </p:extLst>
  </p:cSld>
  <p:clrMap bg1="lt1" tx1="dk1" bg2="lt2" tx2="dk2" accent1="accent1" accent2="accent2" accent3="accent3" accent4="accent4" accent5="accent5" accent6="accent6" hlink="hlink" folHlink="folHlink"/>
  <p:hf hdr="0" ftr="0" dt="0"/>
  <p:notesStyle>
    <a:lvl1pPr marL="0" algn="l" defTabSz="405037" rtl="0" eaLnBrk="1" latinLnBrk="0" hangingPunct="1">
      <a:defRPr sz="1100" kern="1200">
        <a:solidFill>
          <a:schemeClr val="tx1"/>
        </a:solidFill>
        <a:latin typeface="+mn-lt"/>
        <a:ea typeface="+mn-ea"/>
        <a:cs typeface="+mn-cs"/>
      </a:defRPr>
    </a:lvl1pPr>
    <a:lvl2pPr marL="405037" algn="l" defTabSz="405037" rtl="0" eaLnBrk="1" latinLnBrk="0" hangingPunct="1">
      <a:defRPr sz="1100" kern="1200">
        <a:solidFill>
          <a:schemeClr val="tx1"/>
        </a:solidFill>
        <a:latin typeface="+mn-lt"/>
        <a:ea typeface="+mn-ea"/>
        <a:cs typeface="+mn-cs"/>
      </a:defRPr>
    </a:lvl2pPr>
    <a:lvl3pPr marL="810073" algn="l" defTabSz="405037" rtl="0" eaLnBrk="1" latinLnBrk="0" hangingPunct="1">
      <a:defRPr sz="1100" kern="1200">
        <a:solidFill>
          <a:schemeClr val="tx1"/>
        </a:solidFill>
        <a:latin typeface="+mn-lt"/>
        <a:ea typeface="+mn-ea"/>
        <a:cs typeface="+mn-cs"/>
      </a:defRPr>
    </a:lvl3pPr>
    <a:lvl4pPr marL="1215109" algn="l" defTabSz="405037" rtl="0" eaLnBrk="1" latinLnBrk="0" hangingPunct="1">
      <a:defRPr sz="1100" kern="1200">
        <a:solidFill>
          <a:schemeClr val="tx1"/>
        </a:solidFill>
        <a:latin typeface="+mn-lt"/>
        <a:ea typeface="+mn-ea"/>
        <a:cs typeface="+mn-cs"/>
      </a:defRPr>
    </a:lvl4pPr>
    <a:lvl5pPr marL="1620144" algn="l" defTabSz="405037" rtl="0" eaLnBrk="1" latinLnBrk="0" hangingPunct="1">
      <a:defRPr sz="1100" kern="1200">
        <a:solidFill>
          <a:schemeClr val="tx1"/>
        </a:solidFill>
        <a:latin typeface="+mn-lt"/>
        <a:ea typeface="+mn-ea"/>
        <a:cs typeface="+mn-cs"/>
      </a:defRPr>
    </a:lvl5pPr>
    <a:lvl6pPr marL="2025180" algn="l" defTabSz="405037" rtl="0" eaLnBrk="1" latinLnBrk="0" hangingPunct="1">
      <a:defRPr sz="1100" kern="1200">
        <a:solidFill>
          <a:schemeClr val="tx1"/>
        </a:solidFill>
        <a:latin typeface="+mn-lt"/>
        <a:ea typeface="+mn-ea"/>
        <a:cs typeface="+mn-cs"/>
      </a:defRPr>
    </a:lvl6pPr>
    <a:lvl7pPr marL="2430216" algn="l" defTabSz="405037" rtl="0" eaLnBrk="1" latinLnBrk="0" hangingPunct="1">
      <a:defRPr sz="1100" kern="1200">
        <a:solidFill>
          <a:schemeClr val="tx1"/>
        </a:solidFill>
        <a:latin typeface="+mn-lt"/>
        <a:ea typeface="+mn-ea"/>
        <a:cs typeface="+mn-cs"/>
      </a:defRPr>
    </a:lvl7pPr>
    <a:lvl8pPr marL="2835253" algn="l" defTabSz="405037" rtl="0" eaLnBrk="1" latinLnBrk="0" hangingPunct="1">
      <a:defRPr sz="1100" kern="1200">
        <a:solidFill>
          <a:schemeClr val="tx1"/>
        </a:solidFill>
        <a:latin typeface="+mn-lt"/>
        <a:ea typeface="+mn-ea"/>
        <a:cs typeface="+mn-cs"/>
      </a:defRPr>
    </a:lvl8pPr>
    <a:lvl9pPr marL="3240289" algn="l" defTabSz="405037"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fld id="{770D393E-42E0-4732-BB5D-7C26C018EBB2}" type="datetime1">
              <a:rPr lang="zh-CN" altLang="en-US" smtClean="0"/>
              <a:pPr/>
              <a:t>2018/11/30</a:t>
            </a:fld>
            <a:endParaRPr lang="zh-CN" altLang="en-US" sz="1200"/>
          </a:p>
        </p:txBody>
      </p:sp>
      <p:sp>
        <p:nvSpPr>
          <p:cNvPr id="5" name="灯片编号占位符 4"/>
          <p:cNvSpPr>
            <a:spLocks noGrp="1"/>
          </p:cNvSpPr>
          <p:nvPr>
            <p:ph type="sldNum" sz="quarter" idx="11"/>
          </p:nvPr>
        </p:nvSpPr>
        <p:spPr/>
        <p:txBody>
          <a:bodyPr/>
          <a:lstStyle/>
          <a:p>
            <a:fld id="{63B3F2A2-F1C3-461B-89B8-8B7DEA0A3800}" type="slidenum">
              <a:rPr lang="zh-CN" altLang="en-US" smtClean="0"/>
              <a:pPr/>
              <a:t>1</a:t>
            </a:fld>
            <a:endParaRPr lang="zh-CN" altLang="en-US" sz="1200"/>
          </a:p>
        </p:txBody>
      </p:sp>
    </p:spTree>
    <p:extLst>
      <p:ext uri="{BB962C8B-B14F-4D97-AF65-F5344CB8AC3E}">
        <p14:creationId xmlns:p14="http://schemas.microsoft.com/office/powerpoint/2010/main" val="26602891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10</a:t>
            </a:fld>
            <a:endParaRPr lang="zh-CN" altLang="en-US"/>
          </a:p>
        </p:txBody>
      </p:sp>
    </p:spTree>
    <p:extLst>
      <p:ext uri="{BB962C8B-B14F-4D97-AF65-F5344CB8AC3E}">
        <p14:creationId xmlns:p14="http://schemas.microsoft.com/office/powerpoint/2010/main" val="6153196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11</a:t>
            </a:fld>
            <a:endParaRPr lang="zh-CN" altLang="en-US"/>
          </a:p>
        </p:txBody>
      </p:sp>
    </p:spTree>
    <p:extLst>
      <p:ext uri="{BB962C8B-B14F-4D97-AF65-F5344CB8AC3E}">
        <p14:creationId xmlns:p14="http://schemas.microsoft.com/office/powerpoint/2010/main" val="3615641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12</a:t>
            </a:fld>
            <a:endParaRPr lang="zh-CN" altLang="en-US"/>
          </a:p>
        </p:txBody>
      </p:sp>
    </p:spTree>
    <p:extLst>
      <p:ext uri="{BB962C8B-B14F-4D97-AF65-F5344CB8AC3E}">
        <p14:creationId xmlns:p14="http://schemas.microsoft.com/office/powerpoint/2010/main" val="38092045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13</a:t>
            </a:fld>
            <a:endParaRPr lang="zh-CN" altLang="en-US"/>
          </a:p>
        </p:txBody>
      </p:sp>
    </p:spTree>
    <p:extLst>
      <p:ext uri="{BB962C8B-B14F-4D97-AF65-F5344CB8AC3E}">
        <p14:creationId xmlns:p14="http://schemas.microsoft.com/office/powerpoint/2010/main" val="35232292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14</a:t>
            </a:fld>
            <a:endParaRPr lang="zh-CN" altLang="en-US"/>
          </a:p>
        </p:txBody>
      </p:sp>
    </p:spTree>
    <p:extLst>
      <p:ext uri="{BB962C8B-B14F-4D97-AF65-F5344CB8AC3E}">
        <p14:creationId xmlns:p14="http://schemas.microsoft.com/office/powerpoint/2010/main" val="819501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15</a:t>
            </a:fld>
            <a:endParaRPr lang="zh-CN" altLang="en-US"/>
          </a:p>
        </p:txBody>
      </p:sp>
    </p:spTree>
    <p:extLst>
      <p:ext uri="{BB962C8B-B14F-4D97-AF65-F5344CB8AC3E}">
        <p14:creationId xmlns:p14="http://schemas.microsoft.com/office/powerpoint/2010/main" val="2009042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16</a:t>
            </a:fld>
            <a:endParaRPr lang="zh-CN" altLang="en-US"/>
          </a:p>
        </p:txBody>
      </p:sp>
    </p:spTree>
    <p:extLst>
      <p:ext uri="{BB962C8B-B14F-4D97-AF65-F5344CB8AC3E}">
        <p14:creationId xmlns:p14="http://schemas.microsoft.com/office/powerpoint/2010/main" val="25042733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17</a:t>
            </a:fld>
            <a:endParaRPr lang="zh-CN" altLang="en-US"/>
          </a:p>
        </p:txBody>
      </p:sp>
    </p:spTree>
    <p:extLst>
      <p:ext uri="{BB962C8B-B14F-4D97-AF65-F5344CB8AC3E}">
        <p14:creationId xmlns:p14="http://schemas.microsoft.com/office/powerpoint/2010/main" val="29435511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11197708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19</a:t>
            </a:fld>
            <a:endParaRPr lang="zh-CN" altLang="en-US"/>
          </a:p>
        </p:txBody>
      </p:sp>
    </p:spTree>
    <p:extLst>
      <p:ext uri="{BB962C8B-B14F-4D97-AF65-F5344CB8AC3E}">
        <p14:creationId xmlns:p14="http://schemas.microsoft.com/office/powerpoint/2010/main" val="2875773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2</a:t>
            </a:fld>
            <a:endParaRPr lang="zh-CN" altLang="en-US"/>
          </a:p>
        </p:txBody>
      </p:sp>
    </p:spTree>
    <p:extLst>
      <p:ext uri="{BB962C8B-B14F-4D97-AF65-F5344CB8AC3E}">
        <p14:creationId xmlns:p14="http://schemas.microsoft.com/office/powerpoint/2010/main" val="25720659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20</a:t>
            </a:fld>
            <a:endParaRPr lang="zh-CN" altLang="en-US"/>
          </a:p>
        </p:txBody>
      </p:sp>
    </p:spTree>
    <p:extLst>
      <p:ext uri="{BB962C8B-B14F-4D97-AF65-F5344CB8AC3E}">
        <p14:creationId xmlns:p14="http://schemas.microsoft.com/office/powerpoint/2010/main" val="18978545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21</a:t>
            </a:fld>
            <a:endParaRPr lang="zh-CN" altLang="en-US"/>
          </a:p>
        </p:txBody>
      </p:sp>
    </p:spTree>
    <p:extLst>
      <p:ext uri="{BB962C8B-B14F-4D97-AF65-F5344CB8AC3E}">
        <p14:creationId xmlns:p14="http://schemas.microsoft.com/office/powerpoint/2010/main" val="12382260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22</a:t>
            </a:fld>
            <a:endParaRPr lang="zh-CN" altLang="en-US"/>
          </a:p>
        </p:txBody>
      </p:sp>
    </p:spTree>
    <p:extLst>
      <p:ext uri="{BB962C8B-B14F-4D97-AF65-F5344CB8AC3E}">
        <p14:creationId xmlns:p14="http://schemas.microsoft.com/office/powerpoint/2010/main" val="9917320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883120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24</a:t>
            </a:fld>
            <a:endParaRPr lang="zh-CN" altLang="en-US"/>
          </a:p>
        </p:txBody>
      </p:sp>
    </p:spTree>
    <p:extLst>
      <p:ext uri="{BB962C8B-B14F-4D97-AF65-F5344CB8AC3E}">
        <p14:creationId xmlns:p14="http://schemas.microsoft.com/office/powerpoint/2010/main" val="30571739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25</a:t>
            </a:fld>
            <a:endParaRPr lang="zh-CN" altLang="en-US"/>
          </a:p>
        </p:txBody>
      </p:sp>
    </p:spTree>
    <p:extLst>
      <p:ext uri="{BB962C8B-B14F-4D97-AF65-F5344CB8AC3E}">
        <p14:creationId xmlns:p14="http://schemas.microsoft.com/office/powerpoint/2010/main" val="5877274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fld id="{770D393E-42E0-4732-BB5D-7C26C018EBB2}" type="datetime1">
              <a:rPr lang="zh-CN" altLang="en-US" smtClean="0"/>
              <a:pPr/>
              <a:t>2018/11/30</a:t>
            </a:fld>
            <a:endParaRPr lang="zh-CN" altLang="en-US" sz="1200"/>
          </a:p>
        </p:txBody>
      </p:sp>
      <p:sp>
        <p:nvSpPr>
          <p:cNvPr id="5" name="灯片编号占位符 4"/>
          <p:cNvSpPr>
            <a:spLocks noGrp="1"/>
          </p:cNvSpPr>
          <p:nvPr>
            <p:ph type="sldNum" sz="quarter" idx="11"/>
          </p:nvPr>
        </p:nvSpPr>
        <p:spPr/>
        <p:txBody>
          <a:bodyPr/>
          <a:lstStyle/>
          <a:p>
            <a:fld id="{63B3F2A2-F1C3-461B-89B8-8B7DEA0A3800}" type="slidenum">
              <a:rPr lang="zh-CN" altLang="en-US" smtClean="0"/>
              <a:pPr/>
              <a:t>26</a:t>
            </a:fld>
            <a:endParaRPr lang="zh-CN" altLang="en-US" sz="1200"/>
          </a:p>
        </p:txBody>
      </p:sp>
    </p:spTree>
    <p:extLst>
      <p:ext uri="{BB962C8B-B14F-4D97-AF65-F5344CB8AC3E}">
        <p14:creationId xmlns:p14="http://schemas.microsoft.com/office/powerpoint/2010/main" val="2938744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3</a:t>
            </a:fld>
            <a:endParaRPr lang="zh-CN" altLang="en-US"/>
          </a:p>
        </p:txBody>
      </p:sp>
    </p:spTree>
    <p:extLst>
      <p:ext uri="{BB962C8B-B14F-4D97-AF65-F5344CB8AC3E}">
        <p14:creationId xmlns:p14="http://schemas.microsoft.com/office/powerpoint/2010/main" val="3008444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4</a:t>
            </a:fld>
            <a:endParaRPr lang="zh-CN" altLang="en-US"/>
          </a:p>
        </p:txBody>
      </p:sp>
    </p:spTree>
    <p:extLst>
      <p:ext uri="{BB962C8B-B14F-4D97-AF65-F5344CB8AC3E}">
        <p14:creationId xmlns:p14="http://schemas.microsoft.com/office/powerpoint/2010/main" val="3660241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5</a:t>
            </a:fld>
            <a:endParaRPr lang="zh-CN" altLang="en-US"/>
          </a:p>
        </p:txBody>
      </p:sp>
    </p:spTree>
    <p:extLst>
      <p:ext uri="{BB962C8B-B14F-4D97-AF65-F5344CB8AC3E}">
        <p14:creationId xmlns:p14="http://schemas.microsoft.com/office/powerpoint/2010/main" val="2066079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6</a:t>
            </a:fld>
            <a:endParaRPr lang="zh-CN" altLang="en-US"/>
          </a:p>
        </p:txBody>
      </p:sp>
    </p:spTree>
    <p:extLst>
      <p:ext uri="{BB962C8B-B14F-4D97-AF65-F5344CB8AC3E}">
        <p14:creationId xmlns:p14="http://schemas.microsoft.com/office/powerpoint/2010/main" val="14623931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1759420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8</a:t>
            </a:fld>
            <a:endParaRPr lang="zh-CN" altLang="en-US"/>
          </a:p>
        </p:txBody>
      </p:sp>
    </p:spTree>
    <p:extLst>
      <p:ext uri="{BB962C8B-B14F-4D97-AF65-F5344CB8AC3E}">
        <p14:creationId xmlns:p14="http://schemas.microsoft.com/office/powerpoint/2010/main" val="2870115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3A1EFD-8A81-4A57-9A62-07AD39394475}" type="slidenum">
              <a:rPr lang="zh-CN" altLang="en-US" smtClean="0"/>
              <a:t>9</a:t>
            </a:fld>
            <a:endParaRPr lang="zh-CN" altLang="en-US"/>
          </a:p>
        </p:txBody>
      </p:sp>
    </p:spTree>
    <p:extLst>
      <p:ext uri="{BB962C8B-B14F-4D97-AF65-F5344CB8AC3E}">
        <p14:creationId xmlns:p14="http://schemas.microsoft.com/office/powerpoint/2010/main" val="3271605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rst Slide">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2883958" y="2156436"/>
            <a:ext cx="3383973" cy="359817"/>
          </a:xfrm>
          <a:prstGeom prst="rect">
            <a:avLst/>
          </a:prstGeom>
        </p:spPr>
        <p:txBody>
          <a:bodyPr vert="horz" lIns="0" tIns="40504" rIns="0" bIns="40504" anchor="ctr"/>
          <a:lstStyle>
            <a:lvl1pPr marL="0" indent="0" algn="ctr">
              <a:lnSpc>
                <a:spcPct val="100000"/>
              </a:lnSpc>
              <a:spcBef>
                <a:spcPts val="0"/>
              </a:spcBef>
              <a:buNone/>
              <a:defRPr sz="3500" b="1">
                <a:solidFill>
                  <a:schemeClr val="tx1">
                    <a:lumMod val="75000"/>
                    <a:lumOff val="25000"/>
                  </a:schemeClr>
                </a:solidFill>
                <a:latin typeface="Lato Light"/>
                <a:cs typeface="Lato Light"/>
              </a:defRPr>
            </a:lvl1pPr>
          </a:lstStyle>
          <a:p>
            <a:pPr lvl="0"/>
            <a:r>
              <a:rPr lang="es-ES_tradnl" dirty="0" smtClean="0"/>
              <a:t>TITLE HERE</a:t>
            </a:r>
          </a:p>
        </p:txBody>
      </p:sp>
      <p:sp>
        <p:nvSpPr>
          <p:cNvPr id="9" name="Text Placeholder 7"/>
          <p:cNvSpPr>
            <a:spLocks noGrp="1"/>
          </p:cNvSpPr>
          <p:nvPr>
            <p:ph type="body" sz="quarter" idx="11" hasCustomPrompt="1"/>
          </p:nvPr>
        </p:nvSpPr>
        <p:spPr>
          <a:xfrm>
            <a:off x="2883958" y="2642936"/>
            <a:ext cx="3383973" cy="190376"/>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3"/>
                </a:solidFill>
                <a:latin typeface="Lato Light"/>
                <a:cs typeface="Lato Light"/>
              </a:defRPr>
            </a:lvl1pPr>
          </a:lstStyle>
          <a:p>
            <a:pPr lvl="0"/>
            <a:r>
              <a:rPr lang="es-ES_tradnl" dirty="0" err="1" smtClean="0"/>
              <a:t>Ultimate</a:t>
            </a:r>
            <a:r>
              <a:rPr lang="es-ES_tradnl" dirty="0" smtClean="0"/>
              <a:t> </a:t>
            </a:r>
            <a:r>
              <a:rPr lang="es-ES_tradnl" dirty="0" err="1" smtClean="0"/>
              <a:t>Powerpoint</a:t>
            </a:r>
            <a:r>
              <a:rPr lang="es-ES_tradnl" dirty="0" smtClean="0"/>
              <a:t> </a:t>
            </a:r>
            <a:r>
              <a:rPr lang="es-ES_tradnl" dirty="0" err="1" smtClean="0"/>
              <a:t>Template</a:t>
            </a:r>
            <a:endParaRPr lang="es-ES_tradnl" dirty="0" smtClean="0"/>
          </a:p>
        </p:txBody>
      </p:sp>
      <p:grpSp>
        <p:nvGrpSpPr>
          <p:cNvPr id="3" name="Group 2"/>
          <p:cNvGrpSpPr/>
          <p:nvPr userDrawn="1"/>
        </p:nvGrpSpPr>
        <p:grpSpPr>
          <a:xfrm>
            <a:off x="2883961" y="1967249"/>
            <a:ext cx="3381371" cy="36000"/>
            <a:chOff x="428625" y="3767667"/>
            <a:chExt cx="3263900" cy="69400"/>
          </a:xfrm>
        </p:grpSpPr>
        <p:sp>
          <p:nvSpPr>
            <p:cNvPr id="2" name="Rectangle 1"/>
            <p:cNvSpPr/>
            <p:nvPr userDrawn="1"/>
          </p:nvSpPr>
          <p:spPr>
            <a:xfrm>
              <a:off x="428625" y="3767667"/>
              <a:ext cx="815975" cy="694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userDrawn="1"/>
          </p:nvSpPr>
          <p:spPr>
            <a:xfrm>
              <a:off x="1244600" y="3767667"/>
              <a:ext cx="815975" cy="69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userDrawn="1"/>
          </p:nvSpPr>
          <p:spPr>
            <a:xfrm>
              <a:off x="2060575" y="3767667"/>
              <a:ext cx="815975" cy="694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2876550" y="3767667"/>
              <a:ext cx="815975" cy="694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 name="Text Placeholder 2"/>
          <p:cNvSpPr>
            <a:spLocks noGrp="1"/>
          </p:cNvSpPr>
          <p:nvPr>
            <p:ph type="body" sz="quarter" idx="16" hasCustomPrompt="1"/>
          </p:nvPr>
        </p:nvSpPr>
        <p:spPr>
          <a:xfrm>
            <a:off x="2899304" y="3003414"/>
            <a:ext cx="3366029" cy="1280723"/>
          </a:xfrm>
          <a:prstGeom prst="rect">
            <a:avLst/>
          </a:prstGeom>
        </p:spPr>
        <p:txBody>
          <a:bodyPr vert="horz" lIns="0" tIns="0" rIns="0" bIns="0"/>
          <a:lstStyle>
            <a:lvl1pPr marL="0" indent="0" algn="ctr">
              <a:lnSpc>
                <a:spcPct val="130000"/>
              </a:lnSpc>
              <a:buNone/>
              <a:defRPr sz="12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p14="http://schemas.microsoft.com/office/powerpoint/2010/main" val="133539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Four steep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4" name="Text Placeholder 2"/>
          <p:cNvSpPr>
            <a:spLocks noGrp="1"/>
          </p:cNvSpPr>
          <p:nvPr>
            <p:ph type="body" sz="quarter" idx="64" hasCustomPrompt="1"/>
          </p:nvPr>
        </p:nvSpPr>
        <p:spPr>
          <a:xfrm>
            <a:off x="356661"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65" name="Text Placeholder 7"/>
          <p:cNvSpPr>
            <a:spLocks noGrp="1"/>
          </p:cNvSpPr>
          <p:nvPr>
            <p:ph type="body" sz="quarter" idx="18" hasCustomPrompt="1"/>
          </p:nvPr>
        </p:nvSpPr>
        <p:spPr>
          <a:xfrm>
            <a:off x="356661"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smtClean="0"/>
              <a:t>RESULT 1</a:t>
            </a:r>
          </a:p>
        </p:txBody>
      </p:sp>
      <p:sp>
        <p:nvSpPr>
          <p:cNvPr id="66" name="Text Placeholder 7"/>
          <p:cNvSpPr>
            <a:spLocks noGrp="1"/>
          </p:cNvSpPr>
          <p:nvPr>
            <p:ph type="body" sz="quarter" idx="65" hasCustomPrompt="1"/>
          </p:nvPr>
        </p:nvSpPr>
        <p:spPr>
          <a:xfrm>
            <a:off x="356661"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85" name="Text Placeholder 2"/>
          <p:cNvSpPr>
            <a:spLocks noGrp="1"/>
          </p:cNvSpPr>
          <p:nvPr>
            <p:ph type="body" sz="quarter" idx="66" hasCustomPrompt="1"/>
          </p:nvPr>
        </p:nvSpPr>
        <p:spPr>
          <a:xfrm>
            <a:off x="2507191"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86" name="Text Placeholder 7"/>
          <p:cNvSpPr>
            <a:spLocks noGrp="1"/>
          </p:cNvSpPr>
          <p:nvPr>
            <p:ph type="body" sz="quarter" idx="67" hasCustomPrompt="1"/>
          </p:nvPr>
        </p:nvSpPr>
        <p:spPr>
          <a:xfrm>
            <a:off x="2507191"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smtClean="0"/>
              <a:t>RESULT 1</a:t>
            </a:r>
          </a:p>
        </p:txBody>
      </p:sp>
      <p:sp>
        <p:nvSpPr>
          <p:cNvPr id="87" name="Text Placeholder 7"/>
          <p:cNvSpPr>
            <a:spLocks noGrp="1"/>
          </p:cNvSpPr>
          <p:nvPr>
            <p:ph type="body" sz="quarter" idx="68" hasCustomPrompt="1"/>
          </p:nvPr>
        </p:nvSpPr>
        <p:spPr>
          <a:xfrm>
            <a:off x="2507191"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00" name="Text Placeholder 2"/>
          <p:cNvSpPr>
            <a:spLocks noGrp="1"/>
          </p:cNvSpPr>
          <p:nvPr>
            <p:ph type="body" sz="quarter" idx="69" hasCustomPrompt="1"/>
          </p:nvPr>
        </p:nvSpPr>
        <p:spPr>
          <a:xfrm>
            <a:off x="4733920"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101" name="Text Placeholder 7"/>
          <p:cNvSpPr>
            <a:spLocks noGrp="1"/>
          </p:cNvSpPr>
          <p:nvPr>
            <p:ph type="body" sz="quarter" idx="70" hasCustomPrompt="1"/>
          </p:nvPr>
        </p:nvSpPr>
        <p:spPr>
          <a:xfrm>
            <a:off x="4733920"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smtClean="0"/>
              <a:t>RESULT 1</a:t>
            </a:r>
          </a:p>
        </p:txBody>
      </p:sp>
      <p:sp>
        <p:nvSpPr>
          <p:cNvPr id="102" name="Text Placeholder 7"/>
          <p:cNvSpPr>
            <a:spLocks noGrp="1"/>
          </p:cNvSpPr>
          <p:nvPr>
            <p:ph type="body" sz="quarter" idx="71" hasCustomPrompt="1"/>
          </p:nvPr>
        </p:nvSpPr>
        <p:spPr>
          <a:xfrm>
            <a:off x="4733920"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09" name="Text Placeholder 2"/>
          <p:cNvSpPr>
            <a:spLocks noGrp="1"/>
          </p:cNvSpPr>
          <p:nvPr>
            <p:ph type="body" sz="quarter" idx="72" hasCustomPrompt="1"/>
          </p:nvPr>
        </p:nvSpPr>
        <p:spPr>
          <a:xfrm>
            <a:off x="6921501" y="4721747"/>
            <a:ext cx="1760538" cy="459854"/>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110" name="Text Placeholder 7"/>
          <p:cNvSpPr>
            <a:spLocks noGrp="1"/>
          </p:cNvSpPr>
          <p:nvPr>
            <p:ph type="body" sz="quarter" idx="73" hasCustomPrompt="1"/>
          </p:nvPr>
        </p:nvSpPr>
        <p:spPr>
          <a:xfrm>
            <a:off x="6921501" y="4190006"/>
            <a:ext cx="1760538" cy="287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tx1">
                    <a:lumMod val="50000"/>
                    <a:lumOff val="50000"/>
                  </a:schemeClr>
                </a:solidFill>
                <a:latin typeface="Lato Light"/>
                <a:cs typeface="Lato Light"/>
              </a:defRPr>
            </a:lvl1pPr>
          </a:lstStyle>
          <a:p>
            <a:pPr lvl="0"/>
            <a:r>
              <a:rPr lang="es-ES_tradnl" dirty="0" smtClean="0"/>
              <a:t>RESULT 1</a:t>
            </a:r>
          </a:p>
        </p:txBody>
      </p:sp>
      <p:sp>
        <p:nvSpPr>
          <p:cNvPr id="111" name="Text Placeholder 7"/>
          <p:cNvSpPr>
            <a:spLocks noGrp="1"/>
          </p:cNvSpPr>
          <p:nvPr>
            <p:ph type="body" sz="quarter" idx="74" hasCustomPrompt="1"/>
          </p:nvPr>
        </p:nvSpPr>
        <p:spPr>
          <a:xfrm>
            <a:off x="6921501" y="4516065"/>
            <a:ext cx="1760538"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extLst>
      <p:ext uri="{BB962C8B-B14F-4D97-AF65-F5344CB8AC3E}">
        <p14:creationId xmlns:p14="http://schemas.microsoft.com/office/powerpoint/2010/main" val="4108129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64">
                                            <p:txEl>
                                              <p:pRg st="0" end="0"/>
                                            </p:txEl>
                                          </p:spTgt>
                                        </p:tgtEl>
                                        <p:attrNameLst>
                                          <p:attrName>style.visibility</p:attrName>
                                        </p:attrNameLst>
                                      </p:cBhvr>
                                      <p:to>
                                        <p:strVal val="visible"/>
                                      </p:to>
                                    </p:set>
                                    <p:animEffect transition="in" filter="fade">
                                      <p:cBhvr>
                                        <p:cTn id="17" dur="500"/>
                                        <p:tgtEl>
                                          <p:spTgt spid="64">
                                            <p:txEl>
                                              <p:pRg st="0" end="0"/>
                                            </p:txEl>
                                          </p:spTgt>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65">
                                            <p:txEl>
                                              <p:pRg st="0" end="0"/>
                                            </p:txEl>
                                          </p:spTgt>
                                        </p:tgtEl>
                                        <p:attrNameLst>
                                          <p:attrName>style.visibility</p:attrName>
                                        </p:attrNameLst>
                                      </p:cBhvr>
                                      <p:to>
                                        <p:strVal val="visible"/>
                                      </p:to>
                                    </p:set>
                                    <p:animEffect transition="in" filter="fade">
                                      <p:cBhvr>
                                        <p:cTn id="20" dur="400"/>
                                        <p:tgtEl>
                                          <p:spTgt spid="65">
                                            <p:txEl>
                                              <p:pRg st="0" end="0"/>
                                            </p:txEl>
                                          </p:spTgt>
                                        </p:tgtEl>
                                      </p:cBhvr>
                                    </p:animEffect>
                                    <p:anim calcmode="lin" valueType="num">
                                      <p:cBhvr>
                                        <p:cTn id="21" dur="400" fill="hold"/>
                                        <p:tgtEl>
                                          <p:spTgt spid="65">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65">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66">
                                            <p:txEl>
                                              <p:pRg st="0" end="0"/>
                                            </p:txEl>
                                          </p:spTgt>
                                        </p:tgtEl>
                                        <p:attrNameLst>
                                          <p:attrName>style.visibility</p:attrName>
                                        </p:attrNameLst>
                                      </p:cBhvr>
                                      <p:to>
                                        <p:strVal val="visible"/>
                                      </p:to>
                                    </p:set>
                                    <p:animEffect transition="in" filter="fade">
                                      <p:cBhvr>
                                        <p:cTn id="25" dur="500"/>
                                        <p:tgtEl>
                                          <p:spTgt spid="66">
                                            <p:txEl>
                                              <p:pRg st="0" end="0"/>
                                            </p:txEl>
                                          </p:spTgt>
                                        </p:tgtEl>
                                      </p:cBhvr>
                                    </p:animEffect>
                                    <p:anim calcmode="lin" valueType="num">
                                      <p:cBhvr>
                                        <p:cTn id="26" dur="50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66">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85">
                                            <p:txEl>
                                              <p:pRg st="0" end="0"/>
                                            </p:txEl>
                                          </p:spTgt>
                                        </p:tgtEl>
                                        <p:attrNameLst>
                                          <p:attrName>style.visibility</p:attrName>
                                        </p:attrNameLst>
                                      </p:cBhvr>
                                      <p:to>
                                        <p:strVal val="visible"/>
                                      </p:to>
                                    </p:set>
                                    <p:animEffect transition="in" filter="fade">
                                      <p:cBhvr>
                                        <p:cTn id="30" dur="500"/>
                                        <p:tgtEl>
                                          <p:spTgt spid="85">
                                            <p:txEl>
                                              <p:pRg st="0" end="0"/>
                                            </p:txEl>
                                          </p:spTgt>
                                        </p:tgtEl>
                                      </p:cBhvr>
                                    </p:animEffect>
                                  </p:childTnLst>
                                </p:cTn>
                              </p:par>
                              <p:par>
                                <p:cTn id="31" presetID="42" presetClass="entr" presetSubtype="0" fill="hold" grpId="0" nodeType="withEffect">
                                  <p:stCondLst>
                                    <p:cond delay="200"/>
                                  </p:stCondLst>
                                  <p:childTnLst>
                                    <p:set>
                                      <p:cBhvr>
                                        <p:cTn id="32" dur="1" fill="hold">
                                          <p:stCondLst>
                                            <p:cond delay="0"/>
                                          </p:stCondLst>
                                        </p:cTn>
                                        <p:tgtEl>
                                          <p:spTgt spid="86">
                                            <p:txEl>
                                              <p:pRg st="0" end="0"/>
                                            </p:txEl>
                                          </p:spTgt>
                                        </p:tgtEl>
                                        <p:attrNameLst>
                                          <p:attrName>style.visibility</p:attrName>
                                        </p:attrNameLst>
                                      </p:cBhvr>
                                      <p:to>
                                        <p:strVal val="visible"/>
                                      </p:to>
                                    </p:set>
                                    <p:animEffect transition="in" filter="fade">
                                      <p:cBhvr>
                                        <p:cTn id="33" dur="400"/>
                                        <p:tgtEl>
                                          <p:spTgt spid="86">
                                            <p:txEl>
                                              <p:pRg st="0" end="0"/>
                                            </p:txEl>
                                          </p:spTgt>
                                        </p:tgtEl>
                                      </p:cBhvr>
                                    </p:animEffect>
                                    <p:anim calcmode="lin" valueType="num">
                                      <p:cBhvr>
                                        <p:cTn id="34" dur="400" fill="hold"/>
                                        <p:tgtEl>
                                          <p:spTgt spid="86">
                                            <p:txEl>
                                              <p:pRg st="0" end="0"/>
                                            </p:txEl>
                                          </p:spTgt>
                                        </p:tgtEl>
                                        <p:attrNameLst>
                                          <p:attrName>ppt_x</p:attrName>
                                        </p:attrNameLst>
                                      </p:cBhvr>
                                      <p:tavLst>
                                        <p:tav tm="0">
                                          <p:val>
                                            <p:strVal val="#ppt_x"/>
                                          </p:val>
                                        </p:tav>
                                        <p:tav tm="100000">
                                          <p:val>
                                            <p:strVal val="#ppt_x"/>
                                          </p:val>
                                        </p:tav>
                                      </p:tavLst>
                                    </p:anim>
                                    <p:anim calcmode="lin" valueType="num">
                                      <p:cBhvr>
                                        <p:cTn id="35" dur="400" fill="hold"/>
                                        <p:tgtEl>
                                          <p:spTgt spid="86">
                                            <p:txEl>
                                              <p:pRg st="0" end="0"/>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200"/>
                                  </p:stCondLst>
                                  <p:childTnLst>
                                    <p:set>
                                      <p:cBhvr>
                                        <p:cTn id="37" dur="1" fill="hold">
                                          <p:stCondLst>
                                            <p:cond delay="0"/>
                                          </p:stCondLst>
                                        </p:cTn>
                                        <p:tgtEl>
                                          <p:spTgt spid="87">
                                            <p:txEl>
                                              <p:pRg st="0" end="0"/>
                                            </p:txEl>
                                          </p:spTgt>
                                        </p:tgtEl>
                                        <p:attrNameLst>
                                          <p:attrName>style.visibility</p:attrName>
                                        </p:attrNameLst>
                                      </p:cBhvr>
                                      <p:to>
                                        <p:strVal val="visible"/>
                                      </p:to>
                                    </p:set>
                                    <p:animEffect transition="in" filter="fade">
                                      <p:cBhvr>
                                        <p:cTn id="38" dur="500"/>
                                        <p:tgtEl>
                                          <p:spTgt spid="87">
                                            <p:txEl>
                                              <p:pRg st="0" end="0"/>
                                            </p:txEl>
                                          </p:spTgt>
                                        </p:tgtEl>
                                      </p:cBhvr>
                                    </p:animEffect>
                                    <p:anim calcmode="lin" valueType="num">
                                      <p:cBhvr>
                                        <p:cTn id="39" dur="500" fill="hold"/>
                                        <p:tgtEl>
                                          <p:spTgt spid="87">
                                            <p:txEl>
                                              <p:pRg st="0" end="0"/>
                                            </p:txEl>
                                          </p:spTgt>
                                        </p:tgtEl>
                                        <p:attrNameLst>
                                          <p:attrName>ppt_x</p:attrName>
                                        </p:attrNameLst>
                                      </p:cBhvr>
                                      <p:tavLst>
                                        <p:tav tm="0">
                                          <p:val>
                                            <p:strVal val="#ppt_x"/>
                                          </p:val>
                                        </p:tav>
                                        <p:tav tm="100000">
                                          <p:val>
                                            <p:strVal val="#ppt_x"/>
                                          </p:val>
                                        </p:tav>
                                      </p:tavLst>
                                    </p:anim>
                                    <p:anim calcmode="lin" valueType="num">
                                      <p:cBhvr>
                                        <p:cTn id="40" dur="500" fill="hold"/>
                                        <p:tgtEl>
                                          <p:spTgt spid="87">
                                            <p:txEl>
                                              <p:pRg st="0" end="0"/>
                                            </p:txEl>
                                          </p:spTgt>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800"/>
                                  </p:stCondLst>
                                  <p:childTnLst>
                                    <p:set>
                                      <p:cBhvr>
                                        <p:cTn id="42" dur="1" fill="hold">
                                          <p:stCondLst>
                                            <p:cond delay="0"/>
                                          </p:stCondLst>
                                        </p:cTn>
                                        <p:tgtEl>
                                          <p:spTgt spid="100">
                                            <p:txEl>
                                              <p:pRg st="0" end="0"/>
                                            </p:txEl>
                                          </p:spTgt>
                                        </p:tgtEl>
                                        <p:attrNameLst>
                                          <p:attrName>style.visibility</p:attrName>
                                        </p:attrNameLst>
                                      </p:cBhvr>
                                      <p:to>
                                        <p:strVal val="visible"/>
                                      </p:to>
                                    </p:set>
                                    <p:animEffect transition="in" filter="fade">
                                      <p:cBhvr>
                                        <p:cTn id="43" dur="500"/>
                                        <p:tgtEl>
                                          <p:spTgt spid="100">
                                            <p:txEl>
                                              <p:pRg st="0" end="0"/>
                                            </p:txEl>
                                          </p:spTgt>
                                        </p:tgtEl>
                                      </p:cBhvr>
                                    </p:animEffect>
                                  </p:childTnLst>
                                </p:cTn>
                              </p:par>
                              <p:par>
                                <p:cTn id="44" presetID="42" presetClass="entr" presetSubtype="0" fill="hold" grpId="0" nodeType="withEffect">
                                  <p:stCondLst>
                                    <p:cond delay="200"/>
                                  </p:stCondLst>
                                  <p:childTnLst>
                                    <p:set>
                                      <p:cBhvr>
                                        <p:cTn id="45" dur="1" fill="hold">
                                          <p:stCondLst>
                                            <p:cond delay="0"/>
                                          </p:stCondLst>
                                        </p:cTn>
                                        <p:tgtEl>
                                          <p:spTgt spid="101">
                                            <p:txEl>
                                              <p:pRg st="0" end="0"/>
                                            </p:txEl>
                                          </p:spTgt>
                                        </p:tgtEl>
                                        <p:attrNameLst>
                                          <p:attrName>style.visibility</p:attrName>
                                        </p:attrNameLst>
                                      </p:cBhvr>
                                      <p:to>
                                        <p:strVal val="visible"/>
                                      </p:to>
                                    </p:set>
                                    <p:animEffect transition="in" filter="fade">
                                      <p:cBhvr>
                                        <p:cTn id="46" dur="400"/>
                                        <p:tgtEl>
                                          <p:spTgt spid="101">
                                            <p:txEl>
                                              <p:pRg st="0" end="0"/>
                                            </p:txEl>
                                          </p:spTgt>
                                        </p:tgtEl>
                                      </p:cBhvr>
                                    </p:animEffect>
                                    <p:anim calcmode="lin" valueType="num">
                                      <p:cBhvr>
                                        <p:cTn id="47" dur="400" fill="hold"/>
                                        <p:tgtEl>
                                          <p:spTgt spid="101">
                                            <p:txEl>
                                              <p:pRg st="0" end="0"/>
                                            </p:txEl>
                                          </p:spTgt>
                                        </p:tgtEl>
                                        <p:attrNameLst>
                                          <p:attrName>ppt_x</p:attrName>
                                        </p:attrNameLst>
                                      </p:cBhvr>
                                      <p:tavLst>
                                        <p:tav tm="0">
                                          <p:val>
                                            <p:strVal val="#ppt_x"/>
                                          </p:val>
                                        </p:tav>
                                        <p:tav tm="100000">
                                          <p:val>
                                            <p:strVal val="#ppt_x"/>
                                          </p:val>
                                        </p:tav>
                                      </p:tavLst>
                                    </p:anim>
                                    <p:anim calcmode="lin" valueType="num">
                                      <p:cBhvr>
                                        <p:cTn id="48" dur="400" fill="hold"/>
                                        <p:tgtEl>
                                          <p:spTgt spid="101">
                                            <p:txEl>
                                              <p:pRg st="0" end="0"/>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200"/>
                                  </p:stCondLst>
                                  <p:childTnLst>
                                    <p:set>
                                      <p:cBhvr>
                                        <p:cTn id="50" dur="1" fill="hold">
                                          <p:stCondLst>
                                            <p:cond delay="0"/>
                                          </p:stCondLst>
                                        </p:cTn>
                                        <p:tgtEl>
                                          <p:spTgt spid="102">
                                            <p:txEl>
                                              <p:pRg st="0" end="0"/>
                                            </p:txEl>
                                          </p:spTgt>
                                        </p:tgtEl>
                                        <p:attrNameLst>
                                          <p:attrName>style.visibility</p:attrName>
                                        </p:attrNameLst>
                                      </p:cBhvr>
                                      <p:to>
                                        <p:strVal val="visible"/>
                                      </p:to>
                                    </p:set>
                                    <p:animEffect transition="in" filter="fade">
                                      <p:cBhvr>
                                        <p:cTn id="51" dur="500"/>
                                        <p:tgtEl>
                                          <p:spTgt spid="102">
                                            <p:txEl>
                                              <p:pRg st="0" end="0"/>
                                            </p:txEl>
                                          </p:spTgt>
                                        </p:tgtEl>
                                      </p:cBhvr>
                                    </p:animEffect>
                                    <p:anim calcmode="lin" valueType="num">
                                      <p:cBhvr>
                                        <p:cTn id="52" dur="500" fill="hold"/>
                                        <p:tgtEl>
                                          <p:spTgt spid="102">
                                            <p:txEl>
                                              <p:pRg st="0" end="0"/>
                                            </p:txEl>
                                          </p:spTgt>
                                        </p:tgtEl>
                                        <p:attrNameLst>
                                          <p:attrName>ppt_x</p:attrName>
                                        </p:attrNameLst>
                                      </p:cBhvr>
                                      <p:tavLst>
                                        <p:tav tm="0">
                                          <p:val>
                                            <p:strVal val="#ppt_x"/>
                                          </p:val>
                                        </p:tav>
                                        <p:tav tm="100000">
                                          <p:val>
                                            <p:strVal val="#ppt_x"/>
                                          </p:val>
                                        </p:tav>
                                      </p:tavLst>
                                    </p:anim>
                                    <p:anim calcmode="lin" valueType="num">
                                      <p:cBhvr>
                                        <p:cTn id="53" dur="500" fill="hold"/>
                                        <p:tgtEl>
                                          <p:spTgt spid="102">
                                            <p:txEl>
                                              <p:pRg st="0" end="0"/>
                                            </p:txEl>
                                          </p:spTgt>
                                        </p:tgtEl>
                                        <p:attrNameLst>
                                          <p:attrName>ppt_y</p:attrName>
                                        </p:attrNameLst>
                                      </p:cBhvr>
                                      <p:tavLst>
                                        <p:tav tm="0">
                                          <p:val>
                                            <p:strVal val="#ppt_y+.1"/>
                                          </p:val>
                                        </p:tav>
                                        <p:tav tm="100000">
                                          <p:val>
                                            <p:strVal val="#ppt_y"/>
                                          </p:val>
                                        </p:tav>
                                      </p:tavLst>
                                    </p:anim>
                                  </p:childTnLst>
                                </p:cTn>
                              </p:par>
                              <p:par>
                                <p:cTn id="54" presetID="10" presetClass="entr" presetSubtype="0" fill="hold" grpId="0" nodeType="withEffect">
                                  <p:stCondLst>
                                    <p:cond delay="800"/>
                                  </p:stCondLst>
                                  <p:childTnLst>
                                    <p:set>
                                      <p:cBhvr>
                                        <p:cTn id="55" dur="1" fill="hold">
                                          <p:stCondLst>
                                            <p:cond delay="0"/>
                                          </p:stCondLst>
                                        </p:cTn>
                                        <p:tgtEl>
                                          <p:spTgt spid="109">
                                            <p:txEl>
                                              <p:pRg st="0" end="0"/>
                                            </p:txEl>
                                          </p:spTgt>
                                        </p:tgtEl>
                                        <p:attrNameLst>
                                          <p:attrName>style.visibility</p:attrName>
                                        </p:attrNameLst>
                                      </p:cBhvr>
                                      <p:to>
                                        <p:strVal val="visible"/>
                                      </p:to>
                                    </p:set>
                                    <p:animEffect transition="in" filter="fade">
                                      <p:cBhvr>
                                        <p:cTn id="56" dur="500"/>
                                        <p:tgtEl>
                                          <p:spTgt spid="109">
                                            <p:txEl>
                                              <p:pRg st="0" end="0"/>
                                            </p:txEl>
                                          </p:spTgt>
                                        </p:tgtEl>
                                      </p:cBhvr>
                                    </p:animEffect>
                                  </p:childTnLst>
                                </p:cTn>
                              </p:par>
                              <p:par>
                                <p:cTn id="57" presetID="42" presetClass="entr" presetSubtype="0" fill="hold" grpId="0" nodeType="withEffect">
                                  <p:stCondLst>
                                    <p:cond delay="200"/>
                                  </p:stCondLst>
                                  <p:childTnLst>
                                    <p:set>
                                      <p:cBhvr>
                                        <p:cTn id="58" dur="1" fill="hold">
                                          <p:stCondLst>
                                            <p:cond delay="0"/>
                                          </p:stCondLst>
                                        </p:cTn>
                                        <p:tgtEl>
                                          <p:spTgt spid="110">
                                            <p:txEl>
                                              <p:pRg st="0" end="0"/>
                                            </p:txEl>
                                          </p:spTgt>
                                        </p:tgtEl>
                                        <p:attrNameLst>
                                          <p:attrName>style.visibility</p:attrName>
                                        </p:attrNameLst>
                                      </p:cBhvr>
                                      <p:to>
                                        <p:strVal val="visible"/>
                                      </p:to>
                                    </p:set>
                                    <p:animEffect transition="in" filter="fade">
                                      <p:cBhvr>
                                        <p:cTn id="59" dur="400"/>
                                        <p:tgtEl>
                                          <p:spTgt spid="110">
                                            <p:txEl>
                                              <p:pRg st="0" end="0"/>
                                            </p:txEl>
                                          </p:spTgt>
                                        </p:tgtEl>
                                      </p:cBhvr>
                                    </p:animEffect>
                                    <p:anim calcmode="lin" valueType="num">
                                      <p:cBhvr>
                                        <p:cTn id="60" dur="400" fill="hold"/>
                                        <p:tgtEl>
                                          <p:spTgt spid="110">
                                            <p:txEl>
                                              <p:pRg st="0" end="0"/>
                                            </p:txEl>
                                          </p:spTgt>
                                        </p:tgtEl>
                                        <p:attrNameLst>
                                          <p:attrName>ppt_x</p:attrName>
                                        </p:attrNameLst>
                                      </p:cBhvr>
                                      <p:tavLst>
                                        <p:tav tm="0">
                                          <p:val>
                                            <p:strVal val="#ppt_x"/>
                                          </p:val>
                                        </p:tav>
                                        <p:tav tm="100000">
                                          <p:val>
                                            <p:strVal val="#ppt_x"/>
                                          </p:val>
                                        </p:tav>
                                      </p:tavLst>
                                    </p:anim>
                                    <p:anim calcmode="lin" valueType="num">
                                      <p:cBhvr>
                                        <p:cTn id="61" dur="400" fill="hold"/>
                                        <p:tgtEl>
                                          <p:spTgt spid="110">
                                            <p:txEl>
                                              <p:pRg st="0" end="0"/>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200"/>
                                  </p:stCondLst>
                                  <p:childTnLst>
                                    <p:set>
                                      <p:cBhvr>
                                        <p:cTn id="63" dur="1" fill="hold">
                                          <p:stCondLst>
                                            <p:cond delay="0"/>
                                          </p:stCondLst>
                                        </p:cTn>
                                        <p:tgtEl>
                                          <p:spTgt spid="111">
                                            <p:txEl>
                                              <p:pRg st="0" end="0"/>
                                            </p:txEl>
                                          </p:spTgt>
                                        </p:tgtEl>
                                        <p:attrNameLst>
                                          <p:attrName>style.visibility</p:attrName>
                                        </p:attrNameLst>
                                      </p:cBhvr>
                                      <p:to>
                                        <p:strVal val="visible"/>
                                      </p:to>
                                    </p:set>
                                    <p:animEffect transition="in" filter="fade">
                                      <p:cBhvr>
                                        <p:cTn id="64" dur="500"/>
                                        <p:tgtEl>
                                          <p:spTgt spid="111">
                                            <p:txEl>
                                              <p:pRg st="0" end="0"/>
                                            </p:txEl>
                                          </p:spTgt>
                                        </p:tgtEl>
                                      </p:cBhvr>
                                    </p:animEffect>
                                    <p:anim calcmode="lin" valueType="num">
                                      <p:cBhvr>
                                        <p:cTn id="65" dur="500" fill="hold"/>
                                        <p:tgtEl>
                                          <p:spTgt spid="111">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1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64" grpId="0" build="p">
        <p:tmplLst>
          <p:tmpl lvl="1">
            <p:tnLst>
              <p:par>
                <p:cTn presetID="10" presetClass="entr" presetSubtype="0" fill="hold" nodeType="withEffect">
                  <p:stCondLst>
                    <p:cond delay="80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42" presetClass="entr" presetSubtype="0"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Effect transition="in" filter="fade">
                      <p:cBhvr>
                        <p:cTn dur="400"/>
                        <p:tgtEl>
                          <p:spTgt spid="65"/>
                        </p:tgtEl>
                      </p:cBhvr>
                    </p:animEffect>
                    <p:anim calcmode="lin" valueType="num">
                      <p:cBhvr>
                        <p:cTn dur="400" fill="hold"/>
                        <p:tgtEl>
                          <p:spTgt spid="65"/>
                        </p:tgtEl>
                        <p:attrNameLst>
                          <p:attrName>ppt_x</p:attrName>
                        </p:attrNameLst>
                      </p:cBhvr>
                      <p:tavLst>
                        <p:tav tm="0">
                          <p:val>
                            <p:strVal val="#ppt_x"/>
                          </p:val>
                        </p:tav>
                        <p:tav tm="100000">
                          <p:val>
                            <p:strVal val="#ppt_x"/>
                          </p:val>
                        </p:tav>
                      </p:tavLst>
                    </p:anim>
                    <p:anim calcmode="lin" valueType="num">
                      <p:cBhvr>
                        <p:cTn dur="400" fill="hold"/>
                        <p:tgtEl>
                          <p:spTgt spid="65"/>
                        </p:tgtEl>
                        <p:attrNameLst>
                          <p:attrName>ppt_y</p:attrName>
                        </p:attrNameLst>
                      </p:cBhvr>
                      <p:tavLst>
                        <p:tav tm="0">
                          <p:val>
                            <p:strVal val="#ppt_y+.1"/>
                          </p:val>
                        </p:tav>
                        <p:tav tm="100000">
                          <p:val>
                            <p:strVal val="#ppt_y"/>
                          </p:val>
                        </p:tav>
                      </p:tavLst>
                    </p:anim>
                  </p:childTnLst>
                </p:cTn>
              </p:par>
            </p:tnLst>
          </p:tmpl>
        </p:tmplLst>
      </p:bldP>
      <p:bldP spid="66" grpId="0" build="p">
        <p:tmplLst>
          <p:tmpl lvl="1">
            <p:tnLst>
              <p:par>
                <p:cTn presetID="42" presetClass="entr" presetSubtype="0" fill="hold" nodeType="withEffect">
                  <p:stCondLst>
                    <p:cond delay="20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anim calcmode="lin" valueType="num">
                      <p:cBhvr>
                        <p:cTn dur="500" fill="hold"/>
                        <p:tgtEl>
                          <p:spTgt spid="66"/>
                        </p:tgtEl>
                        <p:attrNameLst>
                          <p:attrName>ppt_x</p:attrName>
                        </p:attrNameLst>
                      </p:cBhvr>
                      <p:tavLst>
                        <p:tav tm="0">
                          <p:val>
                            <p:strVal val="#ppt_x"/>
                          </p:val>
                        </p:tav>
                        <p:tav tm="100000">
                          <p:val>
                            <p:strVal val="#ppt_x"/>
                          </p:val>
                        </p:tav>
                      </p:tavLst>
                    </p:anim>
                    <p:anim calcmode="lin" valueType="num">
                      <p:cBhvr>
                        <p:cTn dur="500" fill="hold"/>
                        <p:tgtEl>
                          <p:spTgt spid="66"/>
                        </p:tgtEl>
                        <p:attrNameLst>
                          <p:attrName>ppt_y</p:attrName>
                        </p:attrNameLst>
                      </p:cBhvr>
                      <p:tavLst>
                        <p:tav tm="0">
                          <p:val>
                            <p:strVal val="#ppt_y+.1"/>
                          </p:val>
                        </p:tav>
                        <p:tav tm="100000">
                          <p:val>
                            <p:strVal val="#ppt_y"/>
                          </p:val>
                        </p:tav>
                      </p:tavLst>
                    </p:anim>
                  </p:childTnLst>
                </p:cTn>
              </p:par>
            </p:tnLst>
          </p:tmpl>
        </p:tmplLst>
      </p:bldP>
      <p:bldP spid="85" grpId="0" build="p">
        <p:tmplLst>
          <p:tmpl lvl="1">
            <p:tnLst>
              <p:par>
                <p:cTn presetID="10" presetClass="entr" presetSubtype="0" fill="hold" nodeType="withEffect">
                  <p:stCondLst>
                    <p:cond delay="8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42" presetClass="entr" presetSubtype="0" fill="hold" nodeType="withEffect">
                  <p:stCondLst>
                    <p:cond delay="200"/>
                  </p:stCondLst>
                  <p:childTnLst>
                    <p:set>
                      <p:cBhvr>
                        <p:cTn dur="1" fill="hold">
                          <p:stCondLst>
                            <p:cond delay="0"/>
                          </p:stCondLst>
                        </p:cTn>
                        <p:tgtEl>
                          <p:spTgt spid="86"/>
                        </p:tgtEl>
                        <p:attrNameLst>
                          <p:attrName>style.visibility</p:attrName>
                        </p:attrNameLst>
                      </p:cBhvr>
                      <p:to>
                        <p:strVal val="visible"/>
                      </p:to>
                    </p:set>
                    <p:animEffect transition="in" filter="fade">
                      <p:cBhvr>
                        <p:cTn dur="400"/>
                        <p:tgtEl>
                          <p:spTgt spid="86"/>
                        </p:tgtEl>
                      </p:cBhvr>
                    </p:animEffect>
                    <p:anim calcmode="lin" valueType="num">
                      <p:cBhvr>
                        <p:cTn dur="400" fill="hold"/>
                        <p:tgtEl>
                          <p:spTgt spid="86"/>
                        </p:tgtEl>
                        <p:attrNameLst>
                          <p:attrName>ppt_x</p:attrName>
                        </p:attrNameLst>
                      </p:cBhvr>
                      <p:tavLst>
                        <p:tav tm="0">
                          <p:val>
                            <p:strVal val="#ppt_x"/>
                          </p:val>
                        </p:tav>
                        <p:tav tm="100000">
                          <p:val>
                            <p:strVal val="#ppt_x"/>
                          </p:val>
                        </p:tav>
                      </p:tavLst>
                    </p:anim>
                    <p:anim calcmode="lin" valueType="num">
                      <p:cBhvr>
                        <p:cTn dur="400" fill="hold"/>
                        <p:tgtEl>
                          <p:spTgt spid="86"/>
                        </p:tgtEl>
                        <p:attrNameLst>
                          <p:attrName>ppt_y</p:attrName>
                        </p:attrNameLst>
                      </p:cBhvr>
                      <p:tavLst>
                        <p:tav tm="0">
                          <p:val>
                            <p:strVal val="#ppt_y+.1"/>
                          </p:val>
                        </p:tav>
                        <p:tav tm="100000">
                          <p:val>
                            <p:strVal val="#ppt_y"/>
                          </p:val>
                        </p:tav>
                      </p:tavLst>
                    </p:anim>
                  </p:childTnLst>
                </p:cTn>
              </p:par>
            </p:tnLst>
          </p:tmpl>
        </p:tmplLst>
      </p:bldP>
      <p:bldP spid="87" grpId="0" build="p">
        <p:tmplLst>
          <p:tmpl lvl="1">
            <p:tnLst>
              <p:par>
                <p:cTn presetID="42" presetClass="entr" presetSubtype="0" fill="hold" nodeType="withEffect">
                  <p:stCondLst>
                    <p:cond delay="20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anim calcmode="lin" valueType="num">
                      <p:cBhvr>
                        <p:cTn dur="500" fill="hold"/>
                        <p:tgtEl>
                          <p:spTgt spid="87"/>
                        </p:tgtEl>
                        <p:attrNameLst>
                          <p:attrName>ppt_x</p:attrName>
                        </p:attrNameLst>
                      </p:cBhvr>
                      <p:tavLst>
                        <p:tav tm="0">
                          <p:val>
                            <p:strVal val="#ppt_x"/>
                          </p:val>
                        </p:tav>
                        <p:tav tm="100000">
                          <p:val>
                            <p:strVal val="#ppt_x"/>
                          </p:val>
                        </p:tav>
                      </p:tavLst>
                    </p:anim>
                    <p:anim calcmode="lin" valueType="num">
                      <p:cBhvr>
                        <p:cTn dur="500" fill="hold"/>
                        <p:tgtEl>
                          <p:spTgt spid="87"/>
                        </p:tgtEl>
                        <p:attrNameLst>
                          <p:attrName>ppt_y</p:attrName>
                        </p:attrNameLst>
                      </p:cBhvr>
                      <p:tavLst>
                        <p:tav tm="0">
                          <p:val>
                            <p:strVal val="#ppt_y+.1"/>
                          </p:val>
                        </p:tav>
                        <p:tav tm="100000">
                          <p:val>
                            <p:strVal val="#ppt_y"/>
                          </p:val>
                        </p:tav>
                      </p:tavLst>
                    </p:anim>
                  </p:childTnLst>
                </p:cTn>
              </p:par>
            </p:tnLst>
          </p:tmpl>
        </p:tmplLst>
      </p:bldP>
      <p:bldP spid="100" grpId="0" build="p">
        <p:tmplLst>
          <p:tmpl lvl="1">
            <p:tnLst>
              <p:par>
                <p:cTn presetID="10" presetClass="entr" presetSubtype="0" fill="hold" nodeType="withEffect">
                  <p:stCondLst>
                    <p:cond delay="800"/>
                  </p:stCondLst>
                  <p:childTnLst>
                    <p:set>
                      <p:cBhvr>
                        <p:cTn dur="1" fill="hold">
                          <p:stCondLst>
                            <p:cond delay="0"/>
                          </p:stCondLst>
                        </p:cTn>
                        <p:tgtEl>
                          <p:spTgt spid="100"/>
                        </p:tgtEl>
                        <p:attrNameLst>
                          <p:attrName>style.visibility</p:attrName>
                        </p:attrNameLst>
                      </p:cBhvr>
                      <p:to>
                        <p:strVal val="visible"/>
                      </p:to>
                    </p:set>
                    <p:animEffect transition="in" filter="fade">
                      <p:cBhvr>
                        <p:cTn dur="500"/>
                        <p:tgtEl>
                          <p:spTgt spid="100"/>
                        </p:tgtEl>
                      </p:cBhvr>
                    </p:animEffect>
                  </p:childTnLst>
                </p:cTn>
              </p:par>
            </p:tnLst>
          </p:tmpl>
        </p:tmplLst>
      </p:bldP>
      <p:bldP spid="101" grpId="0" build="p">
        <p:tmplLst>
          <p:tmpl lvl="1">
            <p:tnLst>
              <p:par>
                <p:cTn presetID="42" presetClass="entr" presetSubtype="0" fill="hold" nodeType="withEffect">
                  <p:stCondLst>
                    <p:cond delay="200"/>
                  </p:stCondLst>
                  <p:childTnLst>
                    <p:set>
                      <p:cBhvr>
                        <p:cTn dur="1" fill="hold">
                          <p:stCondLst>
                            <p:cond delay="0"/>
                          </p:stCondLst>
                        </p:cTn>
                        <p:tgtEl>
                          <p:spTgt spid="101"/>
                        </p:tgtEl>
                        <p:attrNameLst>
                          <p:attrName>style.visibility</p:attrName>
                        </p:attrNameLst>
                      </p:cBhvr>
                      <p:to>
                        <p:strVal val="visible"/>
                      </p:to>
                    </p:set>
                    <p:animEffect transition="in" filter="fade">
                      <p:cBhvr>
                        <p:cTn dur="400"/>
                        <p:tgtEl>
                          <p:spTgt spid="101"/>
                        </p:tgtEl>
                      </p:cBhvr>
                    </p:animEffect>
                    <p:anim calcmode="lin" valueType="num">
                      <p:cBhvr>
                        <p:cTn dur="400" fill="hold"/>
                        <p:tgtEl>
                          <p:spTgt spid="101"/>
                        </p:tgtEl>
                        <p:attrNameLst>
                          <p:attrName>ppt_x</p:attrName>
                        </p:attrNameLst>
                      </p:cBhvr>
                      <p:tavLst>
                        <p:tav tm="0">
                          <p:val>
                            <p:strVal val="#ppt_x"/>
                          </p:val>
                        </p:tav>
                        <p:tav tm="100000">
                          <p:val>
                            <p:strVal val="#ppt_x"/>
                          </p:val>
                        </p:tav>
                      </p:tavLst>
                    </p:anim>
                    <p:anim calcmode="lin" valueType="num">
                      <p:cBhvr>
                        <p:cTn dur="400" fill="hold"/>
                        <p:tgtEl>
                          <p:spTgt spid="101"/>
                        </p:tgtEl>
                        <p:attrNameLst>
                          <p:attrName>ppt_y</p:attrName>
                        </p:attrNameLst>
                      </p:cBhvr>
                      <p:tavLst>
                        <p:tav tm="0">
                          <p:val>
                            <p:strVal val="#ppt_y+.1"/>
                          </p:val>
                        </p:tav>
                        <p:tav tm="100000">
                          <p:val>
                            <p:strVal val="#ppt_y"/>
                          </p:val>
                        </p:tav>
                      </p:tavLst>
                    </p:anim>
                  </p:childTnLst>
                </p:cTn>
              </p:par>
            </p:tnLst>
          </p:tmpl>
        </p:tmplLst>
      </p:bldP>
      <p:bldP spid="102" grpId="0" build="p">
        <p:tmplLst>
          <p:tmpl lvl="1">
            <p:tnLst>
              <p:par>
                <p:cTn presetID="42" presetClass="entr" presetSubtype="0" fill="hold" nodeType="withEffect">
                  <p:stCondLst>
                    <p:cond delay="200"/>
                  </p:stCondLst>
                  <p:childTnLst>
                    <p:set>
                      <p:cBhvr>
                        <p:cTn dur="1" fill="hold">
                          <p:stCondLst>
                            <p:cond delay="0"/>
                          </p:stCondLst>
                        </p:cTn>
                        <p:tgtEl>
                          <p:spTgt spid="102"/>
                        </p:tgtEl>
                        <p:attrNameLst>
                          <p:attrName>style.visibility</p:attrName>
                        </p:attrNameLst>
                      </p:cBhvr>
                      <p:to>
                        <p:strVal val="visible"/>
                      </p:to>
                    </p:set>
                    <p:animEffect transition="in" filter="fade">
                      <p:cBhvr>
                        <p:cTn dur="500"/>
                        <p:tgtEl>
                          <p:spTgt spid="102"/>
                        </p:tgtEl>
                      </p:cBhvr>
                    </p:animEffect>
                    <p:anim calcmode="lin" valueType="num">
                      <p:cBhvr>
                        <p:cTn dur="500" fill="hold"/>
                        <p:tgtEl>
                          <p:spTgt spid="102"/>
                        </p:tgtEl>
                        <p:attrNameLst>
                          <p:attrName>ppt_x</p:attrName>
                        </p:attrNameLst>
                      </p:cBhvr>
                      <p:tavLst>
                        <p:tav tm="0">
                          <p:val>
                            <p:strVal val="#ppt_x"/>
                          </p:val>
                        </p:tav>
                        <p:tav tm="100000">
                          <p:val>
                            <p:strVal val="#ppt_x"/>
                          </p:val>
                        </p:tav>
                      </p:tavLst>
                    </p:anim>
                    <p:anim calcmode="lin" valueType="num">
                      <p:cBhvr>
                        <p:cTn dur="500" fill="hold"/>
                        <p:tgtEl>
                          <p:spTgt spid="102"/>
                        </p:tgtEl>
                        <p:attrNameLst>
                          <p:attrName>ppt_y</p:attrName>
                        </p:attrNameLst>
                      </p:cBhvr>
                      <p:tavLst>
                        <p:tav tm="0">
                          <p:val>
                            <p:strVal val="#ppt_y+.1"/>
                          </p:val>
                        </p:tav>
                        <p:tav tm="100000">
                          <p:val>
                            <p:strVal val="#ppt_y"/>
                          </p:val>
                        </p:tav>
                      </p:tavLst>
                    </p:anim>
                  </p:childTnLst>
                </p:cTn>
              </p:par>
            </p:tnLst>
          </p:tmpl>
        </p:tmplLst>
      </p:bldP>
      <p:bldP spid="109" grpId="0" build="p">
        <p:tmplLst>
          <p:tmpl lvl="1">
            <p:tnLst>
              <p:par>
                <p:cTn presetID="10" presetClass="entr" presetSubtype="0" fill="hold" nodeType="withEffect">
                  <p:stCondLst>
                    <p:cond delay="800"/>
                  </p:stCondLst>
                  <p:childTnLst>
                    <p:set>
                      <p:cBhvr>
                        <p:cTn dur="1" fill="hold">
                          <p:stCondLst>
                            <p:cond delay="0"/>
                          </p:stCondLst>
                        </p:cTn>
                        <p:tgtEl>
                          <p:spTgt spid="109"/>
                        </p:tgtEl>
                        <p:attrNameLst>
                          <p:attrName>style.visibility</p:attrName>
                        </p:attrNameLst>
                      </p:cBhvr>
                      <p:to>
                        <p:strVal val="visible"/>
                      </p:to>
                    </p:set>
                    <p:animEffect transition="in" filter="fade">
                      <p:cBhvr>
                        <p:cTn dur="500"/>
                        <p:tgtEl>
                          <p:spTgt spid="109"/>
                        </p:tgtEl>
                      </p:cBhvr>
                    </p:animEffect>
                  </p:childTnLst>
                </p:cTn>
              </p:par>
            </p:tnLst>
          </p:tmpl>
        </p:tmplLst>
      </p:bldP>
      <p:bldP spid="110" grpId="0" build="p">
        <p:tmplLst>
          <p:tmpl lvl="1">
            <p:tnLst>
              <p:par>
                <p:cTn presetID="42" presetClass="entr" presetSubtype="0" fill="hold" nodeType="withEffect">
                  <p:stCondLst>
                    <p:cond delay="200"/>
                  </p:stCondLst>
                  <p:childTnLst>
                    <p:set>
                      <p:cBhvr>
                        <p:cTn dur="1" fill="hold">
                          <p:stCondLst>
                            <p:cond delay="0"/>
                          </p:stCondLst>
                        </p:cTn>
                        <p:tgtEl>
                          <p:spTgt spid="110"/>
                        </p:tgtEl>
                        <p:attrNameLst>
                          <p:attrName>style.visibility</p:attrName>
                        </p:attrNameLst>
                      </p:cBhvr>
                      <p:to>
                        <p:strVal val="visible"/>
                      </p:to>
                    </p:set>
                    <p:animEffect transition="in" filter="fade">
                      <p:cBhvr>
                        <p:cTn dur="400"/>
                        <p:tgtEl>
                          <p:spTgt spid="110"/>
                        </p:tgtEl>
                      </p:cBhvr>
                    </p:animEffect>
                    <p:anim calcmode="lin" valueType="num">
                      <p:cBhvr>
                        <p:cTn dur="400" fill="hold"/>
                        <p:tgtEl>
                          <p:spTgt spid="110"/>
                        </p:tgtEl>
                        <p:attrNameLst>
                          <p:attrName>ppt_x</p:attrName>
                        </p:attrNameLst>
                      </p:cBhvr>
                      <p:tavLst>
                        <p:tav tm="0">
                          <p:val>
                            <p:strVal val="#ppt_x"/>
                          </p:val>
                        </p:tav>
                        <p:tav tm="100000">
                          <p:val>
                            <p:strVal val="#ppt_x"/>
                          </p:val>
                        </p:tav>
                      </p:tavLst>
                    </p:anim>
                    <p:anim calcmode="lin" valueType="num">
                      <p:cBhvr>
                        <p:cTn dur="400" fill="hold"/>
                        <p:tgtEl>
                          <p:spTgt spid="110"/>
                        </p:tgtEl>
                        <p:attrNameLst>
                          <p:attrName>ppt_y</p:attrName>
                        </p:attrNameLst>
                      </p:cBhvr>
                      <p:tavLst>
                        <p:tav tm="0">
                          <p:val>
                            <p:strVal val="#ppt_y+.1"/>
                          </p:val>
                        </p:tav>
                        <p:tav tm="100000">
                          <p:val>
                            <p:strVal val="#ppt_y"/>
                          </p:val>
                        </p:tav>
                      </p:tavLst>
                    </p:anim>
                  </p:childTnLst>
                </p:cTn>
              </p:par>
            </p:tnLst>
          </p:tmpl>
        </p:tmplLst>
      </p:bldP>
      <p:bldP spid="111" grpId="0" build="p">
        <p:tmplLst>
          <p:tmpl lvl="1">
            <p:tnLst>
              <p:par>
                <p:cTn presetID="42" presetClass="entr" presetSubtype="0" fill="hold" nodeType="withEffect">
                  <p:stCondLst>
                    <p:cond delay="200"/>
                  </p:stCondLst>
                  <p:childTnLst>
                    <p:set>
                      <p:cBhvr>
                        <p:cTn dur="1" fill="hold">
                          <p:stCondLst>
                            <p:cond delay="0"/>
                          </p:stCondLst>
                        </p:cTn>
                        <p:tgtEl>
                          <p:spTgt spid="111"/>
                        </p:tgtEl>
                        <p:attrNameLst>
                          <p:attrName>style.visibility</p:attrName>
                        </p:attrNameLst>
                      </p:cBhvr>
                      <p:to>
                        <p:strVal val="visible"/>
                      </p:to>
                    </p:set>
                    <p:animEffect transition="in" filter="fade">
                      <p:cBhvr>
                        <p:cTn dur="500"/>
                        <p:tgtEl>
                          <p:spTgt spid="111"/>
                        </p:tgtEl>
                      </p:cBhvr>
                    </p:animEffect>
                    <p:anim calcmode="lin" valueType="num">
                      <p:cBhvr>
                        <p:cTn dur="500" fill="hold"/>
                        <p:tgtEl>
                          <p:spTgt spid="111"/>
                        </p:tgtEl>
                        <p:attrNameLst>
                          <p:attrName>ppt_x</p:attrName>
                        </p:attrNameLst>
                      </p:cBhvr>
                      <p:tavLst>
                        <p:tav tm="0">
                          <p:val>
                            <p:strVal val="#ppt_x"/>
                          </p:val>
                        </p:tav>
                        <p:tav tm="100000">
                          <p:val>
                            <p:strVal val="#ppt_x"/>
                          </p:val>
                        </p:tav>
                      </p:tavLst>
                    </p:anim>
                    <p:anim calcmode="lin" valueType="num">
                      <p:cBhvr>
                        <p:cTn dur="500" fill="hold"/>
                        <p:tgtEl>
                          <p:spTgt spid="1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One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778374" y="270483"/>
            <a:ext cx="3903663"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778374" y="689252"/>
            <a:ext cx="390366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2" name="Picture Placeholder 2"/>
          <p:cNvSpPr>
            <a:spLocks noGrp="1"/>
          </p:cNvSpPr>
          <p:nvPr>
            <p:ph type="pic" sz="quarter" idx="48"/>
          </p:nvPr>
        </p:nvSpPr>
        <p:spPr>
          <a:xfrm>
            <a:off x="0" y="0"/>
            <a:ext cx="4356100" cy="5714999"/>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2" name="Text Placeholder 7"/>
          <p:cNvSpPr>
            <a:spLocks noGrp="1"/>
          </p:cNvSpPr>
          <p:nvPr>
            <p:ph type="body" sz="quarter" idx="40" hasCustomPrompt="1"/>
          </p:nvPr>
        </p:nvSpPr>
        <p:spPr>
          <a:xfrm>
            <a:off x="4763028" y="1223131"/>
            <a:ext cx="3925015"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75000"/>
                    <a:lumOff val="25000"/>
                  </a:schemeClr>
                </a:solidFill>
                <a:latin typeface="Lato Light"/>
                <a:cs typeface="Lato Light"/>
              </a:defRPr>
            </a:lvl1pPr>
          </a:lstStyle>
          <a:p>
            <a:pPr lvl="0"/>
            <a:r>
              <a:rPr lang="es-ES_tradnl" dirty="0" err="1" smtClean="0"/>
              <a:t>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13" name="Text Placeholder 7"/>
          <p:cNvSpPr>
            <a:spLocks noGrp="1"/>
          </p:cNvSpPr>
          <p:nvPr>
            <p:ph type="body" sz="quarter" idx="41" hasCustomPrompt="1"/>
          </p:nvPr>
        </p:nvSpPr>
        <p:spPr>
          <a:xfrm>
            <a:off x="4763028" y="1624963"/>
            <a:ext cx="3925017"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14" name="Text Placeholder 2"/>
          <p:cNvSpPr>
            <a:spLocks noGrp="1"/>
          </p:cNvSpPr>
          <p:nvPr>
            <p:ph type="body" sz="quarter" idx="42" hasCustomPrompt="1"/>
          </p:nvPr>
        </p:nvSpPr>
        <p:spPr>
          <a:xfrm>
            <a:off x="4778374" y="1900775"/>
            <a:ext cx="3903663" cy="1793567"/>
          </a:xfrm>
          <a:prstGeom prst="rect">
            <a:avLst/>
          </a:prstGeom>
        </p:spPr>
        <p:txBody>
          <a:bodyPr vert="horz" lIns="0" tIns="0" rIns="0" bIns="0"/>
          <a:lstStyle>
            <a:lvl1pPr marL="0" marR="0" indent="0" algn="just" defTabSz="405037" rtl="0" eaLnBrk="1" fontAlgn="auto" latinLnBrk="0" hangingPunct="1">
              <a:lnSpc>
                <a:spcPct val="130000"/>
              </a:lnSpc>
              <a:spcBef>
                <a:spcPct val="20000"/>
              </a:spcBef>
              <a:spcAft>
                <a:spcPts val="0"/>
              </a:spcAft>
              <a:buClrTx/>
              <a:buSzTx/>
              <a:buFont typeface="Arial"/>
              <a:buNone/>
              <a:tabLst/>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a:p>
            <a:pPr lvl="0"/>
            <a:endParaRPr lang="en-US" dirty="0" smtClean="0"/>
          </a:p>
          <a:p>
            <a:pPr lvl="0"/>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fringillascipit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sp>
        <p:nvSpPr>
          <p:cNvPr id="15" name="Text Placeholder 2"/>
          <p:cNvSpPr>
            <a:spLocks noGrp="1"/>
          </p:cNvSpPr>
          <p:nvPr>
            <p:ph type="body" sz="quarter" idx="64" hasCustomPrompt="1"/>
          </p:nvPr>
        </p:nvSpPr>
        <p:spPr>
          <a:xfrm>
            <a:off x="4778373" y="4523255"/>
            <a:ext cx="3903663"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17" name="Text Placeholder 7"/>
          <p:cNvSpPr>
            <a:spLocks noGrp="1"/>
          </p:cNvSpPr>
          <p:nvPr>
            <p:ph type="body" sz="quarter" idx="18" hasCustomPrompt="1"/>
          </p:nvPr>
        </p:nvSpPr>
        <p:spPr>
          <a:xfrm>
            <a:off x="4778373" y="3974582"/>
            <a:ext cx="3903663"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smtClean="0"/>
              <a:t>RESULT 1</a:t>
            </a:r>
          </a:p>
        </p:txBody>
      </p:sp>
      <p:sp>
        <p:nvSpPr>
          <p:cNvPr id="24" name="Text Placeholder 7"/>
          <p:cNvSpPr>
            <a:spLocks noGrp="1"/>
          </p:cNvSpPr>
          <p:nvPr>
            <p:ph type="body" sz="quarter" idx="65" hasCustomPrompt="1"/>
          </p:nvPr>
        </p:nvSpPr>
        <p:spPr>
          <a:xfrm>
            <a:off x="4778373" y="4317574"/>
            <a:ext cx="390366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extLst>
      <p:ext uri="{BB962C8B-B14F-4D97-AF65-F5344CB8AC3E}">
        <p14:creationId xmlns:p14="http://schemas.microsoft.com/office/powerpoint/2010/main" val="859376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nodePh="1">
                                  <p:stCondLst>
                                    <p:cond delay="800"/>
                                  </p:stCondLst>
                                  <p:endCondLst>
                                    <p:cond evt="begin" delay="0">
                                      <p:tn val="15"/>
                                    </p:cond>
                                  </p:endCondLst>
                                  <p:childTnLst>
                                    <p:set>
                                      <p:cBhvr>
                                        <p:cTn id="16" dur="1" fill="hold">
                                          <p:stCondLst>
                                            <p:cond delay="0"/>
                                          </p:stCondLst>
                                        </p:cTn>
                                        <p:tgtEl>
                                          <p:spTgt spid="22"/>
                                        </p:tgtEl>
                                        <p:attrNameLst>
                                          <p:attrName>style.visibility</p:attrName>
                                        </p:attrNameLst>
                                      </p:cBhvr>
                                      <p:to>
                                        <p:strVal val="visible"/>
                                      </p:to>
                                    </p:set>
                                    <p:anim calcmode="lin" valueType="num">
                                      <p:cBhvr>
                                        <p:cTn id="17" dur="1000" fill="hold"/>
                                        <p:tgtEl>
                                          <p:spTgt spid="22"/>
                                        </p:tgtEl>
                                        <p:attrNameLst>
                                          <p:attrName>ppt_w</p:attrName>
                                        </p:attrNameLst>
                                      </p:cBhvr>
                                      <p:tavLst>
                                        <p:tav tm="0">
                                          <p:val>
                                            <p:fltVal val="0"/>
                                          </p:val>
                                        </p:tav>
                                        <p:tav tm="100000">
                                          <p:val>
                                            <p:strVal val="#ppt_w"/>
                                          </p:val>
                                        </p:tav>
                                      </p:tavLst>
                                    </p:anim>
                                    <p:anim calcmode="lin" valueType="num">
                                      <p:cBhvr>
                                        <p:cTn id="18" dur="1000" fill="hold"/>
                                        <p:tgtEl>
                                          <p:spTgt spid="22"/>
                                        </p:tgtEl>
                                        <p:attrNameLst>
                                          <p:attrName>ppt_h</p:attrName>
                                        </p:attrNameLst>
                                      </p:cBhvr>
                                      <p:tavLst>
                                        <p:tav tm="0">
                                          <p:val>
                                            <p:fltVal val="0"/>
                                          </p:val>
                                        </p:tav>
                                        <p:tav tm="100000">
                                          <p:val>
                                            <p:strVal val="#ppt_h"/>
                                          </p:val>
                                        </p:tav>
                                      </p:tavLst>
                                    </p:anim>
                                    <p:animEffect transition="in" filter="fade">
                                      <p:cBhvr>
                                        <p:cTn id="19" dur="1000"/>
                                        <p:tgtEl>
                                          <p:spTgt spid="22"/>
                                        </p:tgtEl>
                                      </p:cBhvr>
                                    </p:animEffect>
                                  </p:childTnLst>
                                </p:cTn>
                              </p:par>
                              <p:par>
                                <p:cTn id="20" presetID="42" presetClass="entr" presetSubtype="0" fill="hold" grpId="0" nodeType="withEffect">
                                  <p:stCondLst>
                                    <p:cond delay="20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fade">
                                      <p:cBhvr>
                                        <p:cTn id="22" dur="400"/>
                                        <p:tgtEl>
                                          <p:spTgt spid="12">
                                            <p:txEl>
                                              <p:pRg st="0" end="0"/>
                                            </p:txEl>
                                          </p:spTgt>
                                        </p:tgtEl>
                                      </p:cBhvr>
                                    </p:animEffect>
                                    <p:anim calcmode="lin" valueType="num">
                                      <p:cBhvr>
                                        <p:cTn id="23" dur="4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24" dur="400" fill="hold"/>
                                        <p:tgtEl>
                                          <p:spTgt spid="12">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0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anim calcmode="lin" valueType="num">
                                      <p:cBhvr>
                                        <p:cTn id="28"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13">
                                            <p:txEl>
                                              <p:pRg st="0" end="0"/>
                                            </p:txEl>
                                          </p:spTgt>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800"/>
                                  </p:stCondLst>
                                  <p:childTnLst>
                                    <p:set>
                                      <p:cBhvr>
                                        <p:cTn id="31" dur="1" fill="hold">
                                          <p:stCondLst>
                                            <p:cond delay="0"/>
                                          </p:stCondLst>
                                        </p:cTn>
                                        <p:tgtEl>
                                          <p:spTgt spid="14">
                                            <p:txEl>
                                              <p:pRg st="0" end="0"/>
                                            </p:txEl>
                                          </p:spTgt>
                                        </p:tgtEl>
                                        <p:attrNameLst>
                                          <p:attrName>style.visibility</p:attrName>
                                        </p:attrNameLst>
                                      </p:cBhvr>
                                      <p:to>
                                        <p:strVal val="visible"/>
                                      </p:to>
                                    </p:set>
                                    <p:animEffect transition="in" filter="fade">
                                      <p:cBhvr>
                                        <p:cTn id="32" dur="500"/>
                                        <p:tgtEl>
                                          <p:spTgt spid="14">
                                            <p:txEl>
                                              <p:pRg st="0" end="0"/>
                                            </p:txEl>
                                          </p:spTgt>
                                        </p:tgtEl>
                                      </p:cBhvr>
                                    </p:animEffect>
                                  </p:childTnLst>
                                </p:cTn>
                              </p:par>
                              <p:par>
                                <p:cTn id="33" presetID="10" presetClass="entr" presetSubtype="0" fill="hold" grpId="0" nodeType="withEffect">
                                  <p:stCondLst>
                                    <p:cond delay="800"/>
                                  </p:stCondLst>
                                  <p:childTnLst>
                                    <p:set>
                                      <p:cBhvr>
                                        <p:cTn id="34" dur="1" fill="hold">
                                          <p:stCondLst>
                                            <p:cond delay="0"/>
                                          </p:stCondLst>
                                        </p:cTn>
                                        <p:tgtEl>
                                          <p:spTgt spid="14">
                                            <p:txEl>
                                              <p:pRg st="2" end="2"/>
                                            </p:txEl>
                                          </p:spTgt>
                                        </p:tgtEl>
                                        <p:attrNameLst>
                                          <p:attrName>style.visibility</p:attrName>
                                        </p:attrNameLst>
                                      </p:cBhvr>
                                      <p:to>
                                        <p:strVal val="visible"/>
                                      </p:to>
                                    </p:set>
                                    <p:animEffect transition="in" filter="fade">
                                      <p:cBhvr>
                                        <p:cTn id="35" dur="500"/>
                                        <p:tgtEl>
                                          <p:spTgt spid="14">
                                            <p:txEl>
                                              <p:pRg st="2" end="2"/>
                                            </p:txEl>
                                          </p:spTgt>
                                        </p:tgtEl>
                                      </p:cBhvr>
                                    </p:animEffect>
                                  </p:childTnLst>
                                </p:cTn>
                              </p:par>
                              <p:par>
                                <p:cTn id="36" presetID="10" presetClass="entr" presetSubtype="0" fill="hold" grpId="0" nodeType="withEffect">
                                  <p:stCondLst>
                                    <p:cond delay="800"/>
                                  </p:stCondLst>
                                  <p:childTnLst>
                                    <p:set>
                                      <p:cBhvr>
                                        <p:cTn id="37" dur="1" fill="hold">
                                          <p:stCondLst>
                                            <p:cond delay="0"/>
                                          </p:stCondLst>
                                        </p:cTn>
                                        <p:tgtEl>
                                          <p:spTgt spid="15">
                                            <p:txEl>
                                              <p:pRg st="0" end="0"/>
                                            </p:txEl>
                                          </p:spTgt>
                                        </p:tgtEl>
                                        <p:attrNameLst>
                                          <p:attrName>style.visibility</p:attrName>
                                        </p:attrNameLst>
                                      </p:cBhvr>
                                      <p:to>
                                        <p:strVal val="visible"/>
                                      </p:to>
                                    </p:set>
                                    <p:animEffect transition="in" filter="fade">
                                      <p:cBhvr>
                                        <p:cTn id="38" dur="500"/>
                                        <p:tgtEl>
                                          <p:spTgt spid="15">
                                            <p:txEl>
                                              <p:pRg st="0" end="0"/>
                                            </p:txEl>
                                          </p:spTgt>
                                        </p:tgtEl>
                                      </p:cBhvr>
                                    </p:animEffect>
                                  </p:childTnLst>
                                </p:cTn>
                              </p:par>
                              <p:par>
                                <p:cTn id="39" presetID="42" presetClass="entr" presetSubtype="0" fill="hold" grpId="0" nodeType="withEffect">
                                  <p:stCondLst>
                                    <p:cond delay="200"/>
                                  </p:stCondLst>
                                  <p:childTnLst>
                                    <p:set>
                                      <p:cBhvr>
                                        <p:cTn id="40" dur="1" fill="hold">
                                          <p:stCondLst>
                                            <p:cond delay="0"/>
                                          </p:stCondLst>
                                        </p:cTn>
                                        <p:tgtEl>
                                          <p:spTgt spid="17">
                                            <p:txEl>
                                              <p:pRg st="0" end="0"/>
                                            </p:txEl>
                                          </p:spTgt>
                                        </p:tgtEl>
                                        <p:attrNameLst>
                                          <p:attrName>style.visibility</p:attrName>
                                        </p:attrNameLst>
                                      </p:cBhvr>
                                      <p:to>
                                        <p:strVal val="visible"/>
                                      </p:to>
                                    </p:set>
                                    <p:animEffect transition="in" filter="fade">
                                      <p:cBhvr>
                                        <p:cTn id="41" dur="400"/>
                                        <p:tgtEl>
                                          <p:spTgt spid="17">
                                            <p:txEl>
                                              <p:pRg st="0" end="0"/>
                                            </p:txEl>
                                          </p:spTgt>
                                        </p:tgtEl>
                                      </p:cBhvr>
                                    </p:animEffect>
                                    <p:anim calcmode="lin" valueType="num">
                                      <p:cBhvr>
                                        <p:cTn id="42" dur="4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43" dur="400" fill="hold"/>
                                        <p:tgtEl>
                                          <p:spTgt spid="17">
                                            <p:txEl>
                                              <p:pRg st="0" end="0"/>
                                            </p:tx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24">
                                            <p:txEl>
                                              <p:pRg st="0" end="0"/>
                                            </p:txEl>
                                          </p:spTgt>
                                        </p:tgtEl>
                                        <p:attrNameLst>
                                          <p:attrName>style.visibility</p:attrName>
                                        </p:attrNameLst>
                                      </p:cBhvr>
                                      <p:to>
                                        <p:strVal val="visible"/>
                                      </p:to>
                                    </p:set>
                                    <p:animEffect transition="in" filter="fade">
                                      <p:cBhvr>
                                        <p:cTn id="46" dur="500"/>
                                        <p:tgtEl>
                                          <p:spTgt spid="24">
                                            <p:txEl>
                                              <p:pRg st="0" end="0"/>
                                            </p:txEl>
                                          </p:spTgt>
                                        </p:tgtEl>
                                      </p:cBhvr>
                                    </p:animEffect>
                                    <p:anim calcmode="lin" valueType="num">
                                      <p:cBhvr>
                                        <p:cTn id="4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2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2" grpId="0"/>
      <p:bldP spid="12" grpId="0" build="p">
        <p:tmplLst>
          <p:tmpl lvl="1">
            <p:tnLst>
              <p:par>
                <p:cTn presetID="42" presetClass="entr" presetSubtype="0"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Effect transition="in" filter="fade">
                      <p:cBhvr>
                        <p:cTn dur="400"/>
                        <p:tgtEl>
                          <p:spTgt spid="12"/>
                        </p:tgtEl>
                      </p:cBhvr>
                    </p:animEffect>
                    <p:anim calcmode="lin" valueType="num">
                      <p:cBhvr>
                        <p:cTn dur="400" fill="hold"/>
                        <p:tgtEl>
                          <p:spTgt spid="12"/>
                        </p:tgtEl>
                        <p:attrNameLst>
                          <p:attrName>ppt_x</p:attrName>
                        </p:attrNameLst>
                      </p:cBhvr>
                      <p:tavLst>
                        <p:tav tm="0">
                          <p:val>
                            <p:strVal val="#ppt_x"/>
                          </p:val>
                        </p:tav>
                        <p:tav tm="100000">
                          <p:val>
                            <p:strVal val="#ppt_x"/>
                          </p:val>
                        </p:tav>
                      </p:tavLst>
                    </p:anim>
                    <p:anim calcmode="lin" valueType="num">
                      <p:cBhvr>
                        <p:cTn dur="4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42" presetClass="entr" presetSubtype="0" fill="hold" nodeType="withEffect">
                  <p:stCondLst>
                    <p:cond delay="2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14" grpId="0" build="p">
        <p:tmplLst>
          <p:tmpl lvl="1">
            <p:tnLst>
              <p:par>
                <p:cTn presetID="10" presetClass="entr" presetSubtype="0" fill="hold" nodeType="withEffect">
                  <p:stCondLst>
                    <p:cond delay="8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withEffect">
                  <p:stCondLst>
                    <p:cond delay="8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400"/>
                        <p:tgtEl>
                          <p:spTgt spid="17"/>
                        </p:tgtEl>
                      </p:cBhvr>
                    </p:animEffect>
                    <p:anim calcmode="lin" valueType="num">
                      <p:cBhvr>
                        <p:cTn dur="400" fill="hold"/>
                        <p:tgtEl>
                          <p:spTgt spid="17"/>
                        </p:tgtEl>
                        <p:attrNameLst>
                          <p:attrName>ppt_x</p:attrName>
                        </p:attrNameLst>
                      </p:cBhvr>
                      <p:tavLst>
                        <p:tav tm="0">
                          <p:val>
                            <p:strVal val="#ppt_x"/>
                          </p:val>
                        </p:tav>
                        <p:tav tm="100000">
                          <p:val>
                            <p:strVal val="#ppt_x"/>
                          </p:val>
                        </p:tav>
                      </p:tavLst>
                    </p:anim>
                    <p:anim calcmode="lin" valueType="num">
                      <p:cBhvr>
                        <p:cTn dur="400" fill="hold"/>
                        <p:tgtEl>
                          <p:spTgt spid="17"/>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42" presetClass="entr" presetSubtype="0"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anim calcmode="lin" valueType="num">
                      <p:cBhvr>
                        <p:cTn dur="500" fill="hold"/>
                        <p:tgtEl>
                          <p:spTgt spid="24"/>
                        </p:tgtEl>
                        <p:attrNameLst>
                          <p:attrName>ppt_x</p:attrName>
                        </p:attrNameLst>
                      </p:cBhvr>
                      <p:tavLst>
                        <p:tav tm="0">
                          <p:val>
                            <p:strVal val="#ppt_x"/>
                          </p:val>
                        </p:tav>
                        <p:tav tm="100000">
                          <p:val>
                            <p:strVal val="#ppt_x"/>
                          </p:val>
                        </p:tav>
                      </p:tavLst>
                    </p:anim>
                    <p:anim calcmode="lin" valueType="num">
                      <p:cBhvr>
                        <p:cTn dur="500" fill="hold"/>
                        <p:tgtEl>
                          <p:spTgt spid="2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304271"/>
            <a:ext cx="7886700" cy="110463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28650" y="5296959"/>
            <a:ext cx="2057400" cy="304271"/>
          </a:xfrm>
          <a:prstGeom prst="rect">
            <a:avLst/>
          </a:prstGeom>
        </p:spPr>
        <p:txBody>
          <a:bodyPr/>
          <a:lstStyle>
            <a:lvl1pPr>
              <a:defRPr/>
            </a:lvl1pPr>
          </a:lstStyle>
          <a:p>
            <a:fld id="{A2B3F2F7-D8C9-4E43-8D7C-873B3821DA85}" type="datetime1">
              <a:rPr lang="zh-CN" altLang="en-US"/>
              <a:pPr/>
              <a:t>2018/11/30</a:t>
            </a:fld>
            <a:endParaRPr lang="zh-CN" altLang="en-US" sz="1400">
              <a:solidFill>
                <a:schemeClr val="tx1"/>
              </a:solidFill>
            </a:endParaRPr>
          </a:p>
        </p:txBody>
      </p:sp>
      <p:sp>
        <p:nvSpPr>
          <p:cNvPr id="4" name="页脚占位符 3"/>
          <p:cNvSpPr>
            <a:spLocks noGrp="1"/>
          </p:cNvSpPr>
          <p:nvPr>
            <p:ph type="ftr" sz="quarter" idx="11"/>
          </p:nvPr>
        </p:nvSpPr>
        <p:spPr>
          <a:xfrm>
            <a:off x="3028950" y="5296959"/>
            <a:ext cx="3086100" cy="304271"/>
          </a:xfrm>
          <a:prstGeom prst="rect">
            <a:avLst/>
          </a:prstGeom>
        </p:spPr>
        <p:txBody>
          <a:bodyPr/>
          <a:lstStyle>
            <a:lvl1pPr>
              <a:defRPr/>
            </a:lvl1pPr>
          </a:lstStyle>
          <a:p>
            <a:endParaRPr lang="zh-CN" altLang="zh-CN"/>
          </a:p>
        </p:txBody>
      </p:sp>
      <p:sp>
        <p:nvSpPr>
          <p:cNvPr id="5" name="灯片编号占位符 4"/>
          <p:cNvSpPr>
            <a:spLocks noGrp="1"/>
          </p:cNvSpPr>
          <p:nvPr>
            <p:ph type="sldNum" sz="quarter" idx="12"/>
          </p:nvPr>
        </p:nvSpPr>
        <p:spPr>
          <a:xfrm>
            <a:off x="6457950" y="5296959"/>
            <a:ext cx="2057400" cy="304271"/>
          </a:xfrm>
          <a:prstGeom prst="rect">
            <a:avLst/>
          </a:prstGeom>
        </p:spPr>
        <p:txBody>
          <a:bodyPr/>
          <a:lstStyle>
            <a:lvl1pPr>
              <a:defRPr/>
            </a:lvl1pPr>
          </a:lstStyle>
          <a:p>
            <a:fld id="{BE49A5DF-8B1F-43DD-BA44-60E67D5F9AA0}" type="slidenum">
              <a:rPr lang="zh-CN" altLang="en-US"/>
              <a:pPr/>
              <a:t>‹#›</a:t>
            </a:fld>
            <a:endParaRPr lang="zh-CN" altLang="en-US" sz="1400">
              <a:solidFill>
                <a:schemeClr val="tx1"/>
              </a:solidFill>
            </a:endParaRPr>
          </a:p>
        </p:txBody>
      </p:sp>
    </p:spTree>
    <p:extLst>
      <p:ext uri="{BB962C8B-B14F-4D97-AF65-F5344CB8AC3E}">
        <p14:creationId xmlns:p14="http://schemas.microsoft.com/office/powerpoint/2010/main" val="154340495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1" y="5296960"/>
            <a:ext cx="2133600" cy="304271"/>
          </a:xfrm>
          <a:prstGeom prst="rect">
            <a:avLst/>
          </a:prstGeom>
        </p:spPr>
        <p:txBody>
          <a:bodyPr/>
          <a:lstStyle/>
          <a:p>
            <a:fld id="{06DB1B64-DBBB-47C8-B605-FDCE552E155A}" type="datetimeFigureOut">
              <a:rPr lang="zh-CN" altLang="en-US" smtClean="0"/>
              <a:t>2018/11/30</a:t>
            </a:fld>
            <a:endParaRPr lang="zh-CN" altLang="en-US"/>
          </a:p>
        </p:txBody>
      </p:sp>
      <p:sp>
        <p:nvSpPr>
          <p:cNvPr id="3" name="页脚占位符 2"/>
          <p:cNvSpPr>
            <a:spLocks noGrp="1"/>
          </p:cNvSpPr>
          <p:nvPr>
            <p:ph type="ftr" sz="quarter" idx="11"/>
          </p:nvPr>
        </p:nvSpPr>
        <p:spPr>
          <a:xfrm>
            <a:off x="3124200" y="5296960"/>
            <a:ext cx="2895600" cy="304271"/>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5296960"/>
            <a:ext cx="2133600" cy="304271"/>
          </a:xfrm>
          <a:prstGeom prst="rect">
            <a:avLst/>
          </a:prstGeom>
        </p:spPr>
        <p:txBody>
          <a:body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348137759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333501"/>
            <a:ext cx="8229600" cy="3771636"/>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1" y="5296960"/>
            <a:ext cx="2133600" cy="304271"/>
          </a:xfrm>
          <a:prstGeom prst="rect">
            <a:avLst/>
          </a:prstGeom>
        </p:spPr>
        <p:txBody>
          <a:bodyPr/>
          <a:lstStyle/>
          <a:p>
            <a:fld id="{06DB1B64-DBBB-47C8-B605-FDCE552E155A}" type="datetimeFigureOut">
              <a:rPr lang="zh-CN" altLang="en-US" smtClean="0"/>
              <a:t>2018/11/30</a:t>
            </a:fld>
            <a:endParaRPr lang="zh-CN" altLang="en-US"/>
          </a:p>
        </p:txBody>
      </p:sp>
      <p:sp>
        <p:nvSpPr>
          <p:cNvPr id="5" name="页脚占位符 4"/>
          <p:cNvSpPr>
            <a:spLocks noGrp="1"/>
          </p:cNvSpPr>
          <p:nvPr>
            <p:ph type="ftr" sz="quarter" idx="11"/>
          </p:nvPr>
        </p:nvSpPr>
        <p:spPr>
          <a:xfrm>
            <a:off x="3124200" y="5296960"/>
            <a:ext cx="2895600" cy="304271"/>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5296960"/>
            <a:ext cx="2133600" cy="304271"/>
          </a:xfrm>
          <a:prstGeom prst="rect">
            <a:avLst/>
          </a:prstGeom>
        </p:spPr>
        <p:txBody>
          <a:body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14516176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4_节标题">
    <p:spTree>
      <p:nvGrpSpPr>
        <p:cNvPr id="1" name=""/>
        <p:cNvGrpSpPr/>
        <p:nvPr/>
      </p:nvGrpSpPr>
      <p:grpSpPr>
        <a:xfrm>
          <a:off x="0" y="0"/>
          <a:ext cx="0" cy="0"/>
          <a:chOff x="0" y="0"/>
          <a:chExt cx="0" cy="0"/>
        </a:xfrm>
      </p:grpSpPr>
      <p:cxnSp>
        <p:nvCxnSpPr>
          <p:cNvPr id="3" name="直接连接符 2"/>
          <p:cNvCxnSpPr/>
          <p:nvPr userDrawn="1"/>
        </p:nvCxnSpPr>
        <p:spPr>
          <a:xfrm>
            <a:off x="443753" y="693461"/>
            <a:ext cx="8209429"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 name="圆角矩形 3"/>
          <p:cNvSpPr/>
          <p:nvPr userDrawn="1"/>
        </p:nvSpPr>
        <p:spPr>
          <a:xfrm rot="18926425">
            <a:off x="575761" y="397125"/>
            <a:ext cx="162180" cy="180200"/>
          </a:xfrm>
          <a:prstGeom prst="roundRect">
            <a:avLst/>
          </a:prstGeom>
          <a:solidFill>
            <a:schemeClr val="tx1"/>
          </a:soli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949" dirty="0">
              <a:latin typeface="微软雅黑" panose="020B0503020204020204" pitchFamily="34" charset="-122"/>
              <a:ea typeface="微软雅黑" panose="020B0503020204020204" pitchFamily="34" charset="-122"/>
            </a:endParaRPr>
          </a:p>
        </p:txBody>
      </p:sp>
      <p:cxnSp>
        <p:nvCxnSpPr>
          <p:cNvPr id="5" name="直接连接符 4"/>
          <p:cNvCxnSpPr/>
          <p:nvPr userDrawn="1"/>
        </p:nvCxnSpPr>
        <p:spPr>
          <a:xfrm>
            <a:off x="1906670" y="359809"/>
            <a:ext cx="0" cy="25276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052065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50"/>
                                        <p:tgtEl>
                                          <p:spTgt spid="4"/>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5"/>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04155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25017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7"/>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13896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4401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elcome">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28625" y="1788111"/>
            <a:ext cx="3381375"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WELCOME</a:t>
            </a:r>
          </a:p>
        </p:txBody>
      </p:sp>
      <p:sp>
        <p:nvSpPr>
          <p:cNvPr id="9" name="Text Placeholder 7"/>
          <p:cNvSpPr>
            <a:spLocks noGrp="1"/>
          </p:cNvSpPr>
          <p:nvPr>
            <p:ph type="body" sz="quarter" idx="11" hasCustomPrompt="1"/>
          </p:nvPr>
        </p:nvSpPr>
        <p:spPr>
          <a:xfrm>
            <a:off x="428625" y="2342343"/>
            <a:ext cx="3381375"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3" name="Group 2"/>
          <p:cNvGrpSpPr/>
          <p:nvPr userDrawn="1"/>
        </p:nvGrpSpPr>
        <p:grpSpPr>
          <a:xfrm>
            <a:off x="428626" y="2230144"/>
            <a:ext cx="3383972" cy="36000"/>
            <a:chOff x="428625" y="3767667"/>
            <a:chExt cx="3263900" cy="69400"/>
          </a:xfrm>
        </p:grpSpPr>
        <p:sp>
          <p:nvSpPr>
            <p:cNvPr id="2" name="Rectangle 1"/>
            <p:cNvSpPr/>
            <p:nvPr userDrawn="1"/>
          </p:nvSpPr>
          <p:spPr>
            <a:xfrm>
              <a:off x="428625" y="3767667"/>
              <a:ext cx="815975" cy="694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userDrawn="1"/>
          </p:nvSpPr>
          <p:spPr>
            <a:xfrm>
              <a:off x="1244600" y="3767667"/>
              <a:ext cx="815975" cy="69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userDrawn="1"/>
          </p:nvSpPr>
          <p:spPr>
            <a:xfrm>
              <a:off x="2060575" y="3767667"/>
              <a:ext cx="815975" cy="694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2876550" y="3767667"/>
              <a:ext cx="815975" cy="694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 name="Text Placeholder 2"/>
          <p:cNvSpPr>
            <a:spLocks noGrp="1"/>
          </p:cNvSpPr>
          <p:nvPr>
            <p:ph type="body" sz="quarter" idx="16" hasCustomPrompt="1"/>
          </p:nvPr>
        </p:nvSpPr>
        <p:spPr>
          <a:xfrm>
            <a:off x="443971" y="2618156"/>
            <a:ext cx="3366029" cy="1572820"/>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a:p>
            <a:pPr lvl="0"/>
            <a:endParaRPr lang="en-US" dirty="0" smtClean="0"/>
          </a:p>
          <a:p>
            <a:pPr lvl="0"/>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spTree>
    <p:extLst>
      <p:ext uri="{BB962C8B-B14F-4D97-AF65-F5344CB8AC3E}">
        <p14:creationId xmlns:p14="http://schemas.microsoft.com/office/powerpoint/2010/main" val="2214841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6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par>
                                <p:cTn id="14" presetID="42" presetClass="entr" presetSubtype="0" fill="hold" grpId="0" nodeType="withEffect">
                                  <p:stCondLst>
                                    <p:cond delay="200"/>
                                  </p:stCondLst>
                                  <p:childTnLst>
                                    <p:set>
                                      <p:cBhvr>
                                        <p:cTn id="15" dur="1" fill="hold">
                                          <p:stCondLst>
                                            <p:cond delay="0"/>
                                          </p:stCondLst>
                                        </p:cTn>
                                        <p:tgtEl>
                                          <p:spTgt spid="9">
                                            <p:txEl>
                                              <p:pRg st="0" end="0"/>
                                            </p:txEl>
                                          </p:spTgt>
                                        </p:tgtEl>
                                        <p:attrNameLst>
                                          <p:attrName>style.visibility</p:attrName>
                                        </p:attrNameLst>
                                      </p:cBhvr>
                                      <p:to>
                                        <p:strVal val="visible"/>
                                      </p:to>
                                    </p:set>
                                    <p:animEffect transition="in" filter="fade">
                                      <p:cBhvr>
                                        <p:cTn id="16" dur="500"/>
                                        <p:tgtEl>
                                          <p:spTgt spid="9">
                                            <p:txEl>
                                              <p:pRg st="0" end="0"/>
                                            </p:txEl>
                                          </p:spTgt>
                                        </p:tgtEl>
                                      </p:cBhvr>
                                    </p:animEffect>
                                    <p:anim calcmode="lin" valueType="num">
                                      <p:cBhvr>
                                        <p:cTn id="1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9">
                                            <p:txEl>
                                              <p:pRg st="0" end="0"/>
                                            </p:txEl>
                                          </p:spTgt>
                                        </p:tgtEl>
                                        <p:attrNameLst>
                                          <p:attrName>ppt_y</p:attrName>
                                        </p:attrNameLst>
                                      </p:cBhvr>
                                      <p:tavLst>
                                        <p:tav tm="0">
                                          <p:val>
                                            <p:strVal val="#ppt_y+.1"/>
                                          </p:val>
                                        </p:tav>
                                        <p:tav tm="100000">
                                          <p:val>
                                            <p:strVal val="#ppt_y"/>
                                          </p:val>
                                        </p:tav>
                                      </p:tavLst>
                                    </p:anim>
                                  </p:childTnLst>
                                </p:cTn>
                              </p:par>
                              <p:par>
                                <p:cTn id="19" presetID="10" presetClass="entr" presetSubtype="0" fill="hold" grpId="0" nodeType="withEffect">
                                  <p:stCondLst>
                                    <p:cond delay="800"/>
                                  </p:stCondLst>
                                  <p:childTnLst>
                                    <p:set>
                                      <p:cBhvr>
                                        <p:cTn id="20" dur="1" fill="hold">
                                          <p:stCondLst>
                                            <p:cond delay="0"/>
                                          </p:stCondLst>
                                        </p:cTn>
                                        <p:tgtEl>
                                          <p:spTgt spid="10">
                                            <p:txEl>
                                              <p:pRg st="0" end="0"/>
                                            </p:txEl>
                                          </p:spTgt>
                                        </p:tgtEl>
                                        <p:attrNameLst>
                                          <p:attrName>style.visibility</p:attrName>
                                        </p:attrNameLst>
                                      </p:cBhvr>
                                      <p:to>
                                        <p:strVal val="visible"/>
                                      </p:to>
                                    </p:set>
                                    <p:animEffect transition="in" filter="fade">
                                      <p:cBhvr>
                                        <p:cTn id="21" dur="500"/>
                                        <p:tgtEl>
                                          <p:spTgt spid="10">
                                            <p:txEl>
                                              <p:pRg st="0" end="0"/>
                                            </p:txEl>
                                          </p:spTgt>
                                        </p:tgtEl>
                                      </p:cBhvr>
                                    </p:animEffect>
                                  </p:childTnLst>
                                </p:cTn>
                              </p:par>
                              <p:par>
                                <p:cTn id="22" presetID="10" presetClass="entr" presetSubtype="0" fill="hold" grpId="0" nodeType="withEffect">
                                  <p:stCondLst>
                                    <p:cond delay="800"/>
                                  </p:stCondLst>
                                  <p:childTnLst>
                                    <p:set>
                                      <p:cBhvr>
                                        <p:cTn id="23" dur="1" fill="hold">
                                          <p:stCondLst>
                                            <p:cond delay="0"/>
                                          </p:stCondLst>
                                        </p:cTn>
                                        <p:tgtEl>
                                          <p:spTgt spid="10">
                                            <p:txEl>
                                              <p:pRg st="2" end="2"/>
                                            </p:txEl>
                                          </p:spTgt>
                                        </p:tgtEl>
                                        <p:attrNameLst>
                                          <p:attrName>style.visibility</p:attrName>
                                        </p:attrNameLst>
                                      </p:cBhvr>
                                      <p:to>
                                        <p:strVal val="visible"/>
                                      </p:to>
                                    </p:set>
                                    <p:animEffect transition="in" filter="fade">
                                      <p:cBhvr>
                                        <p:cTn id="24"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5792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55367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37324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27542"/>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89305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66197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22708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5"/>
            <a:ext cx="2057400" cy="487627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865"/>
            <a:ext cx="6019800" cy="487627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1035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Big image with descri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Picture Placeholder 2"/>
          <p:cNvSpPr>
            <a:spLocks noGrp="1"/>
          </p:cNvSpPr>
          <p:nvPr>
            <p:ph type="pic" sz="quarter" idx="17"/>
          </p:nvPr>
        </p:nvSpPr>
        <p:spPr>
          <a:xfrm>
            <a:off x="0" y="1278122"/>
            <a:ext cx="9144000" cy="3090677"/>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 name="Text Placeholder 2"/>
          <p:cNvSpPr>
            <a:spLocks noGrp="1"/>
          </p:cNvSpPr>
          <p:nvPr>
            <p:ph type="body" sz="quarter" idx="16" hasCustomPrompt="1"/>
          </p:nvPr>
        </p:nvSpPr>
        <p:spPr>
          <a:xfrm>
            <a:off x="443971" y="4616287"/>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spTree>
    <p:extLst>
      <p:ext uri="{BB962C8B-B14F-4D97-AF65-F5344CB8AC3E}">
        <p14:creationId xmlns:p14="http://schemas.microsoft.com/office/powerpoint/2010/main" val="44211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nodePh="1">
                                  <p:stCondLst>
                                    <p:cond delay="800"/>
                                  </p:stCondLst>
                                  <p:endCondLst>
                                    <p:cond evt="begin" delay="0">
                                      <p:tn val="15"/>
                                    </p:cond>
                                  </p:end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4" grpId="0"/>
      <p:bldP spid="5" grpId="0" build="p">
        <p:tmplLst>
          <p:tmpl lvl="1">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Big image with descri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Picture Placeholder 2"/>
          <p:cNvSpPr>
            <a:spLocks noGrp="1"/>
          </p:cNvSpPr>
          <p:nvPr>
            <p:ph type="pic" sz="quarter" idx="17"/>
          </p:nvPr>
        </p:nvSpPr>
        <p:spPr>
          <a:xfrm>
            <a:off x="0" y="1278123"/>
            <a:ext cx="9144000" cy="2506478"/>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 name="Text Placeholder 2"/>
          <p:cNvSpPr>
            <a:spLocks noGrp="1"/>
          </p:cNvSpPr>
          <p:nvPr>
            <p:ph type="body" sz="quarter" idx="16" hasCustomPrompt="1"/>
          </p:nvPr>
        </p:nvSpPr>
        <p:spPr>
          <a:xfrm>
            <a:off x="443971" y="4501987"/>
            <a:ext cx="8230129" cy="649977"/>
          </a:xfrm>
          <a:prstGeom prst="rect">
            <a:avLst/>
          </a:prstGeom>
        </p:spPr>
        <p:txBody>
          <a:bodyPr vert="horz" lIns="0" tIns="0" rIns="0" bIns="0" numCol="2" spcCol="36000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sp>
        <p:nvSpPr>
          <p:cNvPr id="6" name="Text Placeholder 7"/>
          <p:cNvSpPr>
            <a:spLocks noGrp="1"/>
          </p:cNvSpPr>
          <p:nvPr>
            <p:ph type="body" sz="quarter" idx="18" hasCustomPrompt="1"/>
          </p:nvPr>
        </p:nvSpPr>
        <p:spPr>
          <a:xfrm>
            <a:off x="427038" y="4050409"/>
            <a:ext cx="41576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
        <p:nvSpPr>
          <p:cNvPr id="10" name="矩形 9"/>
          <p:cNvSpPr/>
          <p:nvPr userDrawn="1"/>
        </p:nvSpPr>
        <p:spPr>
          <a:xfrm>
            <a:off x="5538627" y="544814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8684E"/>
                </a:solidFill>
                <a:effectLst/>
                <a:uLnTx/>
                <a:uFillTx/>
              </a:rPr>
              <a:t>PPT</a:t>
            </a:r>
            <a:r>
              <a:rPr kumimoji="0" lang="zh-CN" altLang="en-US" sz="100" b="0" i="0" u="none" strike="noStrike" kern="0" cap="none" spc="0" normalizeH="0" baseline="0" noProof="0" dirty="0" smtClean="0">
                <a:ln>
                  <a:noFill/>
                </a:ln>
                <a:solidFill>
                  <a:srgbClr val="08684E"/>
                </a:solidFill>
                <a:effectLst/>
                <a:uLnTx/>
                <a:uFillTx/>
              </a:rPr>
              <a:t>模板下载：</a:t>
            </a:r>
            <a:r>
              <a:rPr kumimoji="0" lang="en-US" altLang="zh-CN" sz="100" b="0" i="0" u="none" strike="noStrike" kern="0" cap="none" spc="0" normalizeH="0" baseline="0" noProof="0" dirty="0" smtClean="0">
                <a:ln>
                  <a:noFill/>
                </a:ln>
                <a:solidFill>
                  <a:srgbClr val="08684E"/>
                </a:solidFill>
                <a:effectLst/>
                <a:uLnTx/>
                <a:uFillTx/>
              </a:rPr>
              <a:t>www.1ppt.com/moban/     </a:t>
            </a:r>
            <a:r>
              <a:rPr kumimoji="0" lang="zh-CN" altLang="en-US" sz="100" b="0" i="0" u="none" strike="noStrike" kern="0" cap="none" spc="0" normalizeH="0" baseline="0" noProof="0" dirty="0" smtClean="0">
                <a:ln>
                  <a:noFill/>
                </a:ln>
                <a:solidFill>
                  <a:srgbClr val="08684E"/>
                </a:solidFill>
                <a:effectLst/>
                <a:uLnTx/>
                <a:uFillTx/>
              </a:rPr>
              <a:t>行业</a:t>
            </a:r>
            <a:r>
              <a:rPr kumimoji="0" lang="en-US" altLang="zh-CN" sz="100" b="0" i="0" u="none" strike="noStrike" kern="0" cap="none" spc="0" normalizeH="0" baseline="0" noProof="0" dirty="0" smtClean="0">
                <a:ln>
                  <a:noFill/>
                </a:ln>
                <a:solidFill>
                  <a:srgbClr val="08684E"/>
                </a:solidFill>
                <a:effectLst/>
                <a:uLnTx/>
                <a:uFillTx/>
              </a:rPr>
              <a:t>PPT</a:t>
            </a:r>
            <a:r>
              <a:rPr kumimoji="0" lang="zh-CN" altLang="en-US" sz="100" b="0" i="0" u="none" strike="noStrike" kern="0" cap="none" spc="0" normalizeH="0" baseline="0" noProof="0" dirty="0" smtClean="0">
                <a:ln>
                  <a:noFill/>
                </a:ln>
                <a:solidFill>
                  <a:srgbClr val="08684E"/>
                </a:solidFill>
                <a:effectLst/>
                <a:uLnTx/>
                <a:uFillTx/>
              </a:rPr>
              <a:t>模板：</a:t>
            </a:r>
            <a:r>
              <a:rPr kumimoji="0" lang="en-US" altLang="zh-CN" sz="100" b="0" i="0" u="none" strike="noStrike" kern="0" cap="none" spc="0" normalizeH="0" baseline="0" noProof="0" dirty="0" smtClean="0">
                <a:ln>
                  <a:noFill/>
                </a:ln>
                <a:solidFill>
                  <a:srgbClr val="08684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8684E"/>
                </a:solidFill>
                <a:effectLst/>
                <a:uLnTx/>
                <a:uFillTx/>
              </a:rPr>
              <a:t>节日</a:t>
            </a:r>
            <a:r>
              <a:rPr kumimoji="0" lang="en-US" altLang="zh-CN" sz="100" b="0" i="0" u="none" strike="noStrike" kern="0" cap="none" spc="0" normalizeH="0" baseline="0" noProof="0" dirty="0" smtClean="0">
                <a:ln>
                  <a:noFill/>
                </a:ln>
                <a:solidFill>
                  <a:srgbClr val="08684E"/>
                </a:solidFill>
                <a:effectLst/>
                <a:uLnTx/>
                <a:uFillTx/>
              </a:rPr>
              <a:t>PPT</a:t>
            </a:r>
            <a:r>
              <a:rPr kumimoji="0" lang="zh-CN" altLang="en-US" sz="100" b="0" i="0" u="none" strike="noStrike" kern="0" cap="none" spc="0" normalizeH="0" baseline="0" noProof="0" dirty="0" smtClean="0">
                <a:ln>
                  <a:noFill/>
                </a:ln>
                <a:solidFill>
                  <a:srgbClr val="08684E"/>
                </a:solidFill>
                <a:effectLst/>
                <a:uLnTx/>
                <a:uFillTx/>
              </a:rPr>
              <a:t>模板：</a:t>
            </a:r>
            <a:r>
              <a:rPr kumimoji="0" lang="en-US" altLang="zh-CN" sz="100" b="0" i="0" u="none" strike="noStrike" kern="0" cap="none" spc="0" normalizeH="0" baseline="0" noProof="0" dirty="0" smtClean="0">
                <a:ln>
                  <a:noFill/>
                </a:ln>
                <a:solidFill>
                  <a:srgbClr val="08684E"/>
                </a:solidFill>
                <a:effectLst/>
                <a:uLnTx/>
                <a:uFillTx/>
              </a:rPr>
              <a:t>www.1ppt.com/jieri/           PPT</a:t>
            </a:r>
            <a:r>
              <a:rPr kumimoji="0" lang="zh-CN" altLang="en-US" sz="100" b="0" i="0" u="none" strike="noStrike" kern="0" cap="none" spc="0" normalizeH="0" baseline="0" noProof="0" dirty="0" smtClean="0">
                <a:ln>
                  <a:noFill/>
                </a:ln>
                <a:solidFill>
                  <a:srgbClr val="08684E"/>
                </a:solidFill>
                <a:effectLst/>
                <a:uLnTx/>
                <a:uFillTx/>
              </a:rPr>
              <a:t>素材下载：</a:t>
            </a:r>
            <a:r>
              <a:rPr kumimoji="0" lang="en-US" altLang="zh-CN" sz="100" b="0" i="0" u="none" strike="noStrike" kern="0" cap="none" spc="0" normalizeH="0" baseline="0" noProof="0" dirty="0" smtClean="0">
                <a:ln>
                  <a:noFill/>
                </a:ln>
                <a:solidFill>
                  <a:srgbClr val="08684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8684E"/>
                </a:solidFill>
                <a:effectLst/>
                <a:uLnTx/>
                <a:uFillTx/>
              </a:rPr>
              <a:t>PPT</a:t>
            </a:r>
            <a:r>
              <a:rPr kumimoji="0" lang="zh-CN" altLang="en-US" sz="100" b="0" i="0" u="none" strike="noStrike" kern="0" cap="none" spc="0" normalizeH="0" baseline="0" noProof="0" dirty="0" smtClean="0">
                <a:ln>
                  <a:noFill/>
                </a:ln>
                <a:solidFill>
                  <a:srgbClr val="08684E"/>
                </a:solidFill>
                <a:effectLst/>
                <a:uLnTx/>
                <a:uFillTx/>
              </a:rPr>
              <a:t>背景图片：</a:t>
            </a:r>
            <a:r>
              <a:rPr kumimoji="0" lang="en-US" altLang="zh-CN" sz="100" b="0" i="0" u="none" strike="noStrike" kern="0" cap="none" spc="0" normalizeH="0" baseline="0" noProof="0" dirty="0" smtClean="0">
                <a:ln>
                  <a:noFill/>
                </a:ln>
                <a:solidFill>
                  <a:srgbClr val="08684E"/>
                </a:solidFill>
                <a:effectLst/>
                <a:uLnTx/>
                <a:uFillTx/>
              </a:rPr>
              <a:t>www.1ppt.com/beijing/      PPT</a:t>
            </a:r>
            <a:r>
              <a:rPr kumimoji="0" lang="zh-CN" altLang="en-US" sz="100" b="0" i="0" u="none" strike="noStrike" kern="0" cap="none" spc="0" normalizeH="0" baseline="0" noProof="0" dirty="0" smtClean="0">
                <a:ln>
                  <a:noFill/>
                </a:ln>
                <a:solidFill>
                  <a:srgbClr val="08684E"/>
                </a:solidFill>
                <a:effectLst/>
                <a:uLnTx/>
                <a:uFillTx/>
              </a:rPr>
              <a:t>图表下载：</a:t>
            </a:r>
            <a:r>
              <a:rPr kumimoji="0" lang="en-US" altLang="zh-CN" sz="100" b="0" i="0" u="none" strike="noStrike" kern="0" cap="none" spc="0" normalizeH="0" baseline="0" noProof="0" dirty="0" smtClean="0">
                <a:ln>
                  <a:noFill/>
                </a:ln>
                <a:solidFill>
                  <a:srgbClr val="08684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8684E"/>
                </a:solidFill>
                <a:effectLst/>
                <a:uLnTx/>
                <a:uFillTx/>
              </a:rPr>
              <a:t>优秀</a:t>
            </a:r>
            <a:r>
              <a:rPr kumimoji="0" lang="en-US" altLang="zh-CN" sz="100" b="0" i="0" u="none" strike="noStrike" kern="0" cap="none" spc="0" normalizeH="0" baseline="0" noProof="0" dirty="0" smtClean="0">
                <a:ln>
                  <a:noFill/>
                </a:ln>
                <a:solidFill>
                  <a:srgbClr val="08684E"/>
                </a:solidFill>
                <a:effectLst/>
                <a:uLnTx/>
                <a:uFillTx/>
              </a:rPr>
              <a:t>PPT</a:t>
            </a:r>
            <a:r>
              <a:rPr kumimoji="0" lang="zh-CN" altLang="en-US" sz="100" b="0" i="0" u="none" strike="noStrike" kern="0" cap="none" spc="0" normalizeH="0" baseline="0" noProof="0" dirty="0" smtClean="0">
                <a:ln>
                  <a:noFill/>
                </a:ln>
                <a:solidFill>
                  <a:srgbClr val="08684E"/>
                </a:solidFill>
                <a:effectLst/>
                <a:uLnTx/>
                <a:uFillTx/>
              </a:rPr>
              <a:t>下载：</a:t>
            </a:r>
            <a:r>
              <a:rPr kumimoji="0" lang="en-US" altLang="zh-CN" sz="100" b="0" i="0" u="none" strike="noStrike" kern="0" cap="none" spc="0" normalizeH="0" baseline="0" noProof="0" dirty="0" smtClean="0">
                <a:ln>
                  <a:noFill/>
                </a:ln>
                <a:solidFill>
                  <a:srgbClr val="08684E"/>
                </a:solidFill>
                <a:effectLst/>
                <a:uLnTx/>
                <a:uFillTx/>
              </a:rPr>
              <a:t>www.1ppt.com/xiazai/        PPT</a:t>
            </a:r>
            <a:r>
              <a:rPr kumimoji="0" lang="zh-CN" altLang="en-US" sz="100" b="0" i="0" u="none" strike="noStrike" kern="0" cap="none" spc="0" normalizeH="0" baseline="0" noProof="0" dirty="0" smtClean="0">
                <a:ln>
                  <a:noFill/>
                </a:ln>
                <a:solidFill>
                  <a:srgbClr val="08684E"/>
                </a:solidFill>
                <a:effectLst/>
                <a:uLnTx/>
                <a:uFillTx/>
              </a:rPr>
              <a:t>教程： </a:t>
            </a:r>
            <a:r>
              <a:rPr kumimoji="0" lang="en-US" altLang="zh-CN" sz="100" b="0" i="0" u="none" strike="noStrike" kern="0" cap="none" spc="0" normalizeH="0" baseline="0" noProof="0" dirty="0" smtClean="0">
                <a:ln>
                  <a:noFill/>
                </a:ln>
                <a:solidFill>
                  <a:srgbClr val="08684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8684E"/>
                </a:solidFill>
                <a:effectLst/>
                <a:uLnTx/>
                <a:uFillTx/>
              </a:rPr>
              <a:t>Word</a:t>
            </a:r>
            <a:r>
              <a:rPr kumimoji="0" lang="zh-CN" altLang="en-US" sz="100" b="0" i="0" u="none" strike="noStrike" kern="0" cap="none" spc="0" normalizeH="0" baseline="0" noProof="0" dirty="0" smtClean="0">
                <a:ln>
                  <a:noFill/>
                </a:ln>
                <a:solidFill>
                  <a:srgbClr val="08684E"/>
                </a:solidFill>
                <a:effectLst/>
                <a:uLnTx/>
                <a:uFillTx/>
              </a:rPr>
              <a:t>教程： </a:t>
            </a:r>
            <a:r>
              <a:rPr kumimoji="0" lang="en-US" altLang="zh-CN" sz="100" b="0" i="0" u="none" strike="noStrike" kern="0" cap="none" spc="0" normalizeH="0" baseline="0" noProof="0" dirty="0" smtClean="0">
                <a:ln>
                  <a:noFill/>
                </a:ln>
                <a:solidFill>
                  <a:srgbClr val="08684E"/>
                </a:solidFill>
                <a:effectLst/>
                <a:uLnTx/>
                <a:uFillTx/>
              </a:rPr>
              <a:t>www.1ppt.com/word/              Excel</a:t>
            </a:r>
            <a:r>
              <a:rPr kumimoji="0" lang="zh-CN" altLang="en-US" sz="100" b="0" i="0" u="none" strike="noStrike" kern="0" cap="none" spc="0" normalizeH="0" baseline="0" noProof="0" dirty="0" smtClean="0">
                <a:ln>
                  <a:noFill/>
                </a:ln>
                <a:solidFill>
                  <a:srgbClr val="08684E"/>
                </a:solidFill>
                <a:effectLst/>
                <a:uLnTx/>
                <a:uFillTx/>
              </a:rPr>
              <a:t>教程：</a:t>
            </a:r>
            <a:r>
              <a:rPr kumimoji="0" lang="en-US" altLang="zh-CN" sz="100" b="0" i="0" u="none" strike="noStrike" kern="0" cap="none" spc="0" normalizeH="0" baseline="0" noProof="0" dirty="0" smtClean="0">
                <a:ln>
                  <a:noFill/>
                </a:ln>
                <a:solidFill>
                  <a:srgbClr val="08684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8684E"/>
                </a:solidFill>
                <a:effectLst/>
                <a:uLnTx/>
                <a:uFillTx/>
              </a:rPr>
              <a:t>资料下载：</a:t>
            </a:r>
            <a:r>
              <a:rPr kumimoji="0" lang="en-US" altLang="zh-CN" sz="100" b="0" i="0" u="none" strike="noStrike" kern="0" cap="none" spc="0" normalizeH="0" baseline="0" noProof="0" dirty="0" smtClean="0">
                <a:ln>
                  <a:noFill/>
                </a:ln>
                <a:solidFill>
                  <a:srgbClr val="08684E"/>
                </a:solidFill>
                <a:effectLst/>
                <a:uLnTx/>
                <a:uFillTx/>
              </a:rPr>
              <a:t>www.1ppt.com/ziliao/                PPT</a:t>
            </a:r>
            <a:r>
              <a:rPr kumimoji="0" lang="zh-CN" altLang="en-US" sz="100" b="0" i="0" u="none" strike="noStrike" kern="0" cap="none" spc="0" normalizeH="0" baseline="0" noProof="0" dirty="0" smtClean="0">
                <a:ln>
                  <a:noFill/>
                </a:ln>
                <a:solidFill>
                  <a:srgbClr val="08684E"/>
                </a:solidFill>
                <a:effectLst/>
                <a:uLnTx/>
                <a:uFillTx/>
              </a:rPr>
              <a:t>课件下载：</a:t>
            </a:r>
            <a:r>
              <a:rPr kumimoji="0" lang="en-US" altLang="zh-CN" sz="100" b="0" i="0" u="none" strike="noStrike" kern="0" cap="none" spc="0" normalizeH="0" baseline="0" noProof="0" dirty="0" smtClean="0">
                <a:ln>
                  <a:noFill/>
                </a:ln>
                <a:solidFill>
                  <a:srgbClr val="08684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8684E"/>
                </a:solidFill>
                <a:effectLst/>
                <a:uLnTx/>
                <a:uFillTx/>
              </a:rPr>
              <a:t>范文下载：</a:t>
            </a:r>
            <a:r>
              <a:rPr kumimoji="0" lang="en-US" altLang="zh-CN" sz="100" b="0" i="0" u="none" strike="noStrike" kern="0" cap="none" spc="0" normalizeH="0" baseline="0" noProof="0" dirty="0" smtClean="0">
                <a:ln>
                  <a:noFill/>
                </a:ln>
                <a:solidFill>
                  <a:srgbClr val="08684E"/>
                </a:solidFill>
                <a:effectLst/>
                <a:uLnTx/>
                <a:uFillTx/>
              </a:rPr>
              <a:t>www.1ppt.com/fanwen/             </a:t>
            </a:r>
            <a:r>
              <a:rPr kumimoji="0" lang="zh-CN" altLang="en-US" sz="100" b="0" i="0" u="none" strike="noStrike" kern="0" cap="none" spc="0" normalizeH="0" baseline="0" noProof="0" dirty="0" smtClean="0">
                <a:ln>
                  <a:noFill/>
                </a:ln>
                <a:solidFill>
                  <a:srgbClr val="08684E"/>
                </a:solidFill>
                <a:effectLst/>
                <a:uLnTx/>
                <a:uFillTx/>
              </a:rPr>
              <a:t>试卷下载：</a:t>
            </a:r>
            <a:r>
              <a:rPr kumimoji="0" lang="en-US" altLang="zh-CN" sz="100" b="0" i="0" u="none" strike="noStrike" kern="0" cap="none" spc="0" normalizeH="0" baseline="0" noProof="0" dirty="0" smtClean="0">
                <a:ln>
                  <a:noFill/>
                </a:ln>
                <a:solidFill>
                  <a:srgbClr val="08684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8684E"/>
                </a:solidFill>
                <a:effectLst/>
                <a:uLnTx/>
                <a:uFillTx/>
              </a:rPr>
              <a:t>教案下载：</a:t>
            </a:r>
            <a:r>
              <a:rPr kumimoji="0" lang="en-US" altLang="zh-CN" sz="100" b="0" i="0" u="none" strike="noStrike" kern="0" cap="none" spc="0" normalizeH="0" baseline="0" noProof="0" dirty="0" smtClean="0">
                <a:ln>
                  <a:noFill/>
                </a:ln>
                <a:solidFill>
                  <a:srgbClr val="08684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8684E"/>
                </a:solidFill>
                <a:effectLst/>
                <a:uLnTx/>
                <a:uFillTx/>
              </a:rPr>
              <a:t>字体下载：</a:t>
            </a:r>
            <a:r>
              <a:rPr kumimoji="0" lang="en-US" altLang="zh-CN" sz="100" b="0" i="0" u="none" strike="noStrike" kern="0" cap="none" spc="0" normalizeH="0" baseline="0" noProof="0" dirty="0" smtClean="0">
                <a:ln>
                  <a:noFill/>
                </a:ln>
                <a:solidFill>
                  <a:srgbClr val="08684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8684E"/>
                </a:solidFill>
                <a:effectLst/>
                <a:uLnTx/>
                <a:uFillTx/>
              </a:rPr>
              <a:t> </a:t>
            </a:r>
            <a:endParaRPr kumimoji="0" lang="zh-CN" altLang="en-US" sz="100" b="0" i="0" u="none" strike="noStrike" kern="0" cap="none" spc="0" normalizeH="0" baseline="0" noProof="0" dirty="0" smtClean="0">
              <a:ln>
                <a:noFill/>
              </a:ln>
              <a:solidFill>
                <a:srgbClr val="08684E"/>
              </a:solidFill>
              <a:effectLst/>
              <a:uLnTx/>
              <a:uFillTx/>
            </a:endParaRPr>
          </a:p>
        </p:txBody>
      </p:sp>
    </p:spTree>
    <p:extLst>
      <p:ext uri="{BB962C8B-B14F-4D97-AF65-F5344CB8AC3E}">
        <p14:creationId xmlns:p14="http://schemas.microsoft.com/office/powerpoint/2010/main" val="530939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nodePh="1">
                                  <p:stCondLst>
                                    <p:cond delay="800"/>
                                  </p:stCondLst>
                                  <p:endCondLst>
                                    <p:cond evt="begin" delay="0">
                                      <p:tn val="15"/>
                                    </p:cond>
                                  </p:end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500"/>
                                        <p:tgtEl>
                                          <p:spTgt spid="5">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400"/>
                                        <p:tgtEl>
                                          <p:spTgt spid="6">
                                            <p:txEl>
                                              <p:pRg st="0" end="0"/>
                                            </p:txEl>
                                          </p:spTgt>
                                        </p:tgtEl>
                                      </p:cBhvr>
                                    </p:animEffect>
                                    <p:anim calcmode="lin" valueType="num">
                                      <p:cBhvr>
                                        <p:cTn id="24"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4" grpId="0"/>
      <p:bldP spid="5" grpId="0" build="p">
        <p:tmplLst>
          <p:tmpl lvl="1">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with content dark">
    <p:spTree>
      <p:nvGrpSpPr>
        <p:cNvPr id="1" name=""/>
        <p:cNvGrpSpPr/>
        <p:nvPr/>
      </p:nvGrpSpPr>
      <p:grpSpPr>
        <a:xfrm>
          <a:off x="0" y="0"/>
          <a:ext cx="0" cy="0"/>
          <a:chOff x="0" y="0"/>
          <a:chExt cx="0" cy="0"/>
        </a:xfrm>
      </p:grpSpPr>
      <p:sp>
        <p:nvSpPr>
          <p:cNvPr id="6"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extLst>
      <p:ext uri="{BB962C8B-B14F-4D97-AF65-F5344CB8AC3E}">
        <p14:creationId xmlns:p14="http://schemas.microsoft.com/office/powerpoint/2010/main" val="1089160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400"/>
                                        <p:tgtEl>
                                          <p:spTgt spid="6">
                                            <p:txEl>
                                              <p:pRg st="0" end="0"/>
                                            </p:txEl>
                                          </p:spTgt>
                                        </p:tgtEl>
                                      </p:cBhvr>
                                    </p:animEffect>
                                    <p:anim calcmode="lin" valueType="num">
                                      <p:cBhvr>
                                        <p:cTn id="8"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with content Clear">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extLst>
      <p:ext uri="{BB962C8B-B14F-4D97-AF65-F5344CB8AC3E}">
        <p14:creationId xmlns:p14="http://schemas.microsoft.com/office/powerpoint/2010/main" val="3241663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with content Clear">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40" hasCustomPrompt="1"/>
          </p:nvPr>
        </p:nvSpPr>
        <p:spPr>
          <a:xfrm>
            <a:off x="452439" y="1223131"/>
            <a:ext cx="2948682" cy="359817"/>
          </a:xfrm>
          <a:prstGeom prst="rect">
            <a:avLst/>
          </a:prstGeom>
        </p:spPr>
        <p:txBody>
          <a:bodyPr vert="horz" lIns="0" tIns="40504" rIns="0" bIns="40504" anchor="ctr"/>
          <a:lstStyle>
            <a:lvl1pPr marL="0" indent="0" algn="l">
              <a:lnSpc>
                <a:spcPct val="100000"/>
              </a:lnSpc>
              <a:spcBef>
                <a:spcPts val="0"/>
              </a:spcBef>
              <a:buNone/>
              <a:defRPr sz="1600" b="1">
                <a:solidFill>
                  <a:schemeClr val="tx1">
                    <a:lumMod val="75000"/>
                    <a:lumOff val="25000"/>
                  </a:schemeClr>
                </a:solidFill>
                <a:latin typeface="Lato Light"/>
                <a:cs typeface="Lato Light"/>
              </a:defRPr>
            </a:lvl1pPr>
          </a:lstStyle>
          <a:p>
            <a:pPr lvl="0"/>
            <a:r>
              <a:rPr lang="es-ES_tradnl" dirty="0" err="1" smtClean="0"/>
              <a:t>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5" name="Text Placeholder 7"/>
          <p:cNvSpPr>
            <a:spLocks noGrp="1"/>
          </p:cNvSpPr>
          <p:nvPr>
            <p:ph type="body" sz="quarter" idx="41" hasCustomPrompt="1"/>
          </p:nvPr>
        </p:nvSpPr>
        <p:spPr>
          <a:xfrm>
            <a:off x="452438" y="1624963"/>
            <a:ext cx="294868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Text Placeholder 2"/>
          <p:cNvSpPr>
            <a:spLocks noGrp="1"/>
          </p:cNvSpPr>
          <p:nvPr>
            <p:ph type="body" sz="quarter" idx="42" hasCustomPrompt="1"/>
          </p:nvPr>
        </p:nvSpPr>
        <p:spPr>
          <a:xfrm>
            <a:off x="467784" y="1900775"/>
            <a:ext cx="2932641" cy="1793567"/>
          </a:xfrm>
          <a:prstGeom prst="rect">
            <a:avLst/>
          </a:prstGeom>
        </p:spPr>
        <p:txBody>
          <a:bodyPr vert="horz" lIns="0" tIns="0" rIns="0" bIns="0"/>
          <a:lstStyle>
            <a:lvl1pPr marL="0" marR="0" indent="0" algn="just" defTabSz="405037" rtl="0" eaLnBrk="1" fontAlgn="auto" latinLnBrk="0" hangingPunct="1">
              <a:lnSpc>
                <a:spcPct val="130000"/>
              </a:lnSpc>
              <a:spcBef>
                <a:spcPct val="20000"/>
              </a:spcBef>
              <a:spcAft>
                <a:spcPts val="0"/>
              </a:spcAft>
              <a:buClrTx/>
              <a:buSzTx/>
              <a:buFont typeface="Arial"/>
              <a:buNone/>
              <a:tabLst/>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a:p>
            <a:pPr lvl="0"/>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fringillascipit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sp>
        <p:nvSpPr>
          <p:cNvPr id="9" name="Text Placeholder 2"/>
          <p:cNvSpPr>
            <a:spLocks noGrp="1"/>
          </p:cNvSpPr>
          <p:nvPr>
            <p:ph type="body" sz="quarter" idx="64" hasCustomPrompt="1"/>
          </p:nvPr>
        </p:nvSpPr>
        <p:spPr>
          <a:xfrm>
            <a:off x="467783" y="4523255"/>
            <a:ext cx="2932641"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10" name="Text Placeholder 7"/>
          <p:cNvSpPr>
            <a:spLocks noGrp="1"/>
          </p:cNvSpPr>
          <p:nvPr>
            <p:ph type="body" sz="quarter" idx="18" hasCustomPrompt="1"/>
          </p:nvPr>
        </p:nvSpPr>
        <p:spPr>
          <a:xfrm>
            <a:off x="467783" y="3974582"/>
            <a:ext cx="2932641"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tx1">
                    <a:lumMod val="50000"/>
                    <a:lumOff val="50000"/>
                  </a:schemeClr>
                </a:solidFill>
                <a:latin typeface="Lato Regular"/>
                <a:cs typeface="Lato Regular"/>
              </a:defRPr>
            </a:lvl1pPr>
          </a:lstStyle>
          <a:p>
            <a:pPr lvl="0"/>
            <a:r>
              <a:rPr lang="es-ES_tradnl" dirty="0" smtClean="0"/>
              <a:t>RESULT 1</a:t>
            </a:r>
          </a:p>
        </p:txBody>
      </p:sp>
      <p:sp>
        <p:nvSpPr>
          <p:cNvPr id="11" name="Text Placeholder 7"/>
          <p:cNvSpPr>
            <a:spLocks noGrp="1"/>
          </p:cNvSpPr>
          <p:nvPr>
            <p:ph type="body" sz="quarter" idx="65" hasCustomPrompt="1"/>
          </p:nvPr>
        </p:nvSpPr>
        <p:spPr>
          <a:xfrm>
            <a:off x="467783" y="4317574"/>
            <a:ext cx="2932641"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extLst>
      <p:ext uri="{BB962C8B-B14F-4D97-AF65-F5344CB8AC3E}">
        <p14:creationId xmlns:p14="http://schemas.microsoft.com/office/powerpoint/2010/main" val="539804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400"/>
                                        <p:tgtEl>
                                          <p:spTgt spid="4">
                                            <p:txEl>
                                              <p:pRg st="0" end="0"/>
                                            </p:txEl>
                                          </p:spTgt>
                                        </p:tgtEl>
                                      </p:cBhvr>
                                    </p:animEffect>
                                    <p:anim calcmode="lin" valueType="num">
                                      <p:cBhvr>
                                        <p:cTn id="1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400" fill="hold"/>
                                        <p:tgtEl>
                                          <p:spTgt spid="4">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0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anim calcmode="lin" valueType="num">
                                      <p:cBhvr>
                                        <p:cTn id="2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0" end="0"/>
                                            </p:txEl>
                                          </p:spTgt>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80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childTnLst>
                                </p:cTn>
                              </p:par>
                              <p:par>
                                <p:cTn id="28" presetID="10" presetClass="entr" presetSubtype="0" fill="hold" grpId="0" nodeType="withEffect">
                                  <p:stCondLst>
                                    <p:cond delay="800"/>
                                  </p:stCondLst>
                                  <p:childTnLst>
                                    <p:set>
                                      <p:cBhvr>
                                        <p:cTn id="29" dur="1" fill="hold">
                                          <p:stCondLst>
                                            <p:cond delay="0"/>
                                          </p:stCondLst>
                                        </p:cTn>
                                        <p:tgtEl>
                                          <p:spTgt spid="7">
                                            <p:txEl>
                                              <p:pRg st="1" end="1"/>
                                            </p:txEl>
                                          </p:spTgt>
                                        </p:tgtEl>
                                        <p:attrNameLst>
                                          <p:attrName>style.visibility</p:attrName>
                                        </p:attrNameLst>
                                      </p:cBhvr>
                                      <p:to>
                                        <p:strVal val="visible"/>
                                      </p:to>
                                    </p:set>
                                    <p:animEffect transition="in" filter="fade">
                                      <p:cBhvr>
                                        <p:cTn id="30" dur="500"/>
                                        <p:tgtEl>
                                          <p:spTgt spid="7">
                                            <p:txEl>
                                              <p:pRg st="1" end="1"/>
                                            </p:txEl>
                                          </p:spTgt>
                                        </p:tgtEl>
                                      </p:cBhvr>
                                    </p:animEffect>
                                  </p:childTnLst>
                                </p:cTn>
                              </p:par>
                              <p:par>
                                <p:cTn id="31" presetID="10" presetClass="entr" presetSubtype="0" fill="hold" grpId="0" nodeType="withEffect">
                                  <p:stCondLst>
                                    <p:cond delay="800"/>
                                  </p:stCondLst>
                                  <p:childTnLst>
                                    <p:set>
                                      <p:cBhvr>
                                        <p:cTn id="32" dur="1" fill="hold">
                                          <p:stCondLst>
                                            <p:cond delay="0"/>
                                          </p:stCondLst>
                                        </p:cTn>
                                        <p:tgtEl>
                                          <p:spTgt spid="9">
                                            <p:txEl>
                                              <p:pRg st="0" end="0"/>
                                            </p:txEl>
                                          </p:spTgt>
                                        </p:tgtEl>
                                        <p:attrNameLst>
                                          <p:attrName>style.visibility</p:attrName>
                                        </p:attrNameLst>
                                      </p:cBhvr>
                                      <p:to>
                                        <p:strVal val="visible"/>
                                      </p:to>
                                    </p:set>
                                    <p:animEffect transition="in" filter="fade">
                                      <p:cBhvr>
                                        <p:cTn id="33" dur="500"/>
                                        <p:tgtEl>
                                          <p:spTgt spid="9">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10">
                                            <p:txEl>
                                              <p:pRg st="0" end="0"/>
                                            </p:txEl>
                                          </p:spTgt>
                                        </p:tgtEl>
                                        <p:attrNameLst>
                                          <p:attrName>style.visibility</p:attrName>
                                        </p:attrNameLst>
                                      </p:cBhvr>
                                      <p:to>
                                        <p:strVal val="visible"/>
                                      </p:to>
                                    </p:set>
                                    <p:animEffect transition="in" filter="fade">
                                      <p:cBhvr>
                                        <p:cTn id="36" dur="400"/>
                                        <p:tgtEl>
                                          <p:spTgt spid="10">
                                            <p:txEl>
                                              <p:pRg st="0" end="0"/>
                                            </p:txEl>
                                          </p:spTgt>
                                        </p:tgtEl>
                                      </p:cBhvr>
                                    </p:animEffect>
                                    <p:anim calcmode="lin" valueType="num">
                                      <p:cBhvr>
                                        <p:cTn id="37"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10">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11">
                                            <p:txEl>
                                              <p:pRg st="0" end="0"/>
                                            </p:txEl>
                                          </p:spTgt>
                                        </p:tgtEl>
                                        <p:attrNameLst>
                                          <p:attrName>style.visibility</p:attrName>
                                        </p:attrNameLst>
                                      </p:cBhvr>
                                      <p:to>
                                        <p:strVal val="visible"/>
                                      </p:to>
                                    </p:set>
                                    <p:animEffect transition="in" filter="fade">
                                      <p:cBhvr>
                                        <p:cTn id="41" dur="500"/>
                                        <p:tgtEl>
                                          <p:spTgt spid="11">
                                            <p:txEl>
                                              <p:pRg st="0" end="0"/>
                                            </p:txEl>
                                          </p:spTgt>
                                        </p:tgtEl>
                                      </p:cBhvr>
                                    </p:animEffect>
                                    <p:anim calcmode="lin" valueType="num">
                                      <p:cBhvr>
                                        <p:cTn id="42"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anim calcmode="lin" valueType="num">
                      <p:cBhvr>
                        <p:cTn dur="500" fill="hold"/>
                        <p:tgtEl>
                          <p:spTgt spid="5"/>
                        </p:tgtEl>
                        <p:attrNameLst>
                          <p:attrName>ppt_x</p:attrName>
                        </p:attrNameLst>
                      </p:cBhvr>
                      <p:tavLst>
                        <p:tav tm="0">
                          <p:val>
                            <p:strVal val="#ppt_x"/>
                          </p:val>
                        </p:tav>
                        <p:tav tm="100000">
                          <p:val>
                            <p:strVal val="#ppt_x"/>
                          </p:val>
                        </p:tav>
                      </p:tavLst>
                    </p:anim>
                    <p:anim calcmode="lin" valueType="num">
                      <p:cBhvr>
                        <p:cTn dur="5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with content Clear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5" name="Text Placeholder 7"/>
          <p:cNvSpPr>
            <a:spLocks noGrp="1"/>
          </p:cNvSpPr>
          <p:nvPr>
            <p:ph type="body" sz="quarter" idx="18" hasCustomPrompt="1"/>
          </p:nvPr>
        </p:nvSpPr>
        <p:spPr>
          <a:xfrm>
            <a:off x="427038" y="4257826"/>
            <a:ext cx="82470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tx1">
                    <a:lumMod val="75000"/>
                    <a:lumOff val="25000"/>
                  </a:schemeClr>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extLst>
      <p:ext uri="{BB962C8B-B14F-4D97-AF65-F5344CB8AC3E}">
        <p14:creationId xmlns:p14="http://schemas.microsoft.com/office/powerpoint/2010/main" val="2202796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400"/>
                                        <p:tgtEl>
                                          <p:spTgt spid="5">
                                            <p:txEl>
                                              <p:pRg st="0" end="0"/>
                                            </p:txEl>
                                          </p:spTgt>
                                        </p:tgtEl>
                                      </p:cBhvr>
                                    </p:animEffect>
                                    <p:anim calcmode="lin" valueType="num">
                                      <p:cBhvr>
                                        <p:cTn id="21"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with content Dark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5" name="Text Placeholder 7"/>
          <p:cNvSpPr>
            <a:spLocks noGrp="1"/>
          </p:cNvSpPr>
          <p:nvPr>
            <p:ph type="body" sz="quarter" idx="18" hasCustomPrompt="1"/>
          </p:nvPr>
        </p:nvSpPr>
        <p:spPr>
          <a:xfrm>
            <a:off x="427038" y="4257826"/>
            <a:ext cx="82470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extLst>
      <p:ext uri="{BB962C8B-B14F-4D97-AF65-F5344CB8AC3E}">
        <p14:creationId xmlns:p14="http://schemas.microsoft.com/office/powerpoint/2010/main" val="2485871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400"/>
                                        <p:tgtEl>
                                          <p:spTgt spid="8">
                                            <p:txEl>
                                              <p:pRg st="0" end="0"/>
                                            </p:txEl>
                                          </p:spTgt>
                                        </p:tgtEl>
                                      </p:cBhvr>
                                    </p:animEffect>
                                    <p:anim calcmode="lin" valueType="num">
                                      <p:cBhvr>
                                        <p:cTn id="8"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400"/>
                                        <p:tgtEl>
                                          <p:spTgt spid="5">
                                            <p:txEl>
                                              <p:pRg st="0" end="0"/>
                                            </p:txEl>
                                          </p:spTgt>
                                        </p:tgtEl>
                                      </p:cBhvr>
                                    </p:animEffect>
                                    <p:anim calcmode="lin" valueType="num">
                                      <p:cBhvr>
                                        <p:cTn id="21"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Rounded Rectangle 1"/>
          <p:cNvSpPr/>
          <p:nvPr userDrawn="1"/>
        </p:nvSpPr>
        <p:spPr>
          <a:xfrm>
            <a:off x="8680453" y="270483"/>
            <a:ext cx="274638" cy="237193"/>
          </a:xfrm>
          <a:prstGeom prst="roundRect">
            <a:avLst>
              <a:gd name="adj" fmla="val 21739"/>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5057" tIns="47529" rIns="95057" bIns="47529" rtlCol="0" anchor="ctr"/>
          <a:lstStyle/>
          <a:p>
            <a:pPr algn="ctr"/>
            <a:endParaRPr lang="en-US" dirty="0">
              <a:solidFill>
                <a:srgbClr val="7F7F7F"/>
              </a:solidFill>
            </a:endParaRPr>
          </a:p>
        </p:txBody>
      </p:sp>
      <p:sp>
        <p:nvSpPr>
          <p:cNvPr id="3" name="TextBox 2"/>
          <p:cNvSpPr txBox="1"/>
          <p:nvPr userDrawn="1"/>
        </p:nvSpPr>
        <p:spPr>
          <a:xfrm flipH="1">
            <a:off x="8744211" y="263429"/>
            <a:ext cx="145790" cy="244248"/>
          </a:xfrm>
          <a:prstGeom prst="rect">
            <a:avLst/>
          </a:prstGeom>
          <a:noFill/>
        </p:spPr>
        <p:txBody>
          <a:bodyPr wrap="none" lIns="0" tIns="0" rIns="0" bIns="0" rtlCol="0" anchor="ctr" anchorCtr="1">
            <a:normAutofit/>
          </a:bodyPr>
          <a:lstStyle/>
          <a:p>
            <a:pPr algn="ctr">
              <a:lnSpc>
                <a:spcPct val="100000"/>
              </a:lnSpc>
            </a:pPr>
            <a:fld id="{FCEE2C88-6C8F-484D-AF69-578F576B1F44}" type="slidenum">
              <a:rPr lang="en-US" sz="900" smtClean="0">
                <a:solidFill>
                  <a:schemeClr val="bg1"/>
                </a:solidFill>
                <a:latin typeface="Arial"/>
                <a:cs typeface="Arial"/>
              </a:rPr>
              <a:pPr algn="ctr">
                <a:lnSpc>
                  <a:spcPct val="100000"/>
                </a:lnSpc>
              </a:pPr>
              <a:t>‹#›</a:t>
            </a:fld>
            <a:endParaRPr lang="en-US" sz="900" dirty="0">
              <a:solidFill>
                <a:schemeClr val="bg1"/>
              </a:solidFill>
              <a:latin typeface="Arial"/>
              <a:cs typeface="Arial"/>
            </a:endParaRPr>
          </a:p>
        </p:txBody>
      </p:sp>
    </p:spTree>
    <p:extLst>
      <p:ext uri="{BB962C8B-B14F-4D97-AF65-F5344CB8AC3E}">
        <p14:creationId xmlns:p14="http://schemas.microsoft.com/office/powerpoint/2010/main" val="363149968"/>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5" r:id="rId4"/>
    <p:sldLayoutId id="2147483671" r:id="rId5"/>
    <p:sldLayoutId id="2147483701" r:id="rId6"/>
    <p:sldLayoutId id="2147483707" r:id="rId7"/>
    <p:sldLayoutId id="2147483702" r:id="rId8"/>
    <p:sldLayoutId id="2147483718" r:id="rId9"/>
    <p:sldLayoutId id="2147483719" r:id="rId10"/>
    <p:sldLayoutId id="2147483713" r:id="rId11"/>
    <p:sldLayoutId id="2147483734" r:id="rId12"/>
    <p:sldLayoutId id="2147483735" r:id="rId13"/>
    <p:sldLayoutId id="2147483736" r:id="rId14"/>
    <p:sldLayoutId id="2147483737" r:id="rId15"/>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Effect transition="in" filter="fade">
                                      <p:cBhvr>
                                        <p:cTn id="9" dur="3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hf hdr="0" ftr="0" dt="0"/>
  <p:txStyles>
    <p:titleStyle>
      <a:lvl1pPr algn="ctr" defTabSz="405037" rtl="0" eaLnBrk="1" latinLnBrk="0" hangingPunct="1">
        <a:spcBef>
          <a:spcPct val="0"/>
        </a:spcBef>
        <a:buNone/>
        <a:defRPr sz="3900" kern="1200">
          <a:solidFill>
            <a:schemeClr val="tx1"/>
          </a:solidFill>
          <a:latin typeface="+mj-lt"/>
          <a:ea typeface="+mj-ea"/>
          <a:cs typeface="+mj-cs"/>
        </a:defRPr>
      </a:lvl1pPr>
    </p:titleStyle>
    <p:bodyStyle>
      <a:lvl1pPr marL="303777" indent="-303777" algn="l" defTabSz="405037" rtl="0" eaLnBrk="1" latinLnBrk="0" hangingPunct="1">
        <a:spcBef>
          <a:spcPct val="20000"/>
        </a:spcBef>
        <a:buFont typeface="Arial"/>
        <a:buChar char="•"/>
        <a:defRPr sz="2800" kern="1200">
          <a:solidFill>
            <a:schemeClr val="tx1"/>
          </a:solidFill>
          <a:latin typeface="+mn-lt"/>
          <a:ea typeface="+mn-ea"/>
          <a:cs typeface="+mn-cs"/>
        </a:defRPr>
      </a:lvl1pPr>
      <a:lvl2pPr marL="658184" indent="-253147" algn="l" defTabSz="405037" rtl="0" eaLnBrk="1" latinLnBrk="0" hangingPunct="1">
        <a:spcBef>
          <a:spcPct val="20000"/>
        </a:spcBef>
        <a:buFont typeface="Arial"/>
        <a:buChar char="–"/>
        <a:defRPr sz="2500" kern="1200">
          <a:solidFill>
            <a:schemeClr val="tx1"/>
          </a:solidFill>
          <a:latin typeface="+mn-lt"/>
          <a:ea typeface="+mn-ea"/>
          <a:cs typeface="+mn-cs"/>
        </a:defRPr>
      </a:lvl2pPr>
      <a:lvl3pPr marL="1012591" indent="-202518" algn="l" defTabSz="405037" rtl="0" eaLnBrk="1" latinLnBrk="0" hangingPunct="1">
        <a:spcBef>
          <a:spcPct val="20000"/>
        </a:spcBef>
        <a:buFont typeface="Arial"/>
        <a:buChar char="•"/>
        <a:defRPr sz="2100" kern="1200">
          <a:solidFill>
            <a:schemeClr val="tx1"/>
          </a:solidFill>
          <a:latin typeface="+mn-lt"/>
          <a:ea typeface="+mn-ea"/>
          <a:cs typeface="+mn-cs"/>
        </a:defRPr>
      </a:lvl3pPr>
      <a:lvl4pPr marL="1417626" indent="-202518" algn="l" defTabSz="405037" rtl="0" eaLnBrk="1" latinLnBrk="0" hangingPunct="1">
        <a:spcBef>
          <a:spcPct val="20000"/>
        </a:spcBef>
        <a:buFont typeface="Arial"/>
        <a:buChar char="–"/>
        <a:defRPr sz="1800" kern="1200">
          <a:solidFill>
            <a:schemeClr val="tx1"/>
          </a:solidFill>
          <a:latin typeface="+mn-lt"/>
          <a:ea typeface="+mn-ea"/>
          <a:cs typeface="+mn-cs"/>
        </a:defRPr>
      </a:lvl4pPr>
      <a:lvl5pPr marL="1822662" indent="-202518" algn="l" defTabSz="405037" rtl="0" eaLnBrk="1" latinLnBrk="0" hangingPunct="1">
        <a:spcBef>
          <a:spcPct val="20000"/>
        </a:spcBef>
        <a:buFont typeface="Arial"/>
        <a:buChar char="»"/>
        <a:defRPr sz="1800" kern="1200">
          <a:solidFill>
            <a:schemeClr val="tx1"/>
          </a:solidFill>
          <a:latin typeface="+mn-lt"/>
          <a:ea typeface="+mn-ea"/>
          <a:cs typeface="+mn-cs"/>
        </a:defRPr>
      </a:lvl5pPr>
      <a:lvl6pPr marL="2227698" indent="-202518" algn="l" defTabSz="405037" rtl="0" eaLnBrk="1" latinLnBrk="0" hangingPunct="1">
        <a:spcBef>
          <a:spcPct val="20000"/>
        </a:spcBef>
        <a:buFont typeface="Arial"/>
        <a:buChar char="•"/>
        <a:defRPr sz="1800" kern="1200">
          <a:solidFill>
            <a:schemeClr val="tx1"/>
          </a:solidFill>
          <a:latin typeface="+mn-lt"/>
          <a:ea typeface="+mn-ea"/>
          <a:cs typeface="+mn-cs"/>
        </a:defRPr>
      </a:lvl6pPr>
      <a:lvl7pPr marL="2632735" indent="-202518" algn="l" defTabSz="405037" rtl="0" eaLnBrk="1" latinLnBrk="0" hangingPunct="1">
        <a:spcBef>
          <a:spcPct val="20000"/>
        </a:spcBef>
        <a:buFont typeface="Arial"/>
        <a:buChar char="•"/>
        <a:defRPr sz="1800" kern="1200">
          <a:solidFill>
            <a:schemeClr val="tx1"/>
          </a:solidFill>
          <a:latin typeface="+mn-lt"/>
          <a:ea typeface="+mn-ea"/>
          <a:cs typeface="+mn-cs"/>
        </a:defRPr>
      </a:lvl7pPr>
      <a:lvl8pPr marL="3037771" indent="-202518" algn="l" defTabSz="405037" rtl="0" eaLnBrk="1" latinLnBrk="0" hangingPunct="1">
        <a:spcBef>
          <a:spcPct val="20000"/>
        </a:spcBef>
        <a:buFont typeface="Arial"/>
        <a:buChar char="•"/>
        <a:defRPr sz="1800" kern="1200">
          <a:solidFill>
            <a:schemeClr val="tx1"/>
          </a:solidFill>
          <a:latin typeface="+mn-lt"/>
          <a:ea typeface="+mn-ea"/>
          <a:cs typeface="+mn-cs"/>
        </a:defRPr>
      </a:lvl8pPr>
      <a:lvl9pPr marL="3442807" indent="-202518" algn="l" defTabSz="405037" rtl="0" eaLnBrk="1" latinLnBrk="0" hangingPunct="1">
        <a:spcBef>
          <a:spcPct val="20000"/>
        </a:spcBef>
        <a:buFont typeface="Arial"/>
        <a:buChar char="•"/>
        <a:defRPr sz="1800" kern="1200">
          <a:solidFill>
            <a:schemeClr val="tx1"/>
          </a:solidFill>
          <a:latin typeface="+mn-lt"/>
          <a:ea typeface="+mn-ea"/>
          <a:cs typeface="+mn-cs"/>
        </a:defRPr>
      </a:lvl9pPr>
    </p:bodyStyle>
    <p:otherStyle>
      <a:defPPr>
        <a:defRPr lang="en-US"/>
      </a:defPPr>
      <a:lvl1pPr marL="0" algn="l" defTabSz="405037" rtl="0" eaLnBrk="1" latinLnBrk="0" hangingPunct="1">
        <a:defRPr sz="1600" kern="1200">
          <a:solidFill>
            <a:schemeClr val="tx1"/>
          </a:solidFill>
          <a:latin typeface="+mn-lt"/>
          <a:ea typeface="+mn-ea"/>
          <a:cs typeface="+mn-cs"/>
        </a:defRPr>
      </a:lvl1pPr>
      <a:lvl2pPr marL="405037" algn="l" defTabSz="405037" rtl="0" eaLnBrk="1" latinLnBrk="0" hangingPunct="1">
        <a:defRPr sz="1600" kern="1200">
          <a:solidFill>
            <a:schemeClr val="tx1"/>
          </a:solidFill>
          <a:latin typeface="+mn-lt"/>
          <a:ea typeface="+mn-ea"/>
          <a:cs typeface="+mn-cs"/>
        </a:defRPr>
      </a:lvl2pPr>
      <a:lvl3pPr marL="810073" algn="l" defTabSz="405037" rtl="0" eaLnBrk="1" latinLnBrk="0" hangingPunct="1">
        <a:defRPr sz="1600" kern="1200">
          <a:solidFill>
            <a:schemeClr val="tx1"/>
          </a:solidFill>
          <a:latin typeface="+mn-lt"/>
          <a:ea typeface="+mn-ea"/>
          <a:cs typeface="+mn-cs"/>
        </a:defRPr>
      </a:lvl3pPr>
      <a:lvl4pPr marL="1215109" algn="l" defTabSz="405037" rtl="0" eaLnBrk="1" latinLnBrk="0" hangingPunct="1">
        <a:defRPr sz="1600" kern="1200">
          <a:solidFill>
            <a:schemeClr val="tx1"/>
          </a:solidFill>
          <a:latin typeface="+mn-lt"/>
          <a:ea typeface="+mn-ea"/>
          <a:cs typeface="+mn-cs"/>
        </a:defRPr>
      </a:lvl4pPr>
      <a:lvl5pPr marL="1620144" algn="l" defTabSz="405037" rtl="0" eaLnBrk="1" latinLnBrk="0" hangingPunct="1">
        <a:defRPr sz="1600" kern="1200">
          <a:solidFill>
            <a:schemeClr val="tx1"/>
          </a:solidFill>
          <a:latin typeface="+mn-lt"/>
          <a:ea typeface="+mn-ea"/>
          <a:cs typeface="+mn-cs"/>
        </a:defRPr>
      </a:lvl5pPr>
      <a:lvl6pPr marL="2025180" algn="l" defTabSz="405037" rtl="0" eaLnBrk="1" latinLnBrk="0" hangingPunct="1">
        <a:defRPr sz="1600" kern="1200">
          <a:solidFill>
            <a:schemeClr val="tx1"/>
          </a:solidFill>
          <a:latin typeface="+mn-lt"/>
          <a:ea typeface="+mn-ea"/>
          <a:cs typeface="+mn-cs"/>
        </a:defRPr>
      </a:lvl6pPr>
      <a:lvl7pPr marL="2430216" algn="l" defTabSz="405037" rtl="0" eaLnBrk="1" latinLnBrk="0" hangingPunct="1">
        <a:defRPr sz="1600" kern="1200">
          <a:solidFill>
            <a:schemeClr val="tx1"/>
          </a:solidFill>
          <a:latin typeface="+mn-lt"/>
          <a:ea typeface="+mn-ea"/>
          <a:cs typeface="+mn-cs"/>
        </a:defRPr>
      </a:lvl7pPr>
      <a:lvl8pPr marL="2835253" algn="l" defTabSz="405037" rtl="0" eaLnBrk="1" latinLnBrk="0" hangingPunct="1">
        <a:defRPr sz="1600" kern="1200">
          <a:solidFill>
            <a:schemeClr val="tx1"/>
          </a:solidFill>
          <a:latin typeface="+mn-lt"/>
          <a:ea typeface="+mn-ea"/>
          <a:cs typeface="+mn-cs"/>
        </a:defRPr>
      </a:lvl8pPr>
      <a:lvl9pPr marL="3240289" algn="l" defTabSz="405037"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2018/11/30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386692085"/>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image" Target="../media/image10.png"/><Relationship Id="rId10" Type="http://schemas.microsoft.com/office/2007/relationships/hdphoto" Target="../media/hdphoto2.wdp"/><Relationship Id="rId4" Type="http://schemas.openxmlformats.org/officeDocument/2006/relationships/image" Target="../media/image7.png"/><Relationship Id="rId9" Type="http://schemas.openxmlformats.org/officeDocument/2006/relationships/image" Target="../media/image5.png"/></Relationships>
</file>

<file path=ppt/slides/_rels/slide1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10.png"/><Relationship Id="rId10" Type="http://schemas.openxmlformats.org/officeDocument/2006/relationships/image" Target="../media/image3.png"/><Relationship Id="rId4" Type="http://schemas.openxmlformats.org/officeDocument/2006/relationships/image" Target="../media/image7.png"/><Relationship Id="rId9"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6.png"/><Relationship Id="rId7"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3.png"/></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0.png"/><Relationship Id="rId7"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15.png"/><Relationship Id="rId5" Type="http://schemas.openxmlformats.org/officeDocument/2006/relationships/image" Target="../media/image8.png"/><Relationship Id="rId4" Type="http://schemas.openxmlformats.org/officeDocument/2006/relationships/image" Target="../media/image6.png"/><Relationship Id="rId9" Type="http://schemas.openxmlformats.org/officeDocument/2006/relationships/image" Target="../media/image3.png"/></Relationships>
</file>

<file path=ppt/slides/_rels/slide14.xml.rels><?xml version="1.0" encoding="UTF-8" standalone="yes"?>
<Relationships xmlns="http://schemas.openxmlformats.org/package/2006/relationships"><Relationship Id="rId13" Type="http://schemas.openxmlformats.org/officeDocument/2006/relationships/image" Target="../media/image30.png"/><Relationship Id="rId18" Type="http://schemas.openxmlformats.org/officeDocument/2006/relationships/image" Target="../media/image35.png"/><Relationship Id="rId26" Type="http://schemas.openxmlformats.org/officeDocument/2006/relationships/image" Target="../media/image43.png"/><Relationship Id="rId39" Type="http://schemas.openxmlformats.org/officeDocument/2006/relationships/image" Target="../media/image56.png"/><Relationship Id="rId21" Type="http://schemas.openxmlformats.org/officeDocument/2006/relationships/image" Target="../media/image38.png"/><Relationship Id="rId34" Type="http://schemas.openxmlformats.org/officeDocument/2006/relationships/image" Target="../media/image51.png"/><Relationship Id="rId42" Type="http://schemas.openxmlformats.org/officeDocument/2006/relationships/image" Target="../media/image59.png"/><Relationship Id="rId47" Type="http://schemas.openxmlformats.org/officeDocument/2006/relationships/image" Target="../media/image64.png"/><Relationship Id="rId50" Type="http://schemas.openxmlformats.org/officeDocument/2006/relationships/image" Target="../media/image67.png"/><Relationship Id="rId55" Type="http://schemas.openxmlformats.org/officeDocument/2006/relationships/image" Target="../media/image72.png"/><Relationship Id="rId63" Type="http://schemas.openxmlformats.org/officeDocument/2006/relationships/image" Target="../media/image80.png"/><Relationship Id="rId68" Type="http://schemas.openxmlformats.org/officeDocument/2006/relationships/image" Target="../media/image85.png"/><Relationship Id="rId76" Type="http://schemas.openxmlformats.org/officeDocument/2006/relationships/image" Target="../media/image8.png"/><Relationship Id="rId7" Type="http://schemas.openxmlformats.org/officeDocument/2006/relationships/image" Target="../media/image24.png"/><Relationship Id="rId71" Type="http://schemas.openxmlformats.org/officeDocument/2006/relationships/image" Target="../media/image88.png"/><Relationship Id="rId2" Type="http://schemas.openxmlformats.org/officeDocument/2006/relationships/notesSlide" Target="../notesSlides/notesSlide14.xml"/><Relationship Id="rId16" Type="http://schemas.openxmlformats.org/officeDocument/2006/relationships/image" Target="../media/image33.png"/><Relationship Id="rId29" Type="http://schemas.openxmlformats.org/officeDocument/2006/relationships/image" Target="../media/image46.png"/><Relationship Id="rId11" Type="http://schemas.openxmlformats.org/officeDocument/2006/relationships/image" Target="../media/image28.png"/><Relationship Id="rId24" Type="http://schemas.openxmlformats.org/officeDocument/2006/relationships/image" Target="../media/image41.png"/><Relationship Id="rId32" Type="http://schemas.openxmlformats.org/officeDocument/2006/relationships/image" Target="../media/image49.png"/><Relationship Id="rId37" Type="http://schemas.openxmlformats.org/officeDocument/2006/relationships/image" Target="../media/image54.png"/><Relationship Id="rId40" Type="http://schemas.openxmlformats.org/officeDocument/2006/relationships/image" Target="../media/image57.png"/><Relationship Id="rId45" Type="http://schemas.openxmlformats.org/officeDocument/2006/relationships/image" Target="../media/image62.png"/><Relationship Id="rId53" Type="http://schemas.openxmlformats.org/officeDocument/2006/relationships/image" Target="../media/image70.png"/><Relationship Id="rId58" Type="http://schemas.openxmlformats.org/officeDocument/2006/relationships/image" Target="../media/image75.png"/><Relationship Id="rId66" Type="http://schemas.openxmlformats.org/officeDocument/2006/relationships/image" Target="../media/image83.png"/><Relationship Id="rId74" Type="http://schemas.openxmlformats.org/officeDocument/2006/relationships/image" Target="../media/image91.png"/><Relationship Id="rId79" Type="http://schemas.openxmlformats.org/officeDocument/2006/relationships/image" Target="../media/image7.png"/><Relationship Id="rId5" Type="http://schemas.openxmlformats.org/officeDocument/2006/relationships/image" Target="../media/image22.png"/><Relationship Id="rId61" Type="http://schemas.openxmlformats.org/officeDocument/2006/relationships/image" Target="../media/image78.png"/><Relationship Id="rId10" Type="http://schemas.openxmlformats.org/officeDocument/2006/relationships/image" Target="../media/image27.png"/><Relationship Id="rId19" Type="http://schemas.openxmlformats.org/officeDocument/2006/relationships/image" Target="../media/image36.png"/><Relationship Id="rId31" Type="http://schemas.openxmlformats.org/officeDocument/2006/relationships/image" Target="../media/image48.png"/><Relationship Id="rId44" Type="http://schemas.openxmlformats.org/officeDocument/2006/relationships/image" Target="../media/image61.png"/><Relationship Id="rId52" Type="http://schemas.openxmlformats.org/officeDocument/2006/relationships/image" Target="../media/image69.png"/><Relationship Id="rId60" Type="http://schemas.openxmlformats.org/officeDocument/2006/relationships/image" Target="../media/image77.png"/><Relationship Id="rId65" Type="http://schemas.openxmlformats.org/officeDocument/2006/relationships/image" Target="../media/image82.png"/><Relationship Id="rId73" Type="http://schemas.openxmlformats.org/officeDocument/2006/relationships/image" Target="../media/image90.png"/><Relationship Id="rId78" Type="http://schemas.openxmlformats.org/officeDocument/2006/relationships/image" Target="../media/image6.png"/><Relationship Id="rId81" Type="http://schemas.openxmlformats.org/officeDocument/2006/relationships/image" Target="../media/image3.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 Id="rId22" Type="http://schemas.openxmlformats.org/officeDocument/2006/relationships/image" Target="../media/image39.png"/><Relationship Id="rId27" Type="http://schemas.openxmlformats.org/officeDocument/2006/relationships/image" Target="../media/image44.png"/><Relationship Id="rId30" Type="http://schemas.openxmlformats.org/officeDocument/2006/relationships/image" Target="../media/image47.png"/><Relationship Id="rId35" Type="http://schemas.openxmlformats.org/officeDocument/2006/relationships/image" Target="../media/image52.png"/><Relationship Id="rId43" Type="http://schemas.openxmlformats.org/officeDocument/2006/relationships/image" Target="../media/image60.png"/><Relationship Id="rId48" Type="http://schemas.openxmlformats.org/officeDocument/2006/relationships/image" Target="../media/image65.png"/><Relationship Id="rId56" Type="http://schemas.openxmlformats.org/officeDocument/2006/relationships/image" Target="../media/image73.png"/><Relationship Id="rId64" Type="http://schemas.openxmlformats.org/officeDocument/2006/relationships/image" Target="../media/image81.png"/><Relationship Id="rId69" Type="http://schemas.openxmlformats.org/officeDocument/2006/relationships/image" Target="../media/image86.png"/><Relationship Id="rId77" Type="http://schemas.openxmlformats.org/officeDocument/2006/relationships/image" Target="../media/image15.png"/><Relationship Id="rId8" Type="http://schemas.openxmlformats.org/officeDocument/2006/relationships/image" Target="../media/image25.png"/><Relationship Id="rId51" Type="http://schemas.openxmlformats.org/officeDocument/2006/relationships/image" Target="../media/image68.png"/><Relationship Id="rId72" Type="http://schemas.openxmlformats.org/officeDocument/2006/relationships/image" Target="../media/image89.png"/><Relationship Id="rId80" Type="http://schemas.openxmlformats.org/officeDocument/2006/relationships/image" Target="../media/image17.png"/><Relationship Id="rId3" Type="http://schemas.openxmlformats.org/officeDocument/2006/relationships/image" Target="../media/image20.png"/><Relationship Id="rId12" Type="http://schemas.openxmlformats.org/officeDocument/2006/relationships/image" Target="../media/image29.png"/><Relationship Id="rId17" Type="http://schemas.openxmlformats.org/officeDocument/2006/relationships/image" Target="../media/image34.png"/><Relationship Id="rId25" Type="http://schemas.openxmlformats.org/officeDocument/2006/relationships/image" Target="../media/image42.png"/><Relationship Id="rId33" Type="http://schemas.openxmlformats.org/officeDocument/2006/relationships/image" Target="../media/image50.png"/><Relationship Id="rId38" Type="http://schemas.openxmlformats.org/officeDocument/2006/relationships/image" Target="../media/image55.png"/><Relationship Id="rId46" Type="http://schemas.openxmlformats.org/officeDocument/2006/relationships/image" Target="../media/image63.png"/><Relationship Id="rId59" Type="http://schemas.openxmlformats.org/officeDocument/2006/relationships/image" Target="../media/image76.png"/><Relationship Id="rId67" Type="http://schemas.openxmlformats.org/officeDocument/2006/relationships/image" Target="../media/image84.png"/><Relationship Id="rId20" Type="http://schemas.openxmlformats.org/officeDocument/2006/relationships/image" Target="../media/image37.png"/><Relationship Id="rId41" Type="http://schemas.openxmlformats.org/officeDocument/2006/relationships/image" Target="../media/image58.png"/><Relationship Id="rId54" Type="http://schemas.openxmlformats.org/officeDocument/2006/relationships/image" Target="../media/image71.png"/><Relationship Id="rId62" Type="http://schemas.openxmlformats.org/officeDocument/2006/relationships/image" Target="../media/image79.png"/><Relationship Id="rId70" Type="http://schemas.openxmlformats.org/officeDocument/2006/relationships/image" Target="../media/image87.png"/><Relationship Id="rId75" Type="http://schemas.openxmlformats.org/officeDocument/2006/relationships/image" Target="../media/image92.png"/><Relationship Id="rId1" Type="http://schemas.openxmlformats.org/officeDocument/2006/relationships/slideLayout" Target="../slideLayouts/slideLayout13.xml"/><Relationship Id="rId6" Type="http://schemas.openxmlformats.org/officeDocument/2006/relationships/image" Target="../media/image23.png"/><Relationship Id="rId15" Type="http://schemas.openxmlformats.org/officeDocument/2006/relationships/image" Target="../media/image32.png"/><Relationship Id="rId23" Type="http://schemas.openxmlformats.org/officeDocument/2006/relationships/image" Target="../media/image40.png"/><Relationship Id="rId28" Type="http://schemas.openxmlformats.org/officeDocument/2006/relationships/image" Target="../media/image45.png"/><Relationship Id="rId36" Type="http://schemas.openxmlformats.org/officeDocument/2006/relationships/image" Target="../media/image53.png"/><Relationship Id="rId49" Type="http://schemas.openxmlformats.org/officeDocument/2006/relationships/image" Target="../media/image66.png"/><Relationship Id="rId57" Type="http://schemas.openxmlformats.org/officeDocument/2006/relationships/image" Target="../media/image74.png"/></Relationships>
</file>

<file path=ppt/slides/_rels/slide1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5.png"/><Relationship Id="rId7"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6.png"/><Relationship Id="rId9" Type="http://schemas.microsoft.com/office/2007/relationships/hdphoto" Target="../media/hdphoto3.wdp"/></Relationships>
</file>

<file path=ppt/slides/_rels/slide1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93.png"/><Relationship Id="rId7"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10.png"/><Relationship Id="rId4" Type="http://schemas.microsoft.com/office/2007/relationships/hdphoto" Target="../media/hdphoto6.wdp"/><Relationship Id="rId9" Type="http://schemas.openxmlformats.org/officeDocument/2006/relationships/image" Target="../media/image3.png"/></Relationships>
</file>

<file path=ppt/slides/_rels/slide1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94.png"/><Relationship Id="rId7"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16.png"/><Relationship Id="rId11" Type="http://schemas.openxmlformats.org/officeDocument/2006/relationships/image" Target="../media/image3.png"/><Relationship Id="rId5" Type="http://schemas.openxmlformats.org/officeDocument/2006/relationships/image" Target="../media/image6.png"/><Relationship Id="rId10" Type="http://schemas.openxmlformats.org/officeDocument/2006/relationships/image" Target="../media/image17.png"/><Relationship Id="rId4" Type="http://schemas.microsoft.com/office/2007/relationships/hdphoto" Target="../media/hdphoto7.wdp"/><Relationship Id="rId9" Type="http://schemas.openxmlformats.org/officeDocument/2006/relationships/image" Target="../media/image7.png"/></Relationships>
</file>

<file path=ppt/slides/_rels/slide18.xml.rels><?xml version="1.0" encoding="UTF-8" standalone="yes"?>
<Relationships xmlns="http://schemas.openxmlformats.org/package/2006/relationships"><Relationship Id="rId8" Type="http://schemas.openxmlformats.org/officeDocument/2006/relationships/image" Target="../media/image100.png"/><Relationship Id="rId13" Type="http://schemas.openxmlformats.org/officeDocument/2006/relationships/image" Target="../media/image15.png"/><Relationship Id="rId3" Type="http://schemas.openxmlformats.org/officeDocument/2006/relationships/image" Target="../media/image95.png"/><Relationship Id="rId7" Type="http://schemas.openxmlformats.org/officeDocument/2006/relationships/image" Target="../media/image99.png"/><Relationship Id="rId12" Type="http://schemas.openxmlformats.org/officeDocument/2006/relationships/image" Target="../media/image104.png"/><Relationship Id="rId17" Type="http://schemas.openxmlformats.org/officeDocument/2006/relationships/image" Target="../media/image3.png"/><Relationship Id="rId2" Type="http://schemas.openxmlformats.org/officeDocument/2006/relationships/notesSlide" Target="../notesSlides/notesSlide18.xml"/><Relationship Id="rId16" Type="http://schemas.openxmlformats.org/officeDocument/2006/relationships/image" Target="../media/image17.png"/><Relationship Id="rId1" Type="http://schemas.openxmlformats.org/officeDocument/2006/relationships/slideLayout" Target="../slideLayouts/slideLayout14.xml"/><Relationship Id="rId6" Type="http://schemas.openxmlformats.org/officeDocument/2006/relationships/image" Target="../media/image98.png"/><Relationship Id="rId11" Type="http://schemas.openxmlformats.org/officeDocument/2006/relationships/image" Target="../media/image103.png"/><Relationship Id="rId5" Type="http://schemas.openxmlformats.org/officeDocument/2006/relationships/image" Target="../media/image97.png"/><Relationship Id="rId15" Type="http://schemas.openxmlformats.org/officeDocument/2006/relationships/image" Target="../media/image7.png"/><Relationship Id="rId10" Type="http://schemas.openxmlformats.org/officeDocument/2006/relationships/image" Target="../media/image102.png"/><Relationship Id="rId4" Type="http://schemas.openxmlformats.org/officeDocument/2006/relationships/image" Target="../media/image96.png"/><Relationship Id="rId9" Type="http://schemas.openxmlformats.org/officeDocument/2006/relationships/image" Target="../media/image101.png"/><Relationship Id="rId14" Type="http://schemas.openxmlformats.org/officeDocument/2006/relationships/image" Target="../media/image10.png"/></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8.png"/><Relationship Id="rId7"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10.png"/><Relationship Id="rId4" Type="http://schemas.openxmlformats.org/officeDocument/2006/relationships/image" Target="../media/image6.png"/><Relationship Id="rId9"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12" Type="http://schemas.microsoft.com/office/2007/relationships/hdphoto" Target="../media/hdphoto2.wdp"/><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2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7.png"/><Relationship Id="rId9" Type="http://schemas.openxmlformats.org/officeDocument/2006/relationships/image" Target="../media/image3.png"/></Relationships>
</file>

<file path=ppt/slides/_rels/slide21.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image" Target="../media/image15.png"/><Relationship Id="rId7"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6.png"/><Relationship Id="rId9" Type="http://schemas.microsoft.com/office/2007/relationships/hdphoto" Target="../media/hdphoto8.wdp"/></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8.png"/><Relationship Id="rId7"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3.png"/><Relationship Id="rId4" Type="http://schemas.openxmlformats.org/officeDocument/2006/relationships/image" Target="../media/image15.png"/><Relationship Id="rId9"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4.xml"/><Relationship Id="rId6" Type="http://schemas.openxmlformats.org/officeDocument/2006/relationships/image" Target="../media/image3.png"/><Relationship Id="rId5" Type="http://schemas.openxmlformats.org/officeDocument/2006/relationships/image" Target="../media/image17.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image" Target="../media/image8.png"/><Relationship Id="rId7"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3.xml"/><Relationship Id="rId6" Type="http://schemas.openxmlformats.org/officeDocument/2006/relationships/image" Target="../media/image17.png"/><Relationship Id="rId5" Type="http://schemas.openxmlformats.org/officeDocument/2006/relationships/image" Target="../media/image15.png"/><Relationship Id="rId4" Type="http://schemas.openxmlformats.org/officeDocument/2006/relationships/image" Target="../media/image7.png"/><Relationship Id="rId9" Type="http://schemas.microsoft.com/office/2007/relationships/hdphoto" Target="../media/hdphoto8.wdp"/></Relationships>
</file>

<file path=ppt/slides/_rels/slide25.xml.rels><?xml version="1.0" encoding="UTF-8" standalone="yes"?>
<Relationships xmlns="http://schemas.openxmlformats.org/package/2006/relationships"><Relationship Id="rId8" Type="http://schemas.openxmlformats.org/officeDocument/2006/relationships/image" Target="../media/image108.png"/><Relationship Id="rId13" Type="http://schemas.openxmlformats.org/officeDocument/2006/relationships/image" Target="../media/image17.png"/><Relationship Id="rId3" Type="http://schemas.openxmlformats.org/officeDocument/2006/relationships/image" Target="../media/image106.png"/><Relationship Id="rId7" Type="http://schemas.openxmlformats.org/officeDocument/2006/relationships/image" Target="../media/image10.png"/><Relationship Id="rId12"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image" Target="../media/image7.png"/><Relationship Id="rId11"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110.png"/><Relationship Id="rId4" Type="http://schemas.openxmlformats.org/officeDocument/2006/relationships/image" Target="../media/image107.png"/><Relationship Id="rId9" Type="http://schemas.openxmlformats.org/officeDocument/2006/relationships/image" Target="../media/image109.png"/><Relationship Id="rId1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3.png"/><Relationship Id="rId1" Type="http://schemas.openxmlformats.org/officeDocument/2006/relationships/slideLayout" Target="../slideLayouts/slideLayout1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4.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image" Target="../media/image15.png"/><Relationship Id="rId4" Type="http://schemas.microsoft.com/office/2007/relationships/hdphoto" Target="../media/hdphoto3.wdp"/><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7.pn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10.png"/><Relationship Id="rId4" Type="http://schemas.openxmlformats.org/officeDocument/2006/relationships/image" Target="../media/image6.png"/><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6.pn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7.png"/><Relationship Id="rId11" Type="http://schemas.microsoft.com/office/2007/relationships/hdphoto" Target="../media/hdphoto4.wdp"/><Relationship Id="rId5" Type="http://schemas.openxmlformats.org/officeDocument/2006/relationships/image" Target="../media/image8.png"/><Relationship Id="rId10" Type="http://schemas.openxmlformats.org/officeDocument/2006/relationships/image" Target="../media/image18.png"/><Relationship Id="rId4" Type="http://schemas.openxmlformats.org/officeDocument/2006/relationships/image" Target="../media/image10.png"/><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5.pn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6.png"/><Relationship Id="rId9" Type="http://schemas.microsoft.com/office/2007/relationships/hdphoto" Target="../media/hdphoto5.wdp"/></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6.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15.png"/><Relationship Id="rId5" Type="http://schemas.openxmlformats.org/officeDocument/2006/relationships/image" Target="../media/image6.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84" name="文本框 22"/>
          <p:cNvSpPr>
            <a:spLocks noChangeArrowheads="1"/>
          </p:cNvSpPr>
          <p:nvPr/>
        </p:nvSpPr>
        <p:spPr bwMode="auto">
          <a:xfrm>
            <a:off x="1979173" y="1988402"/>
            <a:ext cx="6461668"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3600" b="1" spc="300" dirty="0">
                <a:solidFill>
                  <a:schemeClr val="bg1"/>
                </a:solidFill>
                <a:latin typeface="微软雅黑" panose="020B0503020204020204" pitchFamily="34" charset="-122"/>
                <a:ea typeface="微软雅黑" panose="020B0503020204020204" pitchFamily="34" charset="-122"/>
              </a:rPr>
              <a:t>年终工作总结</a:t>
            </a:r>
            <a:r>
              <a:rPr lang="zh-CN" altLang="en-US" sz="3600" b="1" spc="300" dirty="0" smtClean="0">
                <a:solidFill>
                  <a:schemeClr val="bg1"/>
                </a:solidFill>
                <a:latin typeface="微软雅黑" panose="020B0503020204020204" pitchFamily="34" charset="-122"/>
                <a:ea typeface="微软雅黑" panose="020B0503020204020204" pitchFamily="34" charset="-122"/>
              </a:rPr>
              <a:t>汇报通用</a:t>
            </a:r>
            <a:r>
              <a:rPr lang="en-US" altLang="zh-CN" sz="3600" b="1" spc="300" dirty="0" smtClean="0">
                <a:solidFill>
                  <a:schemeClr val="bg1"/>
                </a:solidFill>
                <a:latin typeface="微软雅黑" panose="020B0503020204020204" pitchFamily="34" charset="-122"/>
                <a:ea typeface="微软雅黑" panose="020B0503020204020204" pitchFamily="34" charset="-122"/>
              </a:rPr>
              <a:t>PPT</a:t>
            </a:r>
            <a:endParaRPr lang="zh-CN" altLang="en-US" sz="3600" b="1" spc="300" dirty="0">
              <a:solidFill>
                <a:schemeClr val="bg1"/>
              </a:solidFill>
              <a:latin typeface="微软雅黑" panose="020B0503020204020204" pitchFamily="34" charset="-122"/>
              <a:ea typeface="微软雅黑" panose="020B0503020204020204" pitchFamily="34" charset="-122"/>
            </a:endParaRPr>
          </a:p>
        </p:txBody>
      </p:sp>
      <p:sp>
        <p:nvSpPr>
          <p:cNvPr id="13" name="TextBox 7"/>
          <p:cNvSpPr>
            <a:spLocks noChangeArrowheads="1"/>
          </p:cNvSpPr>
          <p:nvPr/>
        </p:nvSpPr>
        <p:spPr bwMode="auto">
          <a:xfrm>
            <a:off x="2122249" y="1632800"/>
            <a:ext cx="61755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工作总结│商务报告│新年计划│商务展示</a:t>
            </a:r>
          </a:p>
        </p:txBody>
      </p:sp>
      <p:sp>
        <p:nvSpPr>
          <p:cNvPr id="36" name="Rectangle 4"/>
          <p:cNvSpPr txBox="1">
            <a:spLocks noChangeArrowheads="1"/>
          </p:cNvSpPr>
          <p:nvPr/>
        </p:nvSpPr>
        <p:spPr bwMode="auto">
          <a:xfrm>
            <a:off x="2070309" y="2884263"/>
            <a:ext cx="3669602" cy="25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800" b="0" dirty="0">
                <a:latin typeface="微软雅黑" panose="020B0503020204020204" pitchFamily="34" charset="-122"/>
                <a:ea typeface="微软雅黑" panose="020B0503020204020204" pitchFamily="34" charset="-122"/>
              </a:rPr>
              <a:t>这里可以输入公司</a:t>
            </a:r>
            <a:r>
              <a:rPr lang="en-US" altLang="zh-CN" sz="1800" b="0" dirty="0">
                <a:latin typeface="微软雅黑" panose="020B0503020204020204" pitchFamily="34" charset="-122"/>
                <a:ea typeface="微软雅黑" panose="020B0503020204020204" pitchFamily="34" charset="-122"/>
              </a:rPr>
              <a:t>/</a:t>
            </a:r>
            <a:r>
              <a:rPr lang="zh-CN" altLang="en-US" sz="1800" b="0" dirty="0">
                <a:latin typeface="微软雅黑" panose="020B0503020204020204" pitchFamily="34" charset="-122"/>
                <a:ea typeface="微软雅黑" panose="020B0503020204020204" pitchFamily="34" charset="-122"/>
              </a:rPr>
              <a:t>团队名称</a:t>
            </a:r>
          </a:p>
        </p:txBody>
      </p:sp>
      <p:pic>
        <p:nvPicPr>
          <p:cNvPr id="62" name="Picture 3" descr="C:\Users\ABC\Desktop\GR-010 (2).png"/>
          <p:cNvPicPr>
            <a:picLocks noChangeAspect="1" noChangeArrowheads="1"/>
          </p:cNvPicPr>
          <p:nvPr/>
        </p:nvPicPr>
        <p:blipFill>
          <a:blip r:embed="rId3">
            <a:grayscl/>
            <a:extLst>
              <a:ext uri="{28A0092B-C50C-407E-A947-70E740481C1C}">
                <a14:useLocalDpi xmlns:a14="http://schemas.microsoft.com/office/drawing/2010/main"/>
              </a:ext>
            </a:extLst>
          </a:blip>
          <a:srcRect/>
          <a:stretch>
            <a:fillRect/>
          </a:stretch>
        </p:blipFill>
        <p:spPr bwMode="auto">
          <a:xfrm rot="19275258">
            <a:off x="7827865" y="2138066"/>
            <a:ext cx="9398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4" descr="C:\Users\ABC\Desktop\GR-010 (2).png"/>
          <p:cNvPicPr>
            <a:picLocks noChangeAspect="1" noChangeArrowheads="1"/>
          </p:cNvPicPr>
          <p:nvPr/>
        </p:nvPicPr>
        <p:blipFill>
          <a:blip r:embed="rId4">
            <a:biLevel thresh="25000"/>
            <a:extLst>
              <a:ext uri="{28A0092B-C50C-407E-A947-70E740481C1C}">
                <a14:useLocalDpi xmlns:a14="http://schemas.microsoft.com/office/drawing/2010/main"/>
              </a:ext>
            </a:extLst>
          </a:blip>
          <a:srcRect/>
          <a:stretch>
            <a:fillRect/>
          </a:stretch>
        </p:blipFill>
        <p:spPr bwMode="auto">
          <a:xfrm>
            <a:off x="1873661" y="2541765"/>
            <a:ext cx="6424105" cy="342499"/>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p:blipFill>
        <p:spPr>
          <a:xfrm flipH="1">
            <a:off x="-52276" y="0"/>
            <a:ext cx="2031449" cy="3892213"/>
          </a:xfrm>
          <a:prstGeom prst="rect">
            <a:avLst/>
          </a:prstGeom>
        </p:spPr>
      </p:pic>
      <p:pic>
        <p:nvPicPr>
          <p:cNvPr id="4" name="图片 3"/>
          <p:cNvPicPr>
            <a:picLocks noChangeAspect="1"/>
          </p:cNvPicPr>
          <p:nvPr/>
        </p:nvPicPr>
        <p:blipFill>
          <a:blip r:embed="rId7">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tretch>
            <a:fillRect/>
          </a:stretch>
        </p:blipFill>
        <p:spPr>
          <a:xfrm flipH="1">
            <a:off x="4013200" y="3597258"/>
            <a:ext cx="5242732" cy="2805375"/>
          </a:xfrm>
          <a:prstGeom prst="rect">
            <a:avLst/>
          </a:prstGeom>
        </p:spPr>
      </p:pic>
    </p:spTree>
    <p:extLst>
      <p:ext uri="{BB962C8B-B14F-4D97-AF65-F5344CB8AC3E}">
        <p14:creationId xmlns:p14="http://schemas.microsoft.com/office/powerpoint/2010/main" val="5642656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10000">
        <p15:prstTrans prst="pageCurlDouble"/>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2" presetClass="entr" presetSubtype="0" fill="hold" grpId="0" nodeType="afterEffect">
                                  <p:stCondLst>
                                    <p:cond delay="0"/>
                                  </p:stCondLst>
                                  <p:iterate type="lt">
                                    <p:tmPct val="10000"/>
                                  </p:iterate>
                                  <p:childTnLst>
                                    <p:set>
                                      <p:cBhvr>
                                        <p:cTn id="12" dur="1" fill="hold">
                                          <p:stCondLst>
                                            <p:cond delay="0"/>
                                          </p:stCondLst>
                                        </p:cTn>
                                        <p:tgtEl>
                                          <p:spTgt spid="13"/>
                                        </p:tgtEl>
                                        <p:attrNameLst>
                                          <p:attrName>style.visibility</p:attrName>
                                        </p:attrNameLst>
                                      </p:cBhvr>
                                      <p:to>
                                        <p:strVal val="visible"/>
                                      </p:to>
                                    </p:set>
                                    <p:animScale>
                                      <p:cBhvr>
                                        <p:cTn id="13"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3"/>
                                        </p:tgtEl>
                                        <p:attrNameLst>
                                          <p:attrName>ppt_x</p:attrName>
                                          <p:attrName>ppt_y</p:attrName>
                                        </p:attrNameLst>
                                      </p:cBhvr>
                                    </p:animMotion>
                                    <p:animEffect transition="in" filter="fade">
                                      <p:cBhvr>
                                        <p:cTn id="15" dur="1000"/>
                                        <p:tgtEl>
                                          <p:spTgt spid="13"/>
                                        </p:tgtEl>
                                      </p:cBhvr>
                                    </p:animEffect>
                                  </p:childTnLst>
                                </p:cTn>
                              </p:par>
                            </p:childTnLst>
                          </p:cTn>
                        </p:par>
                        <p:par>
                          <p:cTn id="16" fill="hold">
                            <p:stCondLst>
                              <p:cond delay="3800"/>
                            </p:stCondLst>
                            <p:childTnLst>
                              <p:par>
                                <p:cTn id="17" presetID="2" presetClass="entr" presetSubtype="2" fill="hold" grpId="0" nodeType="afterEffect">
                                  <p:stCondLst>
                                    <p:cond delay="0"/>
                                  </p:stCondLst>
                                  <p:iterate type="lt">
                                    <p:tmPct val="10000"/>
                                  </p:iterate>
                                  <p:childTnLst>
                                    <p:set>
                                      <p:cBhvr>
                                        <p:cTn id="18" dur="1" fill="hold">
                                          <p:stCondLst>
                                            <p:cond delay="0"/>
                                          </p:stCondLst>
                                        </p:cTn>
                                        <p:tgtEl>
                                          <p:spTgt spid="3084"/>
                                        </p:tgtEl>
                                        <p:attrNameLst>
                                          <p:attrName>style.visibility</p:attrName>
                                        </p:attrNameLst>
                                      </p:cBhvr>
                                      <p:to>
                                        <p:strVal val="visible"/>
                                      </p:to>
                                    </p:set>
                                    <p:anim calcmode="lin" valueType="num">
                                      <p:cBhvr>
                                        <p:cTn id="19" dur="500" fill="hold"/>
                                        <p:tgtEl>
                                          <p:spTgt spid="3084"/>
                                        </p:tgtEl>
                                        <p:attrNameLst>
                                          <p:attrName>ppt_x</p:attrName>
                                        </p:attrNameLst>
                                      </p:cBhvr>
                                      <p:tavLst>
                                        <p:tav tm="0">
                                          <p:val>
                                            <p:strVal val="1+#ppt_w/2"/>
                                          </p:val>
                                        </p:tav>
                                        <p:tav tm="100000">
                                          <p:val>
                                            <p:strVal val="#ppt_x"/>
                                          </p:val>
                                        </p:tav>
                                      </p:tavLst>
                                    </p:anim>
                                    <p:anim calcmode="lin" valueType="num">
                                      <p:cBhvr>
                                        <p:cTn id="20" dur="500" fill="hold"/>
                                        <p:tgtEl>
                                          <p:spTgt spid="3084"/>
                                        </p:tgtEl>
                                        <p:attrNameLst>
                                          <p:attrName>ppt_y</p:attrName>
                                        </p:attrNameLst>
                                      </p:cBhvr>
                                      <p:tavLst>
                                        <p:tav tm="0">
                                          <p:val>
                                            <p:strVal val="#ppt_y"/>
                                          </p:val>
                                        </p:tav>
                                        <p:tav tm="100000">
                                          <p:val>
                                            <p:strVal val="#ppt_y"/>
                                          </p:val>
                                        </p:tav>
                                      </p:tavLst>
                                    </p:anim>
                                  </p:childTnLst>
                                </p:cTn>
                              </p:par>
                            </p:childTnLst>
                          </p:cTn>
                        </p:par>
                        <p:par>
                          <p:cTn id="21" fill="hold">
                            <p:stCondLst>
                              <p:cond delay="4900"/>
                            </p:stCondLst>
                            <p:childTnLst>
                              <p:par>
                                <p:cTn id="22" presetID="22" presetClass="entr" presetSubtype="8" fill="hold" nodeType="after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wipe(left)">
                                      <p:cBhvr>
                                        <p:cTn id="24" dur="1000"/>
                                        <p:tgtEl>
                                          <p:spTgt spid="63"/>
                                        </p:tgtEl>
                                      </p:cBhvr>
                                    </p:animEffect>
                                  </p:childTnLst>
                                </p:cTn>
                              </p:par>
                              <p:par>
                                <p:cTn id="25" presetID="1" presetClass="entr" presetSubtype="0" fill="hold" nodeType="with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par>
                                <p:cTn id="27" presetID="63" presetClass="path" presetSubtype="0" accel="50000" decel="50000" fill="hold" nodeType="withEffect">
                                  <p:stCondLst>
                                    <p:cond delay="0"/>
                                  </p:stCondLst>
                                  <p:childTnLst>
                                    <p:animMotion origin="layout" path="M -0.58698 -0.00444 L 4.72222E-6 -1.11111E-6 " pathEditMode="relative" rAng="0" ptsTypes="AA">
                                      <p:cBhvr>
                                        <p:cTn id="28" dur="1000" fill="hold"/>
                                        <p:tgtEl>
                                          <p:spTgt spid="62"/>
                                        </p:tgtEl>
                                        <p:attrNameLst>
                                          <p:attrName>ppt_x</p:attrName>
                                          <p:attrName>ppt_y</p:attrName>
                                        </p:attrNameLst>
                                      </p:cBhvr>
                                      <p:rCtr x="29340" y="222"/>
                                    </p:animMotion>
                                  </p:childTnLst>
                                </p:cTn>
                              </p:par>
                            </p:childTnLst>
                          </p:cTn>
                        </p:par>
                        <p:par>
                          <p:cTn id="29" fill="hold">
                            <p:stCondLst>
                              <p:cond delay="5900"/>
                            </p:stCondLst>
                            <p:childTnLst>
                              <p:par>
                                <p:cTn id="30" presetID="22" presetClass="entr" presetSubtype="8" fill="hold" grpId="0"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left)">
                                      <p:cBhvr>
                                        <p:cTn id="32" dur="500"/>
                                        <p:tgtEl>
                                          <p:spTgt spid="36"/>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4" grpId="0" bldLvl="0" autoUpdateAnimBg="0"/>
      <p:bldP spid="13" grpId="0"/>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8" name="组合 47"/>
          <p:cNvGrpSpPr/>
          <p:nvPr/>
        </p:nvGrpSpPr>
        <p:grpSpPr>
          <a:xfrm>
            <a:off x="2003272" y="1476595"/>
            <a:ext cx="917863" cy="917863"/>
            <a:chOff x="1057027" y="2420888"/>
            <a:chExt cx="864096" cy="864096"/>
          </a:xfrm>
          <a:blipFill dpi="0" rotWithShape="1">
            <a:blip r:embed="rId3">
              <a:extLst>
                <a:ext uri="{28A0092B-C50C-407E-A947-70E740481C1C}">
                  <a14:useLocalDpi xmlns:a14="http://schemas.microsoft.com/office/drawing/2010/main" val="0"/>
                </a:ext>
              </a:extLst>
            </a:blip>
            <a:srcRect/>
            <a:stretch>
              <a:fillRect/>
            </a:stretch>
          </a:blipFill>
        </p:grpSpPr>
        <p:sp>
          <p:nvSpPr>
            <p:cNvPr id="49" name="椭圆 48"/>
            <p:cNvSpPr/>
            <p:nvPr/>
          </p:nvSpPr>
          <p:spPr>
            <a:xfrm>
              <a:off x="1057027" y="2420888"/>
              <a:ext cx="864096" cy="864096"/>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0" name="椭圆 49"/>
            <p:cNvSpPr/>
            <p:nvPr/>
          </p:nvSpPr>
          <p:spPr>
            <a:xfrm>
              <a:off x="1097531" y="2461084"/>
              <a:ext cx="783704" cy="783704"/>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53" name="文本框 9"/>
          <p:cNvSpPr txBox="1"/>
          <p:nvPr/>
        </p:nvSpPr>
        <p:spPr>
          <a:xfrm>
            <a:off x="2046297" y="1831653"/>
            <a:ext cx="797961" cy="236590"/>
          </a:xfrm>
          <a:prstGeom prst="rect">
            <a:avLst/>
          </a:prstGeom>
          <a:noFill/>
        </p:spPr>
        <p:txBody>
          <a:bodyPr wrap="square" lIns="51422" tIns="25711" rIns="51422" bIns="25711" rtlCol="0">
            <a:spAutoFit/>
          </a:bodyPr>
          <a:lstStyle/>
          <a:p>
            <a:pPr marL="0" lvl="1" algn="ctr"/>
            <a:r>
              <a:rPr lang="en-US" altLang="zh-CN" sz="1200" dirty="0">
                <a:solidFill>
                  <a:schemeClr val="bg1"/>
                </a:solidFill>
                <a:latin typeface="方正兰亭黑简体" panose="02000000000000000000" pitchFamily="2" charset="-122"/>
                <a:ea typeface="方正兰亭黑简体" panose="02000000000000000000" pitchFamily="2" charset="-122"/>
              </a:rPr>
              <a:t>65%</a:t>
            </a:r>
            <a:endParaRPr lang="zh-CN" altLang="en-US" sz="1200" dirty="0">
              <a:solidFill>
                <a:schemeClr val="bg1"/>
              </a:solidFill>
              <a:latin typeface="方正兰亭黑简体" panose="02000000000000000000" pitchFamily="2" charset="-122"/>
              <a:ea typeface="方正兰亭黑简体" panose="02000000000000000000" pitchFamily="2" charset="-122"/>
            </a:endParaRPr>
          </a:p>
        </p:txBody>
      </p:sp>
      <p:grpSp>
        <p:nvGrpSpPr>
          <p:cNvPr id="54" name="组合 53"/>
          <p:cNvGrpSpPr/>
          <p:nvPr/>
        </p:nvGrpSpPr>
        <p:grpSpPr>
          <a:xfrm>
            <a:off x="1656436" y="2479093"/>
            <a:ext cx="193989" cy="174903"/>
            <a:chOff x="3720691" y="2824413"/>
            <a:chExt cx="1341120" cy="1209172"/>
          </a:xfrm>
          <a:blipFill dpi="0" rotWithShape="1">
            <a:blip r:embed="rId4">
              <a:extLst>
                <a:ext uri="{28A0092B-C50C-407E-A947-70E740481C1C}">
                  <a14:useLocalDpi xmlns:a14="http://schemas.microsoft.com/office/drawing/2010/main" val="0"/>
                </a:ext>
              </a:extLst>
            </a:blip>
            <a:srcRect/>
            <a:stretch>
              <a:fillRect/>
            </a:stretch>
          </a:blipFill>
        </p:grpSpPr>
        <p:sp>
          <p:nvSpPr>
            <p:cNvPr id="5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C00000"/>
                </a:solidFill>
                <a:latin typeface="方正兰亭黑简体" panose="02000000000000000000" pitchFamily="2" charset="-122"/>
                <a:ea typeface="方正兰亭黑简体" panose="02000000000000000000" pitchFamily="2" charset="-122"/>
              </a:endParaRPr>
            </a:p>
          </p:txBody>
        </p:sp>
        <p:sp>
          <p:nvSpPr>
            <p:cNvPr id="5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C00000"/>
                </a:solidFill>
                <a:latin typeface="方正兰亭黑简体" panose="02000000000000000000" pitchFamily="2" charset="-122"/>
                <a:ea typeface="方正兰亭黑简体" panose="02000000000000000000" pitchFamily="2" charset="-122"/>
              </a:endParaRPr>
            </a:p>
          </p:txBody>
        </p:sp>
      </p:grpSp>
      <p:sp>
        <p:nvSpPr>
          <p:cNvPr id="57" name="矩形 56"/>
          <p:cNvSpPr/>
          <p:nvPr/>
        </p:nvSpPr>
        <p:spPr>
          <a:xfrm>
            <a:off x="1718586" y="2666438"/>
            <a:ext cx="1788668" cy="253891"/>
          </a:xfrm>
          <a:prstGeom prst="rect">
            <a:avLst/>
          </a:prstGeom>
        </p:spPr>
        <p:txBody>
          <a:bodyPr wrap="square" lIns="68555" tIns="34278" rIns="68555" bIns="34278">
            <a:spAutoFit/>
          </a:bodyPr>
          <a:lstStyle/>
          <a:p>
            <a:pPr>
              <a:spcBef>
                <a:spcPct val="0"/>
              </a:spcBef>
              <a:buFont typeface="Arial" charset="0"/>
              <a:buNone/>
            </a:pPr>
            <a:r>
              <a:rPr lang="zh-CN" altLang="en-US" sz="1200" b="1"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添加标题</a:t>
            </a:r>
            <a:endPar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8" name="矩形 47"/>
          <p:cNvSpPr>
            <a:spLocks noChangeArrowheads="1"/>
          </p:cNvSpPr>
          <p:nvPr/>
        </p:nvSpPr>
        <p:spPr bwMode="auto">
          <a:xfrm>
            <a:off x="1779512" y="2908623"/>
            <a:ext cx="1727742"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在此录入上述图表的描述明，在此录入上述图表的描述说。</a:t>
            </a:r>
          </a:p>
        </p:txBody>
      </p:sp>
      <p:grpSp>
        <p:nvGrpSpPr>
          <p:cNvPr id="59" name="组合 58"/>
          <p:cNvGrpSpPr/>
          <p:nvPr/>
        </p:nvGrpSpPr>
        <p:grpSpPr>
          <a:xfrm>
            <a:off x="4032081" y="1476595"/>
            <a:ext cx="917863" cy="917863"/>
            <a:chOff x="1057027" y="2420888"/>
            <a:chExt cx="864096" cy="864096"/>
          </a:xfrm>
          <a:blipFill dpi="0" rotWithShape="1">
            <a:blip r:embed="rId5">
              <a:extLst>
                <a:ext uri="{28A0092B-C50C-407E-A947-70E740481C1C}">
                  <a14:useLocalDpi xmlns:a14="http://schemas.microsoft.com/office/drawing/2010/main" val="0"/>
                </a:ext>
              </a:extLst>
            </a:blip>
            <a:srcRect/>
            <a:stretch>
              <a:fillRect/>
            </a:stretch>
          </a:blipFill>
        </p:grpSpPr>
        <p:sp>
          <p:nvSpPr>
            <p:cNvPr id="60" name="椭圆 59"/>
            <p:cNvSpPr/>
            <p:nvPr/>
          </p:nvSpPr>
          <p:spPr>
            <a:xfrm>
              <a:off x="1057027" y="2420888"/>
              <a:ext cx="864096" cy="864096"/>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61" name="椭圆 60"/>
            <p:cNvSpPr/>
            <p:nvPr/>
          </p:nvSpPr>
          <p:spPr>
            <a:xfrm>
              <a:off x="1097531" y="2461084"/>
              <a:ext cx="783704" cy="783704"/>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64" name="文本框 9"/>
          <p:cNvSpPr txBox="1"/>
          <p:nvPr/>
        </p:nvSpPr>
        <p:spPr>
          <a:xfrm>
            <a:off x="4151983" y="1818820"/>
            <a:ext cx="797961" cy="236590"/>
          </a:xfrm>
          <a:prstGeom prst="rect">
            <a:avLst/>
          </a:prstGeom>
          <a:noFill/>
        </p:spPr>
        <p:txBody>
          <a:bodyPr wrap="square" lIns="51422" tIns="25711" rIns="51422" bIns="25711" rtlCol="0">
            <a:spAutoFit/>
          </a:bodyPr>
          <a:lstStyle/>
          <a:p>
            <a:pPr marL="0" lvl="1" algn="ctr"/>
            <a:r>
              <a:rPr lang="en-US" altLang="zh-CN" sz="1200" dirty="0">
                <a:solidFill>
                  <a:schemeClr val="bg1"/>
                </a:solidFill>
                <a:latin typeface="方正兰亭黑简体" panose="02000000000000000000" pitchFamily="2" charset="-122"/>
                <a:ea typeface="方正兰亭黑简体" panose="02000000000000000000" pitchFamily="2" charset="-122"/>
              </a:rPr>
              <a:t>95%</a:t>
            </a:r>
            <a:endParaRPr lang="zh-CN" altLang="en-US" sz="1200" dirty="0">
              <a:solidFill>
                <a:schemeClr val="bg1"/>
              </a:solidFill>
              <a:latin typeface="方正兰亭黑简体" panose="02000000000000000000" pitchFamily="2" charset="-122"/>
              <a:ea typeface="方正兰亭黑简体" panose="02000000000000000000" pitchFamily="2" charset="-122"/>
            </a:endParaRPr>
          </a:p>
        </p:txBody>
      </p:sp>
      <p:grpSp>
        <p:nvGrpSpPr>
          <p:cNvPr id="65" name="组合 64"/>
          <p:cNvGrpSpPr/>
          <p:nvPr/>
        </p:nvGrpSpPr>
        <p:grpSpPr>
          <a:xfrm>
            <a:off x="3762121" y="2466260"/>
            <a:ext cx="193989" cy="174903"/>
            <a:chOff x="3720691" y="2824413"/>
            <a:chExt cx="1341120" cy="1209172"/>
          </a:xfrm>
          <a:blipFill dpi="0" rotWithShape="1">
            <a:blip r:embed="rId4">
              <a:extLst>
                <a:ext uri="{28A0092B-C50C-407E-A947-70E740481C1C}">
                  <a14:useLocalDpi xmlns:a14="http://schemas.microsoft.com/office/drawing/2010/main" val="0"/>
                </a:ext>
              </a:extLst>
            </a:blip>
            <a:srcRect/>
            <a:stretch>
              <a:fillRect/>
            </a:stretch>
          </a:blipFill>
        </p:grpSpPr>
        <p:sp>
          <p:nvSpPr>
            <p:cNvPr id="6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C00000"/>
                </a:solidFill>
                <a:latin typeface="方正兰亭黑简体" panose="02000000000000000000" pitchFamily="2" charset="-122"/>
                <a:ea typeface="方正兰亭黑简体" panose="02000000000000000000" pitchFamily="2" charset="-122"/>
              </a:endParaRPr>
            </a:p>
          </p:txBody>
        </p:sp>
        <p:sp>
          <p:nvSpPr>
            <p:cNvPr id="67"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C00000"/>
                </a:solidFill>
                <a:latin typeface="方正兰亭黑简体" panose="02000000000000000000" pitchFamily="2" charset="-122"/>
                <a:ea typeface="方正兰亭黑简体" panose="02000000000000000000" pitchFamily="2" charset="-122"/>
              </a:endParaRPr>
            </a:p>
          </p:txBody>
        </p:sp>
      </p:grpSp>
      <p:sp>
        <p:nvSpPr>
          <p:cNvPr id="69" name="矩形 68"/>
          <p:cNvSpPr/>
          <p:nvPr/>
        </p:nvSpPr>
        <p:spPr>
          <a:xfrm>
            <a:off x="3824272" y="2653605"/>
            <a:ext cx="1788668" cy="253891"/>
          </a:xfrm>
          <a:prstGeom prst="rect">
            <a:avLst/>
          </a:prstGeom>
        </p:spPr>
        <p:txBody>
          <a:bodyPr wrap="square" lIns="68555" tIns="34278" rIns="68555" bIns="34278">
            <a:spAutoFit/>
          </a:bodyPr>
          <a:lstStyle/>
          <a:p>
            <a:pPr>
              <a:spcBef>
                <a:spcPct val="0"/>
              </a:spcBef>
              <a:buFont typeface="Arial" charset="0"/>
              <a:buNone/>
            </a:pPr>
            <a:r>
              <a:rPr lang="zh-CN" altLang="en-US" sz="1200" b="1"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添加标题</a:t>
            </a:r>
            <a:endPar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3" name="矩形 47"/>
          <p:cNvSpPr>
            <a:spLocks noChangeArrowheads="1"/>
          </p:cNvSpPr>
          <p:nvPr/>
        </p:nvSpPr>
        <p:spPr bwMode="auto">
          <a:xfrm>
            <a:off x="3823756" y="2895790"/>
            <a:ext cx="1727742"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在此录入上述图表的描述明，在此录入上述图表的描述说</a:t>
            </a:r>
            <a:r>
              <a:rPr lang="zh-CN" altLang="en-US" sz="1050" dirty="0">
                <a:solidFill>
                  <a:schemeClr val="bg1">
                    <a:lumMod val="50000"/>
                  </a:schemeClr>
                </a:solidFill>
                <a:sym typeface="微软雅黑" pitchFamily="34" charset="-122"/>
              </a:rPr>
              <a:t>。</a:t>
            </a:r>
          </a:p>
        </p:txBody>
      </p:sp>
      <p:grpSp>
        <p:nvGrpSpPr>
          <p:cNvPr id="74" name="组合 73"/>
          <p:cNvGrpSpPr/>
          <p:nvPr/>
        </p:nvGrpSpPr>
        <p:grpSpPr>
          <a:xfrm>
            <a:off x="6229737" y="1463762"/>
            <a:ext cx="917863" cy="917863"/>
            <a:chOff x="1057027" y="2420888"/>
            <a:chExt cx="864096" cy="864096"/>
          </a:xfrm>
          <a:blipFill dpi="0" rotWithShape="1">
            <a:blip r:embed="rId6">
              <a:extLst>
                <a:ext uri="{28A0092B-C50C-407E-A947-70E740481C1C}">
                  <a14:useLocalDpi xmlns:a14="http://schemas.microsoft.com/office/drawing/2010/main" val="0"/>
                </a:ext>
              </a:extLst>
            </a:blip>
            <a:srcRect/>
            <a:stretch>
              <a:fillRect/>
            </a:stretch>
          </a:blipFill>
        </p:grpSpPr>
        <p:sp>
          <p:nvSpPr>
            <p:cNvPr id="75" name="椭圆 74"/>
            <p:cNvSpPr/>
            <p:nvPr/>
          </p:nvSpPr>
          <p:spPr>
            <a:xfrm>
              <a:off x="1057027" y="2420888"/>
              <a:ext cx="864096" cy="864096"/>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76" name="椭圆 75"/>
            <p:cNvSpPr/>
            <p:nvPr/>
          </p:nvSpPr>
          <p:spPr>
            <a:xfrm>
              <a:off x="1097531" y="2461084"/>
              <a:ext cx="783704" cy="783704"/>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9" name="文本框 9"/>
          <p:cNvSpPr txBox="1"/>
          <p:nvPr/>
        </p:nvSpPr>
        <p:spPr>
          <a:xfrm>
            <a:off x="6272761" y="1818820"/>
            <a:ext cx="797961" cy="236590"/>
          </a:xfrm>
          <a:prstGeom prst="rect">
            <a:avLst/>
          </a:prstGeom>
          <a:noFill/>
        </p:spPr>
        <p:txBody>
          <a:bodyPr wrap="square" lIns="51422" tIns="25711" rIns="51422" bIns="25711" rtlCol="0">
            <a:spAutoFit/>
          </a:bodyPr>
          <a:lstStyle/>
          <a:p>
            <a:pPr marL="0" lvl="1" algn="ctr"/>
            <a:r>
              <a:rPr lang="en-US" altLang="zh-CN" sz="1200" dirty="0">
                <a:solidFill>
                  <a:schemeClr val="bg1"/>
                </a:solidFill>
                <a:latin typeface="方正兰亭黑简体" panose="02000000000000000000" pitchFamily="2" charset="-122"/>
                <a:ea typeface="方正兰亭黑简体" panose="02000000000000000000" pitchFamily="2" charset="-122"/>
              </a:rPr>
              <a:t>45%</a:t>
            </a:r>
            <a:endParaRPr lang="zh-CN" altLang="en-US" sz="1200" dirty="0">
              <a:solidFill>
                <a:schemeClr val="bg1"/>
              </a:solidFill>
              <a:latin typeface="方正兰亭黑简体" panose="02000000000000000000" pitchFamily="2" charset="-122"/>
              <a:ea typeface="方正兰亭黑简体" panose="02000000000000000000" pitchFamily="2" charset="-122"/>
            </a:endParaRPr>
          </a:p>
        </p:txBody>
      </p:sp>
      <p:grpSp>
        <p:nvGrpSpPr>
          <p:cNvPr id="80" name="组合 79"/>
          <p:cNvGrpSpPr/>
          <p:nvPr/>
        </p:nvGrpSpPr>
        <p:grpSpPr>
          <a:xfrm>
            <a:off x="5882900" y="2466260"/>
            <a:ext cx="193989" cy="174903"/>
            <a:chOff x="3720691" y="2824413"/>
            <a:chExt cx="1341120" cy="1209172"/>
          </a:xfrm>
          <a:blipFill dpi="0" rotWithShape="1">
            <a:blip r:embed="rId4">
              <a:extLst>
                <a:ext uri="{28A0092B-C50C-407E-A947-70E740481C1C}">
                  <a14:useLocalDpi xmlns:a14="http://schemas.microsoft.com/office/drawing/2010/main" val="0"/>
                </a:ext>
              </a:extLst>
            </a:blip>
            <a:srcRect/>
            <a:stretch>
              <a:fillRect/>
            </a:stretch>
          </a:blipFill>
        </p:grpSpPr>
        <p:sp>
          <p:nvSpPr>
            <p:cNvPr id="8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C00000"/>
                </a:solidFill>
                <a:latin typeface="方正兰亭黑简体" panose="02000000000000000000" pitchFamily="2" charset="-122"/>
                <a:ea typeface="方正兰亭黑简体" panose="02000000000000000000" pitchFamily="2" charset="-122"/>
              </a:endParaRPr>
            </a:p>
          </p:txBody>
        </p:sp>
        <p:sp>
          <p:nvSpPr>
            <p:cNvPr id="8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C00000"/>
                </a:solidFill>
                <a:latin typeface="方正兰亭黑简体" panose="02000000000000000000" pitchFamily="2" charset="-122"/>
                <a:ea typeface="方正兰亭黑简体" panose="02000000000000000000" pitchFamily="2" charset="-122"/>
              </a:endParaRPr>
            </a:p>
          </p:txBody>
        </p:sp>
      </p:grpSp>
      <p:sp>
        <p:nvSpPr>
          <p:cNvPr id="84" name="矩形 83"/>
          <p:cNvSpPr/>
          <p:nvPr/>
        </p:nvSpPr>
        <p:spPr>
          <a:xfrm>
            <a:off x="5945050" y="2653605"/>
            <a:ext cx="1788668" cy="253891"/>
          </a:xfrm>
          <a:prstGeom prst="rect">
            <a:avLst/>
          </a:prstGeom>
        </p:spPr>
        <p:txBody>
          <a:bodyPr wrap="square" lIns="68555" tIns="34278" rIns="68555" bIns="34278">
            <a:spAutoFit/>
          </a:bodyPr>
          <a:lstStyle/>
          <a:p>
            <a:pPr>
              <a:spcBef>
                <a:spcPct val="0"/>
              </a:spcBef>
              <a:buFont typeface="Arial" charset="0"/>
              <a:buNone/>
            </a:pPr>
            <a:r>
              <a:rPr lang="zh-CN" altLang="en-US" sz="1200" b="1"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添加标题</a:t>
            </a:r>
            <a:endPar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5" name="矩形 47"/>
          <p:cNvSpPr>
            <a:spLocks noChangeArrowheads="1"/>
          </p:cNvSpPr>
          <p:nvPr/>
        </p:nvSpPr>
        <p:spPr bwMode="auto">
          <a:xfrm>
            <a:off x="5944535" y="2895790"/>
            <a:ext cx="1727742"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在此录入上述图表的描述明，在此录入上述图表的描述说</a:t>
            </a:r>
            <a:r>
              <a:rPr lang="zh-CN" altLang="en-US" sz="1050" dirty="0">
                <a:solidFill>
                  <a:schemeClr val="bg1">
                    <a:lumMod val="50000"/>
                  </a:schemeClr>
                </a:solidFill>
                <a:sym typeface="微软雅黑" pitchFamily="34" charset="-122"/>
              </a:rPr>
              <a:t>。</a:t>
            </a:r>
          </a:p>
        </p:txBody>
      </p:sp>
      <p:pic>
        <p:nvPicPr>
          <p:cNvPr id="29" name="Picture 3" descr="C:\Users\ABC\Desktop\GR-010 (2).png"/>
          <p:cNvPicPr>
            <a:picLocks noChangeAspect="1" noChangeArrowheads="1"/>
          </p:cNvPicPr>
          <p:nvPr/>
        </p:nvPicPr>
        <p:blipFill>
          <a:blip r:embed="rId7"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descr="C:\Users\ABC\Desktop\GR-010 (2).png"/>
          <p:cNvPicPr>
            <a:picLocks noChangeAspect="1" noChangeArrowheads="1"/>
          </p:cNvPicPr>
          <p:nvPr/>
        </p:nvPicPr>
        <p:blipFill>
          <a:blip r:embed="rId8">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31" name="矩形 30"/>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pic>
        <p:nvPicPr>
          <p:cNvPr id="33" name="图片 32"/>
          <p:cNvPicPr>
            <a:picLocks noChangeAspect="1"/>
          </p:cNvPicPr>
          <p:nvPr/>
        </p:nvPicPr>
        <p:blipFill>
          <a:blip r:embed="rId9">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a:ext>
            </a:extLst>
          </a:blip>
          <a:stretch>
            <a:fillRect/>
          </a:stretch>
        </p:blipFill>
        <p:spPr>
          <a:xfrm>
            <a:off x="-211751" y="3505691"/>
            <a:ext cx="5649341" cy="2685612"/>
          </a:xfrm>
          <a:prstGeom prst="rect">
            <a:avLst/>
          </a:prstGeom>
        </p:spPr>
      </p:pic>
    </p:spTree>
    <p:extLst>
      <p:ext uri="{BB962C8B-B14F-4D97-AF65-F5344CB8AC3E}">
        <p14:creationId xmlns:p14="http://schemas.microsoft.com/office/powerpoint/2010/main" val="47632410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1"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29"/>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childTnLst>
                                </p:cTn>
                              </p:par>
                              <p:par>
                                <p:cTn id="18" presetID="53" presetClass="entr" presetSubtype="16" fill="hold" nodeType="withEffect">
                                  <p:stCondLst>
                                    <p:cond delay="750"/>
                                  </p:stCondLst>
                                  <p:childTnLst>
                                    <p:set>
                                      <p:cBhvr>
                                        <p:cTn id="19" dur="1" fill="hold">
                                          <p:stCondLst>
                                            <p:cond delay="0"/>
                                          </p:stCondLst>
                                        </p:cTn>
                                        <p:tgtEl>
                                          <p:spTgt spid="48"/>
                                        </p:tgtEl>
                                        <p:attrNameLst>
                                          <p:attrName>style.visibility</p:attrName>
                                        </p:attrNameLst>
                                      </p:cBhvr>
                                      <p:to>
                                        <p:strVal val="visible"/>
                                      </p:to>
                                    </p:set>
                                    <p:anim calcmode="lin" valueType="num">
                                      <p:cBhvr>
                                        <p:cTn id="20" dur="500" fill="hold"/>
                                        <p:tgtEl>
                                          <p:spTgt spid="48"/>
                                        </p:tgtEl>
                                        <p:attrNameLst>
                                          <p:attrName>ppt_w</p:attrName>
                                        </p:attrNameLst>
                                      </p:cBhvr>
                                      <p:tavLst>
                                        <p:tav tm="0">
                                          <p:val>
                                            <p:fltVal val="0"/>
                                          </p:val>
                                        </p:tav>
                                        <p:tav tm="100000">
                                          <p:val>
                                            <p:strVal val="#ppt_w"/>
                                          </p:val>
                                        </p:tav>
                                      </p:tavLst>
                                    </p:anim>
                                    <p:anim calcmode="lin" valueType="num">
                                      <p:cBhvr>
                                        <p:cTn id="21" dur="500" fill="hold"/>
                                        <p:tgtEl>
                                          <p:spTgt spid="48"/>
                                        </p:tgtEl>
                                        <p:attrNameLst>
                                          <p:attrName>ppt_h</p:attrName>
                                        </p:attrNameLst>
                                      </p:cBhvr>
                                      <p:tavLst>
                                        <p:tav tm="0">
                                          <p:val>
                                            <p:fltVal val="0"/>
                                          </p:val>
                                        </p:tav>
                                        <p:tav tm="100000">
                                          <p:val>
                                            <p:strVal val="#ppt_h"/>
                                          </p:val>
                                        </p:tav>
                                      </p:tavLst>
                                    </p:anim>
                                    <p:animEffect transition="in" filter="fade">
                                      <p:cBhvr>
                                        <p:cTn id="22" dur="500"/>
                                        <p:tgtEl>
                                          <p:spTgt spid="48"/>
                                        </p:tgtEl>
                                      </p:cBhvr>
                                    </p:animEffect>
                                  </p:childTnLst>
                                </p:cTn>
                              </p:par>
                            </p:childTnLst>
                          </p:cTn>
                        </p:par>
                        <p:par>
                          <p:cTn id="23" fill="hold">
                            <p:stCondLst>
                              <p:cond delay="1250"/>
                            </p:stCondLst>
                            <p:childTnLst>
                              <p:par>
                                <p:cTn id="24" presetID="42" presetClass="entr" presetSubtype="0" fill="hold" grpId="0" nodeType="afterEffect">
                                  <p:stCondLst>
                                    <p:cond delay="0"/>
                                  </p:stCondLst>
                                  <p:childTnLst>
                                    <p:set>
                                      <p:cBhvr>
                                        <p:cTn id="25" dur="1" fill="hold">
                                          <p:stCondLst>
                                            <p:cond delay="0"/>
                                          </p:stCondLst>
                                        </p:cTn>
                                        <p:tgtEl>
                                          <p:spTgt spid="53"/>
                                        </p:tgtEl>
                                        <p:attrNameLst>
                                          <p:attrName>style.visibility</p:attrName>
                                        </p:attrNameLst>
                                      </p:cBhvr>
                                      <p:to>
                                        <p:strVal val="visible"/>
                                      </p:to>
                                    </p:set>
                                    <p:animEffect transition="in" filter="fade">
                                      <p:cBhvr>
                                        <p:cTn id="26" dur="1000"/>
                                        <p:tgtEl>
                                          <p:spTgt spid="53"/>
                                        </p:tgtEl>
                                      </p:cBhvr>
                                    </p:animEffect>
                                    <p:anim calcmode="lin" valueType="num">
                                      <p:cBhvr>
                                        <p:cTn id="27" dur="1000" fill="hold"/>
                                        <p:tgtEl>
                                          <p:spTgt spid="53"/>
                                        </p:tgtEl>
                                        <p:attrNameLst>
                                          <p:attrName>ppt_x</p:attrName>
                                        </p:attrNameLst>
                                      </p:cBhvr>
                                      <p:tavLst>
                                        <p:tav tm="0">
                                          <p:val>
                                            <p:strVal val="#ppt_x"/>
                                          </p:val>
                                        </p:tav>
                                        <p:tav tm="100000">
                                          <p:val>
                                            <p:strVal val="#ppt_x"/>
                                          </p:val>
                                        </p:tav>
                                      </p:tavLst>
                                    </p:anim>
                                    <p:anim calcmode="lin" valueType="num">
                                      <p:cBhvr>
                                        <p:cTn id="28" dur="1000" fill="hold"/>
                                        <p:tgtEl>
                                          <p:spTgt spid="53"/>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125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1000"/>
                                        <p:tgtEl>
                                          <p:spTgt spid="54"/>
                                        </p:tgtEl>
                                      </p:cBhvr>
                                    </p:animEffect>
                                    <p:anim calcmode="lin" valueType="num">
                                      <p:cBhvr>
                                        <p:cTn id="32" dur="1000" fill="hold"/>
                                        <p:tgtEl>
                                          <p:spTgt spid="54"/>
                                        </p:tgtEl>
                                        <p:attrNameLst>
                                          <p:attrName>ppt_x</p:attrName>
                                        </p:attrNameLst>
                                      </p:cBhvr>
                                      <p:tavLst>
                                        <p:tav tm="0">
                                          <p:val>
                                            <p:strVal val="#ppt_x"/>
                                          </p:val>
                                        </p:tav>
                                        <p:tav tm="100000">
                                          <p:val>
                                            <p:strVal val="#ppt_x"/>
                                          </p:val>
                                        </p:tav>
                                      </p:tavLst>
                                    </p:anim>
                                    <p:anim calcmode="lin" valueType="num">
                                      <p:cBhvr>
                                        <p:cTn id="33" dur="1000" fill="hold"/>
                                        <p:tgtEl>
                                          <p:spTgt spid="54"/>
                                        </p:tgtEl>
                                        <p:attrNameLst>
                                          <p:attrName>ppt_y</p:attrName>
                                        </p:attrNameLst>
                                      </p:cBhvr>
                                      <p:tavLst>
                                        <p:tav tm="0">
                                          <p:val>
                                            <p:strVal val="#ppt_y+.1"/>
                                          </p:val>
                                        </p:tav>
                                        <p:tav tm="100000">
                                          <p:val>
                                            <p:strVal val="#ppt_y"/>
                                          </p:val>
                                        </p:tav>
                                      </p:tavLst>
                                    </p:anim>
                                  </p:childTnLst>
                                </p:cTn>
                              </p:par>
                              <p:par>
                                <p:cTn id="34" presetID="2" presetClass="entr" presetSubtype="4" fill="hold" grpId="0" nodeType="withEffect">
                                  <p:stCondLst>
                                    <p:cond delay="1750"/>
                                  </p:stCondLst>
                                  <p:childTnLst>
                                    <p:set>
                                      <p:cBhvr>
                                        <p:cTn id="35" dur="1" fill="hold">
                                          <p:stCondLst>
                                            <p:cond delay="0"/>
                                          </p:stCondLst>
                                        </p:cTn>
                                        <p:tgtEl>
                                          <p:spTgt spid="57"/>
                                        </p:tgtEl>
                                        <p:attrNameLst>
                                          <p:attrName>style.visibility</p:attrName>
                                        </p:attrNameLst>
                                      </p:cBhvr>
                                      <p:to>
                                        <p:strVal val="visible"/>
                                      </p:to>
                                    </p:set>
                                    <p:anim calcmode="lin" valueType="num">
                                      <p:cBhvr additive="base">
                                        <p:cTn id="36" dur="500" fill="hold"/>
                                        <p:tgtEl>
                                          <p:spTgt spid="57"/>
                                        </p:tgtEl>
                                        <p:attrNameLst>
                                          <p:attrName>ppt_x</p:attrName>
                                        </p:attrNameLst>
                                      </p:cBhvr>
                                      <p:tavLst>
                                        <p:tav tm="0">
                                          <p:val>
                                            <p:strVal val="#ppt_x"/>
                                          </p:val>
                                        </p:tav>
                                        <p:tav tm="100000">
                                          <p:val>
                                            <p:strVal val="#ppt_x"/>
                                          </p:val>
                                        </p:tav>
                                      </p:tavLst>
                                    </p:anim>
                                    <p:anim calcmode="lin" valueType="num">
                                      <p:cBhvr additive="base">
                                        <p:cTn id="37" dur="500" fill="hold"/>
                                        <p:tgtEl>
                                          <p:spTgt spid="5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1750"/>
                                  </p:stCondLst>
                                  <p:childTnLst>
                                    <p:set>
                                      <p:cBhvr>
                                        <p:cTn id="39" dur="1" fill="hold">
                                          <p:stCondLst>
                                            <p:cond delay="0"/>
                                          </p:stCondLst>
                                        </p:cTn>
                                        <p:tgtEl>
                                          <p:spTgt spid="58"/>
                                        </p:tgtEl>
                                        <p:attrNameLst>
                                          <p:attrName>style.visibility</p:attrName>
                                        </p:attrNameLst>
                                      </p:cBhvr>
                                      <p:to>
                                        <p:strVal val="visible"/>
                                      </p:to>
                                    </p:set>
                                    <p:anim calcmode="lin" valueType="num">
                                      <p:cBhvr additive="base">
                                        <p:cTn id="40" dur="500" fill="hold"/>
                                        <p:tgtEl>
                                          <p:spTgt spid="58"/>
                                        </p:tgtEl>
                                        <p:attrNameLst>
                                          <p:attrName>ppt_x</p:attrName>
                                        </p:attrNameLst>
                                      </p:cBhvr>
                                      <p:tavLst>
                                        <p:tav tm="0">
                                          <p:val>
                                            <p:strVal val="#ppt_x"/>
                                          </p:val>
                                        </p:tav>
                                        <p:tav tm="100000">
                                          <p:val>
                                            <p:strVal val="#ppt_x"/>
                                          </p:val>
                                        </p:tav>
                                      </p:tavLst>
                                    </p:anim>
                                    <p:anim calcmode="lin" valueType="num">
                                      <p:cBhvr additive="base">
                                        <p:cTn id="41" dur="500" fill="hold"/>
                                        <p:tgtEl>
                                          <p:spTgt spid="58"/>
                                        </p:tgtEl>
                                        <p:attrNameLst>
                                          <p:attrName>ppt_y</p:attrName>
                                        </p:attrNameLst>
                                      </p:cBhvr>
                                      <p:tavLst>
                                        <p:tav tm="0">
                                          <p:val>
                                            <p:strVal val="1+#ppt_h/2"/>
                                          </p:val>
                                        </p:tav>
                                        <p:tav tm="100000">
                                          <p:val>
                                            <p:strVal val="#ppt_y"/>
                                          </p:val>
                                        </p:tav>
                                      </p:tavLst>
                                    </p:anim>
                                  </p:childTnLst>
                                </p:cTn>
                              </p:par>
                              <p:par>
                                <p:cTn id="42" presetID="53" presetClass="entr" presetSubtype="16" fill="hold" nodeType="withEffect">
                                  <p:stCondLst>
                                    <p:cond delay="750"/>
                                  </p:stCondLst>
                                  <p:childTnLst>
                                    <p:set>
                                      <p:cBhvr>
                                        <p:cTn id="43" dur="1" fill="hold">
                                          <p:stCondLst>
                                            <p:cond delay="0"/>
                                          </p:stCondLst>
                                        </p:cTn>
                                        <p:tgtEl>
                                          <p:spTgt spid="59"/>
                                        </p:tgtEl>
                                        <p:attrNameLst>
                                          <p:attrName>style.visibility</p:attrName>
                                        </p:attrNameLst>
                                      </p:cBhvr>
                                      <p:to>
                                        <p:strVal val="visible"/>
                                      </p:to>
                                    </p:set>
                                    <p:anim calcmode="lin" valueType="num">
                                      <p:cBhvr>
                                        <p:cTn id="44" dur="500" fill="hold"/>
                                        <p:tgtEl>
                                          <p:spTgt spid="59"/>
                                        </p:tgtEl>
                                        <p:attrNameLst>
                                          <p:attrName>ppt_w</p:attrName>
                                        </p:attrNameLst>
                                      </p:cBhvr>
                                      <p:tavLst>
                                        <p:tav tm="0">
                                          <p:val>
                                            <p:fltVal val="0"/>
                                          </p:val>
                                        </p:tav>
                                        <p:tav tm="100000">
                                          <p:val>
                                            <p:strVal val="#ppt_w"/>
                                          </p:val>
                                        </p:tav>
                                      </p:tavLst>
                                    </p:anim>
                                    <p:anim calcmode="lin" valueType="num">
                                      <p:cBhvr>
                                        <p:cTn id="45" dur="500" fill="hold"/>
                                        <p:tgtEl>
                                          <p:spTgt spid="59"/>
                                        </p:tgtEl>
                                        <p:attrNameLst>
                                          <p:attrName>ppt_h</p:attrName>
                                        </p:attrNameLst>
                                      </p:cBhvr>
                                      <p:tavLst>
                                        <p:tav tm="0">
                                          <p:val>
                                            <p:fltVal val="0"/>
                                          </p:val>
                                        </p:tav>
                                        <p:tav tm="100000">
                                          <p:val>
                                            <p:strVal val="#ppt_h"/>
                                          </p:val>
                                        </p:tav>
                                      </p:tavLst>
                                    </p:anim>
                                    <p:animEffect transition="in" filter="fade">
                                      <p:cBhvr>
                                        <p:cTn id="46" dur="500"/>
                                        <p:tgtEl>
                                          <p:spTgt spid="59"/>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fade">
                                      <p:cBhvr>
                                        <p:cTn id="50" dur="1000"/>
                                        <p:tgtEl>
                                          <p:spTgt spid="64"/>
                                        </p:tgtEl>
                                      </p:cBhvr>
                                    </p:animEffect>
                                    <p:anim calcmode="lin" valueType="num">
                                      <p:cBhvr>
                                        <p:cTn id="51" dur="1000" fill="hold"/>
                                        <p:tgtEl>
                                          <p:spTgt spid="64"/>
                                        </p:tgtEl>
                                        <p:attrNameLst>
                                          <p:attrName>ppt_x</p:attrName>
                                        </p:attrNameLst>
                                      </p:cBhvr>
                                      <p:tavLst>
                                        <p:tav tm="0">
                                          <p:val>
                                            <p:strVal val="#ppt_x"/>
                                          </p:val>
                                        </p:tav>
                                        <p:tav tm="100000">
                                          <p:val>
                                            <p:strVal val="#ppt_x"/>
                                          </p:val>
                                        </p:tav>
                                      </p:tavLst>
                                    </p:anim>
                                    <p:anim calcmode="lin" valueType="num">
                                      <p:cBhvr>
                                        <p:cTn id="52" dur="1000" fill="hold"/>
                                        <p:tgtEl>
                                          <p:spTgt spid="64"/>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1250"/>
                                  </p:stCondLst>
                                  <p:childTnLst>
                                    <p:set>
                                      <p:cBhvr>
                                        <p:cTn id="54" dur="1" fill="hold">
                                          <p:stCondLst>
                                            <p:cond delay="0"/>
                                          </p:stCondLst>
                                        </p:cTn>
                                        <p:tgtEl>
                                          <p:spTgt spid="65"/>
                                        </p:tgtEl>
                                        <p:attrNameLst>
                                          <p:attrName>style.visibility</p:attrName>
                                        </p:attrNameLst>
                                      </p:cBhvr>
                                      <p:to>
                                        <p:strVal val="visible"/>
                                      </p:to>
                                    </p:set>
                                    <p:animEffect transition="in" filter="fade">
                                      <p:cBhvr>
                                        <p:cTn id="55" dur="1000"/>
                                        <p:tgtEl>
                                          <p:spTgt spid="65"/>
                                        </p:tgtEl>
                                      </p:cBhvr>
                                    </p:animEffect>
                                    <p:anim calcmode="lin" valueType="num">
                                      <p:cBhvr>
                                        <p:cTn id="56" dur="1000" fill="hold"/>
                                        <p:tgtEl>
                                          <p:spTgt spid="65"/>
                                        </p:tgtEl>
                                        <p:attrNameLst>
                                          <p:attrName>ppt_x</p:attrName>
                                        </p:attrNameLst>
                                      </p:cBhvr>
                                      <p:tavLst>
                                        <p:tav tm="0">
                                          <p:val>
                                            <p:strVal val="#ppt_x"/>
                                          </p:val>
                                        </p:tav>
                                        <p:tav tm="100000">
                                          <p:val>
                                            <p:strVal val="#ppt_x"/>
                                          </p:val>
                                        </p:tav>
                                      </p:tavLst>
                                    </p:anim>
                                    <p:anim calcmode="lin" valueType="num">
                                      <p:cBhvr>
                                        <p:cTn id="57" dur="1000" fill="hold"/>
                                        <p:tgtEl>
                                          <p:spTgt spid="65"/>
                                        </p:tgtEl>
                                        <p:attrNameLst>
                                          <p:attrName>ppt_y</p:attrName>
                                        </p:attrNameLst>
                                      </p:cBhvr>
                                      <p:tavLst>
                                        <p:tav tm="0">
                                          <p:val>
                                            <p:strVal val="#ppt_y+.1"/>
                                          </p:val>
                                        </p:tav>
                                        <p:tav tm="100000">
                                          <p:val>
                                            <p:strVal val="#ppt_y"/>
                                          </p:val>
                                        </p:tav>
                                      </p:tavLst>
                                    </p:anim>
                                  </p:childTnLst>
                                </p:cTn>
                              </p:par>
                              <p:par>
                                <p:cTn id="58" presetID="2" presetClass="entr" presetSubtype="4" fill="hold" grpId="0" nodeType="withEffect">
                                  <p:stCondLst>
                                    <p:cond delay="1750"/>
                                  </p:stCondLst>
                                  <p:childTnLst>
                                    <p:set>
                                      <p:cBhvr>
                                        <p:cTn id="59" dur="1" fill="hold">
                                          <p:stCondLst>
                                            <p:cond delay="0"/>
                                          </p:stCondLst>
                                        </p:cTn>
                                        <p:tgtEl>
                                          <p:spTgt spid="69"/>
                                        </p:tgtEl>
                                        <p:attrNameLst>
                                          <p:attrName>style.visibility</p:attrName>
                                        </p:attrNameLst>
                                      </p:cBhvr>
                                      <p:to>
                                        <p:strVal val="visible"/>
                                      </p:to>
                                    </p:set>
                                    <p:anim calcmode="lin" valueType="num">
                                      <p:cBhvr additive="base">
                                        <p:cTn id="60" dur="500" fill="hold"/>
                                        <p:tgtEl>
                                          <p:spTgt spid="69"/>
                                        </p:tgtEl>
                                        <p:attrNameLst>
                                          <p:attrName>ppt_x</p:attrName>
                                        </p:attrNameLst>
                                      </p:cBhvr>
                                      <p:tavLst>
                                        <p:tav tm="0">
                                          <p:val>
                                            <p:strVal val="#ppt_x"/>
                                          </p:val>
                                        </p:tav>
                                        <p:tav tm="100000">
                                          <p:val>
                                            <p:strVal val="#ppt_x"/>
                                          </p:val>
                                        </p:tav>
                                      </p:tavLst>
                                    </p:anim>
                                    <p:anim calcmode="lin" valueType="num">
                                      <p:cBhvr additive="base">
                                        <p:cTn id="61" dur="500" fill="hold"/>
                                        <p:tgtEl>
                                          <p:spTgt spid="69"/>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1750"/>
                                  </p:stCondLst>
                                  <p:childTnLst>
                                    <p:set>
                                      <p:cBhvr>
                                        <p:cTn id="63" dur="1" fill="hold">
                                          <p:stCondLst>
                                            <p:cond delay="0"/>
                                          </p:stCondLst>
                                        </p:cTn>
                                        <p:tgtEl>
                                          <p:spTgt spid="73"/>
                                        </p:tgtEl>
                                        <p:attrNameLst>
                                          <p:attrName>style.visibility</p:attrName>
                                        </p:attrNameLst>
                                      </p:cBhvr>
                                      <p:to>
                                        <p:strVal val="visible"/>
                                      </p:to>
                                    </p:set>
                                    <p:anim calcmode="lin" valueType="num">
                                      <p:cBhvr additive="base">
                                        <p:cTn id="64" dur="500" fill="hold"/>
                                        <p:tgtEl>
                                          <p:spTgt spid="73"/>
                                        </p:tgtEl>
                                        <p:attrNameLst>
                                          <p:attrName>ppt_x</p:attrName>
                                        </p:attrNameLst>
                                      </p:cBhvr>
                                      <p:tavLst>
                                        <p:tav tm="0">
                                          <p:val>
                                            <p:strVal val="#ppt_x"/>
                                          </p:val>
                                        </p:tav>
                                        <p:tav tm="100000">
                                          <p:val>
                                            <p:strVal val="#ppt_x"/>
                                          </p:val>
                                        </p:tav>
                                      </p:tavLst>
                                    </p:anim>
                                    <p:anim calcmode="lin" valueType="num">
                                      <p:cBhvr additive="base">
                                        <p:cTn id="65" dur="500" fill="hold"/>
                                        <p:tgtEl>
                                          <p:spTgt spid="73"/>
                                        </p:tgtEl>
                                        <p:attrNameLst>
                                          <p:attrName>ppt_y</p:attrName>
                                        </p:attrNameLst>
                                      </p:cBhvr>
                                      <p:tavLst>
                                        <p:tav tm="0">
                                          <p:val>
                                            <p:strVal val="1+#ppt_h/2"/>
                                          </p:val>
                                        </p:tav>
                                        <p:tav tm="100000">
                                          <p:val>
                                            <p:strVal val="#ppt_y"/>
                                          </p:val>
                                        </p:tav>
                                      </p:tavLst>
                                    </p:anim>
                                  </p:childTnLst>
                                </p:cTn>
                              </p:par>
                              <p:par>
                                <p:cTn id="66" presetID="53" presetClass="entr" presetSubtype="16" fill="hold" nodeType="withEffect">
                                  <p:stCondLst>
                                    <p:cond delay="750"/>
                                  </p:stCondLst>
                                  <p:childTnLst>
                                    <p:set>
                                      <p:cBhvr>
                                        <p:cTn id="67" dur="1" fill="hold">
                                          <p:stCondLst>
                                            <p:cond delay="0"/>
                                          </p:stCondLst>
                                        </p:cTn>
                                        <p:tgtEl>
                                          <p:spTgt spid="74"/>
                                        </p:tgtEl>
                                        <p:attrNameLst>
                                          <p:attrName>style.visibility</p:attrName>
                                        </p:attrNameLst>
                                      </p:cBhvr>
                                      <p:to>
                                        <p:strVal val="visible"/>
                                      </p:to>
                                    </p:set>
                                    <p:anim calcmode="lin" valueType="num">
                                      <p:cBhvr>
                                        <p:cTn id="68" dur="500" fill="hold"/>
                                        <p:tgtEl>
                                          <p:spTgt spid="74"/>
                                        </p:tgtEl>
                                        <p:attrNameLst>
                                          <p:attrName>ppt_w</p:attrName>
                                        </p:attrNameLst>
                                      </p:cBhvr>
                                      <p:tavLst>
                                        <p:tav tm="0">
                                          <p:val>
                                            <p:fltVal val="0"/>
                                          </p:val>
                                        </p:tav>
                                        <p:tav tm="100000">
                                          <p:val>
                                            <p:strVal val="#ppt_w"/>
                                          </p:val>
                                        </p:tav>
                                      </p:tavLst>
                                    </p:anim>
                                    <p:anim calcmode="lin" valueType="num">
                                      <p:cBhvr>
                                        <p:cTn id="69" dur="500" fill="hold"/>
                                        <p:tgtEl>
                                          <p:spTgt spid="74"/>
                                        </p:tgtEl>
                                        <p:attrNameLst>
                                          <p:attrName>ppt_h</p:attrName>
                                        </p:attrNameLst>
                                      </p:cBhvr>
                                      <p:tavLst>
                                        <p:tav tm="0">
                                          <p:val>
                                            <p:fltVal val="0"/>
                                          </p:val>
                                        </p:tav>
                                        <p:tav tm="100000">
                                          <p:val>
                                            <p:strVal val="#ppt_h"/>
                                          </p:val>
                                        </p:tav>
                                      </p:tavLst>
                                    </p:anim>
                                    <p:animEffect transition="in" filter="fade">
                                      <p:cBhvr>
                                        <p:cTn id="70" dur="500"/>
                                        <p:tgtEl>
                                          <p:spTgt spid="74"/>
                                        </p:tgtEl>
                                      </p:cBhvr>
                                    </p:animEffect>
                                  </p:childTnLst>
                                </p:cTn>
                              </p:par>
                            </p:childTnLst>
                          </p:cTn>
                        </p:par>
                        <p:par>
                          <p:cTn id="71" fill="hold">
                            <p:stCondLst>
                              <p:cond delay="5750"/>
                            </p:stCondLst>
                            <p:childTnLst>
                              <p:par>
                                <p:cTn id="72" presetID="42" presetClass="entr" presetSubtype="0" fill="hold" grpId="0" nodeType="afterEffect">
                                  <p:stCondLst>
                                    <p:cond delay="0"/>
                                  </p:stCondLst>
                                  <p:childTnLst>
                                    <p:set>
                                      <p:cBhvr>
                                        <p:cTn id="73" dur="1" fill="hold">
                                          <p:stCondLst>
                                            <p:cond delay="0"/>
                                          </p:stCondLst>
                                        </p:cTn>
                                        <p:tgtEl>
                                          <p:spTgt spid="79"/>
                                        </p:tgtEl>
                                        <p:attrNameLst>
                                          <p:attrName>style.visibility</p:attrName>
                                        </p:attrNameLst>
                                      </p:cBhvr>
                                      <p:to>
                                        <p:strVal val="visible"/>
                                      </p:to>
                                    </p:set>
                                    <p:animEffect transition="in" filter="fade">
                                      <p:cBhvr>
                                        <p:cTn id="74" dur="1000"/>
                                        <p:tgtEl>
                                          <p:spTgt spid="79"/>
                                        </p:tgtEl>
                                      </p:cBhvr>
                                    </p:animEffect>
                                    <p:anim calcmode="lin" valueType="num">
                                      <p:cBhvr>
                                        <p:cTn id="75" dur="1000" fill="hold"/>
                                        <p:tgtEl>
                                          <p:spTgt spid="79"/>
                                        </p:tgtEl>
                                        <p:attrNameLst>
                                          <p:attrName>ppt_x</p:attrName>
                                        </p:attrNameLst>
                                      </p:cBhvr>
                                      <p:tavLst>
                                        <p:tav tm="0">
                                          <p:val>
                                            <p:strVal val="#ppt_x"/>
                                          </p:val>
                                        </p:tav>
                                        <p:tav tm="100000">
                                          <p:val>
                                            <p:strVal val="#ppt_x"/>
                                          </p:val>
                                        </p:tav>
                                      </p:tavLst>
                                    </p:anim>
                                    <p:anim calcmode="lin" valueType="num">
                                      <p:cBhvr>
                                        <p:cTn id="76" dur="1000" fill="hold"/>
                                        <p:tgtEl>
                                          <p:spTgt spid="79"/>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1250"/>
                                  </p:stCondLst>
                                  <p:childTnLst>
                                    <p:set>
                                      <p:cBhvr>
                                        <p:cTn id="78" dur="1" fill="hold">
                                          <p:stCondLst>
                                            <p:cond delay="0"/>
                                          </p:stCondLst>
                                        </p:cTn>
                                        <p:tgtEl>
                                          <p:spTgt spid="80"/>
                                        </p:tgtEl>
                                        <p:attrNameLst>
                                          <p:attrName>style.visibility</p:attrName>
                                        </p:attrNameLst>
                                      </p:cBhvr>
                                      <p:to>
                                        <p:strVal val="visible"/>
                                      </p:to>
                                    </p:set>
                                    <p:animEffect transition="in" filter="fade">
                                      <p:cBhvr>
                                        <p:cTn id="79" dur="1000"/>
                                        <p:tgtEl>
                                          <p:spTgt spid="80"/>
                                        </p:tgtEl>
                                      </p:cBhvr>
                                    </p:animEffect>
                                    <p:anim calcmode="lin" valueType="num">
                                      <p:cBhvr>
                                        <p:cTn id="80" dur="1000" fill="hold"/>
                                        <p:tgtEl>
                                          <p:spTgt spid="80"/>
                                        </p:tgtEl>
                                        <p:attrNameLst>
                                          <p:attrName>ppt_x</p:attrName>
                                        </p:attrNameLst>
                                      </p:cBhvr>
                                      <p:tavLst>
                                        <p:tav tm="0">
                                          <p:val>
                                            <p:strVal val="#ppt_x"/>
                                          </p:val>
                                        </p:tav>
                                        <p:tav tm="100000">
                                          <p:val>
                                            <p:strVal val="#ppt_x"/>
                                          </p:val>
                                        </p:tav>
                                      </p:tavLst>
                                    </p:anim>
                                    <p:anim calcmode="lin" valueType="num">
                                      <p:cBhvr>
                                        <p:cTn id="81" dur="1000" fill="hold"/>
                                        <p:tgtEl>
                                          <p:spTgt spid="80"/>
                                        </p:tgtEl>
                                        <p:attrNameLst>
                                          <p:attrName>ppt_y</p:attrName>
                                        </p:attrNameLst>
                                      </p:cBhvr>
                                      <p:tavLst>
                                        <p:tav tm="0">
                                          <p:val>
                                            <p:strVal val="#ppt_y+.1"/>
                                          </p:val>
                                        </p:tav>
                                        <p:tav tm="100000">
                                          <p:val>
                                            <p:strVal val="#ppt_y"/>
                                          </p:val>
                                        </p:tav>
                                      </p:tavLst>
                                    </p:anim>
                                  </p:childTnLst>
                                </p:cTn>
                              </p:par>
                              <p:par>
                                <p:cTn id="82" presetID="2" presetClass="entr" presetSubtype="4" fill="hold" grpId="0" nodeType="withEffect">
                                  <p:stCondLst>
                                    <p:cond delay="1750"/>
                                  </p:stCondLst>
                                  <p:childTnLst>
                                    <p:set>
                                      <p:cBhvr>
                                        <p:cTn id="83" dur="1" fill="hold">
                                          <p:stCondLst>
                                            <p:cond delay="0"/>
                                          </p:stCondLst>
                                        </p:cTn>
                                        <p:tgtEl>
                                          <p:spTgt spid="84"/>
                                        </p:tgtEl>
                                        <p:attrNameLst>
                                          <p:attrName>style.visibility</p:attrName>
                                        </p:attrNameLst>
                                      </p:cBhvr>
                                      <p:to>
                                        <p:strVal val="visible"/>
                                      </p:to>
                                    </p:set>
                                    <p:anim calcmode="lin" valueType="num">
                                      <p:cBhvr additive="base">
                                        <p:cTn id="84" dur="500" fill="hold"/>
                                        <p:tgtEl>
                                          <p:spTgt spid="84"/>
                                        </p:tgtEl>
                                        <p:attrNameLst>
                                          <p:attrName>ppt_x</p:attrName>
                                        </p:attrNameLst>
                                      </p:cBhvr>
                                      <p:tavLst>
                                        <p:tav tm="0">
                                          <p:val>
                                            <p:strVal val="#ppt_x"/>
                                          </p:val>
                                        </p:tav>
                                        <p:tav tm="100000">
                                          <p:val>
                                            <p:strVal val="#ppt_x"/>
                                          </p:val>
                                        </p:tav>
                                      </p:tavLst>
                                    </p:anim>
                                    <p:anim calcmode="lin" valueType="num">
                                      <p:cBhvr additive="base">
                                        <p:cTn id="85" dur="500" fill="hold"/>
                                        <p:tgtEl>
                                          <p:spTgt spid="84"/>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1750"/>
                                  </p:stCondLst>
                                  <p:childTnLst>
                                    <p:set>
                                      <p:cBhvr>
                                        <p:cTn id="87" dur="1" fill="hold">
                                          <p:stCondLst>
                                            <p:cond delay="0"/>
                                          </p:stCondLst>
                                        </p:cTn>
                                        <p:tgtEl>
                                          <p:spTgt spid="85"/>
                                        </p:tgtEl>
                                        <p:attrNameLst>
                                          <p:attrName>style.visibility</p:attrName>
                                        </p:attrNameLst>
                                      </p:cBhvr>
                                      <p:to>
                                        <p:strVal val="visible"/>
                                      </p:to>
                                    </p:set>
                                    <p:anim calcmode="lin" valueType="num">
                                      <p:cBhvr additive="base">
                                        <p:cTn id="88" dur="500" fill="hold"/>
                                        <p:tgtEl>
                                          <p:spTgt spid="85"/>
                                        </p:tgtEl>
                                        <p:attrNameLst>
                                          <p:attrName>ppt_x</p:attrName>
                                        </p:attrNameLst>
                                      </p:cBhvr>
                                      <p:tavLst>
                                        <p:tav tm="0">
                                          <p:val>
                                            <p:strVal val="#ppt_x"/>
                                          </p:val>
                                        </p:tav>
                                        <p:tav tm="100000">
                                          <p:val>
                                            <p:strVal val="#ppt_x"/>
                                          </p:val>
                                        </p:tav>
                                      </p:tavLst>
                                    </p:anim>
                                    <p:anim calcmode="lin" valueType="num">
                                      <p:cBhvr additive="base">
                                        <p:cTn id="89" dur="500" fill="hold"/>
                                        <p:tgtEl>
                                          <p:spTgt spid="85"/>
                                        </p:tgtEl>
                                        <p:attrNameLst>
                                          <p:attrName>ppt_y</p:attrName>
                                        </p:attrNameLst>
                                      </p:cBhvr>
                                      <p:tavLst>
                                        <p:tav tm="0">
                                          <p:val>
                                            <p:strVal val="1+#ppt_h/2"/>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42" presetClass="entr" presetSubtype="0" fill="hold" nodeType="clickEffect">
                                  <p:stCondLst>
                                    <p:cond delay="0"/>
                                  </p:stCondLst>
                                  <p:childTnLst>
                                    <p:set>
                                      <p:cBhvr>
                                        <p:cTn id="93" dur="1" fill="hold">
                                          <p:stCondLst>
                                            <p:cond delay="0"/>
                                          </p:stCondLst>
                                        </p:cTn>
                                        <p:tgtEl>
                                          <p:spTgt spid="33"/>
                                        </p:tgtEl>
                                        <p:attrNameLst>
                                          <p:attrName>style.visibility</p:attrName>
                                        </p:attrNameLst>
                                      </p:cBhvr>
                                      <p:to>
                                        <p:strVal val="visible"/>
                                      </p:to>
                                    </p:set>
                                    <p:animEffect transition="in" filter="fade">
                                      <p:cBhvr>
                                        <p:cTn id="94" dur="1000"/>
                                        <p:tgtEl>
                                          <p:spTgt spid="33"/>
                                        </p:tgtEl>
                                      </p:cBhvr>
                                    </p:animEffect>
                                    <p:anim calcmode="lin" valueType="num">
                                      <p:cBhvr>
                                        <p:cTn id="95" dur="1000" fill="hold"/>
                                        <p:tgtEl>
                                          <p:spTgt spid="33"/>
                                        </p:tgtEl>
                                        <p:attrNameLst>
                                          <p:attrName>ppt_x</p:attrName>
                                        </p:attrNameLst>
                                      </p:cBhvr>
                                      <p:tavLst>
                                        <p:tav tm="0">
                                          <p:val>
                                            <p:strVal val="#ppt_x"/>
                                          </p:val>
                                        </p:tav>
                                        <p:tav tm="100000">
                                          <p:val>
                                            <p:strVal val="#ppt_x"/>
                                          </p:val>
                                        </p:tav>
                                      </p:tavLst>
                                    </p:anim>
                                    <p:anim calcmode="lin" valueType="num">
                                      <p:cBhvr>
                                        <p:cTn id="96"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7" grpId="0"/>
      <p:bldP spid="58" grpId="0"/>
      <p:bldP spid="64" grpId="0"/>
      <p:bldP spid="69" grpId="0"/>
      <p:bldP spid="73" grpId="0"/>
      <p:bldP spid="79" grpId="0"/>
      <p:bldP spid="84" grpId="0"/>
      <p:bldP spid="85" grpId="0"/>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55" name="直接连接符 54"/>
          <p:cNvCxnSpPr/>
          <p:nvPr/>
        </p:nvCxnSpPr>
        <p:spPr>
          <a:xfrm flipV="1">
            <a:off x="2736274" y="1777662"/>
            <a:ext cx="1808673" cy="525747"/>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3265328" y="1777661"/>
            <a:ext cx="1279619" cy="1152991"/>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4057289" y="1777661"/>
            <a:ext cx="487658" cy="1520504"/>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flipV="1">
            <a:off x="4544947" y="1777662"/>
            <a:ext cx="430794" cy="1556276"/>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flipV="1">
            <a:off x="4544947" y="1777661"/>
            <a:ext cx="1235164" cy="1152991"/>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4544947" y="1777661"/>
            <a:ext cx="1827442" cy="567836"/>
          </a:xfrm>
          <a:prstGeom prst="line">
            <a:avLst/>
          </a:prstGeom>
          <a:ln w="76200">
            <a:solidFill>
              <a:schemeClr val="bg1">
                <a:alpha val="50196"/>
              </a:schemeClr>
            </a:solidFill>
          </a:ln>
        </p:spPr>
        <p:style>
          <a:lnRef idx="1">
            <a:schemeClr val="accent1"/>
          </a:lnRef>
          <a:fillRef idx="0">
            <a:schemeClr val="accent1"/>
          </a:fillRef>
          <a:effectRef idx="0">
            <a:schemeClr val="accent1"/>
          </a:effectRef>
          <a:fontRef idx="minor">
            <a:schemeClr val="tx1"/>
          </a:fontRef>
        </p:style>
      </p:cxnSp>
      <p:grpSp>
        <p:nvGrpSpPr>
          <p:cNvPr id="65" name="组合 64"/>
          <p:cNvGrpSpPr/>
          <p:nvPr/>
        </p:nvGrpSpPr>
        <p:grpSpPr>
          <a:xfrm>
            <a:off x="3956928" y="1282073"/>
            <a:ext cx="1176039" cy="1060333"/>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6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67"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69" name="Freeform 5"/>
          <p:cNvSpPr>
            <a:spLocks/>
          </p:cNvSpPr>
          <p:nvPr/>
        </p:nvSpPr>
        <p:spPr bwMode="auto">
          <a:xfrm rot="1855731">
            <a:off x="4060114" y="1360380"/>
            <a:ext cx="1014977" cy="91511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73" name="文本框 9"/>
          <p:cNvSpPr txBox="1"/>
          <p:nvPr/>
        </p:nvSpPr>
        <p:spPr>
          <a:xfrm>
            <a:off x="4167061" y="1569000"/>
            <a:ext cx="809879" cy="513589"/>
          </a:xfrm>
          <a:prstGeom prst="rect">
            <a:avLst/>
          </a:prstGeom>
          <a:noFill/>
        </p:spPr>
        <p:txBody>
          <a:bodyPr wrap="square" lIns="51422" tIns="25711" rIns="51422" bIns="25711" rtlCol="0">
            <a:spAutoFit/>
          </a:bodyPr>
          <a:lstStyle/>
          <a:p>
            <a:pPr algn="ctr">
              <a:spcBef>
                <a:spcPct val="0"/>
              </a:spcBef>
              <a:buFont typeface="Arial" charset="0"/>
              <a:buNone/>
            </a:pPr>
            <a:r>
              <a:rPr lang="zh-CN" altLang="en-US" sz="15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a:t>
            </a:r>
            <a:endParaRPr lang="en-US" altLang="zh-CN" sz="15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ct val="0"/>
              </a:spcBef>
              <a:buFont typeface="Arial" charset="0"/>
              <a:buNone/>
            </a:pPr>
            <a:r>
              <a:rPr lang="zh-CN" altLang="en-US" sz="15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标题</a:t>
            </a:r>
          </a:p>
        </p:txBody>
      </p:sp>
      <p:grpSp>
        <p:nvGrpSpPr>
          <p:cNvPr id="74" name="组合 73"/>
          <p:cNvGrpSpPr/>
          <p:nvPr/>
        </p:nvGrpSpPr>
        <p:grpSpPr>
          <a:xfrm>
            <a:off x="2457826" y="2088078"/>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75" name="组合 74"/>
            <p:cNvGrpSpPr/>
            <p:nvPr/>
          </p:nvGrpSpPr>
          <p:grpSpPr>
            <a:xfrm>
              <a:off x="5424755" y="1340768"/>
              <a:ext cx="670560" cy="604586"/>
              <a:chOff x="5424755" y="1340768"/>
              <a:chExt cx="670560" cy="604586"/>
            </a:xfrm>
            <a:grpFill/>
          </p:grpSpPr>
          <p:grpSp>
            <p:nvGrpSpPr>
              <p:cNvPr id="77" name="组合 76"/>
              <p:cNvGrpSpPr/>
              <p:nvPr/>
            </p:nvGrpSpPr>
            <p:grpSpPr>
              <a:xfrm>
                <a:off x="5424755" y="1340768"/>
                <a:ext cx="670560" cy="604586"/>
                <a:chOff x="3720691" y="2824413"/>
                <a:chExt cx="1341120" cy="1209172"/>
              </a:xfrm>
              <a:grpFill/>
            </p:grpSpPr>
            <p:sp>
              <p:nvSpPr>
                <p:cNvPr id="7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8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78"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76"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01</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82" name="组合 81"/>
          <p:cNvGrpSpPr/>
          <p:nvPr/>
        </p:nvGrpSpPr>
        <p:grpSpPr>
          <a:xfrm>
            <a:off x="3054459" y="2703992"/>
            <a:ext cx="502789" cy="453321"/>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83" name="组合 82"/>
            <p:cNvGrpSpPr/>
            <p:nvPr/>
          </p:nvGrpSpPr>
          <p:grpSpPr>
            <a:xfrm>
              <a:off x="5424755" y="1340768"/>
              <a:ext cx="670560" cy="604586"/>
              <a:chOff x="5424755" y="1340768"/>
              <a:chExt cx="670560" cy="604586"/>
            </a:xfrm>
            <a:grpFill/>
          </p:grpSpPr>
          <p:grpSp>
            <p:nvGrpSpPr>
              <p:cNvPr id="85" name="组合 84"/>
              <p:cNvGrpSpPr/>
              <p:nvPr/>
            </p:nvGrpSpPr>
            <p:grpSpPr>
              <a:xfrm>
                <a:off x="5424755" y="1340768"/>
                <a:ext cx="670560" cy="604586"/>
                <a:chOff x="3720691" y="2824413"/>
                <a:chExt cx="1341120" cy="1209172"/>
              </a:xfrm>
              <a:grpFill/>
            </p:grpSpPr>
            <p:sp>
              <p:nvSpPr>
                <p:cNvPr id="87"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88"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86"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84"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02</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89" name="组合 88"/>
          <p:cNvGrpSpPr/>
          <p:nvPr/>
        </p:nvGrpSpPr>
        <p:grpSpPr>
          <a:xfrm>
            <a:off x="3768048" y="3157019"/>
            <a:ext cx="502789" cy="453321"/>
            <a:chOff x="5424755" y="1340768"/>
            <a:chExt cx="670560" cy="604586"/>
          </a:xfrm>
          <a:blipFill dpi="0" rotWithShape="1">
            <a:blip r:embed="rId6">
              <a:extLst>
                <a:ext uri="{28A0092B-C50C-407E-A947-70E740481C1C}">
                  <a14:useLocalDpi xmlns:a14="http://schemas.microsoft.com/office/drawing/2010/main" val="0"/>
                </a:ext>
              </a:extLst>
            </a:blip>
            <a:srcRect/>
            <a:stretch>
              <a:fillRect/>
            </a:stretch>
          </a:blipFill>
        </p:grpSpPr>
        <p:grpSp>
          <p:nvGrpSpPr>
            <p:cNvPr id="90" name="组合 89"/>
            <p:cNvGrpSpPr/>
            <p:nvPr/>
          </p:nvGrpSpPr>
          <p:grpSpPr>
            <a:xfrm>
              <a:off x="5424755" y="1340768"/>
              <a:ext cx="670560" cy="604586"/>
              <a:chOff x="5424755" y="1340768"/>
              <a:chExt cx="670560" cy="604586"/>
            </a:xfrm>
            <a:grpFill/>
          </p:grpSpPr>
          <p:grpSp>
            <p:nvGrpSpPr>
              <p:cNvPr id="92" name="组合 91"/>
              <p:cNvGrpSpPr/>
              <p:nvPr/>
            </p:nvGrpSpPr>
            <p:grpSpPr>
              <a:xfrm>
                <a:off x="5424755" y="1340768"/>
                <a:ext cx="670560" cy="604586"/>
                <a:chOff x="3720691" y="2824413"/>
                <a:chExt cx="1341120" cy="1209172"/>
              </a:xfrm>
              <a:grpFill/>
            </p:grpSpPr>
            <p:sp>
              <p:nvSpPr>
                <p:cNvPr id="9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9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93"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91"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03</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96" name="组合 95"/>
          <p:cNvGrpSpPr/>
          <p:nvPr/>
        </p:nvGrpSpPr>
        <p:grpSpPr>
          <a:xfrm>
            <a:off x="4697292" y="3219579"/>
            <a:ext cx="502789" cy="453321"/>
            <a:chOff x="5424755" y="1340768"/>
            <a:chExt cx="670560" cy="604586"/>
          </a:xfrm>
          <a:blipFill dpi="0" rotWithShape="1">
            <a:blip r:embed="rId7">
              <a:extLst>
                <a:ext uri="{28A0092B-C50C-407E-A947-70E740481C1C}">
                  <a14:useLocalDpi xmlns:a14="http://schemas.microsoft.com/office/drawing/2010/main" val="0"/>
                </a:ext>
              </a:extLst>
            </a:blip>
            <a:srcRect/>
            <a:stretch>
              <a:fillRect/>
            </a:stretch>
          </a:blipFill>
        </p:grpSpPr>
        <p:grpSp>
          <p:nvGrpSpPr>
            <p:cNvPr id="97" name="组合 96"/>
            <p:cNvGrpSpPr/>
            <p:nvPr/>
          </p:nvGrpSpPr>
          <p:grpSpPr>
            <a:xfrm>
              <a:off x="5424755" y="1340768"/>
              <a:ext cx="670560" cy="604586"/>
              <a:chOff x="5424755" y="1340768"/>
              <a:chExt cx="670560" cy="604586"/>
            </a:xfrm>
            <a:grpFill/>
          </p:grpSpPr>
          <p:grpSp>
            <p:nvGrpSpPr>
              <p:cNvPr id="99" name="组合 98"/>
              <p:cNvGrpSpPr/>
              <p:nvPr/>
            </p:nvGrpSpPr>
            <p:grpSpPr>
              <a:xfrm>
                <a:off x="5424755" y="1340768"/>
                <a:ext cx="670560" cy="604586"/>
                <a:chOff x="3720691" y="2824413"/>
                <a:chExt cx="1341120" cy="1209172"/>
              </a:xfrm>
              <a:grpFill/>
            </p:grpSpPr>
            <p:sp>
              <p:nvSpPr>
                <p:cNvPr id="10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10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0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98"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04</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103" name="组合 102"/>
          <p:cNvGrpSpPr/>
          <p:nvPr/>
        </p:nvGrpSpPr>
        <p:grpSpPr>
          <a:xfrm>
            <a:off x="5501663" y="2803682"/>
            <a:ext cx="502789" cy="453321"/>
            <a:chOff x="5424755" y="1340768"/>
            <a:chExt cx="670560" cy="604586"/>
          </a:xfrm>
          <a:blipFill dpi="0" rotWithShape="1">
            <a:blip r:embed="rId8">
              <a:extLst>
                <a:ext uri="{28A0092B-C50C-407E-A947-70E740481C1C}">
                  <a14:useLocalDpi xmlns:a14="http://schemas.microsoft.com/office/drawing/2010/main" val="0"/>
                </a:ext>
              </a:extLst>
            </a:blip>
            <a:srcRect/>
            <a:stretch>
              <a:fillRect/>
            </a:stretch>
          </a:blipFill>
        </p:grpSpPr>
        <p:grpSp>
          <p:nvGrpSpPr>
            <p:cNvPr id="104" name="组合 103"/>
            <p:cNvGrpSpPr/>
            <p:nvPr/>
          </p:nvGrpSpPr>
          <p:grpSpPr>
            <a:xfrm>
              <a:off x="5424755" y="1340768"/>
              <a:ext cx="670560" cy="604586"/>
              <a:chOff x="5424755" y="1340768"/>
              <a:chExt cx="670560" cy="604586"/>
            </a:xfrm>
            <a:grpFill/>
          </p:grpSpPr>
          <p:grpSp>
            <p:nvGrpSpPr>
              <p:cNvPr id="106" name="组合 105"/>
              <p:cNvGrpSpPr/>
              <p:nvPr/>
            </p:nvGrpSpPr>
            <p:grpSpPr>
              <a:xfrm>
                <a:off x="5424755" y="1340768"/>
                <a:ext cx="670560" cy="604586"/>
                <a:chOff x="3720691" y="2824413"/>
                <a:chExt cx="1341120" cy="1209172"/>
              </a:xfrm>
              <a:grpFill/>
            </p:grpSpPr>
            <p:sp>
              <p:nvSpPr>
                <p:cNvPr id="10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10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07"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05"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05</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110" name="组合 109"/>
          <p:cNvGrpSpPr/>
          <p:nvPr/>
        </p:nvGrpSpPr>
        <p:grpSpPr>
          <a:xfrm>
            <a:off x="6093941" y="2185058"/>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111" name="组合 110"/>
            <p:cNvGrpSpPr/>
            <p:nvPr/>
          </p:nvGrpSpPr>
          <p:grpSpPr>
            <a:xfrm>
              <a:off x="5424755" y="1340768"/>
              <a:ext cx="670560" cy="604586"/>
              <a:chOff x="5424755" y="1340768"/>
              <a:chExt cx="670560" cy="604586"/>
            </a:xfrm>
            <a:grpFill/>
          </p:grpSpPr>
          <p:grpSp>
            <p:nvGrpSpPr>
              <p:cNvPr id="113" name="组合 112"/>
              <p:cNvGrpSpPr/>
              <p:nvPr/>
            </p:nvGrpSpPr>
            <p:grpSpPr>
              <a:xfrm>
                <a:off x="5424755" y="1340768"/>
                <a:ext cx="670560" cy="604586"/>
                <a:chOff x="3720691" y="2824413"/>
                <a:chExt cx="1341120" cy="1209172"/>
              </a:xfrm>
              <a:grpFill/>
            </p:grpSpPr>
            <p:sp>
              <p:nvSpPr>
                <p:cNvPr id="11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11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14"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12"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06</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117" name="矩形 116"/>
          <p:cNvSpPr/>
          <p:nvPr/>
        </p:nvSpPr>
        <p:spPr>
          <a:xfrm>
            <a:off x="1553982" y="2193146"/>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18" name="矩形 117"/>
          <p:cNvSpPr/>
          <p:nvPr/>
        </p:nvSpPr>
        <p:spPr>
          <a:xfrm>
            <a:off x="2274648" y="2787057"/>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19" name="矩形 118"/>
          <p:cNvSpPr/>
          <p:nvPr/>
        </p:nvSpPr>
        <p:spPr>
          <a:xfrm>
            <a:off x="2976543" y="3272985"/>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20" name="矩形 119"/>
          <p:cNvSpPr/>
          <p:nvPr/>
        </p:nvSpPr>
        <p:spPr>
          <a:xfrm>
            <a:off x="5244204" y="3279946"/>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21" name="矩形 120"/>
          <p:cNvSpPr/>
          <p:nvPr/>
        </p:nvSpPr>
        <p:spPr>
          <a:xfrm>
            <a:off x="6029783" y="2902002"/>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22" name="矩形 121"/>
          <p:cNvSpPr/>
          <p:nvPr/>
        </p:nvSpPr>
        <p:spPr>
          <a:xfrm>
            <a:off x="6677686" y="2247138"/>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grpSp>
        <p:nvGrpSpPr>
          <p:cNvPr id="128" name="组合 127"/>
          <p:cNvGrpSpPr/>
          <p:nvPr/>
        </p:nvGrpSpPr>
        <p:grpSpPr>
          <a:xfrm>
            <a:off x="990673" y="3872722"/>
            <a:ext cx="394805" cy="355962"/>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129" name="组合 128"/>
            <p:cNvGrpSpPr/>
            <p:nvPr/>
          </p:nvGrpSpPr>
          <p:grpSpPr>
            <a:xfrm>
              <a:off x="5424755" y="1340768"/>
              <a:ext cx="670560" cy="604586"/>
              <a:chOff x="3720691" y="2824413"/>
              <a:chExt cx="1341120" cy="1209172"/>
            </a:xfrm>
            <a:grpFill/>
          </p:grpSpPr>
          <p:sp>
            <p:nvSpPr>
              <p:cNvPr id="13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13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13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133" name="文本框 9"/>
          <p:cNvSpPr txBox="1"/>
          <p:nvPr/>
        </p:nvSpPr>
        <p:spPr>
          <a:xfrm>
            <a:off x="1418557" y="3883347"/>
            <a:ext cx="1403790" cy="236590"/>
          </a:xfrm>
          <a:prstGeom prst="rect">
            <a:avLst/>
          </a:prstGeom>
          <a:noFill/>
        </p:spPr>
        <p:txBody>
          <a:bodyPr wrap="square" lIns="51422" tIns="25711" rIns="51422" bIns="25711" rtlCol="0">
            <a:spAutoFit/>
          </a:bodyPr>
          <a:lstStyle/>
          <a:p>
            <a:pPr marL="0" lvl="1"/>
            <a:r>
              <a:rPr lang="zh-CN" altLang="en-US" sz="1200" dirty="0">
                <a:solidFill>
                  <a:schemeClr val="bg1"/>
                </a:solidFill>
                <a:latin typeface="微软雅黑" pitchFamily="34" charset="-122"/>
                <a:ea typeface="微软雅黑" pitchFamily="34" charset="-122"/>
              </a:rPr>
              <a:t>输入文字标题</a:t>
            </a:r>
          </a:p>
        </p:txBody>
      </p:sp>
      <p:cxnSp>
        <p:nvCxnSpPr>
          <p:cNvPr id="134" name="直接连接符 133"/>
          <p:cNvCxnSpPr/>
          <p:nvPr/>
        </p:nvCxnSpPr>
        <p:spPr>
          <a:xfrm>
            <a:off x="1548451" y="4153307"/>
            <a:ext cx="6123925"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35" name="组合 134"/>
          <p:cNvGrpSpPr/>
          <p:nvPr/>
        </p:nvGrpSpPr>
        <p:grpSpPr>
          <a:xfrm>
            <a:off x="7779503" y="4055514"/>
            <a:ext cx="193989" cy="174903"/>
            <a:chOff x="3720691" y="2824413"/>
            <a:chExt cx="1341120" cy="1209172"/>
          </a:xfrm>
          <a:blipFill dpi="0" rotWithShape="1">
            <a:blip r:embed="rId8">
              <a:extLst>
                <a:ext uri="{28A0092B-C50C-407E-A947-70E740481C1C}">
                  <a14:useLocalDpi xmlns:a14="http://schemas.microsoft.com/office/drawing/2010/main" val="0"/>
                </a:ext>
              </a:extLst>
            </a:blip>
            <a:srcRect/>
            <a:stretch>
              <a:fillRect/>
            </a:stretch>
          </a:blipFill>
        </p:grpSpPr>
        <p:sp>
          <p:nvSpPr>
            <p:cNvPr id="13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137"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138" name="TextBox 137"/>
          <p:cNvSpPr txBox="1"/>
          <p:nvPr/>
        </p:nvSpPr>
        <p:spPr>
          <a:xfrm>
            <a:off x="1476028" y="4263945"/>
            <a:ext cx="6407261" cy="722505"/>
          </a:xfrm>
          <a:prstGeom prst="rect">
            <a:avLst/>
          </a:prstGeom>
          <a:noFill/>
        </p:spPr>
        <p:txBody>
          <a:bodyPr wrap="square" rtlCol="0">
            <a:spAutoFit/>
          </a:bodyPr>
          <a:lstStyle/>
          <a:p>
            <a:pPr>
              <a:lnSpc>
                <a:spcPct val="130000"/>
              </a:lnSpc>
              <a:spcBef>
                <a:spcPct val="0"/>
              </a:spcBef>
            </a:pPr>
            <a:r>
              <a:rPr lang="zh-CN" altLang="en-US" sz="105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a:t>
            </a:r>
          </a:p>
        </p:txBody>
      </p:sp>
      <p:grpSp>
        <p:nvGrpSpPr>
          <p:cNvPr id="139" name="组合 138"/>
          <p:cNvGrpSpPr/>
          <p:nvPr/>
        </p:nvGrpSpPr>
        <p:grpSpPr>
          <a:xfrm>
            <a:off x="4984116" y="1315363"/>
            <a:ext cx="208734" cy="138347"/>
            <a:chOff x="9482595" y="2565731"/>
            <a:chExt cx="278384" cy="184511"/>
          </a:xfrm>
          <a:blipFill dpi="0" rotWithShape="1">
            <a:blip r:embed="rId4">
              <a:extLst>
                <a:ext uri="{28A0092B-C50C-407E-A947-70E740481C1C}">
                  <a14:useLocalDpi xmlns:a14="http://schemas.microsoft.com/office/drawing/2010/main" val="0"/>
                </a:ext>
              </a:extLst>
            </a:blip>
            <a:srcRect/>
            <a:stretch>
              <a:fillRect/>
            </a:stretch>
          </a:blipFill>
        </p:grpSpPr>
        <p:sp>
          <p:nvSpPr>
            <p:cNvPr id="140" name="椭圆 139"/>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41" name="椭圆 140"/>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pic>
        <p:nvPicPr>
          <p:cNvPr id="81" name="Picture 3" descr="C:\Users\ABC\Desktop\GR-010 (2).png"/>
          <p:cNvPicPr>
            <a:picLocks noChangeAspect="1" noChangeArrowheads="1"/>
          </p:cNvPicPr>
          <p:nvPr/>
        </p:nvPicPr>
        <p:blipFill>
          <a:blip r:embed="rId9"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123" name="Picture 4" descr="C:\Users\ABC\Desktop\GR-010 (2).png"/>
          <p:cNvPicPr>
            <a:picLocks noChangeAspect="1" noChangeArrowheads="1"/>
          </p:cNvPicPr>
          <p:nvPr/>
        </p:nvPicPr>
        <p:blipFill>
          <a:blip r:embed="rId10">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124" name="矩形 123"/>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275816141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1000"/>
                                        <p:tgtEl>
                                          <p:spTgt spid="123"/>
                                        </p:tgtEl>
                                      </p:cBhvr>
                                    </p:animEffect>
                                  </p:childTnLst>
                                </p:cTn>
                              </p:par>
                              <p:par>
                                <p:cTn id="8" presetID="1" presetClass="entr" presetSubtype="0" fill="hold" nodeType="withEffect">
                                  <p:stCondLst>
                                    <p:cond delay="0"/>
                                  </p:stCondLst>
                                  <p:childTnLst>
                                    <p:set>
                                      <p:cBhvr>
                                        <p:cTn id="9" dur="1" fill="hold">
                                          <p:stCondLst>
                                            <p:cond delay="0"/>
                                          </p:stCondLst>
                                        </p:cTn>
                                        <p:tgtEl>
                                          <p:spTgt spid="81"/>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81"/>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124"/>
                                        </p:tgtEl>
                                        <p:attrNameLst>
                                          <p:attrName>style.visibility</p:attrName>
                                        </p:attrNameLst>
                                      </p:cBhvr>
                                      <p:to>
                                        <p:strVal val="visible"/>
                                      </p:to>
                                    </p:set>
                                    <p:anim calcmode="lin" valueType="num">
                                      <p:cBhvr>
                                        <p:cTn id="16" dur="500" fill="hold"/>
                                        <p:tgtEl>
                                          <p:spTgt spid="124"/>
                                        </p:tgtEl>
                                        <p:attrNameLst>
                                          <p:attrName>ppt_w</p:attrName>
                                        </p:attrNameLst>
                                      </p:cBhvr>
                                      <p:tavLst>
                                        <p:tav tm="0">
                                          <p:val>
                                            <p:fltVal val="0"/>
                                          </p:val>
                                        </p:tav>
                                        <p:tav tm="100000">
                                          <p:val>
                                            <p:strVal val="#ppt_w"/>
                                          </p:val>
                                        </p:tav>
                                      </p:tavLst>
                                    </p:anim>
                                    <p:anim calcmode="lin" valueType="num">
                                      <p:cBhvr>
                                        <p:cTn id="17" dur="500" fill="hold"/>
                                        <p:tgtEl>
                                          <p:spTgt spid="124"/>
                                        </p:tgtEl>
                                        <p:attrNameLst>
                                          <p:attrName>ppt_h</p:attrName>
                                        </p:attrNameLst>
                                      </p:cBhvr>
                                      <p:tavLst>
                                        <p:tav tm="0">
                                          <p:val>
                                            <p:fltVal val="0"/>
                                          </p:val>
                                        </p:tav>
                                        <p:tav tm="100000">
                                          <p:val>
                                            <p:strVal val="#ppt_h"/>
                                          </p:val>
                                        </p:tav>
                                      </p:tavLst>
                                    </p:anim>
                                  </p:childTnLst>
                                </p:cTn>
                              </p:par>
                              <p:par>
                                <p:cTn id="18" presetID="2" presetClass="entr" presetSubtype="8" fill="hold" nodeType="withEffect">
                                  <p:stCondLst>
                                    <p:cond delay="750"/>
                                  </p:stCondLst>
                                  <p:childTnLst>
                                    <p:set>
                                      <p:cBhvr>
                                        <p:cTn id="19" dur="1" fill="hold">
                                          <p:stCondLst>
                                            <p:cond delay="0"/>
                                          </p:stCondLst>
                                        </p:cTn>
                                        <p:tgtEl>
                                          <p:spTgt spid="65"/>
                                        </p:tgtEl>
                                        <p:attrNameLst>
                                          <p:attrName>style.visibility</p:attrName>
                                        </p:attrNameLst>
                                      </p:cBhvr>
                                      <p:to>
                                        <p:strVal val="visible"/>
                                      </p:to>
                                    </p:set>
                                    <p:anim calcmode="lin" valueType="num">
                                      <p:cBhvr additive="base">
                                        <p:cTn id="20" dur="500" fill="hold"/>
                                        <p:tgtEl>
                                          <p:spTgt spid="65"/>
                                        </p:tgtEl>
                                        <p:attrNameLst>
                                          <p:attrName>ppt_x</p:attrName>
                                        </p:attrNameLst>
                                      </p:cBhvr>
                                      <p:tavLst>
                                        <p:tav tm="0">
                                          <p:val>
                                            <p:strVal val="0-#ppt_w/2"/>
                                          </p:val>
                                        </p:tav>
                                        <p:tav tm="100000">
                                          <p:val>
                                            <p:strVal val="#ppt_x"/>
                                          </p:val>
                                        </p:tav>
                                      </p:tavLst>
                                    </p:anim>
                                    <p:anim calcmode="lin" valueType="num">
                                      <p:cBhvr additive="base">
                                        <p:cTn id="21" dur="500" fill="hold"/>
                                        <p:tgtEl>
                                          <p:spTgt spid="65"/>
                                        </p:tgtEl>
                                        <p:attrNameLst>
                                          <p:attrName>ppt_y</p:attrName>
                                        </p:attrNameLst>
                                      </p:cBhvr>
                                      <p:tavLst>
                                        <p:tav tm="0">
                                          <p:val>
                                            <p:strVal val="#ppt_y"/>
                                          </p:val>
                                        </p:tav>
                                        <p:tav tm="100000">
                                          <p:val>
                                            <p:strVal val="#ppt_y"/>
                                          </p:val>
                                        </p:tav>
                                      </p:tavLst>
                                    </p:anim>
                                  </p:childTnLst>
                                </p:cTn>
                              </p:par>
                            </p:childTnLst>
                          </p:cTn>
                        </p:par>
                        <p:par>
                          <p:cTn id="22" fill="hold">
                            <p:stCondLst>
                              <p:cond delay="1250"/>
                            </p:stCondLst>
                            <p:childTnLst>
                              <p:par>
                                <p:cTn id="23" presetID="21" presetClass="entr" presetSubtype="1" fill="hold" grpId="0" nodeType="after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wheel(1)">
                                      <p:cBhvr>
                                        <p:cTn id="25" dur="2000"/>
                                        <p:tgtEl>
                                          <p:spTgt spid="69"/>
                                        </p:tgtEl>
                                      </p:cBhvr>
                                    </p:animEffect>
                                  </p:childTnLst>
                                </p:cTn>
                              </p:par>
                            </p:childTnLst>
                          </p:cTn>
                        </p:par>
                        <p:par>
                          <p:cTn id="26" fill="hold">
                            <p:stCondLst>
                              <p:cond delay="3250"/>
                            </p:stCondLst>
                            <p:childTnLst>
                              <p:par>
                                <p:cTn id="27" presetID="53" presetClass="entr" presetSubtype="16" fill="hold" grpId="0" nodeType="afterEffect">
                                  <p:stCondLst>
                                    <p:cond delay="0"/>
                                  </p:stCondLst>
                                  <p:childTnLst>
                                    <p:set>
                                      <p:cBhvr>
                                        <p:cTn id="28" dur="1" fill="hold">
                                          <p:stCondLst>
                                            <p:cond delay="0"/>
                                          </p:stCondLst>
                                        </p:cTn>
                                        <p:tgtEl>
                                          <p:spTgt spid="73"/>
                                        </p:tgtEl>
                                        <p:attrNameLst>
                                          <p:attrName>style.visibility</p:attrName>
                                        </p:attrNameLst>
                                      </p:cBhvr>
                                      <p:to>
                                        <p:strVal val="visible"/>
                                      </p:to>
                                    </p:set>
                                    <p:anim calcmode="lin" valueType="num">
                                      <p:cBhvr>
                                        <p:cTn id="29" dur="500" fill="hold"/>
                                        <p:tgtEl>
                                          <p:spTgt spid="73"/>
                                        </p:tgtEl>
                                        <p:attrNameLst>
                                          <p:attrName>ppt_w</p:attrName>
                                        </p:attrNameLst>
                                      </p:cBhvr>
                                      <p:tavLst>
                                        <p:tav tm="0">
                                          <p:val>
                                            <p:fltVal val="0"/>
                                          </p:val>
                                        </p:tav>
                                        <p:tav tm="100000">
                                          <p:val>
                                            <p:strVal val="#ppt_w"/>
                                          </p:val>
                                        </p:tav>
                                      </p:tavLst>
                                    </p:anim>
                                    <p:anim calcmode="lin" valueType="num">
                                      <p:cBhvr>
                                        <p:cTn id="30" dur="500" fill="hold"/>
                                        <p:tgtEl>
                                          <p:spTgt spid="73"/>
                                        </p:tgtEl>
                                        <p:attrNameLst>
                                          <p:attrName>ppt_h</p:attrName>
                                        </p:attrNameLst>
                                      </p:cBhvr>
                                      <p:tavLst>
                                        <p:tav tm="0">
                                          <p:val>
                                            <p:fltVal val="0"/>
                                          </p:val>
                                        </p:tav>
                                        <p:tav tm="100000">
                                          <p:val>
                                            <p:strVal val="#ppt_h"/>
                                          </p:val>
                                        </p:tav>
                                      </p:tavLst>
                                    </p:anim>
                                    <p:animEffect transition="in" filter="fade">
                                      <p:cBhvr>
                                        <p:cTn id="31" dur="500"/>
                                        <p:tgtEl>
                                          <p:spTgt spid="73"/>
                                        </p:tgtEl>
                                      </p:cBhvr>
                                    </p:animEffect>
                                  </p:childTnLst>
                                </p:cTn>
                              </p:par>
                            </p:childTnLst>
                          </p:cTn>
                        </p:par>
                        <p:par>
                          <p:cTn id="32" fill="hold">
                            <p:stCondLst>
                              <p:cond delay="3750"/>
                            </p:stCondLst>
                            <p:childTnLst>
                              <p:par>
                                <p:cTn id="33" presetID="18" presetClass="entr" presetSubtype="12"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strips(downLeft)">
                                      <p:cBhvr>
                                        <p:cTn id="35" dur="500"/>
                                        <p:tgtEl>
                                          <p:spTgt spid="55"/>
                                        </p:tgtEl>
                                      </p:cBhvr>
                                    </p:animEffect>
                                  </p:childTnLst>
                                </p:cTn>
                              </p:par>
                              <p:par>
                                <p:cTn id="36" presetID="18" presetClass="entr" presetSubtype="12" fill="hold" nodeType="with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strips(downLeft)">
                                      <p:cBhvr>
                                        <p:cTn id="38" dur="500"/>
                                        <p:tgtEl>
                                          <p:spTgt spid="60"/>
                                        </p:tgtEl>
                                      </p:cBhvr>
                                    </p:animEffect>
                                  </p:childTnLst>
                                </p:cTn>
                              </p:par>
                              <p:par>
                                <p:cTn id="39" presetID="18" presetClass="entr" presetSubtype="12" fill="hold" nodeType="with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strips(downLeft)">
                                      <p:cBhvr>
                                        <p:cTn id="41" dur="500"/>
                                        <p:tgtEl>
                                          <p:spTgt spid="61"/>
                                        </p:tgtEl>
                                      </p:cBhvr>
                                    </p:animEffect>
                                  </p:childTnLst>
                                </p:cTn>
                              </p:par>
                              <p:par>
                                <p:cTn id="42" presetID="18" presetClass="entr" presetSubtype="6" fill="hold" nodeType="with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strips(downRight)">
                                      <p:cBhvr>
                                        <p:cTn id="44" dur="500"/>
                                        <p:tgtEl>
                                          <p:spTgt spid="62"/>
                                        </p:tgtEl>
                                      </p:cBhvr>
                                    </p:animEffect>
                                  </p:childTnLst>
                                </p:cTn>
                              </p:par>
                              <p:par>
                                <p:cTn id="45" presetID="18" presetClass="entr" presetSubtype="6" fill="hold"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strips(downRight)">
                                      <p:cBhvr>
                                        <p:cTn id="47" dur="500"/>
                                        <p:tgtEl>
                                          <p:spTgt spid="63"/>
                                        </p:tgtEl>
                                      </p:cBhvr>
                                    </p:animEffect>
                                  </p:childTnLst>
                                </p:cTn>
                              </p:par>
                              <p:par>
                                <p:cTn id="48" presetID="18" presetClass="entr" presetSubtype="6" fill="hold" nodeType="with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strips(downRight)">
                                      <p:cBhvr>
                                        <p:cTn id="50" dur="500"/>
                                        <p:tgtEl>
                                          <p:spTgt spid="64"/>
                                        </p:tgtEl>
                                      </p:cBhvr>
                                    </p:animEffect>
                                  </p:childTnLst>
                                </p:cTn>
                              </p:par>
                            </p:childTnLst>
                          </p:cTn>
                        </p:par>
                        <p:par>
                          <p:cTn id="51" fill="hold">
                            <p:stCondLst>
                              <p:cond delay="4250"/>
                            </p:stCondLst>
                            <p:childTnLst>
                              <p:par>
                                <p:cTn id="52" presetID="49" presetClass="entr" presetSubtype="0" decel="100000" fill="hold" nodeType="afterEffect">
                                  <p:stCondLst>
                                    <p:cond delay="0"/>
                                  </p:stCondLst>
                                  <p:childTnLst>
                                    <p:set>
                                      <p:cBhvr>
                                        <p:cTn id="53" dur="1" fill="hold">
                                          <p:stCondLst>
                                            <p:cond delay="0"/>
                                          </p:stCondLst>
                                        </p:cTn>
                                        <p:tgtEl>
                                          <p:spTgt spid="74"/>
                                        </p:tgtEl>
                                        <p:attrNameLst>
                                          <p:attrName>style.visibility</p:attrName>
                                        </p:attrNameLst>
                                      </p:cBhvr>
                                      <p:to>
                                        <p:strVal val="visible"/>
                                      </p:to>
                                    </p:set>
                                    <p:anim calcmode="lin" valueType="num">
                                      <p:cBhvr>
                                        <p:cTn id="54" dur="500" fill="hold"/>
                                        <p:tgtEl>
                                          <p:spTgt spid="74"/>
                                        </p:tgtEl>
                                        <p:attrNameLst>
                                          <p:attrName>ppt_w</p:attrName>
                                        </p:attrNameLst>
                                      </p:cBhvr>
                                      <p:tavLst>
                                        <p:tav tm="0">
                                          <p:val>
                                            <p:fltVal val="0"/>
                                          </p:val>
                                        </p:tav>
                                        <p:tav tm="100000">
                                          <p:val>
                                            <p:strVal val="#ppt_w"/>
                                          </p:val>
                                        </p:tav>
                                      </p:tavLst>
                                    </p:anim>
                                    <p:anim calcmode="lin" valueType="num">
                                      <p:cBhvr>
                                        <p:cTn id="55" dur="500" fill="hold"/>
                                        <p:tgtEl>
                                          <p:spTgt spid="74"/>
                                        </p:tgtEl>
                                        <p:attrNameLst>
                                          <p:attrName>ppt_h</p:attrName>
                                        </p:attrNameLst>
                                      </p:cBhvr>
                                      <p:tavLst>
                                        <p:tav tm="0">
                                          <p:val>
                                            <p:fltVal val="0"/>
                                          </p:val>
                                        </p:tav>
                                        <p:tav tm="100000">
                                          <p:val>
                                            <p:strVal val="#ppt_h"/>
                                          </p:val>
                                        </p:tav>
                                      </p:tavLst>
                                    </p:anim>
                                    <p:anim calcmode="lin" valueType="num">
                                      <p:cBhvr>
                                        <p:cTn id="56" dur="500" fill="hold"/>
                                        <p:tgtEl>
                                          <p:spTgt spid="74"/>
                                        </p:tgtEl>
                                        <p:attrNameLst>
                                          <p:attrName>style.rotation</p:attrName>
                                        </p:attrNameLst>
                                      </p:cBhvr>
                                      <p:tavLst>
                                        <p:tav tm="0">
                                          <p:val>
                                            <p:fltVal val="360"/>
                                          </p:val>
                                        </p:tav>
                                        <p:tav tm="100000">
                                          <p:val>
                                            <p:fltVal val="0"/>
                                          </p:val>
                                        </p:tav>
                                      </p:tavLst>
                                    </p:anim>
                                    <p:animEffect transition="in" filter="fade">
                                      <p:cBhvr>
                                        <p:cTn id="57" dur="500"/>
                                        <p:tgtEl>
                                          <p:spTgt spid="74"/>
                                        </p:tgtEl>
                                      </p:cBhvr>
                                    </p:animEffect>
                                  </p:childTnLst>
                                </p:cTn>
                              </p:par>
                            </p:childTnLst>
                          </p:cTn>
                        </p:par>
                        <p:par>
                          <p:cTn id="58" fill="hold">
                            <p:stCondLst>
                              <p:cond delay="4750"/>
                            </p:stCondLst>
                            <p:childTnLst>
                              <p:par>
                                <p:cTn id="59" presetID="49" presetClass="entr" presetSubtype="0" decel="100000" fill="hold" nodeType="afterEffect">
                                  <p:stCondLst>
                                    <p:cond delay="0"/>
                                  </p:stCondLst>
                                  <p:childTnLst>
                                    <p:set>
                                      <p:cBhvr>
                                        <p:cTn id="60" dur="1" fill="hold">
                                          <p:stCondLst>
                                            <p:cond delay="0"/>
                                          </p:stCondLst>
                                        </p:cTn>
                                        <p:tgtEl>
                                          <p:spTgt spid="82"/>
                                        </p:tgtEl>
                                        <p:attrNameLst>
                                          <p:attrName>style.visibility</p:attrName>
                                        </p:attrNameLst>
                                      </p:cBhvr>
                                      <p:to>
                                        <p:strVal val="visible"/>
                                      </p:to>
                                    </p:set>
                                    <p:anim calcmode="lin" valueType="num">
                                      <p:cBhvr>
                                        <p:cTn id="61" dur="500" fill="hold"/>
                                        <p:tgtEl>
                                          <p:spTgt spid="82"/>
                                        </p:tgtEl>
                                        <p:attrNameLst>
                                          <p:attrName>ppt_w</p:attrName>
                                        </p:attrNameLst>
                                      </p:cBhvr>
                                      <p:tavLst>
                                        <p:tav tm="0">
                                          <p:val>
                                            <p:fltVal val="0"/>
                                          </p:val>
                                        </p:tav>
                                        <p:tav tm="100000">
                                          <p:val>
                                            <p:strVal val="#ppt_w"/>
                                          </p:val>
                                        </p:tav>
                                      </p:tavLst>
                                    </p:anim>
                                    <p:anim calcmode="lin" valueType="num">
                                      <p:cBhvr>
                                        <p:cTn id="62" dur="500" fill="hold"/>
                                        <p:tgtEl>
                                          <p:spTgt spid="82"/>
                                        </p:tgtEl>
                                        <p:attrNameLst>
                                          <p:attrName>ppt_h</p:attrName>
                                        </p:attrNameLst>
                                      </p:cBhvr>
                                      <p:tavLst>
                                        <p:tav tm="0">
                                          <p:val>
                                            <p:fltVal val="0"/>
                                          </p:val>
                                        </p:tav>
                                        <p:tav tm="100000">
                                          <p:val>
                                            <p:strVal val="#ppt_h"/>
                                          </p:val>
                                        </p:tav>
                                      </p:tavLst>
                                    </p:anim>
                                    <p:anim calcmode="lin" valueType="num">
                                      <p:cBhvr>
                                        <p:cTn id="63" dur="500" fill="hold"/>
                                        <p:tgtEl>
                                          <p:spTgt spid="82"/>
                                        </p:tgtEl>
                                        <p:attrNameLst>
                                          <p:attrName>style.rotation</p:attrName>
                                        </p:attrNameLst>
                                      </p:cBhvr>
                                      <p:tavLst>
                                        <p:tav tm="0">
                                          <p:val>
                                            <p:fltVal val="360"/>
                                          </p:val>
                                        </p:tav>
                                        <p:tav tm="100000">
                                          <p:val>
                                            <p:fltVal val="0"/>
                                          </p:val>
                                        </p:tav>
                                      </p:tavLst>
                                    </p:anim>
                                    <p:animEffect transition="in" filter="fade">
                                      <p:cBhvr>
                                        <p:cTn id="64" dur="500"/>
                                        <p:tgtEl>
                                          <p:spTgt spid="82"/>
                                        </p:tgtEl>
                                      </p:cBhvr>
                                    </p:animEffect>
                                  </p:childTnLst>
                                </p:cTn>
                              </p:par>
                            </p:childTnLst>
                          </p:cTn>
                        </p:par>
                        <p:par>
                          <p:cTn id="65" fill="hold">
                            <p:stCondLst>
                              <p:cond delay="5250"/>
                            </p:stCondLst>
                            <p:childTnLst>
                              <p:par>
                                <p:cTn id="66" presetID="49" presetClass="entr" presetSubtype="0" decel="100000" fill="hold" nodeType="afterEffect">
                                  <p:stCondLst>
                                    <p:cond delay="0"/>
                                  </p:stCondLst>
                                  <p:childTnLst>
                                    <p:set>
                                      <p:cBhvr>
                                        <p:cTn id="67" dur="1" fill="hold">
                                          <p:stCondLst>
                                            <p:cond delay="0"/>
                                          </p:stCondLst>
                                        </p:cTn>
                                        <p:tgtEl>
                                          <p:spTgt spid="89"/>
                                        </p:tgtEl>
                                        <p:attrNameLst>
                                          <p:attrName>style.visibility</p:attrName>
                                        </p:attrNameLst>
                                      </p:cBhvr>
                                      <p:to>
                                        <p:strVal val="visible"/>
                                      </p:to>
                                    </p:set>
                                    <p:anim calcmode="lin" valueType="num">
                                      <p:cBhvr>
                                        <p:cTn id="68" dur="500" fill="hold"/>
                                        <p:tgtEl>
                                          <p:spTgt spid="89"/>
                                        </p:tgtEl>
                                        <p:attrNameLst>
                                          <p:attrName>ppt_w</p:attrName>
                                        </p:attrNameLst>
                                      </p:cBhvr>
                                      <p:tavLst>
                                        <p:tav tm="0">
                                          <p:val>
                                            <p:fltVal val="0"/>
                                          </p:val>
                                        </p:tav>
                                        <p:tav tm="100000">
                                          <p:val>
                                            <p:strVal val="#ppt_w"/>
                                          </p:val>
                                        </p:tav>
                                      </p:tavLst>
                                    </p:anim>
                                    <p:anim calcmode="lin" valueType="num">
                                      <p:cBhvr>
                                        <p:cTn id="69" dur="500" fill="hold"/>
                                        <p:tgtEl>
                                          <p:spTgt spid="89"/>
                                        </p:tgtEl>
                                        <p:attrNameLst>
                                          <p:attrName>ppt_h</p:attrName>
                                        </p:attrNameLst>
                                      </p:cBhvr>
                                      <p:tavLst>
                                        <p:tav tm="0">
                                          <p:val>
                                            <p:fltVal val="0"/>
                                          </p:val>
                                        </p:tav>
                                        <p:tav tm="100000">
                                          <p:val>
                                            <p:strVal val="#ppt_h"/>
                                          </p:val>
                                        </p:tav>
                                      </p:tavLst>
                                    </p:anim>
                                    <p:anim calcmode="lin" valueType="num">
                                      <p:cBhvr>
                                        <p:cTn id="70" dur="500" fill="hold"/>
                                        <p:tgtEl>
                                          <p:spTgt spid="89"/>
                                        </p:tgtEl>
                                        <p:attrNameLst>
                                          <p:attrName>style.rotation</p:attrName>
                                        </p:attrNameLst>
                                      </p:cBhvr>
                                      <p:tavLst>
                                        <p:tav tm="0">
                                          <p:val>
                                            <p:fltVal val="360"/>
                                          </p:val>
                                        </p:tav>
                                        <p:tav tm="100000">
                                          <p:val>
                                            <p:fltVal val="0"/>
                                          </p:val>
                                        </p:tav>
                                      </p:tavLst>
                                    </p:anim>
                                    <p:animEffect transition="in" filter="fade">
                                      <p:cBhvr>
                                        <p:cTn id="71" dur="500"/>
                                        <p:tgtEl>
                                          <p:spTgt spid="89"/>
                                        </p:tgtEl>
                                      </p:cBhvr>
                                    </p:animEffect>
                                  </p:childTnLst>
                                </p:cTn>
                              </p:par>
                            </p:childTnLst>
                          </p:cTn>
                        </p:par>
                        <p:par>
                          <p:cTn id="72" fill="hold">
                            <p:stCondLst>
                              <p:cond delay="5750"/>
                            </p:stCondLst>
                            <p:childTnLst>
                              <p:par>
                                <p:cTn id="73" presetID="49" presetClass="entr" presetSubtype="0" decel="100000" fill="hold" nodeType="afterEffect">
                                  <p:stCondLst>
                                    <p:cond delay="0"/>
                                  </p:stCondLst>
                                  <p:childTnLst>
                                    <p:set>
                                      <p:cBhvr>
                                        <p:cTn id="74" dur="1" fill="hold">
                                          <p:stCondLst>
                                            <p:cond delay="0"/>
                                          </p:stCondLst>
                                        </p:cTn>
                                        <p:tgtEl>
                                          <p:spTgt spid="96"/>
                                        </p:tgtEl>
                                        <p:attrNameLst>
                                          <p:attrName>style.visibility</p:attrName>
                                        </p:attrNameLst>
                                      </p:cBhvr>
                                      <p:to>
                                        <p:strVal val="visible"/>
                                      </p:to>
                                    </p:set>
                                    <p:anim calcmode="lin" valueType="num">
                                      <p:cBhvr>
                                        <p:cTn id="75" dur="500" fill="hold"/>
                                        <p:tgtEl>
                                          <p:spTgt spid="96"/>
                                        </p:tgtEl>
                                        <p:attrNameLst>
                                          <p:attrName>ppt_w</p:attrName>
                                        </p:attrNameLst>
                                      </p:cBhvr>
                                      <p:tavLst>
                                        <p:tav tm="0">
                                          <p:val>
                                            <p:fltVal val="0"/>
                                          </p:val>
                                        </p:tav>
                                        <p:tav tm="100000">
                                          <p:val>
                                            <p:strVal val="#ppt_w"/>
                                          </p:val>
                                        </p:tav>
                                      </p:tavLst>
                                    </p:anim>
                                    <p:anim calcmode="lin" valueType="num">
                                      <p:cBhvr>
                                        <p:cTn id="76" dur="500" fill="hold"/>
                                        <p:tgtEl>
                                          <p:spTgt spid="96"/>
                                        </p:tgtEl>
                                        <p:attrNameLst>
                                          <p:attrName>ppt_h</p:attrName>
                                        </p:attrNameLst>
                                      </p:cBhvr>
                                      <p:tavLst>
                                        <p:tav tm="0">
                                          <p:val>
                                            <p:fltVal val="0"/>
                                          </p:val>
                                        </p:tav>
                                        <p:tav tm="100000">
                                          <p:val>
                                            <p:strVal val="#ppt_h"/>
                                          </p:val>
                                        </p:tav>
                                      </p:tavLst>
                                    </p:anim>
                                    <p:anim calcmode="lin" valueType="num">
                                      <p:cBhvr>
                                        <p:cTn id="77" dur="500" fill="hold"/>
                                        <p:tgtEl>
                                          <p:spTgt spid="96"/>
                                        </p:tgtEl>
                                        <p:attrNameLst>
                                          <p:attrName>style.rotation</p:attrName>
                                        </p:attrNameLst>
                                      </p:cBhvr>
                                      <p:tavLst>
                                        <p:tav tm="0">
                                          <p:val>
                                            <p:fltVal val="360"/>
                                          </p:val>
                                        </p:tav>
                                        <p:tav tm="100000">
                                          <p:val>
                                            <p:fltVal val="0"/>
                                          </p:val>
                                        </p:tav>
                                      </p:tavLst>
                                    </p:anim>
                                    <p:animEffect transition="in" filter="fade">
                                      <p:cBhvr>
                                        <p:cTn id="78" dur="500"/>
                                        <p:tgtEl>
                                          <p:spTgt spid="96"/>
                                        </p:tgtEl>
                                      </p:cBhvr>
                                    </p:animEffect>
                                  </p:childTnLst>
                                </p:cTn>
                              </p:par>
                            </p:childTnLst>
                          </p:cTn>
                        </p:par>
                        <p:par>
                          <p:cTn id="79" fill="hold">
                            <p:stCondLst>
                              <p:cond delay="6250"/>
                            </p:stCondLst>
                            <p:childTnLst>
                              <p:par>
                                <p:cTn id="80" presetID="49" presetClass="entr" presetSubtype="0" decel="100000" fill="hold" nodeType="afterEffect">
                                  <p:stCondLst>
                                    <p:cond delay="0"/>
                                  </p:stCondLst>
                                  <p:childTnLst>
                                    <p:set>
                                      <p:cBhvr>
                                        <p:cTn id="81" dur="1" fill="hold">
                                          <p:stCondLst>
                                            <p:cond delay="0"/>
                                          </p:stCondLst>
                                        </p:cTn>
                                        <p:tgtEl>
                                          <p:spTgt spid="103"/>
                                        </p:tgtEl>
                                        <p:attrNameLst>
                                          <p:attrName>style.visibility</p:attrName>
                                        </p:attrNameLst>
                                      </p:cBhvr>
                                      <p:to>
                                        <p:strVal val="visible"/>
                                      </p:to>
                                    </p:set>
                                    <p:anim calcmode="lin" valueType="num">
                                      <p:cBhvr>
                                        <p:cTn id="82" dur="500" fill="hold"/>
                                        <p:tgtEl>
                                          <p:spTgt spid="103"/>
                                        </p:tgtEl>
                                        <p:attrNameLst>
                                          <p:attrName>ppt_w</p:attrName>
                                        </p:attrNameLst>
                                      </p:cBhvr>
                                      <p:tavLst>
                                        <p:tav tm="0">
                                          <p:val>
                                            <p:fltVal val="0"/>
                                          </p:val>
                                        </p:tav>
                                        <p:tav tm="100000">
                                          <p:val>
                                            <p:strVal val="#ppt_w"/>
                                          </p:val>
                                        </p:tav>
                                      </p:tavLst>
                                    </p:anim>
                                    <p:anim calcmode="lin" valueType="num">
                                      <p:cBhvr>
                                        <p:cTn id="83" dur="500" fill="hold"/>
                                        <p:tgtEl>
                                          <p:spTgt spid="103"/>
                                        </p:tgtEl>
                                        <p:attrNameLst>
                                          <p:attrName>ppt_h</p:attrName>
                                        </p:attrNameLst>
                                      </p:cBhvr>
                                      <p:tavLst>
                                        <p:tav tm="0">
                                          <p:val>
                                            <p:fltVal val="0"/>
                                          </p:val>
                                        </p:tav>
                                        <p:tav tm="100000">
                                          <p:val>
                                            <p:strVal val="#ppt_h"/>
                                          </p:val>
                                        </p:tav>
                                      </p:tavLst>
                                    </p:anim>
                                    <p:anim calcmode="lin" valueType="num">
                                      <p:cBhvr>
                                        <p:cTn id="84" dur="500" fill="hold"/>
                                        <p:tgtEl>
                                          <p:spTgt spid="103"/>
                                        </p:tgtEl>
                                        <p:attrNameLst>
                                          <p:attrName>style.rotation</p:attrName>
                                        </p:attrNameLst>
                                      </p:cBhvr>
                                      <p:tavLst>
                                        <p:tav tm="0">
                                          <p:val>
                                            <p:fltVal val="360"/>
                                          </p:val>
                                        </p:tav>
                                        <p:tav tm="100000">
                                          <p:val>
                                            <p:fltVal val="0"/>
                                          </p:val>
                                        </p:tav>
                                      </p:tavLst>
                                    </p:anim>
                                    <p:animEffect transition="in" filter="fade">
                                      <p:cBhvr>
                                        <p:cTn id="85" dur="500"/>
                                        <p:tgtEl>
                                          <p:spTgt spid="103"/>
                                        </p:tgtEl>
                                      </p:cBhvr>
                                    </p:animEffect>
                                  </p:childTnLst>
                                </p:cTn>
                              </p:par>
                            </p:childTnLst>
                          </p:cTn>
                        </p:par>
                        <p:par>
                          <p:cTn id="86" fill="hold">
                            <p:stCondLst>
                              <p:cond delay="6750"/>
                            </p:stCondLst>
                            <p:childTnLst>
                              <p:par>
                                <p:cTn id="87" presetID="49" presetClass="entr" presetSubtype="0" decel="100000" fill="hold" nodeType="afterEffect">
                                  <p:stCondLst>
                                    <p:cond delay="0"/>
                                  </p:stCondLst>
                                  <p:childTnLst>
                                    <p:set>
                                      <p:cBhvr>
                                        <p:cTn id="88" dur="1" fill="hold">
                                          <p:stCondLst>
                                            <p:cond delay="0"/>
                                          </p:stCondLst>
                                        </p:cTn>
                                        <p:tgtEl>
                                          <p:spTgt spid="110"/>
                                        </p:tgtEl>
                                        <p:attrNameLst>
                                          <p:attrName>style.visibility</p:attrName>
                                        </p:attrNameLst>
                                      </p:cBhvr>
                                      <p:to>
                                        <p:strVal val="visible"/>
                                      </p:to>
                                    </p:set>
                                    <p:anim calcmode="lin" valueType="num">
                                      <p:cBhvr>
                                        <p:cTn id="89" dur="500" fill="hold"/>
                                        <p:tgtEl>
                                          <p:spTgt spid="110"/>
                                        </p:tgtEl>
                                        <p:attrNameLst>
                                          <p:attrName>ppt_w</p:attrName>
                                        </p:attrNameLst>
                                      </p:cBhvr>
                                      <p:tavLst>
                                        <p:tav tm="0">
                                          <p:val>
                                            <p:fltVal val="0"/>
                                          </p:val>
                                        </p:tav>
                                        <p:tav tm="100000">
                                          <p:val>
                                            <p:strVal val="#ppt_w"/>
                                          </p:val>
                                        </p:tav>
                                      </p:tavLst>
                                    </p:anim>
                                    <p:anim calcmode="lin" valueType="num">
                                      <p:cBhvr>
                                        <p:cTn id="90" dur="500" fill="hold"/>
                                        <p:tgtEl>
                                          <p:spTgt spid="110"/>
                                        </p:tgtEl>
                                        <p:attrNameLst>
                                          <p:attrName>ppt_h</p:attrName>
                                        </p:attrNameLst>
                                      </p:cBhvr>
                                      <p:tavLst>
                                        <p:tav tm="0">
                                          <p:val>
                                            <p:fltVal val="0"/>
                                          </p:val>
                                        </p:tav>
                                        <p:tav tm="100000">
                                          <p:val>
                                            <p:strVal val="#ppt_h"/>
                                          </p:val>
                                        </p:tav>
                                      </p:tavLst>
                                    </p:anim>
                                    <p:anim calcmode="lin" valueType="num">
                                      <p:cBhvr>
                                        <p:cTn id="91" dur="500" fill="hold"/>
                                        <p:tgtEl>
                                          <p:spTgt spid="110"/>
                                        </p:tgtEl>
                                        <p:attrNameLst>
                                          <p:attrName>style.rotation</p:attrName>
                                        </p:attrNameLst>
                                      </p:cBhvr>
                                      <p:tavLst>
                                        <p:tav tm="0">
                                          <p:val>
                                            <p:fltVal val="360"/>
                                          </p:val>
                                        </p:tav>
                                        <p:tav tm="100000">
                                          <p:val>
                                            <p:fltVal val="0"/>
                                          </p:val>
                                        </p:tav>
                                      </p:tavLst>
                                    </p:anim>
                                    <p:animEffect transition="in" filter="fade">
                                      <p:cBhvr>
                                        <p:cTn id="92" dur="500"/>
                                        <p:tgtEl>
                                          <p:spTgt spid="110"/>
                                        </p:tgtEl>
                                      </p:cBhvr>
                                    </p:animEffect>
                                  </p:childTnLst>
                                </p:cTn>
                              </p:par>
                              <p:par>
                                <p:cTn id="93" presetID="14" presetClass="entr" presetSubtype="10" fill="hold" grpId="0" nodeType="withEffect">
                                  <p:stCondLst>
                                    <p:cond delay="500"/>
                                  </p:stCondLst>
                                  <p:childTnLst>
                                    <p:set>
                                      <p:cBhvr>
                                        <p:cTn id="94" dur="1" fill="hold">
                                          <p:stCondLst>
                                            <p:cond delay="0"/>
                                          </p:stCondLst>
                                        </p:cTn>
                                        <p:tgtEl>
                                          <p:spTgt spid="117"/>
                                        </p:tgtEl>
                                        <p:attrNameLst>
                                          <p:attrName>style.visibility</p:attrName>
                                        </p:attrNameLst>
                                      </p:cBhvr>
                                      <p:to>
                                        <p:strVal val="visible"/>
                                      </p:to>
                                    </p:set>
                                    <p:animEffect transition="in" filter="randombar(horizontal)">
                                      <p:cBhvr>
                                        <p:cTn id="95" dur="400"/>
                                        <p:tgtEl>
                                          <p:spTgt spid="117"/>
                                        </p:tgtEl>
                                      </p:cBhvr>
                                    </p:animEffect>
                                  </p:childTnLst>
                                </p:cTn>
                              </p:par>
                              <p:par>
                                <p:cTn id="96" presetID="14" presetClass="entr" presetSubtype="10" fill="hold" grpId="0" nodeType="withEffect">
                                  <p:stCondLst>
                                    <p:cond delay="500"/>
                                  </p:stCondLst>
                                  <p:childTnLst>
                                    <p:set>
                                      <p:cBhvr>
                                        <p:cTn id="97" dur="1" fill="hold">
                                          <p:stCondLst>
                                            <p:cond delay="0"/>
                                          </p:stCondLst>
                                        </p:cTn>
                                        <p:tgtEl>
                                          <p:spTgt spid="118"/>
                                        </p:tgtEl>
                                        <p:attrNameLst>
                                          <p:attrName>style.visibility</p:attrName>
                                        </p:attrNameLst>
                                      </p:cBhvr>
                                      <p:to>
                                        <p:strVal val="visible"/>
                                      </p:to>
                                    </p:set>
                                    <p:animEffect transition="in" filter="randombar(horizontal)">
                                      <p:cBhvr>
                                        <p:cTn id="98" dur="400"/>
                                        <p:tgtEl>
                                          <p:spTgt spid="118"/>
                                        </p:tgtEl>
                                      </p:cBhvr>
                                    </p:animEffect>
                                  </p:childTnLst>
                                </p:cTn>
                              </p:par>
                              <p:par>
                                <p:cTn id="99" presetID="14" presetClass="entr" presetSubtype="10" fill="hold" grpId="0" nodeType="withEffect">
                                  <p:stCondLst>
                                    <p:cond delay="500"/>
                                  </p:stCondLst>
                                  <p:childTnLst>
                                    <p:set>
                                      <p:cBhvr>
                                        <p:cTn id="100" dur="1" fill="hold">
                                          <p:stCondLst>
                                            <p:cond delay="0"/>
                                          </p:stCondLst>
                                        </p:cTn>
                                        <p:tgtEl>
                                          <p:spTgt spid="119"/>
                                        </p:tgtEl>
                                        <p:attrNameLst>
                                          <p:attrName>style.visibility</p:attrName>
                                        </p:attrNameLst>
                                      </p:cBhvr>
                                      <p:to>
                                        <p:strVal val="visible"/>
                                      </p:to>
                                    </p:set>
                                    <p:animEffect transition="in" filter="randombar(horizontal)">
                                      <p:cBhvr>
                                        <p:cTn id="101" dur="400"/>
                                        <p:tgtEl>
                                          <p:spTgt spid="119"/>
                                        </p:tgtEl>
                                      </p:cBhvr>
                                    </p:animEffect>
                                  </p:childTnLst>
                                </p:cTn>
                              </p:par>
                              <p:par>
                                <p:cTn id="102" presetID="14" presetClass="entr" presetSubtype="10" fill="hold" grpId="0" nodeType="withEffect">
                                  <p:stCondLst>
                                    <p:cond delay="500"/>
                                  </p:stCondLst>
                                  <p:childTnLst>
                                    <p:set>
                                      <p:cBhvr>
                                        <p:cTn id="103" dur="1" fill="hold">
                                          <p:stCondLst>
                                            <p:cond delay="0"/>
                                          </p:stCondLst>
                                        </p:cTn>
                                        <p:tgtEl>
                                          <p:spTgt spid="120"/>
                                        </p:tgtEl>
                                        <p:attrNameLst>
                                          <p:attrName>style.visibility</p:attrName>
                                        </p:attrNameLst>
                                      </p:cBhvr>
                                      <p:to>
                                        <p:strVal val="visible"/>
                                      </p:to>
                                    </p:set>
                                    <p:animEffect transition="in" filter="randombar(horizontal)">
                                      <p:cBhvr>
                                        <p:cTn id="104" dur="400"/>
                                        <p:tgtEl>
                                          <p:spTgt spid="120"/>
                                        </p:tgtEl>
                                      </p:cBhvr>
                                    </p:animEffect>
                                  </p:childTnLst>
                                </p:cTn>
                              </p:par>
                              <p:par>
                                <p:cTn id="105" presetID="14" presetClass="entr" presetSubtype="10" fill="hold" grpId="0" nodeType="withEffect">
                                  <p:stCondLst>
                                    <p:cond delay="500"/>
                                  </p:stCondLst>
                                  <p:childTnLst>
                                    <p:set>
                                      <p:cBhvr>
                                        <p:cTn id="106" dur="1" fill="hold">
                                          <p:stCondLst>
                                            <p:cond delay="0"/>
                                          </p:stCondLst>
                                        </p:cTn>
                                        <p:tgtEl>
                                          <p:spTgt spid="121"/>
                                        </p:tgtEl>
                                        <p:attrNameLst>
                                          <p:attrName>style.visibility</p:attrName>
                                        </p:attrNameLst>
                                      </p:cBhvr>
                                      <p:to>
                                        <p:strVal val="visible"/>
                                      </p:to>
                                    </p:set>
                                    <p:animEffect transition="in" filter="randombar(horizontal)">
                                      <p:cBhvr>
                                        <p:cTn id="107" dur="400"/>
                                        <p:tgtEl>
                                          <p:spTgt spid="121"/>
                                        </p:tgtEl>
                                      </p:cBhvr>
                                    </p:animEffect>
                                  </p:childTnLst>
                                </p:cTn>
                              </p:par>
                              <p:par>
                                <p:cTn id="108" presetID="14" presetClass="entr" presetSubtype="10" fill="hold" grpId="0" nodeType="withEffect">
                                  <p:stCondLst>
                                    <p:cond delay="500"/>
                                  </p:stCondLst>
                                  <p:childTnLst>
                                    <p:set>
                                      <p:cBhvr>
                                        <p:cTn id="109" dur="1" fill="hold">
                                          <p:stCondLst>
                                            <p:cond delay="0"/>
                                          </p:stCondLst>
                                        </p:cTn>
                                        <p:tgtEl>
                                          <p:spTgt spid="122"/>
                                        </p:tgtEl>
                                        <p:attrNameLst>
                                          <p:attrName>style.visibility</p:attrName>
                                        </p:attrNameLst>
                                      </p:cBhvr>
                                      <p:to>
                                        <p:strVal val="visible"/>
                                      </p:to>
                                    </p:set>
                                    <p:animEffect transition="in" filter="randombar(horizontal)">
                                      <p:cBhvr>
                                        <p:cTn id="110" dur="400"/>
                                        <p:tgtEl>
                                          <p:spTgt spid="122"/>
                                        </p:tgtEl>
                                      </p:cBhvr>
                                    </p:animEffect>
                                  </p:childTnLst>
                                </p:cTn>
                              </p:par>
                            </p:childTnLst>
                          </p:cTn>
                        </p:par>
                        <p:par>
                          <p:cTn id="111" fill="hold">
                            <p:stCondLst>
                              <p:cond delay="7650"/>
                            </p:stCondLst>
                            <p:childTnLst>
                              <p:par>
                                <p:cTn id="112" presetID="2" presetClass="entr" presetSubtype="8" fill="hold" nodeType="afterEffect">
                                  <p:stCondLst>
                                    <p:cond delay="0"/>
                                  </p:stCondLst>
                                  <p:childTnLst>
                                    <p:set>
                                      <p:cBhvr>
                                        <p:cTn id="113" dur="1" fill="hold">
                                          <p:stCondLst>
                                            <p:cond delay="0"/>
                                          </p:stCondLst>
                                        </p:cTn>
                                        <p:tgtEl>
                                          <p:spTgt spid="128"/>
                                        </p:tgtEl>
                                        <p:attrNameLst>
                                          <p:attrName>style.visibility</p:attrName>
                                        </p:attrNameLst>
                                      </p:cBhvr>
                                      <p:to>
                                        <p:strVal val="visible"/>
                                      </p:to>
                                    </p:set>
                                    <p:anim calcmode="lin" valueType="num">
                                      <p:cBhvr additive="base">
                                        <p:cTn id="114" dur="500" fill="hold"/>
                                        <p:tgtEl>
                                          <p:spTgt spid="128"/>
                                        </p:tgtEl>
                                        <p:attrNameLst>
                                          <p:attrName>ppt_x</p:attrName>
                                        </p:attrNameLst>
                                      </p:cBhvr>
                                      <p:tavLst>
                                        <p:tav tm="0">
                                          <p:val>
                                            <p:strVal val="0-#ppt_w/2"/>
                                          </p:val>
                                        </p:tav>
                                        <p:tav tm="100000">
                                          <p:val>
                                            <p:strVal val="#ppt_x"/>
                                          </p:val>
                                        </p:tav>
                                      </p:tavLst>
                                    </p:anim>
                                    <p:anim calcmode="lin" valueType="num">
                                      <p:cBhvr additive="base">
                                        <p:cTn id="115" dur="500" fill="hold"/>
                                        <p:tgtEl>
                                          <p:spTgt spid="128"/>
                                        </p:tgtEl>
                                        <p:attrNameLst>
                                          <p:attrName>ppt_y</p:attrName>
                                        </p:attrNameLst>
                                      </p:cBhvr>
                                      <p:tavLst>
                                        <p:tav tm="0">
                                          <p:val>
                                            <p:strVal val="#ppt_y"/>
                                          </p:val>
                                        </p:tav>
                                        <p:tav tm="100000">
                                          <p:val>
                                            <p:strVal val="#ppt_y"/>
                                          </p:val>
                                        </p:tav>
                                      </p:tavLst>
                                    </p:anim>
                                  </p:childTnLst>
                                </p:cTn>
                              </p:par>
                            </p:childTnLst>
                          </p:cTn>
                        </p:par>
                        <p:par>
                          <p:cTn id="116" fill="hold">
                            <p:stCondLst>
                              <p:cond delay="8150"/>
                            </p:stCondLst>
                            <p:childTnLst>
                              <p:par>
                                <p:cTn id="117" presetID="42" presetClass="entr" presetSubtype="0" fill="hold" grpId="0" nodeType="afterEffect">
                                  <p:stCondLst>
                                    <p:cond delay="0"/>
                                  </p:stCondLst>
                                  <p:childTnLst>
                                    <p:set>
                                      <p:cBhvr>
                                        <p:cTn id="118" dur="1" fill="hold">
                                          <p:stCondLst>
                                            <p:cond delay="0"/>
                                          </p:stCondLst>
                                        </p:cTn>
                                        <p:tgtEl>
                                          <p:spTgt spid="133"/>
                                        </p:tgtEl>
                                        <p:attrNameLst>
                                          <p:attrName>style.visibility</p:attrName>
                                        </p:attrNameLst>
                                      </p:cBhvr>
                                      <p:to>
                                        <p:strVal val="visible"/>
                                      </p:to>
                                    </p:set>
                                    <p:animEffect transition="in" filter="fade">
                                      <p:cBhvr>
                                        <p:cTn id="119" dur="1000"/>
                                        <p:tgtEl>
                                          <p:spTgt spid="133"/>
                                        </p:tgtEl>
                                      </p:cBhvr>
                                    </p:animEffect>
                                    <p:anim calcmode="lin" valueType="num">
                                      <p:cBhvr>
                                        <p:cTn id="120" dur="1000" fill="hold"/>
                                        <p:tgtEl>
                                          <p:spTgt spid="133"/>
                                        </p:tgtEl>
                                        <p:attrNameLst>
                                          <p:attrName>ppt_x</p:attrName>
                                        </p:attrNameLst>
                                      </p:cBhvr>
                                      <p:tavLst>
                                        <p:tav tm="0">
                                          <p:val>
                                            <p:strVal val="#ppt_x"/>
                                          </p:val>
                                        </p:tav>
                                        <p:tav tm="100000">
                                          <p:val>
                                            <p:strVal val="#ppt_x"/>
                                          </p:val>
                                        </p:tav>
                                      </p:tavLst>
                                    </p:anim>
                                    <p:anim calcmode="lin" valueType="num">
                                      <p:cBhvr>
                                        <p:cTn id="121" dur="1000" fill="hold"/>
                                        <p:tgtEl>
                                          <p:spTgt spid="133"/>
                                        </p:tgtEl>
                                        <p:attrNameLst>
                                          <p:attrName>ppt_y</p:attrName>
                                        </p:attrNameLst>
                                      </p:cBhvr>
                                      <p:tavLst>
                                        <p:tav tm="0">
                                          <p:val>
                                            <p:strVal val="#ppt_y+.1"/>
                                          </p:val>
                                        </p:tav>
                                        <p:tav tm="100000">
                                          <p:val>
                                            <p:strVal val="#ppt_y"/>
                                          </p:val>
                                        </p:tav>
                                      </p:tavLst>
                                    </p:anim>
                                  </p:childTnLst>
                                </p:cTn>
                              </p:par>
                            </p:childTnLst>
                          </p:cTn>
                        </p:par>
                        <p:par>
                          <p:cTn id="122" fill="hold">
                            <p:stCondLst>
                              <p:cond delay="9150"/>
                            </p:stCondLst>
                            <p:childTnLst>
                              <p:par>
                                <p:cTn id="123" presetID="22" presetClass="entr" presetSubtype="8" fill="hold" nodeType="afterEffect">
                                  <p:stCondLst>
                                    <p:cond delay="0"/>
                                  </p:stCondLst>
                                  <p:childTnLst>
                                    <p:set>
                                      <p:cBhvr>
                                        <p:cTn id="124" dur="1" fill="hold">
                                          <p:stCondLst>
                                            <p:cond delay="0"/>
                                          </p:stCondLst>
                                        </p:cTn>
                                        <p:tgtEl>
                                          <p:spTgt spid="134"/>
                                        </p:tgtEl>
                                        <p:attrNameLst>
                                          <p:attrName>style.visibility</p:attrName>
                                        </p:attrNameLst>
                                      </p:cBhvr>
                                      <p:to>
                                        <p:strVal val="visible"/>
                                      </p:to>
                                    </p:set>
                                    <p:animEffect transition="in" filter="wipe(left)">
                                      <p:cBhvr>
                                        <p:cTn id="125" dur="500"/>
                                        <p:tgtEl>
                                          <p:spTgt spid="134"/>
                                        </p:tgtEl>
                                      </p:cBhvr>
                                    </p:animEffect>
                                  </p:childTnLst>
                                </p:cTn>
                              </p:par>
                              <p:par>
                                <p:cTn id="126" presetID="2" presetClass="entr" presetSubtype="2" fill="hold" nodeType="withEffect">
                                  <p:stCondLst>
                                    <p:cond delay="250"/>
                                  </p:stCondLst>
                                  <p:childTnLst>
                                    <p:set>
                                      <p:cBhvr>
                                        <p:cTn id="127" dur="1" fill="hold">
                                          <p:stCondLst>
                                            <p:cond delay="0"/>
                                          </p:stCondLst>
                                        </p:cTn>
                                        <p:tgtEl>
                                          <p:spTgt spid="135"/>
                                        </p:tgtEl>
                                        <p:attrNameLst>
                                          <p:attrName>style.visibility</p:attrName>
                                        </p:attrNameLst>
                                      </p:cBhvr>
                                      <p:to>
                                        <p:strVal val="visible"/>
                                      </p:to>
                                    </p:set>
                                    <p:anim calcmode="lin" valueType="num">
                                      <p:cBhvr additive="base">
                                        <p:cTn id="128" dur="500" fill="hold"/>
                                        <p:tgtEl>
                                          <p:spTgt spid="135"/>
                                        </p:tgtEl>
                                        <p:attrNameLst>
                                          <p:attrName>ppt_x</p:attrName>
                                        </p:attrNameLst>
                                      </p:cBhvr>
                                      <p:tavLst>
                                        <p:tav tm="0">
                                          <p:val>
                                            <p:strVal val="1+#ppt_w/2"/>
                                          </p:val>
                                        </p:tav>
                                        <p:tav tm="100000">
                                          <p:val>
                                            <p:strVal val="#ppt_x"/>
                                          </p:val>
                                        </p:tav>
                                      </p:tavLst>
                                    </p:anim>
                                    <p:anim calcmode="lin" valueType="num">
                                      <p:cBhvr additive="base">
                                        <p:cTn id="129" dur="500" fill="hold"/>
                                        <p:tgtEl>
                                          <p:spTgt spid="135"/>
                                        </p:tgtEl>
                                        <p:attrNameLst>
                                          <p:attrName>ppt_y</p:attrName>
                                        </p:attrNameLst>
                                      </p:cBhvr>
                                      <p:tavLst>
                                        <p:tav tm="0">
                                          <p:val>
                                            <p:strVal val="#ppt_y"/>
                                          </p:val>
                                        </p:tav>
                                        <p:tav tm="100000">
                                          <p:val>
                                            <p:strVal val="#ppt_y"/>
                                          </p:val>
                                        </p:tav>
                                      </p:tavLst>
                                    </p:anim>
                                  </p:childTnLst>
                                </p:cTn>
                              </p:par>
                            </p:childTnLst>
                          </p:cTn>
                        </p:par>
                        <p:par>
                          <p:cTn id="130" fill="hold">
                            <p:stCondLst>
                              <p:cond delay="9900"/>
                            </p:stCondLst>
                            <p:childTnLst>
                              <p:par>
                                <p:cTn id="131" presetID="18" presetClass="entr" presetSubtype="3" fill="hold" grpId="0" nodeType="afterEffect">
                                  <p:stCondLst>
                                    <p:cond delay="0"/>
                                  </p:stCondLst>
                                  <p:childTnLst>
                                    <p:set>
                                      <p:cBhvr>
                                        <p:cTn id="132" dur="1" fill="hold">
                                          <p:stCondLst>
                                            <p:cond delay="0"/>
                                          </p:stCondLst>
                                        </p:cTn>
                                        <p:tgtEl>
                                          <p:spTgt spid="138"/>
                                        </p:tgtEl>
                                        <p:attrNameLst>
                                          <p:attrName>style.visibility</p:attrName>
                                        </p:attrNameLst>
                                      </p:cBhvr>
                                      <p:to>
                                        <p:strVal val="visible"/>
                                      </p:to>
                                    </p:set>
                                    <p:animEffect transition="in" filter="strips(upRight)">
                                      <p:cBhvr>
                                        <p:cTn id="133" dur="500"/>
                                        <p:tgtEl>
                                          <p:spTgt spid="138"/>
                                        </p:tgtEl>
                                      </p:cBhvr>
                                    </p:animEffect>
                                  </p:childTnLst>
                                </p:cTn>
                              </p:par>
                            </p:childTnLst>
                          </p:cTn>
                        </p:par>
                        <p:par>
                          <p:cTn id="134" fill="hold">
                            <p:stCondLst>
                              <p:cond delay="10400"/>
                            </p:stCondLst>
                            <p:childTnLst>
                              <p:par>
                                <p:cTn id="135" presetID="42" presetClass="entr" presetSubtype="0" fill="hold" nodeType="afterEffect">
                                  <p:stCondLst>
                                    <p:cond delay="0"/>
                                  </p:stCondLst>
                                  <p:childTnLst>
                                    <p:set>
                                      <p:cBhvr>
                                        <p:cTn id="136" dur="1" fill="hold">
                                          <p:stCondLst>
                                            <p:cond delay="0"/>
                                          </p:stCondLst>
                                        </p:cTn>
                                        <p:tgtEl>
                                          <p:spTgt spid="139"/>
                                        </p:tgtEl>
                                        <p:attrNameLst>
                                          <p:attrName>style.visibility</p:attrName>
                                        </p:attrNameLst>
                                      </p:cBhvr>
                                      <p:to>
                                        <p:strVal val="visible"/>
                                      </p:to>
                                    </p:set>
                                    <p:animEffect transition="in" filter="fade">
                                      <p:cBhvr>
                                        <p:cTn id="137" dur="1000"/>
                                        <p:tgtEl>
                                          <p:spTgt spid="139"/>
                                        </p:tgtEl>
                                      </p:cBhvr>
                                    </p:animEffect>
                                    <p:anim calcmode="lin" valueType="num">
                                      <p:cBhvr>
                                        <p:cTn id="138" dur="1000" fill="hold"/>
                                        <p:tgtEl>
                                          <p:spTgt spid="139"/>
                                        </p:tgtEl>
                                        <p:attrNameLst>
                                          <p:attrName>ppt_x</p:attrName>
                                        </p:attrNameLst>
                                      </p:cBhvr>
                                      <p:tavLst>
                                        <p:tav tm="0">
                                          <p:val>
                                            <p:strVal val="#ppt_x"/>
                                          </p:val>
                                        </p:tav>
                                        <p:tav tm="100000">
                                          <p:val>
                                            <p:strVal val="#ppt_x"/>
                                          </p:val>
                                        </p:tav>
                                      </p:tavLst>
                                    </p:anim>
                                    <p:anim calcmode="lin" valueType="num">
                                      <p:cBhvr>
                                        <p:cTn id="139" dur="1000" fill="hold"/>
                                        <p:tgtEl>
                                          <p:spTgt spid="1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3" grpId="0"/>
      <p:bldP spid="117" grpId="0"/>
      <p:bldP spid="118" grpId="0"/>
      <p:bldP spid="119" grpId="0"/>
      <p:bldP spid="120" grpId="0"/>
      <p:bldP spid="121" grpId="0"/>
      <p:bldP spid="122" grpId="0"/>
      <p:bldP spid="133" grpId="0"/>
      <p:bldP spid="138" grpId="0"/>
      <p:bldP spid="124"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9" name="直接连接符 38"/>
          <p:cNvCxnSpPr/>
          <p:nvPr/>
        </p:nvCxnSpPr>
        <p:spPr>
          <a:xfrm flipH="1">
            <a:off x="4652349" y="3232285"/>
            <a:ext cx="176326" cy="34526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flipV="1">
            <a:off x="4037139" y="1507702"/>
            <a:ext cx="431936" cy="436071"/>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4566429" y="1399719"/>
            <a:ext cx="257553" cy="544055"/>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823983" y="1399718"/>
            <a:ext cx="270730" cy="21596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5091147" y="1583124"/>
            <a:ext cx="215968" cy="215968"/>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8" name="椭圆 37"/>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4" name="直接连接符 3"/>
          <p:cNvCxnSpPr/>
          <p:nvPr/>
        </p:nvCxnSpPr>
        <p:spPr>
          <a:xfrm flipH="1" flipV="1">
            <a:off x="3035661" y="1885645"/>
            <a:ext cx="3308878" cy="1556252"/>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2911990" y="1921698"/>
            <a:ext cx="3308878" cy="1556252"/>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3914155" y="1805821"/>
            <a:ext cx="1532708" cy="1532708"/>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sp>
          <p:nvSpPr>
            <p:cNvPr id="8" name="椭圆 7"/>
            <p:cNvSpPr/>
            <p:nvPr/>
          </p:nvSpPr>
          <p:spPr>
            <a:xfrm>
              <a:off x="392112" y="760412"/>
              <a:ext cx="3825877" cy="382587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grpSp>
      <p:sp>
        <p:nvSpPr>
          <p:cNvPr id="9" name="KSO_Shape"/>
          <p:cNvSpPr>
            <a:spLocks/>
          </p:cNvSpPr>
          <p:nvPr/>
        </p:nvSpPr>
        <p:spPr bwMode="auto">
          <a:xfrm>
            <a:off x="4215322" y="2125539"/>
            <a:ext cx="795845" cy="79584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399">
              <a:latin typeface="微软雅黑" panose="020B0503020204020204" pitchFamily="34" charset="-122"/>
              <a:ea typeface="微软雅黑" panose="020B0503020204020204" pitchFamily="34" charset="-122"/>
            </a:endParaRPr>
          </a:p>
        </p:txBody>
      </p:sp>
      <p:grpSp>
        <p:nvGrpSpPr>
          <p:cNvPr id="10" name="组合 9"/>
          <p:cNvGrpSpPr/>
          <p:nvPr/>
        </p:nvGrpSpPr>
        <p:grpSpPr>
          <a:xfrm>
            <a:off x="6034841" y="1367601"/>
            <a:ext cx="2020118" cy="908997"/>
            <a:chOff x="1591195" y="3531392"/>
            <a:chExt cx="1721136" cy="774463"/>
          </a:xfrm>
          <a:blipFill dpi="0" rotWithShape="1">
            <a:blip r:embed="rId3">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1"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sp>
          <p:nvSpPr>
            <p:cNvPr id="12"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034841" y="2833806"/>
            <a:ext cx="2020118" cy="908997"/>
            <a:chOff x="1591195" y="3531392"/>
            <a:chExt cx="1721136" cy="774463"/>
          </a:xfrm>
          <a:blipFill dpi="0" rotWithShape="1">
            <a:blip r:embed="rId5">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4"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sp>
          <p:nvSpPr>
            <p:cNvPr id="15"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175614" y="1281989"/>
            <a:ext cx="2074110" cy="908997"/>
            <a:chOff x="1591195" y="3531392"/>
            <a:chExt cx="1721136" cy="774463"/>
          </a:xfrm>
          <a:blipFill dpi="0" rotWithShape="1">
            <a:blip r:embed="rId6">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7"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sp>
          <p:nvSpPr>
            <p:cNvPr id="18"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149735" y="2833806"/>
            <a:ext cx="2074110" cy="908997"/>
            <a:chOff x="1591195" y="3531392"/>
            <a:chExt cx="1721136" cy="774463"/>
          </a:xfrm>
          <a:blipFill dpi="0" rotWithShape="1">
            <a:blip r:embed="rId7">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0"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sp>
          <p:nvSpPr>
            <p:cNvPr id="21"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grpSp>
      <p:sp>
        <p:nvSpPr>
          <p:cNvPr id="22" name="TextBox 21"/>
          <p:cNvSpPr txBox="1"/>
          <p:nvPr/>
        </p:nvSpPr>
        <p:spPr>
          <a:xfrm>
            <a:off x="1391534" y="1414182"/>
            <a:ext cx="1069524" cy="276999"/>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输入标题</a:t>
            </a:r>
            <a:r>
              <a:rPr lang="en-US" altLang="zh-CN" sz="1200" dirty="0">
                <a:solidFill>
                  <a:schemeClr val="bg1"/>
                </a:solidFill>
                <a:latin typeface="微软雅黑" panose="020B0503020204020204" pitchFamily="34" charset="-122"/>
                <a:ea typeface="微软雅黑" panose="020B0503020204020204" pitchFamily="34" charset="-122"/>
                <a:cs typeface="方正兰亭细黑_GBK_M" pitchFamily="2" charset="2"/>
              </a:rPr>
              <a:t>----</a:t>
            </a:r>
          </a:p>
        </p:txBody>
      </p:sp>
      <p:sp>
        <p:nvSpPr>
          <p:cNvPr id="23" name="TextBox 22"/>
          <p:cNvSpPr txBox="1"/>
          <p:nvPr/>
        </p:nvSpPr>
        <p:spPr>
          <a:xfrm>
            <a:off x="6322438" y="3019476"/>
            <a:ext cx="1069524" cy="276999"/>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输入标题</a:t>
            </a:r>
            <a:r>
              <a:rPr lang="en-US" altLang="zh-CN"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a:t>
            </a:r>
          </a:p>
        </p:txBody>
      </p:sp>
      <p:sp>
        <p:nvSpPr>
          <p:cNvPr id="24" name="TextBox 23"/>
          <p:cNvSpPr txBox="1"/>
          <p:nvPr/>
        </p:nvSpPr>
        <p:spPr>
          <a:xfrm>
            <a:off x="6314466" y="1464161"/>
            <a:ext cx="1069524" cy="276999"/>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输入标题</a:t>
            </a:r>
            <a:r>
              <a:rPr lang="en-US" altLang="zh-CN" sz="1200" dirty="0">
                <a:solidFill>
                  <a:schemeClr val="bg1"/>
                </a:solidFill>
                <a:latin typeface="微软雅黑" panose="020B0503020204020204" pitchFamily="34" charset="-122"/>
                <a:ea typeface="微软雅黑" panose="020B0503020204020204" pitchFamily="34" charset="-122"/>
                <a:cs typeface="方正兰亭细黑_GBK_M" pitchFamily="2" charset="2"/>
              </a:rPr>
              <a:t>----</a:t>
            </a:r>
          </a:p>
        </p:txBody>
      </p:sp>
      <p:sp>
        <p:nvSpPr>
          <p:cNvPr id="25" name="TextBox 24"/>
          <p:cNvSpPr txBox="1"/>
          <p:nvPr/>
        </p:nvSpPr>
        <p:spPr>
          <a:xfrm>
            <a:off x="1410578" y="3019476"/>
            <a:ext cx="1069524" cy="276999"/>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输入标题</a:t>
            </a:r>
            <a:r>
              <a:rPr lang="en-US" altLang="zh-CN" sz="1200" b="1" dirty="0">
                <a:solidFill>
                  <a:schemeClr val="bg1"/>
                </a:solidFill>
                <a:latin typeface="微软雅黑" panose="020B0503020204020204" pitchFamily="34" charset="-122"/>
                <a:ea typeface="微软雅黑" panose="020B0503020204020204" pitchFamily="34" charset="-122"/>
                <a:cs typeface="方正兰亭细黑_GBK_M" pitchFamily="2" charset="2"/>
              </a:rPr>
              <a:t>----</a:t>
            </a:r>
          </a:p>
        </p:txBody>
      </p:sp>
      <p:sp>
        <p:nvSpPr>
          <p:cNvPr id="26" name="TextBox 25"/>
          <p:cNvSpPr txBox="1"/>
          <p:nvPr/>
        </p:nvSpPr>
        <p:spPr>
          <a:xfrm>
            <a:off x="1400104" y="1693625"/>
            <a:ext cx="1800493" cy="415498"/>
          </a:xfrm>
          <a:prstGeom prst="rect">
            <a:avLst/>
          </a:prstGeom>
          <a:noFill/>
        </p:spPr>
        <p:txBody>
          <a:bodyPr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27" name="TextBox 26"/>
          <p:cNvSpPr txBox="1"/>
          <p:nvPr/>
        </p:nvSpPr>
        <p:spPr>
          <a:xfrm>
            <a:off x="6304801" y="1747617"/>
            <a:ext cx="1800493" cy="415498"/>
          </a:xfrm>
          <a:prstGeom prst="rect">
            <a:avLst/>
          </a:prstGeom>
          <a:noFill/>
        </p:spPr>
        <p:txBody>
          <a:bodyPr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28" name="TextBox 27"/>
          <p:cNvSpPr txBox="1"/>
          <p:nvPr/>
        </p:nvSpPr>
        <p:spPr>
          <a:xfrm>
            <a:off x="1391534" y="3272192"/>
            <a:ext cx="1800493" cy="415498"/>
          </a:xfrm>
          <a:prstGeom prst="rect">
            <a:avLst/>
          </a:prstGeom>
          <a:noFill/>
        </p:spPr>
        <p:txBody>
          <a:bodyPr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29" name="TextBox 28"/>
          <p:cNvSpPr txBox="1"/>
          <p:nvPr/>
        </p:nvSpPr>
        <p:spPr>
          <a:xfrm>
            <a:off x="6304801" y="3282625"/>
            <a:ext cx="1800493" cy="415498"/>
          </a:xfrm>
          <a:prstGeom prst="rect">
            <a:avLst/>
          </a:prstGeom>
          <a:noFill/>
        </p:spPr>
        <p:txBody>
          <a:bodyPr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p:txBody>
      </p:sp>
      <p:sp>
        <p:nvSpPr>
          <p:cNvPr id="30" name="TextBox 29"/>
          <p:cNvSpPr txBox="1"/>
          <p:nvPr/>
        </p:nvSpPr>
        <p:spPr>
          <a:xfrm>
            <a:off x="1315179" y="4355340"/>
            <a:ext cx="6599868" cy="577081"/>
          </a:xfrm>
          <a:prstGeom prst="rect">
            <a:avLst/>
          </a:prstGeom>
          <a:noFill/>
        </p:spPr>
        <p:txBody>
          <a:bodyPr wrap="squar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请在这里做详细的文字说明，表达图表的含义。请在这里做详细的文字说明，表达图表的含义。请在这里</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做详细的文字说明，表达图表的含义。请在这里做详细的文字说明，表达图表的含义。请在这里做详细的</a:t>
            </a:r>
            <a:endParaRPr lang="en-US" altLang="zh-CN" sz="1050" dirty="0">
              <a:solidFill>
                <a:schemeClr val="bg1"/>
              </a:solidFill>
              <a:latin typeface="微软雅黑" panose="020B0503020204020204" pitchFamily="34" charset="-122"/>
              <a:ea typeface="微软雅黑" panose="020B0503020204020204" pitchFamily="34" charset="-122"/>
              <a:cs typeface="方正兰亭细黑_GBK_M" pitchFamily="2" charset="2"/>
            </a:endParaRPr>
          </a:p>
          <a:p>
            <a:r>
              <a:rPr lang="zh-CN" altLang="en-US" sz="1050" dirty="0">
                <a:solidFill>
                  <a:schemeClr val="bg1"/>
                </a:solidFill>
                <a:latin typeface="微软雅黑" panose="020B0503020204020204" pitchFamily="34" charset="-122"/>
                <a:ea typeface="微软雅黑" panose="020B0503020204020204" pitchFamily="34" charset="-122"/>
                <a:cs typeface="方正兰亭细黑_GBK_M" pitchFamily="2" charset="2"/>
              </a:rPr>
              <a:t>文字说明，表达图表的含义。请在这里做详细的文字说明，表达图表的含义。</a:t>
            </a:r>
          </a:p>
        </p:txBody>
      </p:sp>
      <p:cxnSp>
        <p:nvCxnSpPr>
          <p:cNvPr id="40" name="直接连接符 39"/>
          <p:cNvCxnSpPr/>
          <p:nvPr/>
        </p:nvCxnSpPr>
        <p:spPr>
          <a:xfrm flipH="1" flipV="1">
            <a:off x="4145123" y="3515511"/>
            <a:ext cx="424083" cy="127027"/>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4519523" y="3552574"/>
            <a:ext cx="265651" cy="265651"/>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3" name="椭圆 4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pic>
        <p:nvPicPr>
          <p:cNvPr id="44" name="Picture 3" descr="C:\Users\ABC\Desktop\GR-010 (2).png"/>
          <p:cNvPicPr>
            <a:picLocks noChangeAspect="1" noChangeArrowheads="1"/>
          </p:cNvPicPr>
          <p:nvPr/>
        </p:nvPicPr>
        <p:blipFill>
          <a:blip r:embed="rId8"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 descr="C:\Users\ABC\Desktop\GR-010 (2).png"/>
          <p:cNvPicPr>
            <a:picLocks noChangeAspect="1" noChangeArrowheads="1"/>
          </p:cNvPicPr>
          <p:nvPr/>
        </p:nvPicPr>
        <p:blipFill>
          <a:blip r:embed="rId9">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46" name="矩形 45"/>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187654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1000"/>
                                        <p:tgtEl>
                                          <p:spTgt spid="45"/>
                                        </p:tgtEl>
                                      </p:cBhvr>
                                    </p:animEffect>
                                  </p:childTnLst>
                                </p:cTn>
                              </p:par>
                              <p:par>
                                <p:cTn id="8" presetID="1" presetClass="entr" presetSubtype="0" fill="hold" nodeType="withEffect">
                                  <p:stCondLst>
                                    <p:cond delay="0"/>
                                  </p:stCondLst>
                                  <p:childTnLst>
                                    <p:set>
                                      <p:cBhvr>
                                        <p:cTn id="9" dur="1" fill="hold">
                                          <p:stCondLst>
                                            <p:cond delay="0"/>
                                          </p:stCondLst>
                                        </p:cTn>
                                        <p:tgtEl>
                                          <p:spTgt spid="44"/>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44"/>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p:cTn id="16" dur="500" fill="hold"/>
                                        <p:tgtEl>
                                          <p:spTgt spid="46"/>
                                        </p:tgtEl>
                                        <p:attrNameLst>
                                          <p:attrName>ppt_w</p:attrName>
                                        </p:attrNameLst>
                                      </p:cBhvr>
                                      <p:tavLst>
                                        <p:tav tm="0">
                                          <p:val>
                                            <p:fltVal val="0"/>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childTnLst>
                                </p:cTn>
                              </p:par>
                              <p:par>
                                <p:cTn id="18" presetID="2" presetClass="entr" presetSubtype="4" fill="hold" nodeType="withEffect">
                                  <p:stCondLst>
                                    <p:cond delay="50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2" presetClass="entr" presetSubtype="4"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down)">
                                      <p:cBhvr>
                                        <p:cTn id="30" dur="500"/>
                                        <p:tgtEl>
                                          <p:spTgt spid="33"/>
                                        </p:tgtEl>
                                      </p:cBhvr>
                                    </p:animEffect>
                                  </p:childTnLst>
                                </p:cTn>
                              </p:par>
                            </p:childTnLst>
                          </p:cTn>
                        </p:par>
                        <p:par>
                          <p:cTn id="31" fill="hold">
                            <p:stCondLst>
                              <p:cond delay="2000"/>
                            </p:stCondLst>
                            <p:childTnLst>
                              <p:par>
                                <p:cTn id="32" presetID="22" presetClass="entr" presetSubtype="4" fill="hold"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down)">
                                      <p:cBhvr>
                                        <p:cTn id="34" dur="500"/>
                                        <p:tgtEl>
                                          <p:spTgt spid="34"/>
                                        </p:tgtEl>
                                      </p:cBhvr>
                                    </p:animEffect>
                                  </p:childTnLst>
                                </p:cTn>
                              </p:par>
                            </p:childTnLst>
                          </p:cTn>
                        </p:par>
                        <p:par>
                          <p:cTn id="35" fill="hold">
                            <p:stCondLst>
                              <p:cond delay="2500"/>
                            </p:stCondLst>
                            <p:childTnLst>
                              <p:par>
                                <p:cTn id="36" presetID="22" presetClass="entr" presetSubtype="1"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par>
                                <p:cTn id="39" presetID="53" presetClass="entr" presetSubtype="16"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p:cTn id="41" dur="500" fill="hold"/>
                                        <p:tgtEl>
                                          <p:spTgt spid="36"/>
                                        </p:tgtEl>
                                        <p:attrNameLst>
                                          <p:attrName>ppt_w</p:attrName>
                                        </p:attrNameLst>
                                      </p:cBhvr>
                                      <p:tavLst>
                                        <p:tav tm="0">
                                          <p:val>
                                            <p:fltVal val="0"/>
                                          </p:val>
                                        </p:tav>
                                        <p:tav tm="100000">
                                          <p:val>
                                            <p:strVal val="#ppt_w"/>
                                          </p:val>
                                        </p:tav>
                                      </p:tavLst>
                                    </p:anim>
                                    <p:anim calcmode="lin" valueType="num">
                                      <p:cBhvr>
                                        <p:cTn id="42" dur="500" fill="hold"/>
                                        <p:tgtEl>
                                          <p:spTgt spid="36"/>
                                        </p:tgtEl>
                                        <p:attrNameLst>
                                          <p:attrName>ppt_h</p:attrName>
                                        </p:attrNameLst>
                                      </p:cBhvr>
                                      <p:tavLst>
                                        <p:tav tm="0">
                                          <p:val>
                                            <p:fltVal val="0"/>
                                          </p:val>
                                        </p:tav>
                                        <p:tav tm="100000">
                                          <p:val>
                                            <p:strVal val="#ppt_h"/>
                                          </p:val>
                                        </p:tav>
                                      </p:tavLst>
                                    </p:anim>
                                    <p:animEffect transition="in" filter="fade">
                                      <p:cBhvr>
                                        <p:cTn id="43" dur="500"/>
                                        <p:tgtEl>
                                          <p:spTgt spid="36"/>
                                        </p:tgtEl>
                                      </p:cBhvr>
                                    </p:animEffect>
                                  </p:childTnLst>
                                </p:cTn>
                              </p:par>
                            </p:childTnLst>
                          </p:cTn>
                        </p:par>
                        <p:par>
                          <p:cTn id="44" fill="hold">
                            <p:stCondLst>
                              <p:cond delay="3000"/>
                            </p:stCondLst>
                            <p:childTnLst>
                              <p:par>
                                <p:cTn id="45" presetID="22" presetClass="entr" presetSubtype="1"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up)">
                                      <p:cBhvr>
                                        <p:cTn id="47" dur="500"/>
                                        <p:tgtEl>
                                          <p:spTgt spid="39"/>
                                        </p:tgtEl>
                                      </p:cBhvr>
                                    </p:animEffect>
                                  </p:childTnLst>
                                </p:cTn>
                              </p:par>
                              <p:par>
                                <p:cTn id="48" presetID="53" presetClass="entr" presetSubtype="16" fill="hold" nodeType="withEffect">
                                  <p:stCondLst>
                                    <p:cond delay="0"/>
                                  </p:stCondLst>
                                  <p:childTnLst>
                                    <p:set>
                                      <p:cBhvr>
                                        <p:cTn id="49" dur="1" fill="hold">
                                          <p:stCondLst>
                                            <p:cond delay="0"/>
                                          </p:stCondLst>
                                        </p:cTn>
                                        <p:tgtEl>
                                          <p:spTgt spid="41"/>
                                        </p:tgtEl>
                                        <p:attrNameLst>
                                          <p:attrName>style.visibility</p:attrName>
                                        </p:attrNameLst>
                                      </p:cBhvr>
                                      <p:to>
                                        <p:strVal val="visible"/>
                                      </p:to>
                                    </p:set>
                                    <p:anim calcmode="lin" valueType="num">
                                      <p:cBhvr>
                                        <p:cTn id="50" dur="500" fill="hold"/>
                                        <p:tgtEl>
                                          <p:spTgt spid="41"/>
                                        </p:tgtEl>
                                        <p:attrNameLst>
                                          <p:attrName>ppt_w</p:attrName>
                                        </p:attrNameLst>
                                      </p:cBhvr>
                                      <p:tavLst>
                                        <p:tav tm="0">
                                          <p:val>
                                            <p:fltVal val="0"/>
                                          </p:val>
                                        </p:tav>
                                        <p:tav tm="100000">
                                          <p:val>
                                            <p:strVal val="#ppt_w"/>
                                          </p:val>
                                        </p:tav>
                                      </p:tavLst>
                                    </p:anim>
                                    <p:anim calcmode="lin" valueType="num">
                                      <p:cBhvr>
                                        <p:cTn id="51" dur="500" fill="hold"/>
                                        <p:tgtEl>
                                          <p:spTgt spid="41"/>
                                        </p:tgtEl>
                                        <p:attrNameLst>
                                          <p:attrName>ppt_h</p:attrName>
                                        </p:attrNameLst>
                                      </p:cBhvr>
                                      <p:tavLst>
                                        <p:tav tm="0">
                                          <p:val>
                                            <p:fltVal val="0"/>
                                          </p:val>
                                        </p:tav>
                                        <p:tav tm="100000">
                                          <p:val>
                                            <p:strVal val="#ppt_h"/>
                                          </p:val>
                                        </p:tav>
                                      </p:tavLst>
                                    </p:anim>
                                    <p:animEffect transition="in" filter="fade">
                                      <p:cBhvr>
                                        <p:cTn id="52" dur="500"/>
                                        <p:tgtEl>
                                          <p:spTgt spid="41"/>
                                        </p:tgtEl>
                                      </p:cBhvr>
                                    </p:animEffect>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wipe(down)">
                                      <p:cBhvr>
                                        <p:cTn id="56" dur="500"/>
                                        <p:tgtEl>
                                          <p:spTgt spid="40"/>
                                        </p:tgtEl>
                                      </p:cBhvr>
                                    </p:animEffect>
                                  </p:childTnLst>
                                </p:cTn>
                              </p:par>
                            </p:childTnLst>
                          </p:cTn>
                        </p:par>
                        <p:par>
                          <p:cTn id="57" fill="hold">
                            <p:stCondLst>
                              <p:cond delay="4000"/>
                            </p:stCondLst>
                            <p:childTnLst>
                              <p:par>
                                <p:cTn id="58" presetID="16" presetClass="entr" presetSubtype="37" fill="hold" nodeType="after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barn(outVertical)">
                                      <p:cBhvr>
                                        <p:cTn id="60" dur="500"/>
                                        <p:tgtEl>
                                          <p:spTgt spid="4"/>
                                        </p:tgtEl>
                                      </p:cBhvr>
                                    </p:animEffect>
                                  </p:childTnLst>
                                </p:cTn>
                              </p:par>
                              <p:par>
                                <p:cTn id="61" presetID="53" presetClass="entr" presetSubtype="16" fill="hold"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childTnLst>
                                </p:cTn>
                              </p:par>
                              <p:par>
                                <p:cTn id="66" presetID="53" presetClass="entr" presetSubtype="16" fill="hold" nodeType="withEffect">
                                  <p:stCondLst>
                                    <p:cond delay="300"/>
                                  </p:stCondLst>
                                  <p:childTnLst>
                                    <p:set>
                                      <p:cBhvr>
                                        <p:cTn id="67" dur="1" fill="hold">
                                          <p:stCondLst>
                                            <p:cond delay="0"/>
                                          </p:stCondLst>
                                        </p:cTn>
                                        <p:tgtEl>
                                          <p:spTgt spid="13"/>
                                        </p:tgtEl>
                                        <p:attrNameLst>
                                          <p:attrName>style.visibility</p:attrName>
                                        </p:attrNameLst>
                                      </p:cBhvr>
                                      <p:to>
                                        <p:strVal val="visible"/>
                                      </p:to>
                                    </p:set>
                                    <p:anim calcmode="lin" valueType="num">
                                      <p:cBhvr>
                                        <p:cTn id="68" dur="500" fill="hold"/>
                                        <p:tgtEl>
                                          <p:spTgt spid="13"/>
                                        </p:tgtEl>
                                        <p:attrNameLst>
                                          <p:attrName>ppt_w</p:attrName>
                                        </p:attrNameLst>
                                      </p:cBhvr>
                                      <p:tavLst>
                                        <p:tav tm="0">
                                          <p:val>
                                            <p:fltVal val="0"/>
                                          </p:val>
                                        </p:tav>
                                        <p:tav tm="100000">
                                          <p:val>
                                            <p:strVal val="#ppt_w"/>
                                          </p:val>
                                        </p:tav>
                                      </p:tavLst>
                                    </p:anim>
                                    <p:anim calcmode="lin" valueType="num">
                                      <p:cBhvr>
                                        <p:cTn id="69" dur="500" fill="hold"/>
                                        <p:tgtEl>
                                          <p:spTgt spid="13"/>
                                        </p:tgtEl>
                                        <p:attrNameLst>
                                          <p:attrName>ppt_h</p:attrName>
                                        </p:attrNameLst>
                                      </p:cBhvr>
                                      <p:tavLst>
                                        <p:tav tm="0">
                                          <p:val>
                                            <p:fltVal val="0"/>
                                          </p:val>
                                        </p:tav>
                                        <p:tav tm="100000">
                                          <p:val>
                                            <p:strVal val="#ppt_h"/>
                                          </p:val>
                                        </p:tav>
                                      </p:tavLst>
                                    </p:anim>
                                    <p:animEffect transition="in" filter="fade">
                                      <p:cBhvr>
                                        <p:cTn id="70" dur="500"/>
                                        <p:tgtEl>
                                          <p:spTgt spid="13"/>
                                        </p:tgtEl>
                                      </p:cBhvr>
                                    </p:animEffect>
                                  </p:childTnLst>
                                </p:cTn>
                              </p:par>
                            </p:childTnLst>
                          </p:cTn>
                        </p:par>
                        <p:par>
                          <p:cTn id="71" fill="hold">
                            <p:stCondLst>
                              <p:cond delay="4800"/>
                            </p:stCondLst>
                            <p:childTnLst>
                              <p:par>
                                <p:cTn id="72" presetID="12" presetClass="entr" presetSubtype="4"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additive="base">
                                        <p:cTn id="74" dur="500"/>
                                        <p:tgtEl>
                                          <p:spTgt spid="23"/>
                                        </p:tgtEl>
                                        <p:attrNameLst>
                                          <p:attrName>ppt_y</p:attrName>
                                        </p:attrNameLst>
                                      </p:cBhvr>
                                      <p:tavLst>
                                        <p:tav tm="0">
                                          <p:val>
                                            <p:strVal val="#ppt_y+#ppt_h*1.125000"/>
                                          </p:val>
                                        </p:tav>
                                        <p:tav tm="100000">
                                          <p:val>
                                            <p:strVal val="#ppt_y"/>
                                          </p:val>
                                        </p:tav>
                                      </p:tavLst>
                                    </p:anim>
                                    <p:animEffect transition="in" filter="wipe(up)">
                                      <p:cBhvr>
                                        <p:cTn id="75" dur="500"/>
                                        <p:tgtEl>
                                          <p:spTgt spid="23"/>
                                        </p:tgtEl>
                                      </p:cBhvr>
                                    </p:animEffect>
                                  </p:childTnLst>
                                </p:cTn>
                              </p:par>
                              <p:par>
                                <p:cTn id="76" presetID="12" presetClass="entr" presetSubtype="4"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additive="base">
                                        <p:cTn id="78" dur="500"/>
                                        <p:tgtEl>
                                          <p:spTgt spid="29"/>
                                        </p:tgtEl>
                                        <p:attrNameLst>
                                          <p:attrName>ppt_y</p:attrName>
                                        </p:attrNameLst>
                                      </p:cBhvr>
                                      <p:tavLst>
                                        <p:tav tm="0">
                                          <p:val>
                                            <p:strVal val="#ppt_y+#ppt_h*1.125000"/>
                                          </p:val>
                                        </p:tav>
                                        <p:tav tm="100000">
                                          <p:val>
                                            <p:strVal val="#ppt_y"/>
                                          </p:val>
                                        </p:tav>
                                      </p:tavLst>
                                    </p:anim>
                                    <p:animEffect transition="in" filter="wipe(up)">
                                      <p:cBhvr>
                                        <p:cTn id="79" dur="500"/>
                                        <p:tgtEl>
                                          <p:spTgt spid="29"/>
                                        </p:tgtEl>
                                      </p:cBhvr>
                                    </p:animEffect>
                                  </p:childTnLst>
                                </p:cTn>
                              </p:par>
                              <p:par>
                                <p:cTn id="80" presetID="12" presetClass="entr" presetSubtype="4" fill="hold" grpId="0" nodeType="withEffect">
                                  <p:stCondLst>
                                    <p:cond delay="0"/>
                                  </p:stCondLst>
                                  <p:childTnLst>
                                    <p:set>
                                      <p:cBhvr>
                                        <p:cTn id="81" dur="1" fill="hold">
                                          <p:stCondLst>
                                            <p:cond delay="0"/>
                                          </p:stCondLst>
                                        </p:cTn>
                                        <p:tgtEl>
                                          <p:spTgt spid="26"/>
                                        </p:tgtEl>
                                        <p:attrNameLst>
                                          <p:attrName>style.visibility</p:attrName>
                                        </p:attrNameLst>
                                      </p:cBhvr>
                                      <p:to>
                                        <p:strVal val="visible"/>
                                      </p:to>
                                    </p:set>
                                    <p:anim calcmode="lin" valueType="num">
                                      <p:cBhvr additive="base">
                                        <p:cTn id="82" dur="500"/>
                                        <p:tgtEl>
                                          <p:spTgt spid="26"/>
                                        </p:tgtEl>
                                        <p:attrNameLst>
                                          <p:attrName>ppt_y</p:attrName>
                                        </p:attrNameLst>
                                      </p:cBhvr>
                                      <p:tavLst>
                                        <p:tav tm="0">
                                          <p:val>
                                            <p:strVal val="#ppt_y+#ppt_h*1.125000"/>
                                          </p:val>
                                        </p:tav>
                                        <p:tav tm="100000">
                                          <p:val>
                                            <p:strVal val="#ppt_y"/>
                                          </p:val>
                                        </p:tav>
                                      </p:tavLst>
                                    </p:anim>
                                    <p:animEffect transition="in" filter="wipe(up)">
                                      <p:cBhvr>
                                        <p:cTn id="83" dur="500"/>
                                        <p:tgtEl>
                                          <p:spTgt spid="26"/>
                                        </p:tgtEl>
                                      </p:cBhvr>
                                    </p:animEffect>
                                  </p:childTnLst>
                                </p:cTn>
                              </p:par>
                              <p:par>
                                <p:cTn id="84" presetID="12" presetClass="entr" presetSubtype="4" fill="hold" grpId="0" nodeType="withEffect">
                                  <p:stCondLst>
                                    <p:cond delay="0"/>
                                  </p:stCondLst>
                                  <p:childTnLst>
                                    <p:set>
                                      <p:cBhvr>
                                        <p:cTn id="85" dur="1" fill="hold">
                                          <p:stCondLst>
                                            <p:cond delay="0"/>
                                          </p:stCondLst>
                                        </p:cTn>
                                        <p:tgtEl>
                                          <p:spTgt spid="22"/>
                                        </p:tgtEl>
                                        <p:attrNameLst>
                                          <p:attrName>style.visibility</p:attrName>
                                        </p:attrNameLst>
                                      </p:cBhvr>
                                      <p:to>
                                        <p:strVal val="visible"/>
                                      </p:to>
                                    </p:set>
                                    <p:anim calcmode="lin" valueType="num">
                                      <p:cBhvr additive="base">
                                        <p:cTn id="86" dur="500"/>
                                        <p:tgtEl>
                                          <p:spTgt spid="22"/>
                                        </p:tgtEl>
                                        <p:attrNameLst>
                                          <p:attrName>ppt_y</p:attrName>
                                        </p:attrNameLst>
                                      </p:cBhvr>
                                      <p:tavLst>
                                        <p:tav tm="0">
                                          <p:val>
                                            <p:strVal val="#ppt_y+#ppt_h*1.125000"/>
                                          </p:val>
                                        </p:tav>
                                        <p:tav tm="100000">
                                          <p:val>
                                            <p:strVal val="#ppt_y"/>
                                          </p:val>
                                        </p:tav>
                                      </p:tavLst>
                                    </p:anim>
                                    <p:animEffect transition="in" filter="wipe(up)">
                                      <p:cBhvr>
                                        <p:cTn id="87" dur="500"/>
                                        <p:tgtEl>
                                          <p:spTgt spid="22"/>
                                        </p:tgtEl>
                                      </p:cBhvr>
                                    </p:animEffect>
                                  </p:childTnLst>
                                </p:cTn>
                              </p:par>
                            </p:childTnLst>
                          </p:cTn>
                        </p:par>
                        <p:par>
                          <p:cTn id="88" fill="hold">
                            <p:stCondLst>
                              <p:cond delay="5300"/>
                            </p:stCondLst>
                            <p:childTnLst>
                              <p:par>
                                <p:cTn id="89" presetID="16" presetClass="entr" presetSubtype="37" fill="hold" nodeType="afterEffect">
                                  <p:stCondLst>
                                    <p:cond delay="0"/>
                                  </p:stCondLst>
                                  <p:childTnLst>
                                    <p:set>
                                      <p:cBhvr>
                                        <p:cTn id="90" dur="1" fill="hold">
                                          <p:stCondLst>
                                            <p:cond delay="0"/>
                                          </p:stCondLst>
                                        </p:cTn>
                                        <p:tgtEl>
                                          <p:spTgt spid="5"/>
                                        </p:tgtEl>
                                        <p:attrNameLst>
                                          <p:attrName>style.visibility</p:attrName>
                                        </p:attrNameLst>
                                      </p:cBhvr>
                                      <p:to>
                                        <p:strVal val="visible"/>
                                      </p:to>
                                    </p:set>
                                    <p:animEffect transition="in" filter="barn(outVertical)">
                                      <p:cBhvr>
                                        <p:cTn id="91" dur="500"/>
                                        <p:tgtEl>
                                          <p:spTgt spid="5"/>
                                        </p:tgtEl>
                                      </p:cBhvr>
                                    </p:animEffect>
                                  </p:childTnLst>
                                </p:cTn>
                              </p:par>
                              <p:par>
                                <p:cTn id="92" presetID="53" presetClass="entr" presetSubtype="16" fill="hold" nodeType="withEffect">
                                  <p:stCondLst>
                                    <p:cond delay="0"/>
                                  </p:stCondLst>
                                  <p:childTnLst>
                                    <p:set>
                                      <p:cBhvr>
                                        <p:cTn id="93" dur="1" fill="hold">
                                          <p:stCondLst>
                                            <p:cond delay="0"/>
                                          </p:stCondLst>
                                        </p:cTn>
                                        <p:tgtEl>
                                          <p:spTgt spid="19"/>
                                        </p:tgtEl>
                                        <p:attrNameLst>
                                          <p:attrName>style.visibility</p:attrName>
                                        </p:attrNameLst>
                                      </p:cBhvr>
                                      <p:to>
                                        <p:strVal val="visible"/>
                                      </p:to>
                                    </p:set>
                                    <p:anim calcmode="lin" valueType="num">
                                      <p:cBhvr>
                                        <p:cTn id="94" dur="500" fill="hold"/>
                                        <p:tgtEl>
                                          <p:spTgt spid="19"/>
                                        </p:tgtEl>
                                        <p:attrNameLst>
                                          <p:attrName>ppt_w</p:attrName>
                                        </p:attrNameLst>
                                      </p:cBhvr>
                                      <p:tavLst>
                                        <p:tav tm="0">
                                          <p:val>
                                            <p:fltVal val="0"/>
                                          </p:val>
                                        </p:tav>
                                        <p:tav tm="100000">
                                          <p:val>
                                            <p:strVal val="#ppt_w"/>
                                          </p:val>
                                        </p:tav>
                                      </p:tavLst>
                                    </p:anim>
                                    <p:anim calcmode="lin" valueType="num">
                                      <p:cBhvr>
                                        <p:cTn id="95" dur="500" fill="hold"/>
                                        <p:tgtEl>
                                          <p:spTgt spid="19"/>
                                        </p:tgtEl>
                                        <p:attrNameLst>
                                          <p:attrName>ppt_h</p:attrName>
                                        </p:attrNameLst>
                                      </p:cBhvr>
                                      <p:tavLst>
                                        <p:tav tm="0">
                                          <p:val>
                                            <p:fltVal val="0"/>
                                          </p:val>
                                        </p:tav>
                                        <p:tav tm="100000">
                                          <p:val>
                                            <p:strVal val="#ppt_h"/>
                                          </p:val>
                                        </p:tav>
                                      </p:tavLst>
                                    </p:anim>
                                    <p:animEffect transition="in" filter="fade">
                                      <p:cBhvr>
                                        <p:cTn id="96" dur="500"/>
                                        <p:tgtEl>
                                          <p:spTgt spid="19"/>
                                        </p:tgtEl>
                                      </p:cBhvr>
                                    </p:animEffect>
                                  </p:childTnLst>
                                </p:cTn>
                              </p:par>
                              <p:par>
                                <p:cTn id="97" presetID="53" presetClass="entr" presetSubtype="16" fill="hold" nodeType="withEffect">
                                  <p:stCondLst>
                                    <p:cond delay="300"/>
                                  </p:stCondLst>
                                  <p:childTnLst>
                                    <p:set>
                                      <p:cBhvr>
                                        <p:cTn id="98" dur="1" fill="hold">
                                          <p:stCondLst>
                                            <p:cond delay="0"/>
                                          </p:stCondLst>
                                        </p:cTn>
                                        <p:tgtEl>
                                          <p:spTgt spid="10"/>
                                        </p:tgtEl>
                                        <p:attrNameLst>
                                          <p:attrName>style.visibility</p:attrName>
                                        </p:attrNameLst>
                                      </p:cBhvr>
                                      <p:to>
                                        <p:strVal val="visible"/>
                                      </p:to>
                                    </p:set>
                                    <p:anim calcmode="lin" valueType="num">
                                      <p:cBhvr>
                                        <p:cTn id="99" dur="500" fill="hold"/>
                                        <p:tgtEl>
                                          <p:spTgt spid="10"/>
                                        </p:tgtEl>
                                        <p:attrNameLst>
                                          <p:attrName>ppt_w</p:attrName>
                                        </p:attrNameLst>
                                      </p:cBhvr>
                                      <p:tavLst>
                                        <p:tav tm="0">
                                          <p:val>
                                            <p:fltVal val="0"/>
                                          </p:val>
                                        </p:tav>
                                        <p:tav tm="100000">
                                          <p:val>
                                            <p:strVal val="#ppt_w"/>
                                          </p:val>
                                        </p:tav>
                                      </p:tavLst>
                                    </p:anim>
                                    <p:anim calcmode="lin" valueType="num">
                                      <p:cBhvr>
                                        <p:cTn id="100" dur="500" fill="hold"/>
                                        <p:tgtEl>
                                          <p:spTgt spid="10"/>
                                        </p:tgtEl>
                                        <p:attrNameLst>
                                          <p:attrName>ppt_h</p:attrName>
                                        </p:attrNameLst>
                                      </p:cBhvr>
                                      <p:tavLst>
                                        <p:tav tm="0">
                                          <p:val>
                                            <p:fltVal val="0"/>
                                          </p:val>
                                        </p:tav>
                                        <p:tav tm="100000">
                                          <p:val>
                                            <p:strVal val="#ppt_h"/>
                                          </p:val>
                                        </p:tav>
                                      </p:tavLst>
                                    </p:anim>
                                    <p:animEffect transition="in" filter="fade">
                                      <p:cBhvr>
                                        <p:cTn id="101" dur="500"/>
                                        <p:tgtEl>
                                          <p:spTgt spid="10"/>
                                        </p:tgtEl>
                                      </p:cBhvr>
                                    </p:animEffect>
                                  </p:childTnLst>
                                </p:cTn>
                              </p:par>
                            </p:childTnLst>
                          </p:cTn>
                        </p:par>
                        <p:par>
                          <p:cTn id="102" fill="hold">
                            <p:stCondLst>
                              <p:cond delay="6100"/>
                            </p:stCondLst>
                            <p:childTnLst>
                              <p:par>
                                <p:cTn id="103" presetID="12" presetClass="entr" presetSubtype="4" fill="hold" grpId="0" nodeType="afterEffect">
                                  <p:stCondLst>
                                    <p:cond delay="0"/>
                                  </p:stCondLst>
                                  <p:childTnLst>
                                    <p:set>
                                      <p:cBhvr>
                                        <p:cTn id="104" dur="1" fill="hold">
                                          <p:stCondLst>
                                            <p:cond delay="0"/>
                                          </p:stCondLst>
                                        </p:cTn>
                                        <p:tgtEl>
                                          <p:spTgt spid="28"/>
                                        </p:tgtEl>
                                        <p:attrNameLst>
                                          <p:attrName>style.visibility</p:attrName>
                                        </p:attrNameLst>
                                      </p:cBhvr>
                                      <p:to>
                                        <p:strVal val="visible"/>
                                      </p:to>
                                    </p:set>
                                    <p:anim calcmode="lin" valueType="num">
                                      <p:cBhvr additive="base">
                                        <p:cTn id="105" dur="500"/>
                                        <p:tgtEl>
                                          <p:spTgt spid="28"/>
                                        </p:tgtEl>
                                        <p:attrNameLst>
                                          <p:attrName>ppt_y</p:attrName>
                                        </p:attrNameLst>
                                      </p:cBhvr>
                                      <p:tavLst>
                                        <p:tav tm="0">
                                          <p:val>
                                            <p:strVal val="#ppt_y+#ppt_h*1.125000"/>
                                          </p:val>
                                        </p:tav>
                                        <p:tav tm="100000">
                                          <p:val>
                                            <p:strVal val="#ppt_y"/>
                                          </p:val>
                                        </p:tav>
                                      </p:tavLst>
                                    </p:anim>
                                    <p:animEffect transition="in" filter="wipe(up)">
                                      <p:cBhvr>
                                        <p:cTn id="106" dur="500"/>
                                        <p:tgtEl>
                                          <p:spTgt spid="28"/>
                                        </p:tgtEl>
                                      </p:cBhvr>
                                    </p:animEffect>
                                  </p:childTnLst>
                                </p:cTn>
                              </p:par>
                              <p:par>
                                <p:cTn id="107" presetID="12" presetClass="entr" presetSubtype="4" fill="hold" grpId="0" nodeType="withEffect">
                                  <p:stCondLst>
                                    <p:cond delay="0"/>
                                  </p:stCondLst>
                                  <p:childTnLst>
                                    <p:set>
                                      <p:cBhvr>
                                        <p:cTn id="108" dur="1" fill="hold">
                                          <p:stCondLst>
                                            <p:cond delay="0"/>
                                          </p:stCondLst>
                                        </p:cTn>
                                        <p:tgtEl>
                                          <p:spTgt spid="25"/>
                                        </p:tgtEl>
                                        <p:attrNameLst>
                                          <p:attrName>style.visibility</p:attrName>
                                        </p:attrNameLst>
                                      </p:cBhvr>
                                      <p:to>
                                        <p:strVal val="visible"/>
                                      </p:to>
                                    </p:set>
                                    <p:anim calcmode="lin" valueType="num">
                                      <p:cBhvr additive="base">
                                        <p:cTn id="109" dur="500"/>
                                        <p:tgtEl>
                                          <p:spTgt spid="25"/>
                                        </p:tgtEl>
                                        <p:attrNameLst>
                                          <p:attrName>ppt_y</p:attrName>
                                        </p:attrNameLst>
                                      </p:cBhvr>
                                      <p:tavLst>
                                        <p:tav tm="0">
                                          <p:val>
                                            <p:strVal val="#ppt_y+#ppt_h*1.125000"/>
                                          </p:val>
                                        </p:tav>
                                        <p:tav tm="100000">
                                          <p:val>
                                            <p:strVal val="#ppt_y"/>
                                          </p:val>
                                        </p:tav>
                                      </p:tavLst>
                                    </p:anim>
                                    <p:animEffect transition="in" filter="wipe(up)">
                                      <p:cBhvr>
                                        <p:cTn id="110" dur="500"/>
                                        <p:tgtEl>
                                          <p:spTgt spid="25"/>
                                        </p:tgtEl>
                                      </p:cBhvr>
                                    </p:animEffect>
                                  </p:childTnLst>
                                </p:cTn>
                              </p:par>
                              <p:par>
                                <p:cTn id="111" presetID="12" presetClass="entr" presetSubtype="4" fill="hold" grpId="0" nodeType="withEffect">
                                  <p:stCondLst>
                                    <p:cond delay="0"/>
                                  </p:stCondLst>
                                  <p:childTnLst>
                                    <p:set>
                                      <p:cBhvr>
                                        <p:cTn id="112" dur="1" fill="hold">
                                          <p:stCondLst>
                                            <p:cond delay="0"/>
                                          </p:stCondLst>
                                        </p:cTn>
                                        <p:tgtEl>
                                          <p:spTgt spid="24"/>
                                        </p:tgtEl>
                                        <p:attrNameLst>
                                          <p:attrName>style.visibility</p:attrName>
                                        </p:attrNameLst>
                                      </p:cBhvr>
                                      <p:to>
                                        <p:strVal val="visible"/>
                                      </p:to>
                                    </p:set>
                                    <p:anim calcmode="lin" valueType="num">
                                      <p:cBhvr additive="base">
                                        <p:cTn id="113" dur="500"/>
                                        <p:tgtEl>
                                          <p:spTgt spid="24"/>
                                        </p:tgtEl>
                                        <p:attrNameLst>
                                          <p:attrName>ppt_y</p:attrName>
                                        </p:attrNameLst>
                                      </p:cBhvr>
                                      <p:tavLst>
                                        <p:tav tm="0">
                                          <p:val>
                                            <p:strVal val="#ppt_y+#ppt_h*1.125000"/>
                                          </p:val>
                                        </p:tav>
                                        <p:tav tm="100000">
                                          <p:val>
                                            <p:strVal val="#ppt_y"/>
                                          </p:val>
                                        </p:tav>
                                      </p:tavLst>
                                    </p:anim>
                                    <p:animEffect transition="in" filter="wipe(up)">
                                      <p:cBhvr>
                                        <p:cTn id="114" dur="500"/>
                                        <p:tgtEl>
                                          <p:spTgt spid="24"/>
                                        </p:tgtEl>
                                      </p:cBhvr>
                                    </p:animEffect>
                                  </p:childTnLst>
                                </p:cTn>
                              </p:par>
                              <p:par>
                                <p:cTn id="115" presetID="12" presetClass="entr" presetSubtype="4" fill="hold" grpId="0" nodeType="withEffect">
                                  <p:stCondLst>
                                    <p:cond delay="0"/>
                                  </p:stCondLst>
                                  <p:childTnLst>
                                    <p:set>
                                      <p:cBhvr>
                                        <p:cTn id="116" dur="1" fill="hold">
                                          <p:stCondLst>
                                            <p:cond delay="0"/>
                                          </p:stCondLst>
                                        </p:cTn>
                                        <p:tgtEl>
                                          <p:spTgt spid="27"/>
                                        </p:tgtEl>
                                        <p:attrNameLst>
                                          <p:attrName>style.visibility</p:attrName>
                                        </p:attrNameLst>
                                      </p:cBhvr>
                                      <p:to>
                                        <p:strVal val="visible"/>
                                      </p:to>
                                    </p:set>
                                    <p:anim calcmode="lin" valueType="num">
                                      <p:cBhvr additive="base">
                                        <p:cTn id="117" dur="500"/>
                                        <p:tgtEl>
                                          <p:spTgt spid="27"/>
                                        </p:tgtEl>
                                        <p:attrNameLst>
                                          <p:attrName>ppt_y</p:attrName>
                                        </p:attrNameLst>
                                      </p:cBhvr>
                                      <p:tavLst>
                                        <p:tav tm="0">
                                          <p:val>
                                            <p:strVal val="#ppt_y+#ppt_h*1.125000"/>
                                          </p:val>
                                        </p:tav>
                                        <p:tav tm="100000">
                                          <p:val>
                                            <p:strVal val="#ppt_y"/>
                                          </p:val>
                                        </p:tav>
                                      </p:tavLst>
                                    </p:anim>
                                    <p:animEffect transition="in" filter="wipe(up)">
                                      <p:cBhvr>
                                        <p:cTn id="118" dur="500"/>
                                        <p:tgtEl>
                                          <p:spTgt spid="27"/>
                                        </p:tgtEl>
                                      </p:cBhvr>
                                    </p:animEffect>
                                  </p:childTnLst>
                                </p:cTn>
                              </p:par>
                            </p:childTnLst>
                          </p:cTn>
                        </p:par>
                        <p:par>
                          <p:cTn id="119" fill="hold">
                            <p:stCondLst>
                              <p:cond delay="6600"/>
                            </p:stCondLst>
                            <p:childTnLst>
                              <p:par>
                                <p:cTn id="120" presetID="18" presetClass="entr" presetSubtype="3" fill="hold" grpId="0" nodeType="afterEffect">
                                  <p:stCondLst>
                                    <p:cond delay="0"/>
                                  </p:stCondLst>
                                  <p:childTnLst>
                                    <p:set>
                                      <p:cBhvr>
                                        <p:cTn id="121" dur="1" fill="hold">
                                          <p:stCondLst>
                                            <p:cond delay="0"/>
                                          </p:stCondLst>
                                        </p:cTn>
                                        <p:tgtEl>
                                          <p:spTgt spid="30"/>
                                        </p:tgtEl>
                                        <p:attrNameLst>
                                          <p:attrName>style.visibility</p:attrName>
                                        </p:attrNameLst>
                                      </p:cBhvr>
                                      <p:to>
                                        <p:strVal val="visible"/>
                                      </p:to>
                                    </p:set>
                                    <p:animEffect transition="in" filter="strips(upRight)">
                                      <p:cBhvr>
                                        <p:cTn id="12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2" grpId="0"/>
      <p:bldP spid="23" grpId="0"/>
      <p:bldP spid="24" grpId="0"/>
      <p:bldP spid="25" grpId="0"/>
      <p:bldP spid="26" grpId="0"/>
      <p:bldP spid="27" grpId="0"/>
      <p:bldP spid="28" grpId="0"/>
      <p:bldP spid="29" grpId="0"/>
      <p:bldP spid="30" grpId="0"/>
      <p:bldP spid="46"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椭圆 16"/>
          <p:cNvSpPr/>
          <p:nvPr/>
        </p:nvSpPr>
        <p:spPr>
          <a:xfrm>
            <a:off x="2852553" y="1885645"/>
            <a:ext cx="1969623" cy="1969623"/>
          </a:xfrm>
          <a:prstGeom prst="ellipse">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sp>
        <p:nvSpPr>
          <p:cNvPr id="18" name="椭圆 17"/>
          <p:cNvSpPr/>
          <p:nvPr/>
        </p:nvSpPr>
        <p:spPr>
          <a:xfrm>
            <a:off x="4040376" y="1885645"/>
            <a:ext cx="1969623" cy="1969623"/>
          </a:xfrm>
          <a:prstGeom prst="ellipse">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grpSp>
        <p:nvGrpSpPr>
          <p:cNvPr id="19" name="组合 18"/>
          <p:cNvGrpSpPr/>
          <p:nvPr/>
        </p:nvGrpSpPr>
        <p:grpSpPr>
          <a:xfrm>
            <a:off x="3810468" y="2369729"/>
            <a:ext cx="1201763" cy="1083526"/>
            <a:chOff x="4702856" y="2924944"/>
            <a:chExt cx="1401009" cy="1263169"/>
          </a:xfrm>
          <a:blipFill dpi="0" rotWithShape="1">
            <a:blip r:embed="rId3">
              <a:extLst>
                <a:ext uri="{28A0092B-C50C-407E-A947-70E740481C1C}">
                  <a14:useLocalDpi xmlns:a14="http://schemas.microsoft.com/office/drawing/2010/main" val="0"/>
                </a:ext>
              </a:extLst>
            </a:blip>
            <a:srcRect/>
            <a:stretch>
              <a:fillRect/>
            </a:stretch>
          </a:blipFill>
        </p:grpSpPr>
        <p:grpSp>
          <p:nvGrpSpPr>
            <p:cNvPr id="20" name="组合 19"/>
            <p:cNvGrpSpPr/>
            <p:nvPr/>
          </p:nvGrpSpPr>
          <p:grpSpPr>
            <a:xfrm>
              <a:off x="4702856" y="2924944"/>
              <a:ext cx="1401009" cy="1263169"/>
              <a:chOff x="5424755" y="1340768"/>
              <a:chExt cx="670560" cy="604586"/>
            </a:xfrm>
            <a:grpFill/>
          </p:grpSpPr>
          <p:grpSp>
            <p:nvGrpSpPr>
              <p:cNvPr id="22" name="组合 21"/>
              <p:cNvGrpSpPr/>
              <p:nvPr/>
            </p:nvGrpSpPr>
            <p:grpSpPr>
              <a:xfrm>
                <a:off x="5424755" y="1340768"/>
                <a:ext cx="670560" cy="604586"/>
                <a:chOff x="3720691" y="2824413"/>
                <a:chExt cx="1341120" cy="1209172"/>
              </a:xfrm>
              <a:grpFill/>
            </p:grpSpPr>
            <p:sp>
              <p:nvSpPr>
                <p:cNvPr id="2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25" name="Freeform 5"/>
                <p:cNvSpPr>
                  <a:spLocks/>
                </p:cNvSpPr>
                <p:nvPr/>
              </p:nvSpPr>
              <p:spPr bwMode="auto">
                <a:xfrm rot="1855731">
                  <a:off x="3764580" y="2863368"/>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23"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21" name="矩形 20"/>
            <p:cNvSpPr/>
            <p:nvPr/>
          </p:nvSpPr>
          <p:spPr>
            <a:xfrm>
              <a:off x="4801443" y="3356992"/>
              <a:ext cx="1296145" cy="295985"/>
            </a:xfrm>
            <a:prstGeom prst="rect">
              <a:avLst/>
            </a:prstGeom>
            <a:noFill/>
          </p:spPr>
          <p:txBody>
            <a:bodyPr wrap="square" lIns="68555" tIns="34278" rIns="68555" bIns="34278">
              <a:spAutoFit/>
            </a:bodyPr>
            <a:lstStyle/>
            <a:p>
              <a:pPr algn="ctr"/>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grpSp>
      <p:grpSp>
        <p:nvGrpSpPr>
          <p:cNvPr id="26" name="组合 25"/>
          <p:cNvGrpSpPr/>
          <p:nvPr/>
        </p:nvGrpSpPr>
        <p:grpSpPr>
          <a:xfrm>
            <a:off x="3114314" y="1796454"/>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27" name="组合 26"/>
            <p:cNvGrpSpPr/>
            <p:nvPr/>
          </p:nvGrpSpPr>
          <p:grpSpPr>
            <a:xfrm>
              <a:off x="5424755" y="1340768"/>
              <a:ext cx="670560" cy="604586"/>
              <a:chOff x="5424755" y="1340768"/>
              <a:chExt cx="670560" cy="604586"/>
            </a:xfrm>
            <a:grpFill/>
          </p:grpSpPr>
          <p:grpSp>
            <p:nvGrpSpPr>
              <p:cNvPr id="29" name="组合 28"/>
              <p:cNvGrpSpPr/>
              <p:nvPr/>
            </p:nvGrpSpPr>
            <p:grpSpPr>
              <a:xfrm>
                <a:off x="5424755" y="1340768"/>
                <a:ext cx="670560" cy="604586"/>
                <a:chOff x="3720691" y="2824413"/>
                <a:chExt cx="1341120" cy="1209172"/>
              </a:xfrm>
              <a:grpFill/>
            </p:grpSpPr>
            <p:sp>
              <p:nvSpPr>
                <p:cNvPr id="3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3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3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28"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01</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33" name="组合 32"/>
          <p:cNvGrpSpPr/>
          <p:nvPr/>
        </p:nvGrpSpPr>
        <p:grpSpPr>
          <a:xfrm>
            <a:off x="2619724" y="2658497"/>
            <a:ext cx="502789" cy="453321"/>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34" name="组合 33"/>
            <p:cNvGrpSpPr/>
            <p:nvPr/>
          </p:nvGrpSpPr>
          <p:grpSpPr>
            <a:xfrm>
              <a:off x="5424755" y="1340768"/>
              <a:ext cx="670560" cy="604586"/>
              <a:chOff x="5424755" y="1340768"/>
              <a:chExt cx="670560" cy="604586"/>
            </a:xfrm>
            <a:grpFill/>
          </p:grpSpPr>
          <p:grpSp>
            <p:nvGrpSpPr>
              <p:cNvPr id="36" name="组合 35"/>
              <p:cNvGrpSpPr/>
              <p:nvPr/>
            </p:nvGrpSpPr>
            <p:grpSpPr>
              <a:xfrm>
                <a:off x="5424755" y="1340768"/>
                <a:ext cx="670560" cy="604586"/>
                <a:chOff x="3720691" y="2824413"/>
                <a:chExt cx="1341120" cy="1209172"/>
              </a:xfrm>
              <a:grpFill/>
            </p:grpSpPr>
            <p:sp>
              <p:nvSpPr>
                <p:cNvPr id="3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3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37"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35"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02</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40" name="组合 39"/>
          <p:cNvGrpSpPr/>
          <p:nvPr/>
        </p:nvGrpSpPr>
        <p:grpSpPr>
          <a:xfrm>
            <a:off x="3105651" y="3468376"/>
            <a:ext cx="502789" cy="453321"/>
            <a:chOff x="5424755" y="1340768"/>
            <a:chExt cx="670560" cy="604586"/>
          </a:xfrm>
          <a:blipFill dpi="0" rotWithShape="1">
            <a:blip r:embed="rId6">
              <a:extLst>
                <a:ext uri="{28A0092B-C50C-407E-A947-70E740481C1C}">
                  <a14:useLocalDpi xmlns:a14="http://schemas.microsoft.com/office/drawing/2010/main" val="0"/>
                </a:ext>
              </a:extLst>
            </a:blip>
            <a:srcRect/>
            <a:stretch>
              <a:fillRect/>
            </a:stretch>
          </a:blipFill>
        </p:grpSpPr>
        <p:grpSp>
          <p:nvGrpSpPr>
            <p:cNvPr id="41" name="组合 40"/>
            <p:cNvGrpSpPr/>
            <p:nvPr/>
          </p:nvGrpSpPr>
          <p:grpSpPr>
            <a:xfrm>
              <a:off x="5424755" y="1340768"/>
              <a:ext cx="670560" cy="604586"/>
              <a:chOff x="5424755" y="1340768"/>
              <a:chExt cx="670560" cy="604586"/>
            </a:xfrm>
            <a:grpFill/>
          </p:grpSpPr>
          <p:grpSp>
            <p:nvGrpSpPr>
              <p:cNvPr id="43" name="组合 42"/>
              <p:cNvGrpSpPr/>
              <p:nvPr/>
            </p:nvGrpSpPr>
            <p:grpSpPr>
              <a:xfrm>
                <a:off x="5424755" y="1340768"/>
                <a:ext cx="670560" cy="604586"/>
                <a:chOff x="3720691" y="2824413"/>
                <a:chExt cx="1341120" cy="1209172"/>
              </a:xfrm>
              <a:grpFill/>
            </p:grpSpPr>
            <p:sp>
              <p:nvSpPr>
                <p:cNvPr id="4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4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44"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42"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03</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47" name="组合 46"/>
          <p:cNvGrpSpPr/>
          <p:nvPr/>
        </p:nvGrpSpPr>
        <p:grpSpPr>
          <a:xfrm>
            <a:off x="5265329" y="1794626"/>
            <a:ext cx="502789" cy="453321"/>
            <a:chOff x="5424755" y="1340768"/>
            <a:chExt cx="670560" cy="604586"/>
          </a:xfrm>
          <a:blipFill dpi="0" rotWithShape="1">
            <a:blip r:embed="rId6">
              <a:extLst>
                <a:ext uri="{28A0092B-C50C-407E-A947-70E740481C1C}">
                  <a14:useLocalDpi xmlns:a14="http://schemas.microsoft.com/office/drawing/2010/main" val="0"/>
                </a:ext>
              </a:extLst>
            </a:blip>
            <a:srcRect/>
            <a:stretch>
              <a:fillRect/>
            </a:stretch>
          </a:blipFill>
        </p:grpSpPr>
        <p:grpSp>
          <p:nvGrpSpPr>
            <p:cNvPr id="48" name="组合 47"/>
            <p:cNvGrpSpPr/>
            <p:nvPr/>
          </p:nvGrpSpPr>
          <p:grpSpPr>
            <a:xfrm>
              <a:off x="5424755" y="1340768"/>
              <a:ext cx="670560" cy="604586"/>
              <a:chOff x="5424755" y="1340768"/>
              <a:chExt cx="670560" cy="604586"/>
            </a:xfrm>
            <a:grpFill/>
          </p:grpSpPr>
          <p:grpSp>
            <p:nvGrpSpPr>
              <p:cNvPr id="50" name="组合 49"/>
              <p:cNvGrpSpPr/>
              <p:nvPr/>
            </p:nvGrpSpPr>
            <p:grpSpPr>
              <a:xfrm>
                <a:off x="5424755" y="1340768"/>
                <a:ext cx="670560" cy="604586"/>
                <a:chOff x="3720691" y="2824413"/>
                <a:chExt cx="1341120" cy="1209172"/>
              </a:xfrm>
              <a:grpFill/>
            </p:grpSpPr>
            <p:sp>
              <p:nvSpPr>
                <p:cNvPr id="5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5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51"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49"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04</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54" name="组合 53"/>
          <p:cNvGrpSpPr/>
          <p:nvPr/>
        </p:nvGrpSpPr>
        <p:grpSpPr>
          <a:xfrm>
            <a:off x="5714126" y="2641532"/>
            <a:ext cx="502789" cy="453321"/>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55" name="组合 54"/>
            <p:cNvGrpSpPr/>
            <p:nvPr/>
          </p:nvGrpSpPr>
          <p:grpSpPr>
            <a:xfrm>
              <a:off x="5424755" y="1340768"/>
              <a:ext cx="670560" cy="604586"/>
              <a:chOff x="5424755" y="1340768"/>
              <a:chExt cx="670560" cy="604586"/>
            </a:xfrm>
            <a:grpFill/>
          </p:grpSpPr>
          <p:grpSp>
            <p:nvGrpSpPr>
              <p:cNvPr id="61" name="组合 60"/>
              <p:cNvGrpSpPr/>
              <p:nvPr/>
            </p:nvGrpSpPr>
            <p:grpSpPr>
              <a:xfrm>
                <a:off x="5424755" y="1340768"/>
                <a:ext cx="670560" cy="604586"/>
                <a:chOff x="3720691" y="2824413"/>
                <a:chExt cx="1341120" cy="1209172"/>
              </a:xfrm>
              <a:grpFill/>
            </p:grpSpPr>
            <p:sp>
              <p:nvSpPr>
                <p:cNvPr id="6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6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62"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60"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05</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65" name="组合 64"/>
          <p:cNvGrpSpPr/>
          <p:nvPr/>
        </p:nvGrpSpPr>
        <p:grpSpPr>
          <a:xfrm>
            <a:off x="5265329" y="3430026"/>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66" name="组合 65"/>
            <p:cNvGrpSpPr/>
            <p:nvPr/>
          </p:nvGrpSpPr>
          <p:grpSpPr>
            <a:xfrm>
              <a:off x="5424755" y="1340768"/>
              <a:ext cx="670560" cy="604586"/>
              <a:chOff x="5424755" y="1340768"/>
              <a:chExt cx="670560" cy="604586"/>
            </a:xfrm>
            <a:grpFill/>
          </p:grpSpPr>
          <p:grpSp>
            <p:nvGrpSpPr>
              <p:cNvPr id="69" name="组合 68"/>
              <p:cNvGrpSpPr/>
              <p:nvPr/>
            </p:nvGrpSpPr>
            <p:grpSpPr>
              <a:xfrm>
                <a:off x="5424755" y="1340768"/>
                <a:ext cx="670560" cy="604586"/>
                <a:chOff x="3720691" y="2824413"/>
                <a:chExt cx="1341120" cy="1209172"/>
              </a:xfrm>
              <a:grpFill/>
            </p:grpSpPr>
            <p:sp>
              <p:nvSpPr>
                <p:cNvPr id="7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7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73"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67"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06</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77" name="矩形 47"/>
          <p:cNvSpPr>
            <a:spLocks noChangeArrowheads="1"/>
          </p:cNvSpPr>
          <p:nvPr/>
        </p:nvSpPr>
        <p:spPr bwMode="auto">
          <a:xfrm>
            <a:off x="1116143" y="1867618"/>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50" dirty="0">
                <a:solidFill>
                  <a:schemeClr val="bg1"/>
                </a:solidFill>
                <a:sym typeface="微软雅黑" pitchFamily="34" charset="-122"/>
              </a:rPr>
              <a:t>在此录入上述图表的描述说</a:t>
            </a:r>
            <a:endParaRPr lang="en-US" altLang="zh-CN" sz="1050" dirty="0">
              <a:solidFill>
                <a:schemeClr val="bg1"/>
              </a:solidFill>
              <a:sym typeface="微软雅黑" pitchFamily="34" charset="-122"/>
            </a:endParaRPr>
          </a:p>
          <a:p>
            <a:pPr algn="r">
              <a:lnSpc>
                <a:spcPct val="120000"/>
              </a:lnSpc>
              <a:spcBef>
                <a:spcPct val="0"/>
              </a:spcBef>
              <a:buNone/>
            </a:pPr>
            <a:r>
              <a:rPr lang="zh-CN" altLang="en-US" sz="1050" dirty="0">
                <a:solidFill>
                  <a:schemeClr val="bg1"/>
                </a:solidFill>
                <a:sym typeface="微软雅黑" pitchFamily="34" charset="-122"/>
              </a:rPr>
              <a:t>明，录入上述图表的描述说明</a:t>
            </a:r>
            <a:r>
              <a:rPr lang="zh-CN" altLang="en-US" sz="1050" dirty="0">
                <a:solidFill>
                  <a:schemeClr val="bg1">
                    <a:lumMod val="50000"/>
                  </a:schemeClr>
                </a:solidFill>
                <a:sym typeface="微软雅黑" pitchFamily="34" charset="-122"/>
              </a:rPr>
              <a:t>。</a:t>
            </a:r>
          </a:p>
        </p:txBody>
      </p:sp>
      <p:sp>
        <p:nvSpPr>
          <p:cNvPr id="79" name="矩形 47"/>
          <p:cNvSpPr>
            <a:spLocks noChangeArrowheads="1"/>
          </p:cNvSpPr>
          <p:nvPr/>
        </p:nvSpPr>
        <p:spPr bwMode="auto">
          <a:xfrm>
            <a:off x="638883" y="2785481"/>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50" dirty="0">
                <a:solidFill>
                  <a:schemeClr val="bg1"/>
                </a:solidFill>
                <a:sym typeface="微软雅黑" pitchFamily="34" charset="-122"/>
              </a:rPr>
              <a:t>在此录入上述图表的描述说</a:t>
            </a:r>
            <a:endParaRPr lang="en-US" altLang="zh-CN" sz="1050" dirty="0">
              <a:solidFill>
                <a:schemeClr val="bg1"/>
              </a:solidFill>
              <a:sym typeface="微软雅黑" pitchFamily="34" charset="-122"/>
            </a:endParaRPr>
          </a:p>
          <a:p>
            <a:pPr algn="r">
              <a:lnSpc>
                <a:spcPct val="120000"/>
              </a:lnSpc>
              <a:spcBef>
                <a:spcPct val="0"/>
              </a:spcBef>
              <a:buNone/>
            </a:pPr>
            <a:r>
              <a:rPr lang="zh-CN" altLang="en-US" sz="1050" dirty="0">
                <a:solidFill>
                  <a:schemeClr val="bg1"/>
                </a:solidFill>
                <a:sym typeface="微软雅黑" pitchFamily="34" charset="-122"/>
              </a:rPr>
              <a:t>明，录入上述图表的描述说明</a:t>
            </a:r>
            <a:r>
              <a:rPr lang="zh-CN" altLang="en-US" sz="1050" dirty="0">
                <a:solidFill>
                  <a:schemeClr val="bg1">
                    <a:lumMod val="50000"/>
                  </a:schemeClr>
                </a:solidFill>
                <a:sym typeface="微软雅黑" pitchFamily="34" charset="-122"/>
              </a:rPr>
              <a:t>。</a:t>
            </a:r>
          </a:p>
        </p:txBody>
      </p:sp>
      <p:sp>
        <p:nvSpPr>
          <p:cNvPr id="82" name="矩形 47"/>
          <p:cNvSpPr>
            <a:spLocks noChangeArrowheads="1"/>
          </p:cNvSpPr>
          <p:nvPr/>
        </p:nvSpPr>
        <p:spPr bwMode="auto">
          <a:xfrm>
            <a:off x="1116143" y="3750375"/>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50" dirty="0">
                <a:solidFill>
                  <a:schemeClr val="bg1"/>
                </a:solidFill>
                <a:sym typeface="微软雅黑" pitchFamily="34" charset="-122"/>
              </a:rPr>
              <a:t>在此录入上述图表的描述说</a:t>
            </a:r>
            <a:endParaRPr lang="en-US" altLang="zh-CN" sz="1050" dirty="0">
              <a:solidFill>
                <a:schemeClr val="bg1"/>
              </a:solidFill>
              <a:sym typeface="微软雅黑" pitchFamily="34" charset="-122"/>
            </a:endParaRPr>
          </a:p>
          <a:p>
            <a:pPr algn="r">
              <a:lnSpc>
                <a:spcPct val="120000"/>
              </a:lnSpc>
              <a:spcBef>
                <a:spcPct val="0"/>
              </a:spcBef>
              <a:buNone/>
            </a:pPr>
            <a:r>
              <a:rPr lang="zh-CN" altLang="en-US" sz="1050" dirty="0">
                <a:solidFill>
                  <a:schemeClr val="bg1"/>
                </a:solidFill>
                <a:sym typeface="微软雅黑" pitchFamily="34" charset="-122"/>
              </a:rPr>
              <a:t>明，录入上述图表的描述说明</a:t>
            </a:r>
            <a:r>
              <a:rPr lang="zh-CN" altLang="en-US" sz="1050" dirty="0">
                <a:solidFill>
                  <a:schemeClr val="bg1">
                    <a:lumMod val="50000"/>
                  </a:schemeClr>
                </a:solidFill>
                <a:sym typeface="微软雅黑" pitchFamily="34" charset="-122"/>
              </a:rPr>
              <a:t>。</a:t>
            </a:r>
          </a:p>
        </p:txBody>
      </p:sp>
      <p:sp>
        <p:nvSpPr>
          <p:cNvPr id="84" name="矩形 47"/>
          <p:cNvSpPr>
            <a:spLocks noChangeArrowheads="1"/>
          </p:cNvSpPr>
          <p:nvPr/>
        </p:nvSpPr>
        <p:spPr bwMode="auto">
          <a:xfrm>
            <a:off x="5921798" y="1867618"/>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a:t>
            </a:r>
            <a:endParaRPr lang="en-US" altLang="zh-CN" sz="1050" dirty="0">
              <a:solidFill>
                <a:schemeClr val="bg1"/>
              </a:solidFill>
              <a:sym typeface="微软雅黑" pitchFamily="34" charset="-122"/>
            </a:endParaRPr>
          </a:p>
          <a:p>
            <a:pPr>
              <a:lnSpc>
                <a:spcPct val="120000"/>
              </a:lnSpc>
              <a:spcBef>
                <a:spcPct val="0"/>
              </a:spcBef>
              <a:buNone/>
            </a:pPr>
            <a:r>
              <a:rPr lang="zh-CN" altLang="en-US" sz="1050" dirty="0">
                <a:solidFill>
                  <a:schemeClr val="bg1"/>
                </a:solidFill>
                <a:sym typeface="微软雅黑" pitchFamily="34" charset="-122"/>
              </a:rPr>
              <a:t>明，录入上述图表的描述说明</a:t>
            </a:r>
            <a:r>
              <a:rPr lang="zh-CN" altLang="en-US" sz="1050" dirty="0">
                <a:solidFill>
                  <a:schemeClr val="bg1">
                    <a:lumMod val="50000"/>
                  </a:schemeClr>
                </a:solidFill>
                <a:sym typeface="微软雅黑" pitchFamily="34" charset="-122"/>
              </a:rPr>
              <a:t>。</a:t>
            </a:r>
          </a:p>
        </p:txBody>
      </p:sp>
      <p:sp>
        <p:nvSpPr>
          <p:cNvPr id="86" name="矩形 47"/>
          <p:cNvSpPr>
            <a:spLocks noChangeArrowheads="1"/>
          </p:cNvSpPr>
          <p:nvPr/>
        </p:nvSpPr>
        <p:spPr bwMode="auto">
          <a:xfrm>
            <a:off x="6353361" y="2785481"/>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a:t>
            </a:r>
            <a:endParaRPr lang="en-US" altLang="zh-CN" sz="1050" dirty="0">
              <a:solidFill>
                <a:schemeClr val="bg1"/>
              </a:solidFill>
              <a:sym typeface="微软雅黑" pitchFamily="34" charset="-122"/>
            </a:endParaRPr>
          </a:p>
          <a:p>
            <a:pPr>
              <a:lnSpc>
                <a:spcPct val="120000"/>
              </a:lnSpc>
              <a:spcBef>
                <a:spcPct val="0"/>
              </a:spcBef>
              <a:buNone/>
            </a:pPr>
            <a:r>
              <a:rPr lang="zh-CN" altLang="en-US" sz="1050" dirty="0">
                <a:solidFill>
                  <a:schemeClr val="bg1"/>
                </a:solidFill>
                <a:sym typeface="微软雅黑" pitchFamily="34" charset="-122"/>
              </a:rPr>
              <a:t>明，录入上述图表的描述说明</a:t>
            </a:r>
            <a:r>
              <a:rPr lang="zh-CN" altLang="en-US" sz="1050" dirty="0">
                <a:solidFill>
                  <a:schemeClr val="bg1">
                    <a:lumMod val="50000"/>
                  </a:schemeClr>
                </a:solidFill>
                <a:sym typeface="微软雅黑" pitchFamily="34" charset="-122"/>
              </a:rPr>
              <a:t>。</a:t>
            </a:r>
          </a:p>
        </p:txBody>
      </p:sp>
      <p:sp>
        <p:nvSpPr>
          <p:cNvPr id="88" name="矩形 47"/>
          <p:cNvSpPr>
            <a:spLocks noChangeArrowheads="1"/>
          </p:cNvSpPr>
          <p:nvPr/>
        </p:nvSpPr>
        <p:spPr bwMode="auto">
          <a:xfrm>
            <a:off x="5921426" y="3642391"/>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a:t>
            </a:r>
            <a:endParaRPr lang="en-US" altLang="zh-CN" sz="1050" dirty="0">
              <a:solidFill>
                <a:schemeClr val="bg1"/>
              </a:solidFill>
              <a:sym typeface="微软雅黑" pitchFamily="34" charset="-122"/>
            </a:endParaRPr>
          </a:p>
          <a:p>
            <a:pPr>
              <a:lnSpc>
                <a:spcPct val="120000"/>
              </a:lnSpc>
              <a:spcBef>
                <a:spcPct val="0"/>
              </a:spcBef>
              <a:buNone/>
            </a:pPr>
            <a:r>
              <a:rPr lang="zh-CN" altLang="en-US" sz="1050" dirty="0">
                <a:solidFill>
                  <a:schemeClr val="bg1"/>
                </a:solidFill>
                <a:sym typeface="微软雅黑" pitchFamily="34" charset="-122"/>
              </a:rPr>
              <a:t>明，录入上述图表的描述说明</a:t>
            </a:r>
            <a:r>
              <a:rPr lang="zh-CN" altLang="en-US" sz="1050" dirty="0">
                <a:solidFill>
                  <a:schemeClr val="bg1">
                    <a:lumMod val="50000"/>
                  </a:schemeClr>
                </a:solidFill>
                <a:sym typeface="微软雅黑" pitchFamily="34" charset="-122"/>
              </a:rPr>
              <a:t>。</a:t>
            </a:r>
          </a:p>
        </p:txBody>
      </p:sp>
      <p:cxnSp>
        <p:nvCxnSpPr>
          <p:cNvPr id="89" name="直接箭头连接符 88"/>
          <p:cNvCxnSpPr/>
          <p:nvPr/>
        </p:nvCxnSpPr>
        <p:spPr>
          <a:xfrm>
            <a:off x="3608440" y="2155605"/>
            <a:ext cx="298338" cy="31371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0" name="直接箭头连接符 89"/>
          <p:cNvCxnSpPr/>
          <p:nvPr/>
        </p:nvCxnSpPr>
        <p:spPr>
          <a:xfrm>
            <a:off x="3230496" y="2857500"/>
            <a:ext cx="458695"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1" name="直接箭头连接符 90"/>
          <p:cNvCxnSpPr/>
          <p:nvPr/>
        </p:nvCxnSpPr>
        <p:spPr>
          <a:xfrm flipV="1">
            <a:off x="3554448" y="3333045"/>
            <a:ext cx="340585" cy="165397"/>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2" name="直接箭头连接符 91"/>
          <p:cNvCxnSpPr/>
          <p:nvPr/>
        </p:nvCxnSpPr>
        <p:spPr>
          <a:xfrm flipH="1">
            <a:off x="5006847" y="2229168"/>
            <a:ext cx="354949" cy="240155"/>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3" name="直接箭头连接符 92"/>
          <p:cNvCxnSpPr/>
          <p:nvPr/>
        </p:nvCxnSpPr>
        <p:spPr>
          <a:xfrm flipH="1">
            <a:off x="5121117" y="2911492"/>
            <a:ext cx="485025"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4" name="直接箭头连接符 93"/>
          <p:cNvCxnSpPr>
            <a:stCxn id="74" idx="8"/>
          </p:cNvCxnSpPr>
          <p:nvPr/>
        </p:nvCxnSpPr>
        <p:spPr>
          <a:xfrm flipH="1" flipV="1">
            <a:off x="4958240" y="3289436"/>
            <a:ext cx="361266" cy="220132"/>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grpSp>
        <p:nvGrpSpPr>
          <p:cNvPr id="95" name="组合 94"/>
          <p:cNvGrpSpPr/>
          <p:nvPr/>
        </p:nvGrpSpPr>
        <p:grpSpPr>
          <a:xfrm>
            <a:off x="6631989" y="3343428"/>
            <a:ext cx="208734" cy="138347"/>
            <a:chOff x="9482595" y="2565731"/>
            <a:chExt cx="278384" cy="184511"/>
          </a:xfrm>
          <a:blipFill dpi="0" rotWithShape="1">
            <a:blip r:embed="rId7">
              <a:extLst>
                <a:ext uri="{28A0092B-C50C-407E-A947-70E740481C1C}">
                  <a14:useLocalDpi xmlns:a14="http://schemas.microsoft.com/office/drawing/2010/main" val="0"/>
                </a:ext>
              </a:extLst>
            </a:blip>
            <a:srcRect/>
            <a:stretch>
              <a:fillRect/>
            </a:stretch>
          </a:blipFill>
        </p:grpSpPr>
        <p:sp>
          <p:nvSpPr>
            <p:cNvPr id="96" name="椭圆 95"/>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97" name="椭圆 96"/>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pic>
        <p:nvPicPr>
          <p:cNvPr id="68" name="Picture 3" descr="C:\Users\ABC\Desktop\GR-010 (2).png"/>
          <p:cNvPicPr>
            <a:picLocks noChangeAspect="1" noChangeArrowheads="1"/>
          </p:cNvPicPr>
          <p:nvPr/>
        </p:nvPicPr>
        <p:blipFill>
          <a:blip r:embed="rId8"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4" descr="C:\Users\ABC\Desktop\GR-010 (2).png"/>
          <p:cNvPicPr>
            <a:picLocks noChangeAspect="1" noChangeArrowheads="1"/>
          </p:cNvPicPr>
          <p:nvPr/>
        </p:nvPicPr>
        <p:blipFill>
          <a:blip r:embed="rId9">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71" name="矩形 70"/>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7521400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1000"/>
                                        <p:tgtEl>
                                          <p:spTgt spid="70"/>
                                        </p:tgtEl>
                                      </p:cBhvr>
                                    </p:animEffect>
                                  </p:childTnLst>
                                </p:cTn>
                              </p:par>
                              <p:par>
                                <p:cTn id="8" presetID="1" presetClass="entr" presetSubtype="0" fill="hold" nodeType="withEffect">
                                  <p:stCondLst>
                                    <p:cond delay="0"/>
                                  </p:stCondLst>
                                  <p:childTnLst>
                                    <p:set>
                                      <p:cBhvr>
                                        <p:cTn id="9" dur="1" fill="hold">
                                          <p:stCondLst>
                                            <p:cond delay="0"/>
                                          </p:stCondLst>
                                        </p:cTn>
                                        <p:tgtEl>
                                          <p:spTgt spid="68"/>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68"/>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71"/>
                                        </p:tgtEl>
                                        <p:attrNameLst>
                                          <p:attrName>style.visibility</p:attrName>
                                        </p:attrNameLst>
                                      </p:cBhvr>
                                      <p:to>
                                        <p:strVal val="visible"/>
                                      </p:to>
                                    </p:set>
                                    <p:anim calcmode="lin" valueType="num">
                                      <p:cBhvr>
                                        <p:cTn id="16" dur="500" fill="hold"/>
                                        <p:tgtEl>
                                          <p:spTgt spid="71"/>
                                        </p:tgtEl>
                                        <p:attrNameLst>
                                          <p:attrName>ppt_w</p:attrName>
                                        </p:attrNameLst>
                                      </p:cBhvr>
                                      <p:tavLst>
                                        <p:tav tm="0">
                                          <p:val>
                                            <p:fltVal val="0"/>
                                          </p:val>
                                        </p:tav>
                                        <p:tav tm="100000">
                                          <p:val>
                                            <p:strVal val="#ppt_w"/>
                                          </p:val>
                                        </p:tav>
                                      </p:tavLst>
                                    </p:anim>
                                    <p:anim calcmode="lin" valueType="num">
                                      <p:cBhvr>
                                        <p:cTn id="17" dur="500" fill="hold"/>
                                        <p:tgtEl>
                                          <p:spTgt spid="71"/>
                                        </p:tgtEl>
                                        <p:attrNameLst>
                                          <p:attrName>ppt_h</p:attrName>
                                        </p:attrNameLst>
                                      </p:cBhvr>
                                      <p:tavLst>
                                        <p:tav tm="0">
                                          <p:val>
                                            <p:fltVal val="0"/>
                                          </p:val>
                                        </p:tav>
                                        <p:tav tm="100000">
                                          <p:val>
                                            <p:strVal val="#ppt_h"/>
                                          </p:val>
                                        </p:tav>
                                      </p:tavLst>
                                    </p:anim>
                                  </p:childTnLst>
                                </p:cTn>
                              </p:par>
                              <p:par>
                                <p:cTn id="18" presetID="2" presetClass="entr" presetSubtype="12" fill="hold" nodeType="withEffect">
                                  <p:stCondLst>
                                    <p:cond delay="75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0-#ppt_w/2"/>
                                          </p:val>
                                        </p:tav>
                                        <p:tav tm="100000">
                                          <p:val>
                                            <p:strVal val="#ppt_x"/>
                                          </p:val>
                                        </p:tav>
                                      </p:tavLst>
                                    </p:anim>
                                    <p:anim calcmode="lin" valueType="num">
                                      <p:cBhvr additive="base">
                                        <p:cTn id="21" dur="500" fill="hold"/>
                                        <p:tgtEl>
                                          <p:spTgt spid="19"/>
                                        </p:tgtEl>
                                        <p:attrNameLst>
                                          <p:attrName>ppt_y</p:attrName>
                                        </p:attrNameLst>
                                      </p:cBhvr>
                                      <p:tavLst>
                                        <p:tav tm="0">
                                          <p:val>
                                            <p:strVal val="1+#ppt_h/2"/>
                                          </p:val>
                                        </p:tav>
                                        <p:tav tm="100000">
                                          <p:val>
                                            <p:strVal val="#ppt_y"/>
                                          </p:val>
                                        </p:tav>
                                      </p:tavLst>
                                    </p:anim>
                                  </p:childTnLst>
                                </p:cTn>
                              </p:par>
                              <p:par>
                                <p:cTn id="22" presetID="22" presetClass="entr" presetSubtype="4" fill="hold" grpId="0" nodeType="withEffect">
                                  <p:stCondLst>
                                    <p:cond delay="1250"/>
                                  </p:stCondLst>
                                  <p:childTnLst>
                                    <p:set>
                                      <p:cBhvr>
                                        <p:cTn id="23" dur="1" fill="hold">
                                          <p:stCondLst>
                                            <p:cond delay="0"/>
                                          </p:stCondLst>
                                        </p:cTn>
                                        <p:tgtEl>
                                          <p:spTgt spid="17"/>
                                        </p:tgtEl>
                                        <p:attrNameLst>
                                          <p:attrName>style.visibility</p:attrName>
                                        </p:attrNameLst>
                                      </p:cBhvr>
                                      <p:to>
                                        <p:strVal val="visible"/>
                                      </p:to>
                                    </p:set>
                                    <p:animEffect transition="in" filter="wipe(down)">
                                      <p:cBhvr>
                                        <p:cTn id="24" dur="500"/>
                                        <p:tgtEl>
                                          <p:spTgt spid="17"/>
                                        </p:tgtEl>
                                      </p:cBhvr>
                                    </p:animEffect>
                                  </p:childTnLst>
                                </p:cTn>
                              </p:par>
                              <p:par>
                                <p:cTn id="25" presetID="22" presetClass="entr" presetSubtype="4" fill="hold" grpId="0" nodeType="withEffect">
                                  <p:stCondLst>
                                    <p:cond delay="125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500"/>
                                        <p:tgtEl>
                                          <p:spTgt spid="18"/>
                                        </p:tgtEl>
                                      </p:cBhvr>
                                    </p:animEffect>
                                  </p:childTnLst>
                                </p:cTn>
                              </p:par>
                            </p:childTnLst>
                          </p:cTn>
                        </p:par>
                        <p:par>
                          <p:cTn id="28" fill="hold">
                            <p:stCondLst>
                              <p:cond delay="1750"/>
                            </p:stCondLst>
                            <p:childTnLst>
                              <p:par>
                                <p:cTn id="29" presetID="49" presetClass="entr" presetSubtype="0" decel="100000"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anim calcmode="lin" valueType="num">
                                      <p:cBhvr>
                                        <p:cTn id="33" dur="500" fill="hold"/>
                                        <p:tgtEl>
                                          <p:spTgt spid="26"/>
                                        </p:tgtEl>
                                        <p:attrNameLst>
                                          <p:attrName>style.rotation</p:attrName>
                                        </p:attrNameLst>
                                      </p:cBhvr>
                                      <p:tavLst>
                                        <p:tav tm="0">
                                          <p:val>
                                            <p:fltVal val="360"/>
                                          </p:val>
                                        </p:tav>
                                        <p:tav tm="100000">
                                          <p:val>
                                            <p:fltVal val="0"/>
                                          </p:val>
                                        </p:tav>
                                      </p:tavLst>
                                    </p:anim>
                                    <p:animEffect transition="in" filter="fade">
                                      <p:cBhvr>
                                        <p:cTn id="34" dur="500"/>
                                        <p:tgtEl>
                                          <p:spTgt spid="26"/>
                                        </p:tgtEl>
                                      </p:cBhvr>
                                    </p:animEffect>
                                  </p:childTnLst>
                                </p:cTn>
                              </p:par>
                            </p:childTnLst>
                          </p:cTn>
                        </p:par>
                        <p:par>
                          <p:cTn id="35" fill="hold">
                            <p:stCondLst>
                              <p:cond delay="2250"/>
                            </p:stCondLst>
                            <p:childTnLst>
                              <p:par>
                                <p:cTn id="36" presetID="49" presetClass="entr" presetSubtype="0" decel="100000"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p:cTn id="38" dur="500" fill="hold"/>
                                        <p:tgtEl>
                                          <p:spTgt spid="33"/>
                                        </p:tgtEl>
                                        <p:attrNameLst>
                                          <p:attrName>ppt_w</p:attrName>
                                        </p:attrNameLst>
                                      </p:cBhvr>
                                      <p:tavLst>
                                        <p:tav tm="0">
                                          <p:val>
                                            <p:fltVal val="0"/>
                                          </p:val>
                                        </p:tav>
                                        <p:tav tm="100000">
                                          <p:val>
                                            <p:strVal val="#ppt_w"/>
                                          </p:val>
                                        </p:tav>
                                      </p:tavLst>
                                    </p:anim>
                                    <p:anim calcmode="lin" valueType="num">
                                      <p:cBhvr>
                                        <p:cTn id="39" dur="500" fill="hold"/>
                                        <p:tgtEl>
                                          <p:spTgt spid="33"/>
                                        </p:tgtEl>
                                        <p:attrNameLst>
                                          <p:attrName>ppt_h</p:attrName>
                                        </p:attrNameLst>
                                      </p:cBhvr>
                                      <p:tavLst>
                                        <p:tav tm="0">
                                          <p:val>
                                            <p:fltVal val="0"/>
                                          </p:val>
                                        </p:tav>
                                        <p:tav tm="100000">
                                          <p:val>
                                            <p:strVal val="#ppt_h"/>
                                          </p:val>
                                        </p:tav>
                                      </p:tavLst>
                                    </p:anim>
                                    <p:anim calcmode="lin" valueType="num">
                                      <p:cBhvr>
                                        <p:cTn id="40" dur="500" fill="hold"/>
                                        <p:tgtEl>
                                          <p:spTgt spid="33"/>
                                        </p:tgtEl>
                                        <p:attrNameLst>
                                          <p:attrName>style.rotation</p:attrName>
                                        </p:attrNameLst>
                                      </p:cBhvr>
                                      <p:tavLst>
                                        <p:tav tm="0">
                                          <p:val>
                                            <p:fltVal val="360"/>
                                          </p:val>
                                        </p:tav>
                                        <p:tav tm="100000">
                                          <p:val>
                                            <p:fltVal val="0"/>
                                          </p:val>
                                        </p:tav>
                                      </p:tavLst>
                                    </p:anim>
                                    <p:animEffect transition="in" filter="fade">
                                      <p:cBhvr>
                                        <p:cTn id="41" dur="500"/>
                                        <p:tgtEl>
                                          <p:spTgt spid="33"/>
                                        </p:tgtEl>
                                      </p:cBhvr>
                                    </p:animEffect>
                                  </p:childTnLst>
                                </p:cTn>
                              </p:par>
                            </p:childTnLst>
                          </p:cTn>
                        </p:par>
                        <p:par>
                          <p:cTn id="42" fill="hold">
                            <p:stCondLst>
                              <p:cond delay="2750"/>
                            </p:stCondLst>
                            <p:childTnLst>
                              <p:par>
                                <p:cTn id="43" presetID="49" presetClass="entr" presetSubtype="0" decel="100000" fill="hold" nodeType="after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p:cTn id="45" dur="500" fill="hold"/>
                                        <p:tgtEl>
                                          <p:spTgt spid="40"/>
                                        </p:tgtEl>
                                        <p:attrNameLst>
                                          <p:attrName>ppt_w</p:attrName>
                                        </p:attrNameLst>
                                      </p:cBhvr>
                                      <p:tavLst>
                                        <p:tav tm="0">
                                          <p:val>
                                            <p:fltVal val="0"/>
                                          </p:val>
                                        </p:tav>
                                        <p:tav tm="100000">
                                          <p:val>
                                            <p:strVal val="#ppt_w"/>
                                          </p:val>
                                        </p:tav>
                                      </p:tavLst>
                                    </p:anim>
                                    <p:anim calcmode="lin" valueType="num">
                                      <p:cBhvr>
                                        <p:cTn id="46" dur="500" fill="hold"/>
                                        <p:tgtEl>
                                          <p:spTgt spid="40"/>
                                        </p:tgtEl>
                                        <p:attrNameLst>
                                          <p:attrName>ppt_h</p:attrName>
                                        </p:attrNameLst>
                                      </p:cBhvr>
                                      <p:tavLst>
                                        <p:tav tm="0">
                                          <p:val>
                                            <p:fltVal val="0"/>
                                          </p:val>
                                        </p:tav>
                                        <p:tav tm="100000">
                                          <p:val>
                                            <p:strVal val="#ppt_h"/>
                                          </p:val>
                                        </p:tav>
                                      </p:tavLst>
                                    </p:anim>
                                    <p:anim calcmode="lin" valueType="num">
                                      <p:cBhvr>
                                        <p:cTn id="47" dur="500" fill="hold"/>
                                        <p:tgtEl>
                                          <p:spTgt spid="40"/>
                                        </p:tgtEl>
                                        <p:attrNameLst>
                                          <p:attrName>style.rotation</p:attrName>
                                        </p:attrNameLst>
                                      </p:cBhvr>
                                      <p:tavLst>
                                        <p:tav tm="0">
                                          <p:val>
                                            <p:fltVal val="360"/>
                                          </p:val>
                                        </p:tav>
                                        <p:tav tm="100000">
                                          <p:val>
                                            <p:fltVal val="0"/>
                                          </p:val>
                                        </p:tav>
                                      </p:tavLst>
                                    </p:anim>
                                    <p:animEffect transition="in" filter="fade">
                                      <p:cBhvr>
                                        <p:cTn id="48" dur="500"/>
                                        <p:tgtEl>
                                          <p:spTgt spid="40"/>
                                        </p:tgtEl>
                                      </p:cBhvr>
                                    </p:animEffect>
                                  </p:childTnLst>
                                </p:cTn>
                              </p:par>
                            </p:childTnLst>
                          </p:cTn>
                        </p:par>
                        <p:par>
                          <p:cTn id="49" fill="hold">
                            <p:stCondLst>
                              <p:cond delay="3250"/>
                            </p:stCondLst>
                            <p:childTnLst>
                              <p:par>
                                <p:cTn id="50" presetID="49" presetClass="entr" presetSubtype="0" decel="10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ppt_w</p:attrName>
                                        </p:attrNameLst>
                                      </p:cBhvr>
                                      <p:tavLst>
                                        <p:tav tm="0">
                                          <p:val>
                                            <p:fltVal val="0"/>
                                          </p:val>
                                        </p:tav>
                                        <p:tav tm="100000">
                                          <p:val>
                                            <p:strVal val="#ppt_w"/>
                                          </p:val>
                                        </p:tav>
                                      </p:tavLst>
                                    </p:anim>
                                    <p:anim calcmode="lin" valueType="num">
                                      <p:cBhvr>
                                        <p:cTn id="53" dur="500" fill="hold"/>
                                        <p:tgtEl>
                                          <p:spTgt spid="47"/>
                                        </p:tgtEl>
                                        <p:attrNameLst>
                                          <p:attrName>ppt_h</p:attrName>
                                        </p:attrNameLst>
                                      </p:cBhvr>
                                      <p:tavLst>
                                        <p:tav tm="0">
                                          <p:val>
                                            <p:fltVal val="0"/>
                                          </p:val>
                                        </p:tav>
                                        <p:tav tm="100000">
                                          <p:val>
                                            <p:strVal val="#ppt_h"/>
                                          </p:val>
                                        </p:tav>
                                      </p:tavLst>
                                    </p:anim>
                                    <p:anim calcmode="lin" valueType="num">
                                      <p:cBhvr>
                                        <p:cTn id="54" dur="500" fill="hold"/>
                                        <p:tgtEl>
                                          <p:spTgt spid="47"/>
                                        </p:tgtEl>
                                        <p:attrNameLst>
                                          <p:attrName>style.rotation</p:attrName>
                                        </p:attrNameLst>
                                      </p:cBhvr>
                                      <p:tavLst>
                                        <p:tav tm="0">
                                          <p:val>
                                            <p:fltVal val="360"/>
                                          </p:val>
                                        </p:tav>
                                        <p:tav tm="100000">
                                          <p:val>
                                            <p:fltVal val="0"/>
                                          </p:val>
                                        </p:tav>
                                      </p:tavLst>
                                    </p:anim>
                                    <p:animEffect transition="in" filter="fade">
                                      <p:cBhvr>
                                        <p:cTn id="55" dur="500"/>
                                        <p:tgtEl>
                                          <p:spTgt spid="47"/>
                                        </p:tgtEl>
                                      </p:cBhvr>
                                    </p:animEffect>
                                  </p:childTnLst>
                                </p:cTn>
                              </p:par>
                            </p:childTnLst>
                          </p:cTn>
                        </p:par>
                        <p:par>
                          <p:cTn id="56" fill="hold">
                            <p:stCondLst>
                              <p:cond delay="3750"/>
                            </p:stCondLst>
                            <p:childTnLst>
                              <p:par>
                                <p:cTn id="57" presetID="49" presetClass="entr" presetSubtype="0" decel="100000" fill="hold" nodeType="afterEffect">
                                  <p:stCondLst>
                                    <p:cond delay="0"/>
                                  </p:stCondLst>
                                  <p:childTnLst>
                                    <p:set>
                                      <p:cBhvr>
                                        <p:cTn id="58" dur="1" fill="hold">
                                          <p:stCondLst>
                                            <p:cond delay="0"/>
                                          </p:stCondLst>
                                        </p:cTn>
                                        <p:tgtEl>
                                          <p:spTgt spid="54"/>
                                        </p:tgtEl>
                                        <p:attrNameLst>
                                          <p:attrName>style.visibility</p:attrName>
                                        </p:attrNameLst>
                                      </p:cBhvr>
                                      <p:to>
                                        <p:strVal val="visible"/>
                                      </p:to>
                                    </p:set>
                                    <p:anim calcmode="lin" valueType="num">
                                      <p:cBhvr>
                                        <p:cTn id="59" dur="500" fill="hold"/>
                                        <p:tgtEl>
                                          <p:spTgt spid="54"/>
                                        </p:tgtEl>
                                        <p:attrNameLst>
                                          <p:attrName>ppt_w</p:attrName>
                                        </p:attrNameLst>
                                      </p:cBhvr>
                                      <p:tavLst>
                                        <p:tav tm="0">
                                          <p:val>
                                            <p:fltVal val="0"/>
                                          </p:val>
                                        </p:tav>
                                        <p:tav tm="100000">
                                          <p:val>
                                            <p:strVal val="#ppt_w"/>
                                          </p:val>
                                        </p:tav>
                                      </p:tavLst>
                                    </p:anim>
                                    <p:anim calcmode="lin" valueType="num">
                                      <p:cBhvr>
                                        <p:cTn id="60" dur="500" fill="hold"/>
                                        <p:tgtEl>
                                          <p:spTgt spid="54"/>
                                        </p:tgtEl>
                                        <p:attrNameLst>
                                          <p:attrName>ppt_h</p:attrName>
                                        </p:attrNameLst>
                                      </p:cBhvr>
                                      <p:tavLst>
                                        <p:tav tm="0">
                                          <p:val>
                                            <p:fltVal val="0"/>
                                          </p:val>
                                        </p:tav>
                                        <p:tav tm="100000">
                                          <p:val>
                                            <p:strVal val="#ppt_h"/>
                                          </p:val>
                                        </p:tav>
                                      </p:tavLst>
                                    </p:anim>
                                    <p:anim calcmode="lin" valueType="num">
                                      <p:cBhvr>
                                        <p:cTn id="61" dur="500" fill="hold"/>
                                        <p:tgtEl>
                                          <p:spTgt spid="54"/>
                                        </p:tgtEl>
                                        <p:attrNameLst>
                                          <p:attrName>style.rotation</p:attrName>
                                        </p:attrNameLst>
                                      </p:cBhvr>
                                      <p:tavLst>
                                        <p:tav tm="0">
                                          <p:val>
                                            <p:fltVal val="360"/>
                                          </p:val>
                                        </p:tav>
                                        <p:tav tm="100000">
                                          <p:val>
                                            <p:fltVal val="0"/>
                                          </p:val>
                                        </p:tav>
                                      </p:tavLst>
                                    </p:anim>
                                    <p:animEffect transition="in" filter="fade">
                                      <p:cBhvr>
                                        <p:cTn id="62" dur="500"/>
                                        <p:tgtEl>
                                          <p:spTgt spid="54"/>
                                        </p:tgtEl>
                                      </p:cBhvr>
                                    </p:animEffect>
                                  </p:childTnLst>
                                </p:cTn>
                              </p:par>
                            </p:childTnLst>
                          </p:cTn>
                        </p:par>
                        <p:par>
                          <p:cTn id="63" fill="hold">
                            <p:stCondLst>
                              <p:cond delay="4250"/>
                            </p:stCondLst>
                            <p:childTnLst>
                              <p:par>
                                <p:cTn id="64" presetID="49" presetClass="entr" presetSubtype="0" decel="100000" fill="hold" nodeType="afterEffect">
                                  <p:stCondLst>
                                    <p:cond delay="0"/>
                                  </p:stCondLst>
                                  <p:childTnLst>
                                    <p:set>
                                      <p:cBhvr>
                                        <p:cTn id="65" dur="1" fill="hold">
                                          <p:stCondLst>
                                            <p:cond delay="0"/>
                                          </p:stCondLst>
                                        </p:cTn>
                                        <p:tgtEl>
                                          <p:spTgt spid="65"/>
                                        </p:tgtEl>
                                        <p:attrNameLst>
                                          <p:attrName>style.visibility</p:attrName>
                                        </p:attrNameLst>
                                      </p:cBhvr>
                                      <p:to>
                                        <p:strVal val="visible"/>
                                      </p:to>
                                    </p:set>
                                    <p:anim calcmode="lin" valueType="num">
                                      <p:cBhvr>
                                        <p:cTn id="66" dur="500" fill="hold"/>
                                        <p:tgtEl>
                                          <p:spTgt spid="65"/>
                                        </p:tgtEl>
                                        <p:attrNameLst>
                                          <p:attrName>ppt_w</p:attrName>
                                        </p:attrNameLst>
                                      </p:cBhvr>
                                      <p:tavLst>
                                        <p:tav tm="0">
                                          <p:val>
                                            <p:fltVal val="0"/>
                                          </p:val>
                                        </p:tav>
                                        <p:tav tm="100000">
                                          <p:val>
                                            <p:strVal val="#ppt_w"/>
                                          </p:val>
                                        </p:tav>
                                      </p:tavLst>
                                    </p:anim>
                                    <p:anim calcmode="lin" valueType="num">
                                      <p:cBhvr>
                                        <p:cTn id="67" dur="500" fill="hold"/>
                                        <p:tgtEl>
                                          <p:spTgt spid="65"/>
                                        </p:tgtEl>
                                        <p:attrNameLst>
                                          <p:attrName>ppt_h</p:attrName>
                                        </p:attrNameLst>
                                      </p:cBhvr>
                                      <p:tavLst>
                                        <p:tav tm="0">
                                          <p:val>
                                            <p:fltVal val="0"/>
                                          </p:val>
                                        </p:tav>
                                        <p:tav tm="100000">
                                          <p:val>
                                            <p:strVal val="#ppt_h"/>
                                          </p:val>
                                        </p:tav>
                                      </p:tavLst>
                                    </p:anim>
                                    <p:anim calcmode="lin" valueType="num">
                                      <p:cBhvr>
                                        <p:cTn id="68" dur="500" fill="hold"/>
                                        <p:tgtEl>
                                          <p:spTgt spid="65"/>
                                        </p:tgtEl>
                                        <p:attrNameLst>
                                          <p:attrName>style.rotation</p:attrName>
                                        </p:attrNameLst>
                                      </p:cBhvr>
                                      <p:tavLst>
                                        <p:tav tm="0">
                                          <p:val>
                                            <p:fltVal val="360"/>
                                          </p:val>
                                        </p:tav>
                                        <p:tav tm="100000">
                                          <p:val>
                                            <p:fltVal val="0"/>
                                          </p:val>
                                        </p:tav>
                                      </p:tavLst>
                                    </p:anim>
                                    <p:animEffect transition="in" filter="fade">
                                      <p:cBhvr>
                                        <p:cTn id="69" dur="500"/>
                                        <p:tgtEl>
                                          <p:spTgt spid="65"/>
                                        </p:tgtEl>
                                      </p:cBhvr>
                                    </p:animEffect>
                                  </p:childTnLst>
                                </p:cTn>
                              </p:par>
                              <p:par>
                                <p:cTn id="70" presetID="14" presetClass="entr" presetSubtype="10" fill="hold" grpId="0" nodeType="withEffect">
                                  <p:stCondLst>
                                    <p:cond delay="500"/>
                                  </p:stCondLst>
                                  <p:childTnLst>
                                    <p:set>
                                      <p:cBhvr>
                                        <p:cTn id="71" dur="1" fill="hold">
                                          <p:stCondLst>
                                            <p:cond delay="0"/>
                                          </p:stCondLst>
                                        </p:cTn>
                                        <p:tgtEl>
                                          <p:spTgt spid="77"/>
                                        </p:tgtEl>
                                        <p:attrNameLst>
                                          <p:attrName>style.visibility</p:attrName>
                                        </p:attrNameLst>
                                      </p:cBhvr>
                                      <p:to>
                                        <p:strVal val="visible"/>
                                      </p:to>
                                    </p:set>
                                    <p:animEffect transition="in" filter="randombar(horizontal)">
                                      <p:cBhvr>
                                        <p:cTn id="72" dur="400"/>
                                        <p:tgtEl>
                                          <p:spTgt spid="77"/>
                                        </p:tgtEl>
                                      </p:cBhvr>
                                    </p:animEffect>
                                  </p:childTnLst>
                                </p:cTn>
                              </p:par>
                              <p:par>
                                <p:cTn id="73" presetID="14" presetClass="entr" presetSubtype="10" fill="hold" grpId="0" nodeType="withEffect">
                                  <p:stCondLst>
                                    <p:cond delay="500"/>
                                  </p:stCondLst>
                                  <p:childTnLst>
                                    <p:set>
                                      <p:cBhvr>
                                        <p:cTn id="74" dur="1" fill="hold">
                                          <p:stCondLst>
                                            <p:cond delay="0"/>
                                          </p:stCondLst>
                                        </p:cTn>
                                        <p:tgtEl>
                                          <p:spTgt spid="79"/>
                                        </p:tgtEl>
                                        <p:attrNameLst>
                                          <p:attrName>style.visibility</p:attrName>
                                        </p:attrNameLst>
                                      </p:cBhvr>
                                      <p:to>
                                        <p:strVal val="visible"/>
                                      </p:to>
                                    </p:set>
                                    <p:animEffect transition="in" filter="randombar(horizontal)">
                                      <p:cBhvr>
                                        <p:cTn id="75" dur="400"/>
                                        <p:tgtEl>
                                          <p:spTgt spid="79"/>
                                        </p:tgtEl>
                                      </p:cBhvr>
                                    </p:animEffect>
                                  </p:childTnLst>
                                </p:cTn>
                              </p:par>
                              <p:par>
                                <p:cTn id="76" presetID="14" presetClass="entr" presetSubtype="10" fill="hold" grpId="0" nodeType="withEffect">
                                  <p:stCondLst>
                                    <p:cond delay="500"/>
                                  </p:stCondLst>
                                  <p:childTnLst>
                                    <p:set>
                                      <p:cBhvr>
                                        <p:cTn id="77" dur="1" fill="hold">
                                          <p:stCondLst>
                                            <p:cond delay="0"/>
                                          </p:stCondLst>
                                        </p:cTn>
                                        <p:tgtEl>
                                          <p:spTgt spid="82"/>
                                        </p:tgtEl>
                                        <p:attrNameLst>
                                          <p:attrName>style.visibility</p:attrName>
                                        </p:attrNameLst>
                                      </p:cBhvr>
                                      <p:to>
                                        <p:strVal val="visible"/>
                                      </p:to>
                                    </p:set>
                                    <p:animEffect transition="in" filter="randombar(horizontal)">
                                      <p:cBhvr>
                                        <p:cTn id="78" dur="400"/>
                                        <p:tgtEl>
                                          <p:spTgt spid="82"/>
                                        </p:tgtEl>
                                      </p:cBhvr>
                                    </p:animEffect>
                                  </p:childTnLst>
                                </p:cTn>
                              </p:par>
                              <p:par>
                                <p:cTn id="79" presetID="14" presetClass="entr" presetSubtype="10" fill="hold" grpId="0" nodeType="withEffect">
                                  <p:stCondLst>
                                    <p:cond delay="500"/>
                                  </p:stCondLst>
                                  <p:childTnLst>
                                    <p:set>
                                      <p:cBhvr>
                                        <p:cTn id="80" dur="1" fill="hold">
                                          <p:stCondLst>
                                            <p:cond delay="0"/>
                                          </p:stCondLst>
                                        </p:cTn>
                                        <p:tgtEl>
                                          <p:spTgt spid="84"/>
                                        </p:tgtEl>
                                        <p:attrNameLst>
                                          <p:attrName>style.visibility</p:attrName>
                                        </p:attrNameLst>
                                      </p:cBhvr>
                                      <p:to>
                                        <p:strVal val="visible"/>
                                      </p:to>
                                    </p:set>
                                    <p:animEffect transition="in" filter="randombar(horizontal)">
                                      <p:cBhvr>
                                        <p:cTn id="81" dur="400"/>
                                        <p:tgtEl>
                                          <p:spTgt spid="84"/>
                                        </p:tgtEl>
                                      </p:cBhvr>
                                    </p:animEffect>
                                  </p:childTnLst>
                                </p:cTn>
                              </p:par>
                              <p:par>
                                <p:cTn id="82" presetID="14" presetClass="entr" presetSubtype="10" fill="hold" grpId="0" nodeType="withEffect">
                                  <p:stCondLst>
                                    <p:cond delay="500"/>
                                  </p:stCondLst>
                                  <p:childTnLst>
                                    <p:set>
                                      <p:cBhvr>
                                        <p:cTn id="83" dur="1" fill="hold">
                                          <p:stCondLst>
                                            <p:cond delay="0"/>
                                          </p:stCondLst>
                                        </p:cTn>
                                        <p:tgtEl>
                                          <p:spTgt spid="86"/>
                                        </p:tgtEl>
                                        <p:attrNameLst>
                                          <p:attrName>style.visibility</p:attrName>
                                        </p:attrNameLst>
                                      </p:cBhvr>
                                      <p:to>
                                        <p:strVal val="visible"/>
                                      </p:to>
                                    </p:set>
                                    <p:animEffect transition="in" filter="randombar(horizontal)">
                                      <p:cBhvr>
                                        <p:cTn id="84" dur="400"/>
                                        <p:tgtEl>
                                          <p:spTgt spid="86"/>
                                        </p:tgtEl>
                                      </p:cBhvr>
                                    </p:animEffect>
                                  </p:childTnLst>
                                </p:cTn>
                              </p:par>
                              <p:par>
                                <p:cTn id="85" presetID="14" presetClass="entr" presetSubtype="10" fill="hold" grpId="0" nodeType="withEffect">
                                  <p:stCondLst>
                                    <p:cond delay="500"/>
                                  </p:stCondLst>
                                  <p:childTnLst>
                                    <p:set>
                                      <p:cBhvr>
                                        <p:cTn id="86" dur="1" fill="hold">
                                          <p:stCondLst>
                                            <p:cond delay="0"/>
                                          </p:stCondLst>
                                        </p:cTn>
                                        <p:tgtEl>
                                          <p:spTgt spid="88"/>
                                        </p:tgtEl>
                                        <p:attrNameLst>
                                          <p:attrName>style.visibility</p:attrName>
                                        </p:attrNameLst>
                                      </p:cBhvr>
                                      <p:to>
                                        <p:strVal val="visible"/>
                                      </p:to>
                                    </p:set>
                                    <p:animEffect transition="in" filter="randombar(horizontal)">
                                      <p:cBhvr>
                                        <p:cTn id="87" dur="400"/>
                                        <p:tgtEl>
                                          <p:spTgt spid="88"/>
                                        </p:tgtEl>
                                      </p:cBhvr>
                                    </p:animEffect>
                                  </p:childTnLst>
                                </p:cTn>
                              </p:par>
                              <p:par>
                                <p:cTn id="88" presetID="16" presetClass="entr" presetSubtype="21" fill="hold" nodeType="withEffect">
                                  <p:stCondLst>
                                    <p:cond delay="1000"/>
                                  </p:stCondLst>
                                  <p:childTnLst>
                                    <p:set>
                                      <p:cBhvr>
                                        <p:cTn id="89" dur="1" fill="hold">
                                          <p:stCondLst>
                                            <p:cond delay="0"/>
                                          </p:stCondLst>
                                        </p:cTn>
                                        <p:tgtEl>
                                          <p:spTgt spid="89"/>
                                        </p:tgtEl>
                                        <p:attrNameLst>
                                          <p:attrName>style.visibility</p:attrName>
                                        </p:attrNameLst>
                                      </p:cBhvr>
                                      <p:to>
                                        <p:strVal val="visible"/>
                                      </p:to>
                                    </p:set>
                                    <p:animEffect transition="in" filter="barn(inVertical)">
                                      <p:cBhvr>
                                        <p:cTn id="90" dur="500"/>
                                        <p:tgtEl>
                                          <p:spTgt spid="89"/>
                                        </p:tgtEl>
                                      </p:cBhvr>
                                    </p:animEffect>
                                  </p:childTnLst>
                                </p:cTn>
                              </p:par>
                              <p:par>
                                <p:cTn id="91" presetID="16" presetClass="entr" presetSubtype="21" fill="hold" nodeType="withEffect">
                                  <p:stCondLst>
                                    <p:cond delay="1000"/>
                                  </p:stCondLst>
                                  <p:childTnLst>
                                    <p:set>
                                      <p:cBhvr>
                                        <p:cTn id="92" dur="1" fill="hold">
                                          <p:stCondLst>
                                            <p:cond delay="0"/>
                                          </p:stCondLst>
                                        </p:cTn>
                                        <p:tgtEl>
                                          <p:spTgt spid="90"/>
                                        </p:tgtEl>
                                        <p:attrNameLst>
                                          <p:attrName>style.visibility</p:attrName>
                                        </p:attrNameLst>
                                      </p:cBhvr>
                                      <p:to>
                                        <p:strVal val="visible"/>
                                      </p:to>
                                    </p:set>
                                    <p:animEffect transition="in" filter="barn(inVertical)">
                                      <p:cBhvr>
                                        <p:cTn id="93" dur="500"/>
                                        <p:tgtEl>
                                          <p:spTgt spid="90"/>
                                        </p:tgtEl>
                                      </p:cBhvr>
                                    </p:animEffect>
                                  </p:childTnLst>
                                </p:cTn>
                              </p:par>
                              <p:par>
                                <p:cTn id="94" presetID="16" presetClass="entr" presetSubtype="21" fill="hold" nodeType="withEffect">
                                  <p:stCondLst>
                                    <p:cond delay="1000"/>
                                  </p:stCondLst>
                                  <p:childTnLst>
                                    <p:set>
                                      <p:cBhvr>
                                        <p:cTn id="95" dur="1" fill="hold">
                                          <p:stCondLst>
                                            <p:cond delay="0"/>
                                          </p:stCondLst>
                                        </p:cTn>
                                        <p:tgtEl>
                                          <p:spTgt spid="91"/>
                                        </p:tgtEl>
                                        <p:attrNameLst>
                                          <p:attrName>style.visibility</p:attrName>
                                        </p:attrNameLst>
                                      </p:cBhvr>
                                      <p:to>
                                        <p:strVal val="visible"/>
                                      </p:to>
                                    </p:set>
                                    <p:animEffect transition="in" filter="barn(inVertical)">
                                      <p:cBhvr>
                                        <p:cTn id="96" dur="500"/>
                                        <p:tgtEl>
                                          <p:spTgt spid="91"/>
                                        </p:tgtEl>
                                      </p:cBhvr>
                                    </p:animEffect>
                                  </p:childTnLst>
                                </p:cTn>
                              </p:par>
                              <p:par>
                                <p:cTn id="97" presetID="16" presetClass="entr" presetSubtype="21" fill="hold" nodeType="withEffect">
                                  <p:stCondLst>
                                    <p:cond delay="1000"/>
                                  </p:stCondLst>
                                  <p:childTnLst>
                                    <p:set>
                                      <p:cBhvr>
                                        <p:cTn id="98" dur="1" fill="hold">
                                          <p:stCondLst>
                                            <p:cond delay="0"/>
                                          </p:stCondLst>
                                        </p:cTn>
                                        <p:tgtEl>
                                          <p:spTgt spid="92"/>
                                        </p:tgtEl>
                                        <p:attrNameLst>
                                          <p:attrName>style.visibility</p:attrName>
                                        </p:attrNameLst>
                                      </p:cBhvr>
                                      <p:to>
                                        <p:strVal val="visible"/>
                                      </p:to>
                                    </p:set>
                                    <p:animEffect transition="in" filter="barn(inVertical)">
                                      <p:cBhvr>
                                        <p:cTn id="99" dur="500"/>
                                        <p:tgtEl>
                                          <p:spTgt spid="92"/>
                                        </p:tgtEl>
                                      </p:cBhvr>
                                    </p:animEffect>
                                  </p:childTnLst>
                                </p:cTn>
                              </p:par>
                              <p:par>
                                <p:cTn id="100" presetID="16" presetClass="entr" presetSubtype="21" fill="hold" nodeType="withEffect">
                                  <p:stCondLst>
                                    <p:cond delay="1000"/>
                                  </p:stCondLst>
                                  <p:childTnLst>
                                    <p:set>
                                      <p:cBhvr>
                                        <p:cTn id="101" dur="1" fill="hold">
                                          <p:stCondLst>
                                            <p:cond delay="0"/>
                                          </p:stCondLst>
                                        </p:cTn>
                                        <p:tgtEl>
                                          <p:spTgt spid="93"/>
                                        </p:tgtEl>
                                        <p:attrNameLst>
                                          <p:attrName>style.visibility</p:attrName>
                                        </p:attrNameLst>
                                      </p:cBhvr>
                                      <p:to>
                                        <p:strVal val="visible"/>
                                      </p:to>
                                    </p:set>
                                    <p:animEffect transition="in" filter="barn(inVertical)">
                                      <p:cBhvr>
                                        <p:cTn id="102" dur="500"/>
                                        <p:tgtEl>
                                          <p:spTgt spid="93"/>
                                        </p:tgtEl>
                                      </p:cBhvr>
                                    </p:animEffect>
                                  </p:childTnLst>
                                </p:cTn>
                              </p:par>
                              <p:par>
                                <p:cTn id="103" presetID="16" presetClass="entr" presetSubtype="21" fill="hold" nodeType="withEffect">
                                  <p:stCondLst>
                                    <p:cond delay="1000"/>
                                  </p:stCondLst>
                                  <p:childTnLst>
                                    <p:set>
                                      <p:cBhvr>
                                        <p:cTn id="104" dur="1" fill="hold">
                                          <p:stCondLst>
                                            <p:cond delay="0"/>
                                          </p:stCondLst>
                                        </p:cTn>
                                        <p:tgtEl>
                                          <p:spTgt spid="94"/>
                                        </p:tgtEl>
                                        <p:attrNameLst>
                                          <p:attrName>style.visibility</p:attrName>
                                        </p:attrNameLst>
                                      </p:cBhvr>
                                      <p:to>
                                        <p:strVal val="visible"/>
                                      </p:to>
                                    </p:set>
                                    <p:animEffect transition="in" filter="barn(inVertical)">
                                      <p:cBhvr>
                                        <p:cTn id="105" dur="500"/>
                                        <p:tgtEl>
                                          <p:spTgt spid="94"/>
                                        </p:tgtEl>
                                      </p:cBhvr>
                                    </p:animEffect>
                                  </p:childTnLst>
                                </p:cTn>
                              </p:par>
                            </p:childTnLst>
                          </p:cTn>
                        </p:par>
                        <p:par>
                          <p:cTn id="106" fill="hold">
                            <p:stCondLst>
                              <p:cond delay="5750"/>
                            </p:stCondLst>
                            <p:childTnLst>
                              <p:par>
                                <p:cTn id="107" presetID="42" presetClass="entr" presetSubtype="0" fill="hold" nodeType="afterEffect">
                                  <p:stCondLst>
                                    <p:cond delay="0"/>
                                  </p:stCondLst>
                                  <p:childTnLst>
                                    <p:set>
                                      <p:cBhvr>
                                        <p:cTn id="108" dur="1" fill="hold">
                                          <p:stCondLst>
                                            <p:cond delay="0"/>
                                          </p:stCondLst>
                                        </p:cTn>
                                        <p:tgtEl>
                                          <p:spTgt spid="95"/>
                                        </p:tgtEl>
                                        <p:attrNameLst>
                                          <p:attrName>style.visibility</p:attrName>
                                        </p:attrNameLst>
                                      </p:cBhvr>
                                      <p:to>
                                        <p:strVal val="visible"/>
                                      </p:to>
                                    </p:set>
                                    <p:animEffect transition="in" filter="fade">
                                      <p:cBhvr>
                                        <p:cTn id="109" dur="1000"/>
                                        <p:tgtEl>
                                          <p:spTgt spid="95"/>
                                        </p:tgtEl>
                                      </p:cBhvr>
                                    </p:animEffect>
                                    <p:anim calcmode="lin" valueType="num">
                                      <p:cBhvr>
                                        <p:cTn id="110" dur="1000" fill="hold"/>
                                        <p:tgtEl>
                                          <p:spTgt spid="95"/>
                                        </p:tgtEl>
                                        <p:attrNameLst>
                                          <p:attrName>ppt_x</p:attrName>
                                        </p:attrNameLst>
                                      </p:cBhvr>
                                      <p:tavLst>
                                        <p:tav tm="0">
                                          <p:val>
                                            <p:strVal val="#ppt_x"/>
                                          </p:val>
                                        </p:tav>
                                        <p:tav tm="100000">
                                          <p:val>
                                            <p:strVal val="#ppt_x"/>
                                          </p:val>
                                        </p:tav>
                                      </p:tavLst>
                                    </p:anim>
                                    <p:anim calcmode="lin" valueType="num">
                                      <p:cBhvr>
                                        <p:cTn id="111"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77" grpId="0"/>
      <p:bldP spid="79" grpId="0"/>
      <p:bldP spid="82" grpId="0"/>
      <p:bldP spid="84" grpId="0"/>
      <p:bldP spid="86" grpId="0"/>
      <p:bldP spid="88" grpId="0"/>
      <p:bldP spid="71"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Freeform 6"/>
          <p:cNvSpPr>
            <a:spLocks/>
          </p:cNvSpPr>
          <p:nvPr/>
        </p:nvSpPr>
        <p:spPr bwMode="auto">
          <a:xfrm flipH="1">
            <a:off x="4243560" y="4637669"/>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013"/>
          </a:p>
        </p:txBody>
      </p:sp>
      <p:sp>
        <p:nvSpPr>
          <p:cNvPr id="20" name="Freeform 24"/>
          <p:cNvSpPr/>
          <p:nvPr/>
        </p:nvSpPr>
        <p:spPr>
          <a:xfrm flipH="1">
            <a:off x="4067891" y="4309811"/>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solidFill>
                <a:srgbClr val="414455"/>
              </a:solidFill>
            </a:endParaRPr>
          </a:p>
        </p:txBody>
      </p:sp>
      <p:sp>
        <p:nvSpPr>
          <p:cNvPr id="27" name="Freeform 25"/>
          <p:cNvSpPr/>
          <p:nvPr/>
        </p:nvSpPr>
        <p:spPr>
          <a:xfrm flipH="1">
            <a:off x="4350820" y="4811913"/>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sp>
        <p:nvSpPr>
          <p:cNvPr id="28" name="Freeform 5"/>
          <p:cNvSpPr>
            <a:spLocks/>
          </p:cNvSpPr>
          <p:nvPr/>
        </p:nvSpPr>
        <p:spPr bwMode="auto">
          <a:xfrm>
            <a:off x="4496694" y="3734398"/>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29" name="Freeform 6"/>
          <p:cNvSpPr>
            <a:spLocks/>
          </p:cNvSpPr>
          <p:nvPr/>
        </p:nvSpPr>
        <p:spPr bwMode="auto">
          <a:xfrm>
            <a:off x="4534784" y="3664170"/>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0" name="Freeform 7"/>
          <p:cNvSpPr>
            <a:spLocks/>
          </p:cNvSpPr>
          <p:nvPr/>
        </p:nvSpPr>
        <p:spPr bwMode="auto">
          <a:xfrm>
            <a:off x="4522881" y="3708211"/>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1" name="Freeform 8"/>
          <p:cNvSpPr>
            <a:spLocks/>
          </p:cNvSpPr>
          <p:nvPr/>
        </p:nvSpPr>
        <p:spPr bwMode="auto">
          <a:xfrm>
            <a:off x="4514549" y="4114108"/>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blipFill dpi="0" rotWithShape="1">
            <a:blip r:embed="rId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2" name="Freeform 9"/>
          <p:cNvSpPr>
            <a:spLocks/>
          </p:cNvSpPr>
          <p:nvPr/>
        </p:nvSpPr>
        <p:spPr bwMode="auto">
          <a:xfrm>
            <a:off x="4634771" y="3733208"/>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blipFill dpi="0" rotWithShape="1">
            <a:blip r:embed="rId1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3" name="Freeform 10"/>
          <p:cNvSpPr>
            <a:spLocks/>
          </p:cNvSpPr>
          <p:nvPr/>
        </p:nvSpPr>
        <p:spPr bwMode="auto">
          <a:xfrm>
            <a:off x="4671671" y="3660599"/>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blipFill dpi="0" rotWithShape="1">
            <a:blip r:embed="rId1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4" name="Freeform 11"/>
          <p:cNvSpPr>
            <a:spLocks/>
          </p:cNvSpPr>
          <p:nvPr/>
        </p:nvSpPr>
        <p:spPr bwMode="auto">
          <a:xfrm>
            <a:off x="4660958" y="3707021"/>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blipFill dpi="0" rotWithShape="1">
            <a:blip r:embed="rId1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5" name="Freeform 12"/>
          <p:cNvSpPr>
            <a:spLocks/>
          </p:cNvSpPr>
          <p:nvPr/>
        </p:nvSpPr>
        <p:spPr bwMode="auto">
          <a:xfrm>
            <a:off x="4652626" y="4110538"/>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blipFill dpi="0" rotWithShape="1">
            <a:blip r:embed="rId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6" name="Freeform 13"/>
          <p:cNvSpPr>
            <a:spLocks/>
          </p:cNvSpPr>
          <p:nvPr/>
        </p:nvSpPr>
        <p:spPr bwMode="auto">
          <a:xfrm>
            <a:off x="4754993" y="3735588"/>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blipFill dpi="0" rotWithShape="1">
            <a:blip r:embed="rId1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nvGrpSpPr>
          <p:cNvPr id="37" name="Group 123"/>
          <p:cNvGrpSpPr/>
          <p:nvPr/>
        </p:nvGrpSpPr>
        <p:grpSpPr>
          <a:xfrm>
            <a:off x="3828928" y="3673692"/>
            <a:ext cx="613013" cy="465414"/>
            <a:chOff x="7170738" y="4168775"/>
            <a:chExt cx="817563" cy="620713"/>
          </a:xfrm>
          <a:blipFill dpi="0" rotWithShape="1">
            <a:blip r:embed="rId14">
              <a:extLst>
                <a:ext uri="{28A0092B-C50C-407E-A947-70E740481C1C}">
                  <a14:useLocalDpi xmlns:a14="http://schemas.microsoft.com/office/drawing/2010/main" val="0"/>
                </a:ext>
              </a:extLst>
            </a:blip>
            <a:srcRect/>
            <a:stretch>
              <a:fillRect/>
            </a:stretch>
          </a:blipFill>
        </p:grpSpPr>
        <p:sp>
          <p:nvSpPr>
            <p:cNvPr id="38"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39"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40"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41"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42"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43"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sp>
        <p:nvSpPr>
          <p:cNvPr id="45" name="Freeform 20"/>
          <p:cNvSpPr>
            <a:spLocks noEditPoints="1"/>
          </p:cNvSpPr>
          <p:nvPr/>
        </p:nvSpPr>
        <p:spPr bwMode="auto">
          <a:xfrm>
            <a:off x="3330185" y="2054863"/>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blipFill dpi="0" rotWithShape="1">
            <a:blip r:embed="rId1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46" name="Oval 21"/>
          <p:cNvSpPr>
            <a:spLocks noChangeArrowheads="1"/>
          </p:cNvSpPr>
          <p:nvPr/>
        </p:nvSpPr>
        <p:spPr bwMode="auto">
          <a:xfrm>
            <a:off x="5616781" y="1966780"/>
            <a:ext cx="105938" cy="105938"/>
          </a:xfrm>
          <a:prstGeom prst="ellipse">
            <a:avLst/>
          </a:prstGeom>
          <a:blipFill dpi="0" rotWithShape="1">
            <a:blip r:embed="rId1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47" name="Freeform 22"/>
          <p:cNvSpPr>
            <a:spLocks/>
          </p:cNvSpPr>
          <p:nvPr/>
        </p:nvSpPr>
        <p:spPr bwMode="auto">
          <a:xfrm>
            <a:off x="5654871" y="2045341"/>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blipFill dpi="0" rotWithShape="1">
            <a:blip r:embed="rId1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48" name="Freeform 23"/>
          <p:cNvSpPr>
            <a:spLocks/>
          </p:cNvSpPr>
          <p:nvPr/>
        </p:nvSpPr>
        <p:spPr bwMode="auto">
          <a:xfrm>
            <a:off x="5508462" y="2045341"/>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blipFill dpi="0" rotWithShape="1">
            <a:blip r:embed="rId1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49" name="Freeform 24"/>
          <p:cNvSpPr>
            <a:spLocks/>
          </p:cNvSpPr>
          <p:nvPr/>
        </p:nvSpPr>
        <p:spPr bwMode="auto">
          <a:xfrm>
            <a:off x="5664394" y="1928690"/>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blipFill dpi="0" rotWithShape="1">
            <a:blip r:embed="rId1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50" name="Freeform 25"/>
          <p:cNvSpPr>
            <a:spLocks noEditPoints="1"/>
          </p:cNvSpPr>
          <p:nvPr/>
        </p:nvSpPr>
        <p:spPr bwMode="auto">
          <a:xfrm>
            <a:off x="4812128" y="1672773"/>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blipFill dpi="0" rotWithShape="1">
            <a:blip r:embed="rId2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51" name="Freeform 26"/>
          <p:cNvSpPr>
            <a:spLocks noEditPoints="1"/>
          </p:cNvSpPr>
          <p:nvPr/>
        </p:nvSpPr>
        <p:spPr bwMode="auto">
          <a:xfrm>
            <a:off x="4666909" y="1816800"/>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blipFill dpi="0" rotWithShape="1">
            <a:blip r:embed="rId2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52" name="Freeform 27"/>
          <p:cNvSpPr>
            <a:spLocks noEditPoints="1"/>
          </p:cNvSpPr>
          <p:nvPr/>
        </p:nvSpPr>
        <p:spPr bwMode="auto">
          <a:xfrm>
            <a:off x="4701429" y="1713244"/>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blipFill dpi="0" rotWithShape="1">
            <a:blip r:embed="rId2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53" name="Freeform 28"/>
          <p:cNvSpPr>
            <a:spLocks noEditPoints="1"/>
          </p:cNvSpPr>
          <p:nvPr/>
        </p:nvSpPr>
        <p:spPr bwMode="auto">
          <a:xfrm>
            <a:off x="4701429" y="1713244"/>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blipFill dpi="0" rotWithShape="1">
            <a:blip r:embed="rId2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54" name="Oval 29"/>
          <p:cNvSpPr>
            <a:spLocks noChangeArrowheads="1"/>
          </p:cNvSpPr>
          <p:nvPr/>
        </p:nvSpPr>
        <p:spPr bwMode="auto">
          <a:xfrm>
            <a:off x="4862122" y="1865604"/>
            <a:ext cx="70229" cy="70229"/>
          </a:xfrm>
          <a:prstGeom prst="ellipse">
            <a:avLst/>
          </a:prstGeom>
          <a:blipFill dpi="0" rotWithShape="1">
            <a:blip r:embed="rId2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55" name="Freeform 30"/>
          <p:cNvSpPr>
            <a:spLocks noEditPoints="1"/>
          </p:cNvSpPr>
          <p:nvPr/>
        </p:nvSpPr>
        <p:spPr bwMode="auto">
          <a:xfrm>
            <a:off x="5401334" y="1543028"/>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blipFill dpi="0" rotWithShape="1">
            <a:blip r:embed="rId2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56" name="Rectangle 31"/>
          <p:cNvSpPr>
            <a:spLocks noChangeArrowheads="1"/>
          </p:cNvSpPr>
          <p:nvPr/>
        </p:nvSpPr>
        <p:spPr bwMode="auto">
          <a:xfrm>
            <a:off x="5304919" y="1541838"/>
            <a:ext cx="48803" cy="355905"/>
          </a:xfrm>
          <a:prstGeom prst="rect">
            <a:avLst/>
          </a:prstGeom>
          <a:blipFill dpi="0" rotWithShape="1">
            <a:blip r:embed="rId2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57" name="Freeform 32"/>
          <p:cNvSpPr>
            <a:spLocks noEditPoints="1"/>
          </p:cNvSpPr>
          <p:nvPr/>
        </p:nvSpPr>
        <p:spPr bwMode="auto">
          <a:xfrm>
            <a:off x="3724180" y="3334453"/>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blipFill dpi="0" rotWithShape="1">
            <a:blip r:embed="rId2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nvGrpSpPr>
          <p:cNvPr id="58" name="Group 127"/>
          <p:cNvGrpSpPr/>
          <p:nvPr/>
        </p:nvGrpSpPr>
        <p:grpSpPr>
          <a:xfrm>
            <a:off x="4908543" y="3642743"/>
            <a:ext cx="380902" cy="490410"/>
            <a:chOff x="8610600" y="4127500"/>
            <a:chExt cx="508001" cy="654050"/>
          </a:xfrm>
          <a:blipFill dpi="0" rotWithShape="1">
            <a:blip r:embed="rId14">
              <a:extLst>
                <a:ext uri="{28A0092B-C50C-407E-A947-70E740481C1C}">
                  <a14:useLocalDpi xmlns:a14="http://schemas.microsoft.com/office/drawing/2010/main" val="0"/>
                </a:ext>
              </a:extLst>
            </a:blip>
            <a:srcRect/>
            <a:stretch>
              <a:fillRect/>
            </a:stretch>
          </a:blipFill>
        </p:grpSpPr>
        <p:sp>
          <p:nvSpPr>
            <p:cNvPr id="59"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0"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1"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2"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3"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4"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5"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6"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sp>
        <p:nvSpPr>
          <p:cNvPr id="67" name="Freeform 41"/>
          <p:cNvSpPr>
            <a:spLocks noEditPoints="1"/>
          </p:cNvSpPr>
          <p:nvPr/>
        </p:nvSpPr>
        <p:spPr bwMode="auto">
          <a:xfrm>
            <a:off x="5223977" y="3147573"/>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blipFill dpi="0" rotWithShape="1">
            <a:blip r:embed="rId2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8" name="Freeform 42"/>
          <p:cNvSpPr>
            <a:spLocks/>
          </p:cNvSpPr>
          <p:nvPr/>
        </p:nvSpPr>
        <p:spPr bwMode="auto">
          <a:xfrm>
            <a:off x="5307300" y="3417774"/>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blipFill dpi="0" rotWithShape="1">
            <a:blip r:embed="rId2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69" name="Freeform 43"/>
          <p:cNvSpPr>
            <a:spLocks/>
          </p:cNvSpPr>
          <p:nvPr/>
        </p:nvSpPr>
        <p:spPr bwMode="auto">
          <a:xfrm>
            <a:off x="5278732" y="3463006"/>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blipFill dpi="0" rotWithShape="1">
            <a:blip r:embed="rId2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70" name="Freeform 44"/>
          <p:cNvSpPr>
            <a:spLocks/>
          </p:cNvSpPr>
          <p:nvPr/>
        </p:nvSpPr>
        <p:spPr bwMode="auto">
          <a:xfrm>
            <a:off x="4387185" y="1209740"/>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blipFill dpi="0" rotWithShape="1">
            <a:blip r:embed="rId30"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71" name="Freeform 45"/>
          <p:cNvSpPr>
            <a:spLocks noEditPoints="1"/>
          </p:cNvSpPr>
          <p:nvPr/>
        </p:nvSpPr>
        <p:spPr bwMode="auto">
          <a:xfrm>
            <a:off x="4270534" y="3204708"/>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blipFill dpi="0" rotWithShape="1">
            <a:blip r:embed="rId3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72" name="Freeform 46"/>
          <p:cNvSpPr>
            <a:spLocks noEditPoints="1"/>
          </p:cNvSpPr>
          <p:nvPr/>
        </p:nvSpPr>
        <p:spPr bwMode="auto">
          <a:xfrm>
            <a:off x="5116848" y="2415529"/>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blipFill dpi="0" rotWithShape="1">
            <a:blip r:embed="rId32"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73" name="Freeform 47"/>
          <p:cNvSpPr>
            <a:spLocks noEditPoints="1"/>
          </p:cNvSpPr>
          <p:nvPr/>
        </p:nvSpPr>
        <p:spPr bwMode="auto">
          <a:xfrm>
            <a:off x="5582262" y="2625025"/>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blipFill dpi="0" rotWithShape="1">
            <a:blip r:embed="rId33"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74" name="Freeform 48"/>
          <p:cNvSpPr>
            <a:spLocks noEditPoints="1"/>
          </p:cNvSpPr>
          <p:nvPr/>
        </p:nvSpPr>
        <p:spPr bwMode="auto">
          <a:xfrm>
            <a:off x="4656197" y="2691682"/>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blipFill dpi="0" rotWithShape="1">
            <a:blip r:embed="rId3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75" name="Freeform 49"/>
          <p:cNvSpPr>
            <a:spLocks/>
          </p:cNvSpPr>
          <p:nvPr/>
        </p:nvSpPr>
        <p:spPr bwMode="auto">
          <a:xfrm>
            <a:off x="4735948" y="2829759"/>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blipFill dpi="0" rotWithShape="1">
            <a:blip r:embed="rId3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nvGrpSpPr>
          <p:cNvPr id="76" name="Group 126"/>
          <p:cNvGrpSpPr/>
          <p:nvPr/>
        </p:nvGrpSpPr>
        <p:grpSpPr>
          <a:xfrm>
            <a:off x="4829983" y="3251130"/>
            <a:ext cx="340430" cy="323766"/>
            <a:chOff x="8505825" y="3605213"/>
            <a:chExt cx="454025" cy="431800"/>
          </a:xfrm>
          <a:blipFill dpi="0" rotWithShape="1">
            <a:blip r:embed="rId14">
              <a:extLst>
                <a:ext uri="{28A0092B-C50C-407E-A947-70E740481C1C}">
                  <a14:useLocalDpi xmlns:a14="http://schemas.microsoft.com/office/drawing/2010/main" val="0"/>
                </a:ext>
              </a:extLst>
            </a:blip>
            <a:srcRect/>
            <a:stretch>
              <a:fillRect/>
            </a:stretch>
          </a:blipFill>
        </p:grpSpPr>
        <p:sp>
          <p:nvSpPr>
            <p:cNvPr id="77"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78"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sp>
        <p:nvSpPr>
          <p:cNvPr id="79" name="Freeform 52"/>
          <p:cNvSpPr>
            <a:spLocks/>
          </p:cNvSpPr>
          <p:nvPr/>
        </p:nvSpPr>
        <p:spPr bwMode="auto">
          <a:xfrm>
            <a:off x="3780124" y="1324010"/>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blipFill dpi="0" rotWithShape="1">
            <a:blip r:embed="rId3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0" name="Freeform 53"/>
          <p:cNvSpPr>
            <a:spLocks/>
          </p:cNvSpPr>
          <p:nvPr/>
        </p:nvSpPr>
        <p:spPr bwMode="auto">
          <a:xfrm>
            <a:off x="4166978" y="1301395"/>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blipFill dpi="0" rotWithShape="1">
            <a:blip r:embed="rId3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1" name="Freeform 54"/>
          <p:cNvSpPr>
            <a:spLocks/>
          </p:cNvSpPr>
          <p:nvPr/>
        </p:nvSpPr>
        <p:spPr bwMode="auto">
          <a:xfrm>
            <a:off x="3846782" y="1433519"/>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blipFill dpi="0" rotWithShape="1">
            <a:blip r:embed="rId3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2" name="Freeform 55"/>
          <p:cNvSpPr>
            <a:spLocks noEditPoints="1"/>
          </p:cNvSpPr>
          <p:nvPr/>
        </p:nvSpPr>
        <p:spPr bwMode="auto">
          <a:xfrm>
            <a:off x="3532539" y="1654918"/>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blipFill dpi="0" rotWithShape="1">
            <a:blip r:embed="rId39"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3" name="Freeform 56"/>
          <p:cNvSpPr>
            <a:spLocks noEditPoints="1"/>
          </p:cNvSpPr>
          <p:nvPr/>
        </p:nvSpPr>
        <p:spPr bwMode="auto">
          <a:xfrm>
            <a:off x="3330186" y="2472664"/>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blipFill dpi="0" rotWithShape="1">
            <a:blip r:embed="rId4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4" name="Freeform 57"/>
          <p:cNvSpPr>
            <a:spLocks noEditPoints="1"/>
          </p:cNvSpPr>
          <p:nvPr/>
        </p:nvSpPr>
        <p:spPr bwMode="auto">
          <a:xfrm>
            <a:off x="4866883" y="1300204"/>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blipFill dpi="0" rotWithShape="1">
            <a:blip r:embed="rId4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5" name="Freeform 58"/>
          <p:cNvSpPr>
            <a:spLocks noEditPoints="1"/>
          </p:cNvSpPr>
          <p:nvPr/>
        </p:nvSpPr>
        <p:spPr bwMode="auto">
          <a:xfrm>
            <a:off x="3466691" y="2923999"/>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blipFill dpi="0" rotWithShape="1">
            <a:blip r:embed="rId4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6" name="Rectangle 59"/>
          <p:cNvSpPr>
            <a:spLocks noChangeArrowheads="1"/>
          </p:cNvSpPr>
          <p:nvPr/>
        </p:nvSpPr>
        <p:spPr bwMode="auto">
          <a:xfrm>
            <a:off x="4963298" y="2553606"/>
            <a:ext cx="470175" cy="23806"/>
          </a:xfrm>
          <a:prstGeom prst="rect">
            <a:avLst/>
          </a:prstGeom>
          <a:blipFill dpi="0" rotWithShape="1">
            <a:blip r:embed="rId4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7" name="Rectangle 60"/>
          <p:cNvSpPr>
            <a:spLocks noChangeArrowheads="1"/>
          </p:cNvSpPr>
          <p:nvPr/>
        </p:nvSpPr>
        <p:spPr bwMode="auto">
          <a:xfrm>
            <a:off x="4982343" y="2505993"/>
            <a:ext cx="432085" cy="23806"/>
          </a:xfrm>
          <a:prstGeom prst="rect">
            <a:avLst/>
          </a:prstGeom>
          <a:blipFill dpi="0" rotWithShape="1">
            <a:blip r:embed="rId4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8" name="Rectangle 61"/>
          <p:cNvSpPr>
            <a:spLocks noChangeArrowheads="1"/>
          </p:cNvSpPr>
          <p:nvPr/>
        </p:nvSpPr>
        <p:spPr bwMode="auto">
          <a:xfrm>
            <a:off x="5152558" y="2457190"/>
            <a:ext cx="91655" cy="23806"/>
          </a:xfrm>
          <a:prstGeom prst="rect">
            <a:avLst/>
          </a:prstGeom>
          <a:blipFill dpi="0" rotWithShape="1">
            <a:blip r:embed="rId4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89" name="Rectangle 62"/>
          <p:cNvSpPr>
            <a:spLocks noChangeArrowheads="1"/>
          </p:cNvSpPr>
          <p:nvPr/>
        </p:nvSpPr>
        <p:spPr bwMode="auto">
          <a:xfrm>
            <a:off x="5169222" y="2282214"/>
            <a:ext cx="58326" cy="190450"/>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0" name="Rectangle 63"/>
          <p:cNvSpPr>
            <a:spLocks noChangeArrowheads="1"/>
          </p:cNvSpPr>
          <p:nvPr/>
        </p:nvSpPr>
        <p:spPr bwMode="auto">
          <a:xfrm>
            <a:off x="5152558" y="2272691"/>
            <a:ext cx="91655" cy="23806"/>
          </a:xfrm>
          <a:prstGeom prst="rect">
            <a:avLst/>
          </a:prstGeom>
          <a:blipFill dpi="0" rotWithShape="1">
            <a:blip r:embed="rId4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1" name="Rectangle 64"/>
          <p:cNvSpPr>
            <a:spLocks noChangeArrowheads="1"/>
          </p:cNvSpPr>
          <p:nvPr/>
        </p:nvSpPr>
        <p:spPr bwMode="auto">
          <a:xfrm>
            <a:off x="5291825" y="2457190"/>
            <a:ext cx="89274" cy="23806"/>
          </a:xfrm>
          <a:prstGeom prst="rect">
            <a:avLst/>
          </a:prstGeom>
          <a:blipFill dpi="0" rotWithShape="1">
            <a:blip r:embed="rId4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2" name="Rectangle 65"/>
          <p:cNvSpPr>
            <a:spLocks noChangeArrowheads="1"/>
          </p:cNvSpPr>
          <p:nvPr/>
        </p:nvSpPr>
        <p:spPr bwMode="auto">
          <a:xfrm>
            <a:off x="5307299" y="2282214"/>
            <a:ext cx="57135" cy="190450"/>
          </a:xfrm>
          <a:prstGeom prst="rect">
            <a:avLst/>
          </a:prstGeom>
          <a:blipFill dpi="0" rotWithShape="1">
            <a:blip r:embed="rId4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3" name="Rectangle 66"/>
          <p:cNvSpPr>
            <a:spLocks noChangeArrowheads="1"/>
          </p:cNvSpPr>
          <p:nvPr/>
        </p:nvSpPr>
        <p:spPr bwMode="auto">
          <a:xfrm>
            <a:off x="5291825" y="2272691"/>
            <a:ext cx="89274" cy="23806"/>
          </a:xfrm>
          <a:prstGeom prst="rect">
            <a:avLst/>
          </a:prstGeom>
          <a:blipFill dpi="0" rotWithShape="1">
            <a:blip r:embed="rId4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4" name="Rectangle 67"/>
          <p:cNvSpPr>
            <a:spLocks noChangeArrowheads="1"/>
          </p:cNvSpPr>
          <p:nvPr/>
        </p:nvSpPr>
        <p:spPr bwMode="auto">
          <a:xfrm>
            <a:off x="5015671" y="2457190"/>
            <a:ext cx="91655" cy="23806"/>
          </a:xfrm>
          <a:prstGeom prst="rect">
            <a:avLst/>
          </a:prstGeom>
          <a:blipFill dpi="0" rotWithShape="1">
            <a:blip r:embed="rId4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5" name="Rectangle 68"/>
          <p:cNvSpPr>
            <a:spLocks noChangeArrowheads="1"/>
          </p:cNvSpPr>
          <p:nvPr/>
        </p:nvSpPr>
        <p:spPr bwMode="auto">
          <a:xfrm>
            <a:off x="5031146" y="2282214"/>
            <a:ext cx="59516" cy="190450"/>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6" name="Rectangle 69"/>
          <p:cNvSpPr>
            <a:spLocks noChangeArrowheads="1"/>
          </p:cNvSpPr>
          <p:nvPr/>
        </p:nvSpPr>
        <p:spPr bwMode="auto">
          <a:xfrm>
            <a:off x="5015671" y="2272691"/>
            <a:ext cx="91655" cy="23806"/>
          </a:xfrm>
          <a:prstGeom prst="rect">
            <a:avLst/>
          </a:prstGeom>
          <a:blipFill dpi="0" rotWithShape="1">
            <a:blip r:embed="rId4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7" name="Rectangle 70"/>
          <p:cNvSpPr>
            <a:spLocks noChangeArrowheads="1"/>
          </p:cNvSpPr>
          <p:nvPr/>
        </p:nvSpPr>
        <p:spPr bwMode="auto">
          <a:xfrm>
            <a:off x="4982343" y="2220318"/>
            <a:ext cx="432085" cy="23806"/>
          </a:xfrm>
          <a:prstGeom prst="rect">
            <a:avLst/>
          </a:prstGeom>
          <a:blipFill dpi="0" rotWithShape="1">
            <a:blip r:embed="rId4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8" name="Freeform 71"/>
          <p:cNvSpPr>
            <a:spLocks/>
          </p:cNvSpPr>
          <p:nvPr/>
        </p:nvSpPr>
        <p:spPr bwMode="auto">
          <a:xfrm>
            <a:off x="4982343" y="2082241"/>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blipFill dpi="0" rotWithShape="1">
            <a:blip r:embed="rId4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99" name="Freeform 72"/>
          <p:cNvSpPr>
            <a:spLocks noEditPoints="1"/>
          </p:cNvSpPr>
          <p:nvPr/>
        </p:nvSpPr>
        <p:spPr bwMode="auto">
          <a:xfrm>
            <a:off x="3794408" y="2207224"/>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0" name="Freeform 73"/>
          <p:cNvSpPr>
            <a:spLocks noEditPoints="1"/>
          </p:cNvSpPr>
          <p:nvPr/>
        </p:nvSpPr>
        <p:spPr bwMode="auto">
          <a:xfrm>
            <a:off x="5118039" y="2636928"/>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blipFill dpi="0" rotWithShape="1">
            <a:blip r:embed="rId5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1" name="Freeform 74"/>
          <p:cNvSpPr>
            <a:spLocks noEditPoints="1"/>
          </p:cNvSpPr>
          <p:nvPr/>
        </p:nvSpPr>
        <p:spPr bwMode="auto">
          <a:xfrm>
            <a:off x="3892014" y="1796566"/>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blipFill dpi="0" rotWithShape="1">
            <a:blip r:embed="rId51"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2" name="Freeform 75"/>
          <p:cNvSpPr>
            <a:spLocks noEditPoints="1"/>
          </p:cNvSpPr>
          <p:nvPr/>
        </p:nvSpPr>
        <p:spPr bwMode="auto">
          <a:xfrm>
            <a:off x="4434798" y="2159611"/>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blipFill dpi="0" rotWithShape="1">
            <a:blip r:embed="rId52"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3" name="Freeform 76"/>
          <p:cNvSpPr>
            <a:spLocks noEditPoints="1"/>
          </p:cNvSpPr>
          <p:nvPr/>
        </p:nvSpPr>
        <p:spPr bwMode="auto">
          <a:xfrm>
            <a:off x="4008665" y="2711918"/>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blipFill dpi="0" rotWithShape="1">
            <a:blip r:embed="rId53"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4" name="Freeform 77"/>
          <p:cNvSpPr>
            <a:spLocks/>
          </p:cNvSpPr>
          <p:nvPr/>
        </p:nvSpPr>
        <p:spPr bwMode="auto">
          <a:xfrm>
            <a:off x="4219351" y="2176275"/>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blipFill dpi="0" rotWithShape="1">
            <a:blip r:embed="rId5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5" name="Freeform 78"/>
          <p:cNvSpPr>
            <a:spLocks/>
          </p:cNvSpPr>
          <p:nvPr/>
        </p:nvSpPr>
        <p:spPr bwMode="auto">
          <a:xfrm>
            <a:off x="4290770" y="2145328"/>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blipFill dpi="0" rotWithShape="1">
            <a:blip r:embed="rId5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6" name="Freeform 79"/>
          <p:cNvSpPr>
            <a:spLocks noEditPoints="1"/>
          </p:cNvSpPr>
          <p:nvPr/>
        </p:nvSpPr>
        <p:spPr bwMode="auto">
          <a:xfrm>
            <a:off x="4040804" y="3147573"/>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blipFill dpi="0" rotWithShape="1">
            <a:blip r:embed="rId5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7" name="Freeform 80"/>
          <p:cNvSpPr>
            <a:spLocks noEditPoints="1"/>
          </p:cNvSpPr>
          <p:nvPr/>
        </p:nvSpPr>
        <p:spPr bwMode="auto">
          <a:xfrm>
            <a:off x="5339438" y="1945355"/>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blipFill dpi="0" rotWithShape="1">
            <a:blip r:embed="rId5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8" name="Freeform 81"/>
          <p:cNvSpPr>
            <a:spLocks noEditPoints="1"/>
          </p:cNvSpPr>
          <p:nvPr/>
        </p:nvSpPr>
        <p:spPr bwMode="auto">
          <a:xfrm>
            <a:off x="4280057" y="1633492"/>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blipFill dpi="0" rotWithShape="1">
            <a:blip r:embed="rId5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09" name="Freeform 82"/>
          <p:cNvSpPr>
            <a:spLocks noEditPoints="1"/>
          </p:cNvSpPr>
          <p:nvPr/>
        </p:nvSpPr>
        <p:spPr bwMode="auto">
          <a:xfrm>
            <a:off x="4165787" y="1568025"/>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blipFill dpi="0" rotWithShape="1">
            <a:blip r:embed="rId5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0" name="Freeform 83"/>
          <p:cNvSpPr>
            <a:spLocks/>
          </p:cNvSpPr>
          <p:nvPr/>
        </p:nvSpPr>
        <p:spPr bwMode="auto">
          <a:xfrm>
            <a:off x="4113413" y="1665631"/>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blipFill dpi="0" rotWithShape="1">
            <a:blip r:embed="rId6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1" name="Freeform 84"/>
          <p:cNvSpPr>
            <a:spLocks/>
          </p:cNvSpPr>
          <p:nvPr/>
        </p:nvSpPr>
        <p:spPr bwMode="auto">
          <a:xfrm>
            <a:off x="4062229" y="1672772"/>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blipFill dpi="0" rotWithShape="1">
            <a:blip r:embed="rId6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2" name="Freeform 85"/>
          <p:cNvSpPr>
            <a:spLocks noEditPoints="1"/>
          </p:cNvSpPr>
          <p:nvPr/>
        </p:nvSpPr>
        <p:spPr bwMode="auto">
          <a:xfrm>
            <a:off x="3999142" y="2541702"/>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blipFill dpi="0" rotWithShape="1">
            <a:blip r:embed="rId6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3" name="Freeform 86"/>
          <p:cNvSpPr>
            <a:spLocks/>
          </p:cNvSpPr>
          <p:nvPr/>
        </p:nvSpPr>
        <p:spPr bwMode="auto">
          <a:xfrm>
            <a:off x="5384670" y="2848804"/>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blipFill dpi="0" rotWithShape="1">
            <a:blip r:embed="rId6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4" name="Freeform 87"/>
          <p:cNvSpPr>
            <a:spLocks/>
          </p:cNvSpPr>
          <p:nvPr/>
        </p:nvSpPr>
        <p:spPr bwMode="auto">
          <a:xfrm>
            <a:off x="5489417" y="2840471"/>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blipFill dpi="0" rotWithShape="1">
            <a:blip r:embed="rId6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5" name="Freeform 88"/>
          <p:cNvSpPr>
            <a:spLocks/>
          </p:cNvSpPr>
          <p:nvPr/>
        </p:nvSpPr>
        <p:spPr bwMode="auto">
          <a:xfrm>
            <a:off x="5420379" y="2889275"/>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blipFill dpi="0" rotWithShape="1">
            <a:blip r:embed="rId6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6" name="Freeform 89"/>
          <p:cNvSpPr>
            <a:spLocks noEditPoints="1"/>
          </p:cNvSpPr>
          <p:nvPr/>
        </p:nvSpPr>
        <p:spPr bwMode="auto">
          <a:xfrm>
            <a:off x="5134703" y="1920358"/>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blipFill dpi="0" rotWithShape="1">
            <a:blip r:embed="rId6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7" name="Freeform 90"/>
          <p:cNvSpPr>
            <a:spLocks/>
          </p:cNvSpPr>
          <p:nvPr/>
        </p:nvSpPr>
        <p:spPr bwMode="auto">
          <a:xfrm>
            <a:off x="3745606" y="2715488"/>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blipFill dpi="0" rotWithShape="1">
            <a:blip r:embed="rId6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8" name="Freeform 91"/>
          <p:cNvSpPr>
            <a:spLocks/>
          </p:cNvSpPr>
          <p:nvPr/>
        </p:nvSpPr>
        <p:spPr bwMode="auto">
          <a:xfrm>
            <a:off x="3736083" y="2708347"/>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blipFill dpi="0" rotWithShape="1">
            <a:blip r:embed="rId6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19" name="Freeform 92"/>
          <p:cNvSpPr>
            <a:spLocks/>
          </p:cNvSpPr>
          <p:nvPr/>
        </p:nvSpPr>
        <p:spPr bwMode="auto">
          <a:xfrm>
            <a:off x="3767031" y="2751198"/>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blipFill dpi="0" rotWithShape="1">
            <a:blip r:embed="rId6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20" name="Freeform 93"/>
          <p:cNvSpPr>
            <a:spLocks noEditPoints="1"/>
          </p:cNvSpPr>
          <p:nvPr/>
        </p:nvSpPr>
        <p:spPr bwMode="auto">
          <a:xfrm>
            <a:off x="4765706" y="3953416"/>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blipFill dpi="0" rotWithShape="1">
            <a:blip r:embed="rId7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21" name="Freeform 94"/>
          <p:cNvSpPr>
            <a:spLocks/>
          </p:cNvSpPr>
          <p:nvPr/>
        </p:nvSpPr>
        <p:spPr bwMode="auto">
          <a:xfrm>
            <a:off x="4566923" y="2769053"/>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blipFill dpi="0" rotWithShape="1">
            <a:blip r:embed="rId7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22" name="Freeform 95"/>
          <p:cNvSpPr>
            <a:spLocks/>
          </p:cNvSpPr>
          <p:nvPr/>
        </p:nvSpPr>
        <p:spPr bwMode="auto">
          <a:xfrm>
            <a:off x="4556210" y="2632166"/>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blipFill dpi="0" rotWithShape="1">
            <a:blip r:embed="rId7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23" name="Freeform 96"/>
          <p:cNvSpPr>
            <a:spLocks/>
          </p:cNvSpPr>
          <p:nvPr/>
        </p:nvSpPr>
        <p:spPr bwMode="auto">
          <a:xfrm>
            <a:off x="4587158" y="2655973"/>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blipFill dpi="0" rotWithShape="1">
            <a:blip r:embed="rId7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24" name="Freeform 97"/>
          <p:cNvSpPr>
            <a:spLocks/>
          </p:cNvSpPr>
          <p:nvPr/>
        </p:nvSpPr>
        <p:spPr bwMode="auto">
          <a:xfrm>
            <a:off x="4578827" y="2803572"/>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blipFill dpi="0" rotWithShape="1">
            <a:blip r:embed="rId7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sp>
        <p:nvSpPr>
          <p:cNvPr id="125" name="Freeform 98"/>
          <p:cNvSpPr>
            <a:spLocks noEditPoints="1"/>
          </p:cNvSpPr>
          <p:nvPr/>
        </p:nvSpPr>
        <p:spPr bwMode="auto">
          <a:xfrm>
            <a:off x="4540737" y="1597782"/>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blipFill dpi="0" rotWithShape="1">
            <a:blip r:embed="rId7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endParaRPr lang="id-ID" sz="1200">
              <a:solidFill>
                <a:srgbClr val="414455"/>
              </a:solidFill>
            </a:endParaRPr>
          </a:p>
        </p:txBody>
      </p:sp>
      <p:grpSp>
        <p:nvGrpSpPr>
          <p:cNvPr id="126" name="组合 125"/>
          <p:cNvGrpSpPr/>
          <p:nvPr/>
        </p:nvGrpSpPr>
        <p:grpSpPr>
          <a:xfrm>
            <a:off x="6051447" y="1645385"/>
            <a:ext cx="502789" cy="453321"/>
            <a:chOff x="5424755" y="1340768"/>
            <a:chExt cx="670560" cy="604586"/>
          </a:xfrm>
          <a:blipFill dpi="0" rotWithShape="1">
            <a:blip r:embed="rId76">
              <a:extLst>
                <a:ext uri="{28A0092B-C50C-407E-A947-70E740481C1C}">
                  <a14:useLocalDpi xmlns:a14="http://schemas.microsoft.com/office/drawing/2010/main" val="0"/>
                </a:ext>
              </a:extLst>
            </a:blip>
            <a:srcRect/>
            <a:stretch>
              <a:fillRect/>
            </a:stretch>
          </a:blipFill>
        </p:grpSpPr>
        <p:grpSp>
          <p:nvGrpSpPr>
            <p:cNvPr id="127" name="组合 126"/>
            <p:cNvGrpSpPr/>
            <p:nvPr/>
          </p:nvGrpSpPr>
          <p:grpSpPr>
            <a:xfrm>
              <a:off x="5424755" y="1340768"/>
              <a:ext cx="670560" cy="604586"/>
              <a:chOff x="5424755" y="1340768"/>
              <a:chExt cx="670560" cy="604586"/>
            </a:xfrm>
            <a:grpFill/>
          </p:grpSpPr>
          <p:grpSp>
            <p:nvGrpSpPr>
              <p:cNvPr id="129" name="组合 128"/>
              <p:cNvGrpSpPr/>
              <p:nvPr/>
            </p:nvGrpSpPr>
            <p:grpSpPr>
              <a:xfrm>
                <a:off x="5424755" y="1340768"/>
                <a:ext cx="670560" cy="604586"/>
                <a:chOff x="3720691" y="2824413"/>
                <a:chExt cx="1341120" cy="1209172"/>
              </a:xfrm>
              <a:grpFill/>
            </p:grpSpPr>
            <p:sp>
              <p:nvSpPr>
                <p:cNvPr id="13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13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3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28"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01</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133" name="矩形 132"/>
          <p:cNvSpPr/>
          <p:nvPr/>
        </p:nvSpPr>
        <p:spPr>
          <a:xfrm>
            <a:off x="6623694" y="1507702"/>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34" name="矩形 47"/>
          <p:cNvSpPr>
            <a:spLocks noChangeArrowheads="1"/>
          </p:cNvSpPr>
          <p:nvPr/>
        </p:nvSpPr>
        <p:spPr bwMode="auto">
          <a:xfrm>
            <a:off x="6623694" y="1749887"/>
            <a:ext cx="2028858"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在此录入上述图表的描述说明，录入上述图表的描述说明</a:t>
            </a:r>
            <a:r>
              <a:rPr lang="zh-CN" altLang="en-US" sz="1050" dirty="0">
                <a:solidFill>
                  <a:schemeClr val="bg1">
                    <a:lumMod val="50000"/>
                  </a:schemeClr>
                </a:solidFill>
                <a:sym typeface="微软雅黑" pitchFamily="34" charset="-122"/>
              </a:rPr>
              <a:t>。</a:t>
            </a:r>
          </a:p>
        </p:txBody>
      </p:sp>
      <p:cxnSp>
        <p:nvCxnSpPr>
          <p:cNvPr id="135" name="直接连接符 134"/>
          <p:cNvCxnSpPr/>
          <p:nvPr/>
        </p:nvCxnSpPr>
        <p:spPr>
          <a:xfrm>
            <a:off x="5535078" y="1772759"/>
            <a:ext cx="548697" cy="119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136" name="组合 135"/>
          <p:cNvGrpSpPr/>
          <p:nvPr/>
        </p:nvGrpSpPr>
        <p:grpSpPr>
          <a:xfrm>
            <a:off x="6114216" y="3138655"/>
            <a:ext cx="502789" cy="453321"/>
            <a:chOff x="5424755" y="1340768"/>
            <a:chExt cx="670560" cy="604586"/>
          </a:xfrm>
          <a:blipFill dpi="0" rotWithShape="1">
            <a:blip r:embed="rId77">
              <a:extLst>
                <a:ext uri="{28A0092B-C50C-407E-A947-70E740481C1C}">
                  <a14:useLocalDpi xmlns:a14="http://schemas.microsoft.com/office/drawing/2010/main" val="0"/>
                </a:ext>
              </a:extLst>
            </a:blip>
            <a:srcRect/>
            <a:stretch>
              <a:fillRect/>
            </a:stretch>
          </a:blipFill>
        </p:grpSpPr>
        <p:grpSp>
          <p:nvGrpSpPr>
            <p:cNvPr id="137" name="组合 136"/>
            <p:cNvGrpSpPr/>
            <p:nvPr/>
          </p:nvGrpSpPr>
          <p:grpSpPr>
            <a:xfrm>
              <a:off x="5424755" y="1340768"/>
              <a:ext cx="670560" cy="604586"/>
              <a:chOff x="5424755" y="1340768"/>
              <a:chExt cx="670560" cy="604586"/>
            </a:xfrm>
            <a:grpFill/>
          </p:grpSpPr>
          <p:grpSp>
            <p:nvGrpSpPr>
              <p:cNvPr id="139" name="组合 138"/>
              <p:cNvGrpSpPr/>
              <p:nvPr/>
            </p:nvGrpSpPr>
            <p:grpSpPr>
              <a:xfrm>
                <a:off x="5424755" y="1340768"/>
                <a:ext cx="670560" cy="604586"/>
                <a:chOff x="3720691" y="2824413"/>
                <a:chExt cx="1341120" cy="1209172"/>
              </a:xfrm>
              <a:grpFill/>
            </p:grpSpPr>
            <p:sp>
              <p:nvSpPr>
                <p:cNvPr id="14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14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4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38"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02</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143" name="矩形 142"/>
          <p:cNvSpPr/>
          <p:nvPr/>
        </p:nvSpPr>
        <p:spPr>
          <a:xfrm>
            <a:off x="6686464" y="3022263"/>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44" name="矩形 47"/>
          <p:cNvSpPr>
            <a:spLocks noChangeArrowheads="1"/>
          </p:cNvSpPr>
          <p:nvPr/>
        </p:nvSpPr>
        <p:spPr bwMode="auto">
          <a:xfrm>
            <a:off x="6686463" y="3264448"/>
            <a:ext cx="2028858"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在此录入上述图表的描述说明，录入上述图表的描述说明</a:t>
            </a:r>
            <a:r>
              <a:rPr lang="zh-CN" altLang="en-US" sz="1050" dirty="0">
                <a:solidFill>
                  <a:schemeClr val="bg1">
                    <a:lumMod val="50000"/>
                  </a:schemeClr>
                </a:solidFill>
                <a:sym typeface="微软雅黑" pitchFamily="34" charset="-122"/>
              </a:rPr>
              <a:t>。</a:t>
            </a:r>
          </a:p>
        </p:txBody>
      </p:sp>
      <p:cxnSp>
        <p:nvCxnSpPr>
          <p:cNvPr id="145" name="直接连接符 144"/>
          <p:cNvCxnSpPr/>
          <p:nvPr/>
        </p:nvCxnSpPr>
        <p:spPr>
          <a:xfrm>
            <a:off x="5597847" y="3288510"/>
            <a:ext cx="548697"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a:off x="3051448" y="1776472"/>
            <a:ext cx="548697" cy="119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147" name="组合 146"/>
          <p:cNvGrpSpPr/>
          <p:nvPr/>
        </p:nvGrpSpPr>
        <p:grpSpPr>
          <a:xfrm>
            <a:off x="2633093" y="1636976"/>
            <a:ext cx="502789" cy="453321"/>
            <a:chOff x="5424755" y="1340768"/>
            <a:chExt cx="670560" cy="604586"/>
          </a:xfrm>
          <a:blipFill dpi="0" rotWithShape="1">
            <a:blip r:embed="rId78">
              <a:extLst>
                <a:ext uri="{28A0092B-C50C-407E-A947-70E740481C1C}">
                  <a14:useLocalDpi xmlns:a14="http://schemas.microsoft.com/office/drawing/2010/main" val="0"/>
                </a:ext>
              </a:extLst>
            </a:blip>
            <a:srcRect/>
            <a:stretch>
              <a:fillRect/>
            </a:stretch>
          </a:blipFill>
        </p:grpSpPr>
        <p:grpSp>
          <p:nvGrpSpPr>
            <p:cNvPr id="148" name="组合 147"/>
            <p:cNvGrpSpPr/>
            <p:nvPr/>
          </p:nvGrpSpPr>
          <p:grpSpPr>
            <a:xfrm>
              <a:off x="5424755" y="1340768"/>
              <a:ext cx="670560" cy="604586"/>
              <a:chOff x="5424755" y="1340768"/>
              <a:chExt cx="670560" cy="604586"/>
            </a:xfrm>
            <a:grpFill/>
          </p:grpSpPr>
          <p:grpSp>
            <p:nvGrpSpPr>
              <p:cNvPr id="150" name="组合 149"/>
              <p:cNvGrpSpPr/>
              <p:nvPr/>
            </p:nvGrpSpPr>
            <p:grpSpPr>
              <a:xfrm>
                <a:off x="5424755" y="1340768"/>
                <a:ext cx="670560" cy="604586"/>
                <a:chOff x="3720691" y="2824413"/>
                <a:chExt cx="1341120" cy="1209172"/>
              </a:xfrm>
              <a:grpFill/>
            </p:grpSpPr>
            <p:sp>
              <p:nvSpPr>
                <p:cNvPr id="15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15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51"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49"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03</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154" name="矩形 153"/>
          <p:cNvSpPr/>
          <p:nvPr/>
        </p:nvSpPr>
        <p:spPr>
          <a:xfrm>
            <a:off x="630589" y="1507702"/>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55" name="矩形 47"/>
          <p:cNvSpPr>
            <a:spLocks noChangeArrowheads="1"/>
          </p:cNvSpPr>
          <p:nvPr/>
        </p:nvSpPr>
        <p:spPr bwMode="auto">
          <a:xfrm>
            <a:off x="630588" y="1749887"/>
            <a:ext cx="2028858"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在此录入上述图表的描述说明，录入上述图表的描述说明。</a:t>
            </a:r>
          </a:p>
        </p:txBody>
      </p:sp>
      <p:cxnSp>
        <p:nvCxnSpPr>
          <p:cNvPr id="156" name="直接连接符 155"/>
          <p:cNvCxnSpPr/>
          <p:nvPr/>
        </p:nvCxnSpPr>
        <p:spPr>
          <a:xfrm>
            <a:off x="3060226" y="3289436"/>
            <a:ext cx="548697" cy="119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157" name="组合 156"/>
          <p:cNvGrpSpPr/>
          <p:nvPr/>
        </p:nvGrpSpPr>
        <p:grpSpPr>
          <a:xfrm>
            <a:off x="2633093" y="3097544"/>
            <a:ext cx="502789" cy="453321"/>
            <a:chOff x="5424755" y="1340768"/>
            <a:chExt cx="670560" cy="604586"/>
          </a:xfrm>
          <a:blipFill dpi="0" rotWithShape="1">
            <a:blip r:embed="rId79">
              <a:extLst>
                <a:ext uri="{28A0092B-C50C-407E-A947-70E740481C1C}">
                  <a14:useLocalDpi xmlns:a14="http://schemas.microsoft.com/office/drawing/2010/main" val="0"/>
                </a:ext>
              </a:extLst>
            </a:blip>
            <a:srcRect/>
            <a:stretch>
              <a:fillRect/>
            </a:stretch>
          </a:blipFill>
        </p:grpSpPr>
        <p:grpSp>
          <p:nvGrpSpPr>
            <p:cNvPr id="158" name="组合 157"/>
            <p:cNvGrpSpPr/>
            <p:nvPr/>
          </p:nvGrpSpPr>
          <p:grpSpPr>
            <a:xfrm>
              <a:off x="5424755" y="1340768"/>
              <a:ext cx="670560" cy="604586"/>
              <a:chOff x="5424755" y="1340768"/>
              <a:chExt cx="670560" cy="604586"/>
            </a:xfrm>
            <a:grpFill/>
          </p:grpSpPr>
          <p:grpSp>
            <p:nvGrpSpPr>
              <p:cNvPr id="160" name="组合 159"/>
              <p:cNvGrpSpPr/>
              <p:nvPr/>
            </p:nvGrpSpPr>
            <p:grpSpPr>
              <a:xfrm>
                <a:off x="5424755" y="1340768"/>
                <a:ext cx="670560" cy="604586"/>
                <a:chOff x="3720691" y="2824413"/>
                <a:chExt cx="1341120" cy="1209172"/>
              </a:xfrm>
              <a:grpFill/>
            </p:grpSpPr>
            <p:sp>
              <p:nvSpPr>
                <p:cNvPr id="16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16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61"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159"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04</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164" name="矩形 163"/>
          <p:cNvSpPr/>
          <p:nvPr/>
        </p:nvSpPr>
        <p:spPr>
          <a:xfrm>
            <a:off x="659476" y="2933535"/>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65" name="矩形 47"/>
          <p:cNvSpPr>
            <a:spLocks noChangeArrowheads="1"/>
          </p:cNvSpPr>
          <p:nvPr/>
        </p:nvSpPr>
        <p:spPr bwMode="auto">
          <a:xfrm>
            <a:off x="630588" y="3210456"/>
            <a:ext cx="2028858"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在此录入上述图表的描述说明，录入上述图表的描述说明</a:t>
            </a:r>
            <a:r>
              <a:rPr lang="zh-CN" altLang="en-US" sz="1050" dirty="0">
                <a:solidFill>
                  <a:schemeClr val="bg1">
                    <a:lumMod val="50000"/>
                  </a:schemeClr>
                </a:solidFill>
                <a:sym typeface="微软雅黑" pitchFamily="34" charset="-122"/>
              </a:rPr>
              <a:t>。</a:t>
            </a:r>
          </a:p>
        </p:txBody>
      </p:sp>
      <p:grpSp>
        <p:nvGrpSpPr>
          <p:cNvPr id="166" name="组合 165"/>
          <p:cNvGrpSpPr/>
          <p:nvPr/>
        </p:nvGrpSpPr>
        <p:grpSpPr>
          <a:xfrm>
            <a:off x="5518761" y="1453710"/>
            <a:ext cx="208734" cy="138347"/>
            <a:chOff x="9482595" y="2565731"/>
            <a:chExt cx="278384" cy="184511"/>
          </a:xfrm>
          <a:blipFill dpi="0" rotWithShape="1">
            <a:blip r:embed="rId14">
              <a:extLst>
                <a:ext uri="{28A0092B-C50C-407E-A947-70E740481C1C}">
                  <a14:useLocalDpi xmlns:a14="http://schemas.microsoft.com/office/drawing/2010/main" val="0"/>
                </a:ext>
              </a:extLst>
            </a:blip>
            <a:srcRect/>
            <a:stretch>
              <a:fillRect/>
            </a:stretch>
          </a:blipFill>
        </p:grpSpPr>
        <p:sp>
          <p:nvSpPr>
            <p:cNvPr id="167" name="椭圆 166"/>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sp>
          <p:nvSpPr>
            <p:cNvPr id="168" name="椭圆 167"/>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14455"/>
                </a:solidFill>
              </a:endParaRPr>
            </a:p>
          </p:txBody>
        </p:sp>
      </p:grpSp>
      <p:pic>
        <p:nvPicPr>
          <p:cNvPr id="169" name="Picture 3" descr="C:\Users\ABC\Desktop\GR-010 (2).png"/>
          <p:cNvPicPr>
            <a:picLocks noChangeAspect="1" noChangeArrowheads="1"/>
          </p:cNvPicPr>
          <p:nvPr/>
        </p:nvPicPr>
        <p:blipFill>
          <a:blip r:embed="rId80"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170" name="Picture 4" descr="C:\Users\ABC\Desktop\GR-010 (2).png"/>
          <p:cNvPicPr>
            <a:picLocks noChangeAspect="1" noChangeArrowheads="1"/>
          </p:cNvPicPr>
          <p:nvPr/>
        </p:nvPicPr>
        <p:blipFill>
          <a:blip r:embed="rId81">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171" name="矩形 170"/>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10712624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1+#ppt_w/2"/>
                                          </p:val>
                                        </p:tav>
                                        <p:tav tm="100000">
                                          <p:val>
                                            <p:strVal val="#ppt_x"/>
                                          </p:val>
                                        </p:tav>
                                      </p:tavLst>
                                    </p:anim>
                                    <p:anim calcmode="lin" valueType="num">
                                      <p:cBhvr additive="base">
                                        <p:cTn id="23" dur="500" fill="hold"/>
                                        <p:tgtEl>
                                          <p:spTgt spid="28"/>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fill="hold"/>
                                        <p:tgtEl>
                                          <p:spTgt spid="29"/>
                                        </p:tgtEl>
                                        <p:attrNameLst>
                                          <p:attrName>ppt_x</p:attrName>
                                        </p:attrNameLst>
                                      </p:cBhvr>
                                      <p:tavLst>
                                        <p:tav tm="0">
                                          <p:val>
                                            <p:strVal val="#ppt_x"/>
                                          </p:val>
                                        </p:tav>
                                        <p:tav tm="100000">
                                          <p:val>
                                            <p:strVal val="#ppt_x"/>
                                          </p:val>
                                        </p:tav>
                                      </p:tavLst>
                                    </p:anim>
                                    <p:anim calcmode="lin" valueType="num">
                                      <p:cBhvr additive="base">
                                        <p:cTn id="27" dur="500" fill="hold"/>
                                        <p:tgtEl>
                                          <p:spTgt spid="29"/>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additive="base">
                                        <p:cTn id="30" dur="500" fill="hold"/>
                                        <p:tgtEl>
                                          <p:spTgt spid="30"/>
                                        </p:tgtEl>
                                        <p:attrNameLst>
                                          <p:attrName>ppt_x</p:attrName>
                                        </p:attrNameLst>
                                      </p:cBhvr>
                                      <p:tavLst>
                                        <p:tav tm="0">
                                          <p:val>
                                            <p:strVal val="#ppt_x"/>
                                          </p:val>
                                        </p:tav>
                                        <p:tav tm="100000">
                                          <p:val>
                                            <p:strVal val="#ppt_x"/>
                                          </p:val>
                                        </p:tav>
                                      </p:tavLst>
                                    </p:anim>
                                    <p:anim calcmode="lin" valueType="num">
                                      <p:cBhvr additive="base">
                                        <p:cTn id="31" dur="500" fill="hold"/>
                                        <p:tgtEl>
                                          <p:spTgt spid="3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ppt_x"/>
                                          </p:val>
                                        </p:tav>
                                        <p:tav tm="100000">
                                          <p:val>
                                            <p:strVal val="#ppt_x"/>
                                          </p:val>
                                        </p:tav>
                                      </p:tavLst>
                                    </p:anim>
                                    <p:anim calcmode="lin" valueType="num">
                                      <p:cBhvr additive="base">
                                        <p:cTn id="35" dur="500" fill="hold"/>
                                        <p:tgtEl>
                                          <p:spTgt spid="31"/>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1+#ppt_w/2"/>
                                          </p:val>
                                        </p:tav>
                                        <p:tav tm="100000">
                                          <p:val>
                                            <p:strVal val="#ppt_x"/>
                                          </p:val>
                                        </p:tav>
                                      </p:tavLst>
                                    </p:anim>
                                    <p:anim calcmode="lin" valueType="num">
                                      <p:cBhvr additive="base">
                                        <p:cTn id="39" dur="500" fill="hold"/>
                                        <p:tgtEl>
                                          <p:spTgt spid="32"/>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ppt_x"/>
                                          </p:val>
                                        </p:tav>
                                        <p:tav tm="100000">
                                          <p:val>
                                            <p:strVal val="#ppt_x"/>
                                          </p:val>
                                        </p:tav>
                                      </p:tavLst>
                                    </p:anim>
                                    <p:anim calcmode="lin" valueType="num">
                                      <p:cBhvr additive="base">
                                        <p:cTn id="43" dur="500" fill="hold"/>
                                        <p:tgtEl>
                                          <p:spTgt spid="3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 calcmode="lin" valueType="num">
                                      <p:cBhvr additive="base">
                                        <p:cTn id="46" dur="500" fill="hold"/>
                                        <p:tgtEl>
                                          <p:spTgt spid="34"/>
                                        </p:tgtEl>
                                        <p:attrNameLst>
                                          <p:attrName>ppt_x</p:attrName>
                                        </p:attrNameLst>
                                      </p:cBhvr>
                                      <p:tavLst>
                                        <p:tav tm="0">
                                          <p:val>
                                            <p:strVal val="#ppt_x"/>
                                          </p:val>
                                        </p:tav>
                                        <p:tav tm="100000">
                                          <p:val>
                                            <p:strVal val="#ppt_x"/>
                                          </p:val>
                                        </p:tav>
                                      </p:tavLst>
                                    </p:anim>
                                    <p:anim calcmode="lin" valueType="num">
                                      <p:cBhvr additive="base">
                                        <p:cTn id="47" dur="500" fill="hold"/>
                                        <p:tgtEl>
                                          <p:spTgt spid="3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ppt_x"/>
                                          </p:val>
                                        </p:tav>
                                        <p:tav tm="100000">
                                          <p:val>
                                            <p:strVal val="#ppt_x"/>
                                          </p:val>
                                        </p:tav>
                                      </p:tavLst>
                                    </p:anim>
                                    <p:anim calcmode="lin" valueType="num">
                                      <p:cBhvr additive="base">
                                        <p:cTn id="51" dur="500" fill="hold"/>
                                        <p:tgtEl>
                                          <p:spTgt spid="3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36"/>
                                        </p:tgtEl>
                                        <p:attrNameLst>
                                          <p:attrName>style.visibility</p:attrName>
                                        </p:attrNameLst>
                                      </p:cBhvr>
                                      <p:to>
                                        <p:strVal val="visible"/>
                                      </p:to>
                                    </p:set>
                                    <p:anim calcmode="lin" valueType="num">
                                      <p:cBhvr additive="base">
                                        <p:cTn id="54" dur="500" fill="hold"/>
                                        <p:tgtEl>
                                          <p:spTgt spid="36"/>
                                        </p:tgtEl>
                                        <p:attrNameLst>
                                          <p:attrName>ppt_x</p:attrName>
                                        </p:attrNameLst>
                                      </p:cBhvr>
                                      <p:tavLst>
                                        <p:tav tm="0">
                                          <p:val>
                                            <p:strVal val="#ppt_x"/>
                                          </p:val>
                                        </p:tav>
                                        <p:tav tm="100000">
                                          <p:val>
                                            <p:strVal val="#ppt_x"/>
                                          </p:val>
                                        </p:tav>
                                      </p:tavLst>
                                    </p:anim>
                                    <p:anim calcmode="lin" valueType="num">
                                      <p:cBhvr additive="base">
                                        <p:cTn id="55" dur="500" fill="hold"/>
                                        <p:tgtEl>
                                          <p:spTgt spid="36"/>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1+#ppt_w/2"/>
                                          </p:val>
                                        </p:tav>
                                        <p:tav tm="100000">
                                          <p:val>
                                            <p:strVal val="#ppt_x"/>
                                          </p:val>
                                        </p:tav>
                                      </p:tavLst>
                                    </p:anim>
                                    <p:anim calcmode="lin" valueType="num">
                                      <p:cBhvr additive="base">
                                        <p:cTn id="59" dur="500" fill="hold"/>
                                        <p:tgtEl>
                                          <p:spTgt spid="37"/>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 calcmode="lin" valueType="num">
                                      <p:cBhvr additive="base">
                                        <p:cTn id="62" dur="500" fill="hold"/>
                                        <p:tgtEl>
                                          <p:spTgt spid="45"/>
                                        </p:tgtEl>
                                        <p:attrNameLst>
                                          <p:attrName>ppt_x</p:attrName>
                                        </p:attrNameLst>
                                      </p:cBhvr>
                                      <p:tavLst>
                                        <p:tav tm="0">
                                          <p:val>
                                            <p:strVal val="1+#ppt_w/2"/>
                                          </p:val>
                                        </p:tav>
                                        <p:tav tm="100000">
                                          <p:val>
                                            <p:strVal val="#ppt_x"/>
                                          </p:val>
                                        </p:tav>
                                      </p:tavLst>
                                    </p:anim>
                                    <p:anim calcmode="lin" valueType="num">
                                      <p:cBhvr additive="base">
                                        <p:cTn id="63" dur="500" fill="hold"/>
                                        <p:tgtEl>
                                          <p:spTgt spid="45"/>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46"/>
                                        </p:tgtEl>
                                        <p:attrNameLst>
                                          <p:attrName>style.visibility</p:attrName>
                                        </p:attrNameLst>
                                      </p:cBhvr>
                                      <p:to>
                                        <p:strVal val="visible"/>
                                      </p:to>
                                    </p:set>
                                    <p:anim calcmode="lin" valueType="num">
                                      <p:cBhvr additive="base">
                                        <p:cTn id="66" dur="500" fill="hold"/>
                                        <p:tgtEl>
                                          <p:spTgt spid="46"/>
                                        </p:tgtEl>
                                        <p:attrNameLst>
                                          <p:attrName>ppt_x</p:attrName>
                                        </p:attrNameLst>
                                      </p:cBhvr>
                                      <p:tavLst>
                                        <p:tav tm="0">
                                          <p:val>
                                            <p:strVal val="#ppt_x"/>
                                          </p:val>
                                        </p:tav>
                                        <p:tav tm="100000">
                                          <p:val>
                                            <p:strVal val="#ppt_x"/>
                                          </p:val>
                                        </p:tav>
                                      </p:tavLst>
                                    </p:anim>
                                    <p:anim calcmode="lin" valueType="num">
                                      <p:cBhvr additive="base">
                                        <p:cTn id="67" dur="500" fill="hold"/>
                                        <p:tgtEl>
                                          <p:spTgt spid="46"/>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47"/>
                                        </p:tgtEl>
                                        <p:attrNameLst>
                                          <p:attrName>style.visibility</p:attrName>
                                        </p:attrNameLst>
                                      </p:cBhvr>
                                      <p:to>
                                        <p:strVal val="visible"/>
                                      </p:to>
                                    </p:set>
                                    <p:anim calcmode="lin" valueType="num">
                                      <p:cBhvr additive="base">
                                        <p:cTn id="70" dur="500" fill="hold"/>
                                        <p:tgtEl>
                                          <p:spTgt spid="47"/>
                                        </p:tgtEl>
                                        <p:attrNameLst>
                                          <p:attrName>ppt_x</p:attrName>
                                        </p:attrNameLst>
                                      </p:cBhvr>
                                      <p:tavLst>
                                        <p:tav tm="0">
                                          <p:val>
                                            <p:strVal val="#ppt_x"/>
                                          </p:val>
                                        </p:tav>
                                        <p:tav tm="100000">
                                          <p:val>
                                            <p:strVal val="#ppt_x"/>
                                          </p:val>
                                        </p:tav>
                                      </p:tavLst>
                                    </p:anim>
                                    <p:anim calcmode="lin" valueType="num">
                                      <p:cBhvr additive="base">
                                        <p:cTn id="71" dur="500" fill="hold"/>
                                        <p:tgtEl>
                                          <p:spTgt spid="47"/>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48"/>
                                        </p:tgtEl>
                                        <p:attrNameLst>
                                          <p:attrName>style.visibility</p:attrName>
                                        </p:attrNameLst>
                                      </p:cBhvr>
                                      <p:to>
                                        <p:strVal val="visible"/>
                                      </p:to>
                                    </p:set>
                                    <p:anim calcmode="lin" valueType="num">
                                      <p:cBhvr additive="base">
                                        <p:cTn id="74" dur="500" fill="hold"/>
                                        <p:tgtEl>
                                          <p:spTgt spid="48"/>
                                        </p:tgtEl>
                                        <p:attrNameLst>
                                          <p:attrName>ppt_x</p:attrName>
                                        </p:attrNameLst>
                                      </p:cBhvr>
                                      <p:tavLst>
                                        <p:tav tm="0">
                                          <p:val>
                                            <p:strVal val="#ppt_x"/>
                                          </p:val>
                                        </p:tav>
                                        <p:tav tm="100000">
                                          <p:val>
                                            <p:strVal val="#ppt_x"/>
                                          </p:val>
                                        </p:tav>
                                      </p:tavLst>
                                    </p:anim>
                                    <p:anim calcmode="lin" valueType="num">
                                      <p:cBhvr additive="base">
                                        <p:cTn id="75" dur="500" fill="hold"/>
                                        <p:tgtEl>
                                          <p:spTgt spid="48"/>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49"/>
                                        </p:tgtEl>
                                        <p:attrNameLst>
                                          <p:attrName>style.visibility</p:attrName>
                                        </p:attrNameLst>
                                      </p:cBhvr>
                                      <p:to>
                                        <p:strVal val="visible"/>
                                      </p:to>
                                    </p:set>
                                    <p:anim calcmode="lin" valueType="num">
                                      <p:cBhvr additive="base">
                                        <p:cTn id="78" dur="500" fill="hold"/>
                                        <p:tgtEl>
                                          <p:spTgt spid="49"/>
                                        </p:tgtEl>
                                        <p:attrNameLst>
                                          <p:attrName>ppt_x</p:attrName>
                                        </p:attrNameLst>
                                      </p:cBhvr>
                                      <p:tavLst>
                                        <p:tav tm="0">
                                          <p:val>
                                            <p:strVal val="#ppt_x"/>
                                          </p:val>
                                        </p:tav>
                                        <p:tav tm="100000">
                                          <p:val>
                                            <p:strVal val="#ppt_x"/>
                                          </p:val>
                                        </p:tav>
                                      </p:tavLst>
                                    </p:anim>
                                    <p:anim calcmode="lin" valueType="num">
                                      <p:cBhvr additive="base">
                                        <p:cTn id="79" dur="500" fill="hold"/>
                                        <p:tgtEl>
                                          <p:spTgt spid="49"/>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 calcmode="lin" valueType="num">
                                      <p:cBhvr additive="base">
                                        <p:cTn id="82" dur="500" fill="hold"/>
                                        <p:tgtEl>
                                          <p:spTgt spid="50"/>
                                        </p:tgtEl>
                                        <p:attrNameLst>
                                          <p:attrName>ppt_x</p:attrName>
                                        </p:attrNameLst>
                                      </p:cBhvr>
                                      <p:tavLst>
                                        <p:tav tm="0">
                                          <p:val>
                                            <p:strVal val="#ppt_x"/>
                                          </p:val>
                                        </p:tav>
                                        <p:tav tm="100000">
                                          <p:val>
                                            <p:strVal val="#ppt_x"/>
                                          </p:val>
                                        </p:tav>
                                      </p:tavLst>
                                    </p:anim>
                                    <p:anim calcmode="lin" valueType="num">
                                      <p:cBhvr additive="base">
                                        <p:cTn id="83" dur="500" fill="hold"/>
                                        <p:tgtEl>
                                          <p:spTgt spid="50"/>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51"/>
                                        </p:tgtEl>
                                        <p:attrNameLst>
                                          <p:attrName>style.visibility</p:attrName>
                                        </p:attrNameLst>
                                      </p:cBhvr>
                                      <p:to>
                                        <p:strVal val="visible"/>
                                      </p:to>
                                    </p:set>
                                    <p:anim calcmode="lin" valueType="num">
                                      <p:cBhvr additive="base">
                                        <p:cTn id="86" dur="500" fill="hold"/>
                                        <p:tgtEl>
                                          <p:spTgt spid="51"/>
                                        </p:tgtEl>
                                        <p:attrNameLst>
                                          <p:attrName>ppt_x</p:attrName>
                                        </p:attrNameLst>
                                      </p:cBhvr>
                                      <p:tavLst>
                                        <p:tav tm="0">
                                          <p:val>
                                            <p:strVal val="#ppt_x"/>
                                          </p:val>
                                        </p:tav>
                                        <p:tav tm="100000">
                                          <p:val>
                                            <p:strVal val="#ppt_x"/>
                                          </p:val>
                                        </p:tav>
                                      </p:tavLst>
                                    </p:anim>
                                    <p:anim calcmode="lin" valueType="num">
                                      <p:cBhvr additive="base">
                                        <p:cTn id="87" dur="500" fill="hold"/>
                                        <p:tgtEl>
                                          <p:spTgt spid="51"/>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52"/>
                                        </p:tgtEl>
                                        <p:attrNameLst>
                                          <p:attrName>style.visibility</p:attrName>
                                        </p:attrNameLst>
                                      </p:cBhvr>
                                      <p:to>
                                        <p:strVal val="visible"/>
                                      </p:to>
                                    </p:set>
                                    <p:anim calcmode="lin" valueType="num">
                                      <p:cBhvr additive="base">
                                        <p:cTn id="90" dur="500" fill="hold"/>
                                        <p:tgtEl>
                                          <p:spTgt spid="52"/>
                                        </p:tgtEl>
                                        <p:attrNameLst>
                                          <p:attrName>ppt_x</p:attrName>
                                        </p:attrNameLst>
                                      </p:cBhvr>
                                      <p:tavLst>
                                        <p:tav tm="0">
                                          <p:val>
                                            <p:strVal val="#ppt_x"/>
                                          </p:val>
                                        </p:tav>
                                        <p:tav tm="100000">
                                          <p:val>
                                            <p:strVal val="#ppt_x"/>
                                          </p:val>
                                        </p:tav>
                                      </p:tavLst>
                                    </p:anim>
                                    <p:anim calcmode="lin" valueType="num">
                                      <p:cBhvr additive="base">
                                        <p:cTn id="91" dur="500" fill="hold"/>
                                        <p:tgtEl>
                                          <p:spTgt spid="52"/>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53"/>
                                        </p:tgtEl>
                                        <p:attrNameLst>
                                          <p:attrName>style.visibility</p:attrName>
                                        </p:attrNameLst>
                                      </p:cBhvr>
                                      <p:to>
                                        <p:strVal val="visible"/>
                                      </p:to>
                                    </p:set>
                                    <p:anim calcmode="lin" valueType="num">
                                      <p:cBhvr additive="base">
                                        <p:cTn id="94" dur="500" fill="hold"/>
                                        <p:tgtEl>
                                          <p:spTgt spid="53"/>
                                        </p:tgtEl>
                                        <p:attrNameLst>
                                          <p:attrName>ppt_x</p:attrName>
                                        </p:attrNameLst>
                                      </p:cBhvr>
                                      <p:tavLst>
                                        <p:tav tm="0">
                                          <p:val>
                                            <p:strVal val="#ppt_x"/>
                                          </p:val>
                                        </p:tav>
                                        <p:tav tm="100000">
                                          <p:val>
                                            <p:strVal val="#ppt_x"/>
                                          </p:val>
                                        </p:tav>
                                      </p:tavLst>
                                    </p:anim>
                                    <p:anim calcmode="lin" valueType="num">
                                      <p:cBhvr additive="base">
                                        <p:cTn id="95" dur="500" fill="hold"/>
                                        <p:tgtEl>
                                          <p:spTgt spid="53"/>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54"/>
                                        </p:tgtEl>
                                        <p:attrNameLst>
                                          <p:attrName>style.visibility</p:attrName>
                                        </p:attrNameLst>
                                      </p:cBhvr>
                                      <p:to>
                                        <p:strVal val="visible"/>
                                      </p:to>
                                    </p:set>
                                    <p:anim calcmode="lin" valueType="num">
                                      <p:cBhvr additive="base">
                                        <p:cTn id="98" dur="500" fill="hold"/>
                                        <p:tgtEl>
                                          <p:spTgt spid="54"/>
                                        </p:tgtEl>
                                        <p:attrNameLst>
                                          <p:attrName>ppt_x</p:attrName>
                                        </p:attrNameLst>
                                      </p:cBhvr>
                                      <p:tavLst>
                                        <p:tav tm="0">
                                          <p:val>
                                            <p:strVal val="#ppt_x"/>
                                          </p:val>
                                        </p:tav>
                                        <p:tav tm="100000">
                                          <p:val>
                                            <p:strVal val="#ppt_x"/>
                                          </p:val>
                                        </p:tav>
                                      </p:tavLst>
                                    </p:anim>
                                    <p:anim calcmode="lin" valueType="num">
                                      <p:cBhvr additive="base">
                                        <p:cTn id="99" dur="500" fill="hold"/>
                                        <p:tgtEl>
                                          <p:spTgt spid="54"/>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55"/>
                                        </p:tgtEl>
                                        <p:attrNameLst>
                                          <p:attrName>style.visibility</p:attrName>
                                        </p:attrNameLst>
                                      </p:cBhvr>
                                      <p:to>
                                        <p:strVal val="visible"/>
                                      </p:to>
                                    </p:set>
                                    <p:anim calcmode="lin" valueType="num">
                                      <p:cBhvr additive="base">
                                        <p:cTn id="102" dur="500" fill="hold"/>
                                        <p:tgtEl>
                                          <p:spTgt spid="55"/>
                                        </p:tgtEl>
                                        <p:attrNameLst>
                                          <p:attrName>ppt_x</p:attrName>
                                        </p:attrNameLst>
                                      </p:cBhvr>
                                      <p:tavLst>
                                        <p:tav tm="0">
                                          <p:val>
                                            <p:strVal val="0-#ppt_w/2"/>
                                          </p:val>
                                        </p:tav>
                                        <p:tav tm="100000">
                                          <p:val>
                                            <p:strVal val="#ppt_x"/>
                                          </p:val>
                                        </p:tav>
                                      </p:tavLst>
                                    </p:anim>
                                    <p:anim calcmode="lin" valueType="num">
                                      <p:cBhvr additive="base">
                                        <p:cTn id="103" dur="500" fill="hold"/>
                                        <p:tgtEl>
                                          <p:spTgt spid="55"/>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56"/>
                                        </p:tgtEl>
                                        <p:attrNameLst>
                                          <p:attrName>style.visibility</p:attrName>
                                        </p:attrNameLst>
                                      </p:cBhvr>
                                      <p:to>
                                        <p:strVal val="visible"/>
                                      </p:to>
                                    </p:set>
                                    <p:anim calcmode="lin" valueType="num">
                                      <p:cBhvr additive="base">
                                        <p:cTn id="106" dur="500" fill="hold"/>
                                        <p:tgtEl>
                                          <p:spTgt spid="56"/>
                                        </p:tgtEl>
                                        <p:attrNameLst>
                                          <p:attrName>ppt_x</p:attrName>
                                        </p:attrNameLst>
                                      </p:cBhvr>
                                      <p:tavLst>
                                        <p:tav tm="0">
                                          <p:val>
                                            <p:strVal val="#ppt_x"/>
                                          </p:val>
                                        </p:tav>
                                        <p:tav tm="100000">
                                          <p:val>
                                            <p:strVal val="#ppt_x"/>
                                          </p:val>
                                        </p:tav>
                                      </p:tavLst>
                                    </p:anim>
                                    <p:anim calcmode="lin" valueType="num">
                                      <p:cBhvr additive="base">
                                        <p:cTn id="107" dur="500" fill="hold"/>
                                        <p:tgtEl>
                                          <p:spTgt spid="56"/>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57"/>
                                        </p:tgtEl>
                                        <p:attrNameLst>
                                          <p:attrName>style.visibility</p:attrName>
                                        </p:attrNameLst>
                                      </p:cBhvr>
                                      <p:to>
                                        <p:strVal val="visible"/>
                                      </p:to>
                                    </p:set>
                                    <p:anim calcmode="lin" valueType="num">
                                      <p:cBhvr additive="base">
                                        <p:cTn id="110" dur="500" fill="hold"/>
                                        <p:tgtEl>
                                          <p:spTgt spid="57"/>
                                        </p:tgtEl>
                                        <p:attrNameLst>
                                          <p:attrName>ppt_x</p:attrName>
                                        </p:attrNameLst>
                                      </p:cBhvr>
                                      <p:tavLst>
                                        <p:tav tm="0">
                                          <p:val>
                                            <p:strVal val="0-#ppt_w/2"/>
                                          </p:val>
                                        </p:tav>
                                        <p:tav tm="100000">
                                          <p:val>
                                            <p:strVal val="#ppt_x"/>
                                          </p:val>
                                        </p:tav>
                                      </p:tavLst>
                                    </p:anim>
                                    <p:anim calcmode="lin" valueType="num">
                                      <p:cBhvr additive="base">
                                        <p:cTn id="111" dur="500" fill="hold"/>
                                        <p:tgtEl>
                                          <p:spTgt spid="57"/>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58"/>
                                        </p:tgtEl>
                                        <p:attrNameLst>
                                          <p:attrName>style.visibility</p:attrName>
                                        </p:attrNameLst>
                                      </p:cBhvr>
                                      <p:to>
                                        <p:strVal val="visible"/>
                                      </p:to>
                                    </p:set>
                                    <p:anim calcmode="lin" valueType="num">
                                      <p:cBhvr additive="base">
                                        <p:cTn id="114" dur="500" fill="hold"/>
                                        <p:tgtEl>
                                          <p:spTgt spid="58"/>
                                        </p:tgtEl>
                                        <p:attrNameLst>
                                          <p:attrName>ppt_x</p:attrName>
                                        </p:attrNameLst>
                                      </p:cBhvr>
                                      <p:tavLst>
                                        <p:tav tm="0">
                                          <p:val>
                                            <p:strVal val="0-#ppt_w/2"/>
                                          </p:val>
                                        </p:tav>
                                        <p:tav tm="100000">
                                          <p:val>
                                            <p:strVal val="#ppt_x"/>
                                          </p:val>
                                        </p:tav>
                                      </p:tavLst>
                                    </p:anim>
                                    <p:anim calcmode="lin" valueType="num">
                                      <p:cBhvr additive="base">
                                        <p:cTn id="115" dur="500" fill="hold"/>
                                        <p:tgtEl>
                                          <p:spTgt spid="58"/>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67"/>
                                        </p:tgtEl>
                                        <p:attrNameLst>
                                          <p:attrName>style.visibility</p:attrName>
                                        </p:attrNameLst>
                                      </p:cBhvr>
                                      <p:to>
                                        <p:strVal val="visible"/>
                                      </p:to>
                                    </p:set>
                                    <p:anim calcmode="lin" valueType="num">
                                      <p:cBhvr additive="base">
                                        <p:cTn id="118" dur="500" fill="hold"/>
                                        <p:tgtEl>
                                          <p:spTgt spid="67"/>
                                        </p:tgtEl>
                                        <p:attrNameLst>
                                          <p:attrName>ppt_x</p:attrName>
                                        </p:attrNameLst>
                                      </p:cBhvr>
                                      <p:tavLst>
                                        <p:tav tm="0">
                                          <p:val>
                                            <p:strVal val="#ppt_x"/>
                                          </p:val>
                                        </p:tav>
                                        <p:tav tm="100000">
                                          <p:val>
                                            <p:strVal val="#ppt_x"/>
                                          </p:val>
                                        </p:tav>
                                      </p:tavLst>
                                    </p:anim>
                                    <p:anim calcmode="lin" valueType="num">
                                      <p:cBhvr additive="base">
                                        <p:cTn id="119" dur="500" fill="hold"/>
                                        <p:tgtEl>
                                          <p:spTgt spid="67"/>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68"/>
                                        </p:tgtEl>
                                        <p:attrNameLst>
                                          <p:attrName>style.visibility</p:attrName>
                                        </p:attrNameLst>
                                      </p:cBhvr>
                                      <p:to>
                                        <p:strVal val="visible"/>
                                      </p:to>
                                    </p:set>
                                    <p:anim calcmode="lin" valueType="num">
                                      <p:cBhvr additive="base">
                                        <p:cTn id="122" dur="500" fill="hold"/>
                                        <p:tgtEl>
                                          <p:spTgt spid="68"/>
                                        </p:tgtEl>
                                        <p:attrNameLst>
                                          <p:attrName>ppt_x</p:attrName>
                                        </p:attrNameLst>
                                      </p:cBhvr>
                                      <p:tavLst>
                                        <p:tav tm="0">
                                          <p:val>
                                            <p:strVal val="#ppt_x"/>
                                          </p:val>
                                        </p:tav>
                                        <p:tav tm="100000">
                                          <p:val>
                                            <p:strVal val="#ppt_x"/>
                                          </p:val>
                                        </p:tav>
                                      </p:tavLst>
                                    </p:anim>
                                    <p:anim calcmode="lin" valueType="num">
                                      <p:cBhvr additive="base">
                                        <p:cTn id="123" dur="500" fill="hold"/>
                                        <p:tgtEl>
                                          <p:spTgt spid="68"/>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69"/>
                                        </p:tgtEl>
                                        <p:attrNameLst>
                                          <p:attrName>style.visibility</p:attrName>
                                        </p:attrNameLst>
                                      </p:cBhvr>
                                      <p:to>
                                        <p:strVal val="visible"/>
                                      </p:to>
                                    </p:set>
                                    <p:anim calcmode="lin" valueType="num">
                                      <p:cBhvr additive="base">
                                        <p:cTn id="126" dur="500" fill="hold"/>
                                        <p:tgtEl>
                                          <p:spTgt spid="69"/>
                                        </p:tgtEl>
                                        <p:attrNameLst>
                                          <p:attrName>ppt_x</p:attrName>
                                        </p:attrNameLst>
                                      </p:cBhvr>
                                      <p:tavLst>
                                        <p:tav tm="0">
                                          <p:val>
                                            <p:strVal val="#ppt_x"/>
                                          </p:val>
                                        </p:tav>
                                        <p:tav tm="100000">
                                          <p:val>
                                            <p:strVal val="#ppt_x"/>
                                          </p:val>
                                        </p:tav>
                                      </p:tavLst>
                                    </p:anim>
                                    <p:anim calcmode="lin" valueType="num">
                                      <p:cBhvr additive="base">
                                        <p:cTn id="127" dur="500" fill="hold"/>
                                        <p:tgtEl>
                                          <p:spTgt spid="69"/>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70"/>
                                        </p:tgtEl>
                                        <p:attrNameLst>
                                          <p:attrName>style.visibility</p:attrName>
                                        </p:attrNameLst>
                                      </p:cBhvr>
                                      <p:to>
                                        <p:strVal val="visible"/>
                                      </p:to>
                                    </p:set>
                                    <p:anim calcmode="lin" valueType="num">
                                      <p:cBhvr additive="base">
                                        <p:cTn id="130" dur="500" fill="hold"/>
                                        <p:tgtEl>
                                          <p:spTgt spid="70"/>
                                        </p:tgtEl>
                                        <p:attrNameLst>
                                          <p:attrName>ppt_x</p:attrName>
                                        </p:attrNameLst>
                                      </p:cBhvr>
                                      <p:tavLst>
                                        <p:tav tm="0">
                                          <p:val>
                                            <p:strVal val="0-#ppt_w/2"/>
                                          </p:val>
                                        </p:tav>
                                        <p:tav tm="100000">
                                          <p:val>
                                            <p:strVal val="#ppt_x"/>
                                          </p:val>
                                        </p:tav>
                                      </p:tavLst>
                                    </p:anim>
                                    <p:anim calcmode="lin" valueType="num">
                                      <p:cBhvr additive="base">
                                        <p:cTn id="131" dur="500" fill="hold"/>
                                        <p:tgtEl>
                                          <p:spTgt spid="70"/>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71"/>
                                        </p:tgtEl>
                                        <p:attrNameLst>
                                          <p:attrName>style.visibility</p:attrName>
                                        </p:attrNameLst>
                                      </p:cBhvr>
                                      <p:to>
                                        <p:strVal val="visible"/>
                                      </p:to>
                                    </p:set>
                                    <p:anim calcmode="lin" valueType="num">
                                      <p:cBhvr additive="base">
                                        <p:cTn id="134" dur="500" fill="hold"/>
                                        <p:tgtEl>
                                          <p:spTgt spid="71"/>
                                        </p:tgtEl>
                                        <p:attrNameLst>
                                          <p:attrName>ppt_x</p:attrName>
                                        </p:attrNameLst>
                                      </p:cBhvr>
                                      <p:tavLst>
                                        <p:tav tm="0">
                                          <p:val>
                                            <p:strVal val="#ppt_x"/>
                                          </p:val>
                                        </p:tav>
                                        <p:tav tm="100000">
                                          <p:val>
                                            <p:strVal val="#ppt_x"/>
                                          </p:val>
                                        </p:tav>
                                      </p:tavLst>
                                    </p:anim>
                                    <p:anim calcmode="lin" valueType="num">
                                      <p:cBhvr additive="base">
                                        <p:cTn id="135" dur="500" fill="hold"/>
                                        <p:tgtEl>
                                          <p:spTgt spid="71"/>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72"/>
                                        </p:tgtEl>
                                        <p:attrNameLst>
                                          <p:attrName>style.visibility</p:attrName>
                                        </p:attrNameLst>
                                      </p:cBhvr>
                                      <p:to>
                                        <p:strVal val="visible"/>
                                      </p:to>
                                    </p:set>
                                    <p:anim calcmode="lin" valueType="num">
                                      <p:cBhvr additive="base">
                                        <p:cTn id="138" dur="500" fill="hold"/>
                                        <p:tgtEl>
                                          <p:spTgt spid="72"/>
                                        </p:tgtEl>
                                        <p:attrNameLst>
                                          <p:attrName>ppt_x</p:attrName>
                                        </p:attrNameLst>
                                      </p:cBhvr>
                                      <p:tavLst>
                                        <p:tav tm="0">
                                          <p:val>
                                            <p:strVal val="0-#ppt_w/2"/>
                                          </p:val>
                                        </p:tav>
                                        <p:tav tm="100000">
                                          <p:val>
                                            <p:strVal val="#ppt_x"/>
                                          </p:val>
                                        </p:tav>
                                      </p:tavLst>
                                    </p:anim>
                                    <p:anim calcmode="lin" valueType="num">
                                      <p:cBhvr additive="base">
                                        <p:cTn id="139" dur="500" fill="hold"/>
                                        <p:tgtEl>
                                          <p:spTgt spid="72"/>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73"/>
                                        </p:tgtEl>
                                        <p:attrNameLst>
                                          <p:attrName>style.visibility</p:attrName>
                                        </p:attrNameLst>
                                      </p:cBhvr>
                                      <p:to>
                                        <p:strVal val="visible"/>
                                      </p:to>
                                    </p:set>
                                    <p:anim calcmode="lin" valueType="num">
                                      <p:cBhvr additive="base">
                                        <p:cTn id="142" dur="500" fill="hold"/>
                                        <p:tgtEl>
                                          <p:spTgt spid="73"/>
                                        </p:tgtEl>
                                        <p:attrNameLst>
                                          <p:attrName>ppt_x</p:attrName>
                                        </p:attrNameLst>
                                      </p:cBhvr>
                                      <p:tavLst>
                                        <p:tav tm="0">
                                          <p:val>
                                            <p:strVal val="#ppt_x"/>
                                          </p:val>
                                        </p:tav>
                                        <p:tav tm="100000">
                                          <p:val>
                                            <p:strVal val="#ppt_x"/>
                                          </p:val>
                                        </p:tav>
                                      </p:tavLst>
                                    </p:anim>
                                    <p:anim calcmode="lin" valueType="num">
                                      <p:cBhvr additive="base">
                                        <p:cTn id="143" dur="500" fill="hold"/>
                                        <p:tgtEl>
                                          <p:spTgt spid="73"/>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74"/>
                                        </p:tgtEl>
                                        <p:attrNameLst>
                                          <p:attrName>style.visibility</p:attrName>
                                        </p:attrNameLst>
                                      </p:cBhvr>
                                      <p:to>
                                        <p:strVal val="visible"/>
                                      </p:to>
                                    </p:set>
                                    <p:anim calcmode="lin" valueType="num">
                                      <p:cBhvr additive="base">
                                        <p:cTn id="146" dur="500" fill="hold"/>
                                        <p:tgtEl>
                                          <p:spTgt spid="74"/>
                                        </p:tgtEl>
                                        <p:attrNameLst>
                                          <p:attrName>ppt_x</p:attrName>
                                        </p:attrNameLst>
                                      </p:cBhvr>
                                      <p:tavLst>
                                        <p:tav tm="0">
                                          <p:val>
                                            <p:strVal val="#ppt_x"/>
                                          </p:val>
                                        </p:tav>
                                        <p:tav tm="100000">
                                          <p:val>
                                            <p:strVal val="#ppt_x"/>
                                          </p:val>
                                        </p:tav>
                                      </p:tavLst>
                                    </p:anim>
                                    <p:anim calcmode="lin" valueType="num">
                                      <p:cBhvr additive="base">
                                        <p:cTn id="147" dur="500" fill="hold"/>
                                        <p:tgtEl>
                                          <p:spTgt spid="74"/>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75"/>
                                        </p:tgtEl>
                                        <p:attrNameLst>
                                          <p:attrName>style.visibility</p:attrName>
                                        </p:attrNameLst>
                                      </p:cBhvr>
                                      <p:to>
                                        <p:strVal val="visible"/>
                                      </p:to>
                                    </p:set>
                                    <p:anim calcmode="lin" valueType="num">
                                      <p:cBhvr additive="base">
                                        <p:cTn id="150" dur="500" fill="hold"/>
                                        <p:tgtEl>
                                          <p:spTgt spid="75"/>
                                        </p:tgtEl>
                                        <p:attrNameLst>
                                          <p:attrName>ppt_x</p:attrName>
                                        </p:attrNameLst>
                                      </p:cBhvr>
                                      <p:tavLst>
                                        <p:tav tm="0">
                                          <p:val>
                                            <p:strVal val="#ppt_x"/>
                                          </p:val>
                                        </p:tav>
                                        <p:tav tm="100000">
                                          <p:val>
                                            <p:strVal val="#ppt_x"/>
                                          </p:val>
                                        </p:tav>
                                      </p:tavLst>
                                    </p:anim>
                                    <p:anim calcmode="lin" valueType="num">
                                      <p:cBhvr additive="base">
                                        <p:cTn id="151" dur="500" fill="hold"/>
                                        <p:tgtEl>
                                          <p:spTgt spid="75"/>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76"/>
                                        </p:tgtEl>
                                        <p:attrNameLst>
                                          <p:attrName>style.visibility</p:attrName>
                                        </p:attrNameLst>
                                      </p:cBhvr>
                                      <p:to>
                                        <p:strVal val="visible"/>
                                      </p:to>
                                    </p:set>
                                    <p:anim calcmode="lin" valueType="num">
                                      <p:cBhvr additive="base">
                                        <p:cTn id="154" dur="500" fill="hold"/>
                                        <p:tgtEl>
                                          <p:spTgt spid="76"/>
                                        </p:tgtEl>
                                        <p:attrNameLst>
                                          <p:attrName>ppt_x</p:attrName>
                                        </p:attrNameLst>
                                      </p:cBhvr>
                                      <p:tavLst>
                                        <p:tav tm="0">
                                          <p:val>
                                            <p:strVal val="0-#ppt_w/2"/>
                                          </p:val>
                                        </p:tav>
                                        <p:tav tm="100000">
                                          <p:val>
                                            <p:strVal val="#ppt_x"/>
                                          </p:val>
                                        </p:tav>
                                      </p:tavLst>
                                    </p:anim>
                                    <p:anim calcmode="lin" valueType="num">
                                      <p:cBhvr additive="base">
                                        <p:cTn id="155" dur="500" fill="hold"/>
                                        <p:tgtEl>
                                          <p:spTgt spid="76"/>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79"/>
                                        </p:tgtEl>
                                        <p:attrNameLst>
                                          <p:attrName>style.visibility</p:attrName>
                                        </p:attrNameLst>
                                      </p:cBhvr>
                                      <p:to>
                                        <p:strVal val="visible"/>
                                      </p:to>
                                    </p:set>
                                    <p:anim calcmode="lin" valueType="num">
                                      <p:cBhvr additive="base">
                                        <p:cTn id="158" dur="500" fill="hold"/>
                                        <p:tgtEl>
                                          <p:spTgt spid="79"/>
                                        </p:tgtEl>
                                        <p:attrNameLst>
                                          <p:attrName>ppt_x</p:attrName>
                                        </p:attrNameLst>
                                      </p:cBhvr>
                                      <p:tavLst>
                                        <p:tav tm="0">
                                          <p:val>
                                            <p:strVal val="#ppt_x"/>
                                          </p:val>
                                        </p:tav>
                                        <p:tav tm="100000">
                                          <p:val>
                                            <p:strVal val="#ppt_x"/>
                                          </p:val>
                                        </p:tav>
                                      </p:tavLst>
                                    </p:anim>
                                    <p:anim calcmode="lin" valueType="num">
                                      <p:cBhvr additive="base">
                                        <p:cTn id="159" dur="500" fill="hold"/>
                                        <p:tgtEl>
                                          <p:spTgt spid="79"/>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80"/>
                                        </p:tgtEl>
                                        <p:attrNameLst>
                                          <p:attrName>style.visibility</p:attrName>
                                        </p:attrNameLst>
                                      </p:cBhvr>
                                      <p:to>
                                        <p:strVal val="visible"/>
                                      </p:to>
                                    </p:set>
                                    <p:anim calcmode="lin" valueType="num">
                                      <p:cBhvr additive="base">
                                        <p:cTn id="162" dur="500" fill="hold"/>
                                        <p:tgtEl>
                                          <p:spTgt spid="80"/>
                                        </p:tgtEl>
                                        <p:attrNameLst>
                                          <p:attrName>ppt_x</p:attrName>
                                        </p:attrNameLst>
                                      </p:cBhvr>
                                      <p:tavLst>
                                        <p:tav tm="0">
                                          <p:val>
                                            <p:strVal val="#ppt_x"/>
                                          </p:val>
                                        </p:tav>
                                        <p:tav tm="100000">
                                          <p:val>
                                            <p:strVal val="#ppt_x"/>
                                          </p:val>
                                        </p:tav>
                                      </p:tavLst>
                                    </p:anim>
                                    <p:anim calcmode="lin" valueType="num">
                                      <p:cBhvr additive="base">
                                        <p:cTn id="163" dur="500" fill="hold"/>
                                        <p:tgtEl>
                                          <p:spTgt spid="80"/>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81"/>
                                        </p:tgtEl>
                                        <p:attrNameLst>
                                          <p:attrName>style.visibility</p:attrName>
                                        </p:attrNameLst>
                                      </p:cBhvr>
                                      <p:to>
                                        <p:strVal val="visible"/>
                                      </p:to>
                                    </p:set>
                                    <p:anim calcmode="lin" valueType="num">
                                      <p:cBhvr additive="base">
                                        <p:cTn id="166" dur="500" fill="hold"/>
                                        <p:tgtEl>
                                          <p:spTgt spid="81"/>
                                        </p:tgtEl>
                                        <p:attrNameLst>
                                          <p:attrName>ppt_x</p:attrName>
                                        </p:attrNameLst>
                                      </p:cBhvr>
                                      <p:tavLst>
                                        <p:tav tm="0">
                                          <p:val>
                                            <p:strVal val="#ppt_x"/>
                                          </p:val>
                                        </p:tav>
                                        <p:tav tm="100000">
                                          <p:val>
                                            <p:strVal val="#ppt_x"/>
                                          </p:val>
                                        </p:tav>
                                      </p:tavLst>
                                    </p:anim>
                                    <p:anim calcmode="lin" valueType="num">
                                      <p:cBhvr additive="base">
                                        <p:cTn id="167" dur="500" fill="hold"/>
                                        <p:tgtEl>
                                          <p:spTgt spid="81"/>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82"/>
                                        </p:tgtEl>
                                        <p:attrNameLst>
                                          <p:attrName>style.visibility</p:attrName>
                                        </p:attrNameLst>
                                      </p:cBhvr>
                                      <p:to>
                                        <p:strVal val="visible"/>
                                      </p:to>
                                    </p:set>
                                    <p:anim calcmode="lin" valueType="num">
                                      <p:cBhvr additive="base">
                                        <p:cTn id="170" dur="500" fill="hold"/>
                                        <p:tgtEl>
                                          <p:spTgt spid="82"/>
                                        </p:tgtEl>
                                        <p:attrNameLst>
                                          <p:attrName>ppt_x</p:attrName>
                                        </p:attrNameLst>
                                      </p:cBhvr>
                                      <p:tavLst>
                                        <p:tav tm="0">
                                          <p:val>
                                            <p:strVal val="#ppt_x"/>
                                          </p:val>
                                        </p:tav>
                                        <p:tav tm="100000">
                                          <p:val>
                                            <p:strVal val="#ppt_x"/>
                                          </p:val>
                                        </p:tav>
                                      </p:tavLst>
                                    </p:anim>
                                    <p:anim calcmode="lin" valueType="num">
                                      <p:cBhvr additive="base">
                                        <p:cTn id="171" dur="500" fill="hold"/>
                                        <p:tgtEl>
                                          <p:spTgt spid="82"/>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83"/>
                                        </p:tgtEl>
                                        <p:attrNameLst>
                                          <p:attrName>style.visibility</p:attrName>
                                        </p:attrNameLst>
                                      </p:cBhvr>
                                      <p:to>
                                        <p:strVal val="visible"/>
                                      </p:to>
                                    </p:set>
                                    <p:anim calcmode="lin" valueType="num">
                                      <p:cBhvr additive="base">
                                        <p:cTn id="174" dur="500" fill="hold"/>
                                        <p:tgtEl>
                                          <p:spTgt spid="83"/>
                                        </p:tgtEl>
                                        <p:attrNameLst>
                                          <p:attrName>ppt_x</p:attrName>
                                        </p:attrNameLst>
                                      </p:cBhvr>
                                      <p:tavLst>
                                        <p:tav tm="0">
                                          <p:val>
                                            <p:strVal val="#ppt_x"/>
                                          </p:val>
                                        </p:tav>
                                        <p:tav tm="100000">
                                          <p:val>
                                            <p:strVal val="#ppt_x"/>
                                          </p:val>
                                        </p:tav>
                                      </p:tavLst>
                                    </p:anim>
                                    <p:anim calcmode="lin" valueType="num">
                                      <p:cBhvr additive="base">
                                        <p:cTn id="175" dur="500" fill="hold"/>
                                        <p:tgtEl>
                                          <p:spTgt spid="83"/>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84"/>
                                        </p:tgtEl>
                                        <p:attrNameLst>
                                          <p:attrName>style.visibility</p:attrName>
                                        </p:attrNameLst>
                                      </p:cBhvr>
                                      <p:to>
                                        <p:strVal val="visible"/>
                                      </p:to>
                                    </p:set>
                                    <p:anim calcmode="lin" valueType="num">
                                      <p:cBhvr additive="base">
                                        <p:cTn id="178" dur="500" fill="hold"/>
                                        <p:tgtEl>
                                          <p:spTgt spid="84"/>
                                        </p:tgtEl>
                                        <p:attrNameLst>
                                          <p:attrName>ppt_x</p:attrName>
                                        </p:attrNameLst>
                                      </p:cBhvr>
                                      <p:tavLst>
                                        <p:tav tm="0">
                                          <p:val>
                                            <p:strVal val="0-#ppt_w/2"/>
                                          </p:val>
                                        </p:tav>
                                        <p:tav tm="100000">
                                          <p:val>
                                            <p:strVal val="#ppt_x"/>
                                          </p:val>
                                        </p:tav>
                                      </p:tavLst>
                                    </p:anim>
                                    <p:anim calcmode="lin" valueType="num">
                                      <p:cBhvr additive="base">
                                        <p:cTn id="179" dur="500" fill="hold"/>
                                        <p:tgtEl>
                                          <p:spTgt spid="84"/>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85"/>
                                        </p:tgtEl>
                                        <p:attrNameLst>
                                          <p:attrName>style.visibility</p:attrName>
                                        </p:attrNameLst>
                                      </p:cBhvr>
                                      <p:to>
                                        <p:strVal val="visible"/>
                                      </p:to>
                                    </p:set>
                                    <p:anim calcmode="lin" valueType="num">
                                      <p:cBhvr additive="base">
                                        <p:cTn id="182" dur="500" fill="hold"/>
                                        <p:tgtEl>
                                          <p:spTgt spid="85"/>
                                        </p:tgtEl>
                                        <p:attrNameLst>
                                          <p:attrName>ppt_x</p:attrName>
                                        </p:attrNameLst>
                                      </p:cBhvr>
                                      <p:tavLst>
                                        <p:tav tm="0">
                                          <p:val>
                                            <p:strVal val="#ppt_x"/>
                                          </p:val>
                                        </p:tav>
                                        <p:tav tm="100000">
                                          <p:val>
                                            <p:strVal val="#ppt_x"/>
                                          </p:val>
                                        </p:tav>
                                      </p:tavLst>
                                    </p:anim>
                                    <p:anim calcmode="lin" valueType="num">
                                      <p:cBhvr additive="base">
                                        <p:cTn id="183" dur="500" fill="hold"/>
                                        <p:tgtEl>
                                          <p:spTgt spid="85"/>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86"/>
                                        </p:tgtEl>
                                        <p:attrNameLst>
                                          <p:attrName>style.visibility</p:attrName>
                                        </p:attrNameLst>
                                      </p:cBhvr>
                                      <p:to>
                                        <p:strVal val="visible"/>
                                      </p:to>
                                    </p:set>
                                    <p:anim calcmode="lin" valueType="num">
                                      <p:cBhvr additive="base">
                                        <p:cTn id="186" dur="500" fill="hold"/>
                                        <p:tgtEl>
                                          <p:spTgt spid="86"/>
                                        </p:tgtEl>
                                        <p:attrNameLst>
                                          <p:attrName>ppt_x</p:attrName>
                                        </p:attrNameLst>
                                      </p:cBhvr>
                                      <p:tavLst>
                                        <p:tav tm="0">
                                          <p:val>
                                            <p:strVal val="#ppt_x"/>
                                          </p:val>
                                        </p:tav>
                                        <p:tav tm="100000">
                                          <p:val>
                                            <p:strVal val="#ppt_x"/>
                                          </p:val>
                                        </p:tav>
                                      </p:tavLst>
                                    </p:anim>
                                    <p:anim calcmode="lin" valueType="num">
                                      <p:cBhvr additive="base">
                                        <p:cTn id="187" dur="500" fill="hold"/>
                                        <p:tgtEl>
                                          <p:spTgt spid="86"/>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87"/>
                                        </p:tgtEl>
                                        <p:attrNameLst>
                                          <p:attrName>style.visibility</p:attrName>
                                        </p:attrNameLst>
                                      </p:cBhvr>
                                      <p:to>
                                        <p:strVal val="visible"/>
                                      </p:to>
                                    </p:set>
                                    <p:anim calcmode="lin" valueType="num">
                                      <p:cBhvr additive="base">
                                        <p:cTn id="190" dur="500" fill="hold"/>
                                        <p:tgtEl>
                                          <p:spTgt spid="87"/>
                                        </p:tgtEl>
                                        <p:attrNameLst>
                                          <p:attrName>ppt_x</p:attrName>
                                        </p:attrNameLst>
                                      </p:cBhvr>
                                      <p:tavLst>
                                        <p:tav tm="0">
                                          <p:val>
                                            <p:strVal val="#ppt_x"/>
                                          </p:val>
                                        </p:tav>
                                        <p:tav tm="100000">
                                          <p:val>
                                            <p:strVal val="#ppt_x"/>
                                          </p:val>
                                        </p:tav>
                                      </p:tavLst>
                                    </p:anim>
                                    <p:anim calcmode="lin" valueType="num">
                                      <p:cBhvr additive="base">
                                        <p:cTn id="191" dur="500" fill="hold"/>
                                        <p:tgtEl>
                                          <p:spTgt spid="87"/>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88"/>
                                        </p:tgtEl>
                                        <p:attrNameLst>
                                          <p:attrName>style.visibility</p:attrName>
                                        </p:attrNameLst>
                                      </p:cBhvr>
                                      <p:to>
                                        <p:strVal val="visible"/>
                                      </p:to>
                                    </p:set>
                                    <p:anim calcmode="lin" valueType="num">
                                      <p:cBhvr additive="base">
                                        <p:cTn id="194" dur="500" fill="hold"/>
                                        <p:tgtEl>
                                          <p:spTgt spid="88"/>
                                        </p:tgtEl>
                                        <p:attrNameLst>
                                          <p:attrName>ppt_x</p:attrName>
                                        </p:attrNameLst>
                                      </p:cBhvr>
                                      <p:tavLst>
                                        <p:tav tm="0">
                                          <p:val>
                                            <p:strVal val="#ppt_x"/>
                                          </p:val>
                                        </p:tav>
                                        <p:tav tm="100000">
                                          <p:val>
                                            <p:strVal val="#ppt_x"/>
                                          </p:val>
                                        </p:tav>
                                      </p:tavLst>
                                    </p:anim>
                                    <p:anim calcmode="lin" valueType="num">
                                      <p:cBhvr additive="base">
                                        <p:cTn id="195" dur="500" fill="hold"/>
                                        <p:tgtEl>
                                          <p:spTgt spid="88"/>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89"/>
                                        </p:tgtEl>
                                        <p:attrNameLst>
                                          <p:attrName>style.visibility</p:attrName>
                                        </p:attrNameLst>
                                      </p:cBhvr>
                                      <p:to>
                                        <p:strVal val="visible"/>
                                      </p:to>
                                    </p:set>
                                    <p:anim calcmode="lin" valueType="num">
                                      <p:cBhvr additive="base">
                                        <p:cTn id="198" dur="500" fill="hold"/>
                                        <p:tgtEl>
                                          <p:spTgt spid="89"/>
                                        </p:tgtEl>
                                        <p:attrNameLst>
                                          <p:attrName>ppt_x</p:attrName>
                                        </p:attrNameLst>
                                      </p:cBhvr>
                                      <p:tavLst>
                                        <p:tav tm="0">
                                          <p:val>
                                            <p:strVal val="#ppt_x"/>
                                          </p:val>
                                        </p:tav>
                                        <p:tav tm="100000">
                                          <p:val>
                                            <p:strVal val="#ppt_x"/>
                                          </p:val>
                                        </p:tav>
                                      </p:tavLst>
                                    </p:anim>
                                    <p:anim calcmode="lin" valueType="num">
                                      <p:cBhvr additive="base">
                                        <p:cTn id="199" dur="500" fill="hold"/>
                                        <p:tgtEl>
                                          <p:spTgt spid="89"/>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90"/>
                                        </p:tgtEl>
                                        <p:attrNameLst>
                                          <p:attrName>style.visibility</p:attrName>
                                        </p:attrNameLst>
                                      </p:cBhvr>
                                      <p:to>
                                        <p:strVal val="visible"/>
                                      </p:to>
                                    </p:set>
                                    <p:anim calcmode="lin" valueType="num">
                                      <p:cBhvr additive="base">
                                        <p:cTn id="202" dur="500" fill="hold"/>
                                        <p:tgtEl>
                                          <p:spTgt spid="90"/>
                                        </p:tgtEl>
                                        <p:attrNameLst>
                                          <p:attrName>ppt_x</p:attrName>
                                        </p:attrNameLst>
                                      </p:cBhvr>
                                      <p:tavLst>
                                        <p:tav tm="0">
                                          <p:val>
                                            <p:strVal val="#ppt_x"/>
                                          </p:val>
                                        </p:tav>
                                        <p:tav tm="100000">
                                          <p:val>
                                            <p:strVal val="#ppt_x"/>
                                          </p:val>
                                        </p:tav>
                                      </p:tavLst>
                                    </p:anim>
                                    <p:anim calcmode="lin" valueType="num">
                                      <p:cBhvr additive="base">
                                        <p:cTn id="203" dur="500" fill="hold"/>
                                        <p:tgtEl>
                                          <p:spTgt spid="90"/>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91"/>
                                        </p:tgtEl>
                                        <p:attrNameLst>
                                          <p:attrName>style.visibility</p:attrName>
                                        </p:attrNameLst>
                                      </p:cBhvr>
                                      <p:to>
                                        <p:strVal val="visible"/>
                                      </p:to>
                                    </p:set>
                                    <p:anim calcmode="lin" valueType="num">
                                      <p:cBhvr additive="base">
                                        <p:cTn id="206" dur="500" fill="hold"/>
                                        <p:tgtEl>
                                          <p:spTgt spid="91"/>
                                        </p:tgtEl>
                                        <p:attrNameLst>
                                          <p:attrName>ppt_x</p:attrName>
                                        </p:attrNameLst>
                                      </p:cBhvr>
                                      <p:tavLst>
                                        <p:tav tm="0">
                                          <p:val>
                                            <p:strVal val="#ppt_x"/>
                                          </p:val>
                                        </p:tav>
                                        <p:tav tm="100000">
                                          <p:val>
                                            <p:strVal val="#ppt_x"/>
                                          </p:val>
                                        </p:tav>
                                      </p:tavLst>
                                    </p:anim>
                                    <p:anim calcmode="lin" valueType="num">
                                      <p:cBhvr additive="base">
                                        <p:cTn id="207" dur="500" fill="hold"/>
                                        <p:tgtEl>
                                          <p:spTgt spid="91"/>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92"/>
                                        </p:tgtEl>
                                        <p:attrNameLst>
                                          <p:attrName>style.visibility</p:attrName>
                                        </p:attrNameLst>
                                      </p:cBhvr>
                                      <p:to>
                                        <p:strVal val="visible"/>
                                      </p:to>
                                    </p:set>
                                    <p:anim calcmode="lin" valueType="num">
                                      <p:cBhvr additive="base">
                                        <p:cTn id="210" dur="500" fill="hold"/>
                                        <p:tgtEl>
                                          <p:spTgt spid="92"/>
                                        </p:tgtEl>
                                        <p:attrNameLst>
                                          <p:attrName>ppt_x</p:attrName>
                                        </p:attrNameLst>
                                      </p:cBhvr>
                                      <p:tavLst>
                                        <p:tav tm="0">
                                          <p:val>
                                            <p:strVal val="#ppt_x"/>
                                          </p:val>
                                        </p:tav>
                                        <p:tav tm="100000">
                                          <p:val>
                                            <p:strVal val="#ppt_x"/>
                                          </p:val>
                                        </p:tav>
                                      </p:tavLst>
                                    </p:anim>
                                    <p:anim calcmode="lin" valueType="num">
                                      <p:cBhvr additive="base">
                                        <p:cTn id="211" dur="500" fill="hold"/>
                                        <p:tgtEl>
                                          <p:spTgt spid="92"/>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93"/>
                                        </p:tgtEl>
                                        <p:attrNameLst>
                                          <p:attrName>style.visibility</p:attrName>
                                        </p:attrNameLst>
                                      </p:cBhvr>
                                      <p:to>
                                        <p:strVal val="visible"/>
                                      </p:to>
                                    </p:set>
                                    <p:anim calcmode="lin" valueType="num">
                                      <p:cBhvr additive="base">
                                        <p:cTn id="214" dur="500" fill="hold"/>
                                        <p:tgtEl>
                                          <p:spTgt spid="93"/>
                                        </p:tgtEl>
                                        <p:attrNameLst>
                                          <p:attrName>ppt_x</p:attrName>
                                        </p:attrNameLst>
                                      </p:cBhvr>
                                      <p:tavLst>
                                        <p:tav tm="0">
                                          <p:val>
                                            <p:strVal val="#ppt_x"/>
                                          </p:val>
                                        </p:tav>
                                        <p:tav tm="100000">
                                          <p:val>
                                            <p:strVal val="#ppt_x"/>
                                          </p:val>
                                        </p:tav>
                                      </p:tavLst>
                                    </p:anim>
                                    <p:anim calcmode="lin" valueType="num">
                                      <p:cBhvr additive="base">
                                        <p:cTn id="215" dur="500" fill="hold"/>
                                        <p:tgtEl>
                                          <p:spTgt spid="93"/>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94"/>
                                        </p:tgtEl>
                                        <p:attrNameLst>
                                          <p:attrName>style.visibility</p:attrName>
                                        </p:attrNameLst>
                                      </p:cBhvr>
                                      <p:to>
                                        <p:strVal val="visible"/>
                                      </p:to>
                                    </p:set>
                                    <p:anim calcmode="lin" valueType="num">
                                      <p:cBhvr additive="base">
                                        <p:cTn id="218" dur="500" fill="hold"/>
                                        <p:tgtEl>
                                          <p:spTgt spid="94"/>
                                        </p:tgtEl>
                                        <p:attrNameLst>
                                          <p:attrName>ppt_x</p:attrName>
                                        </p:attrNameLst>
                                      </p:cBhvr>
                                      <p:tavLst>
                                        <p:tav tm="0">
                                          <p:val>
                                            <p:strVal val="#ppt_x"/>
                                          </p:val>
                                        </p:tav>
                                        <p:tav tm="100000">
                                          <p:val>
                                            <p:strVal val="#ppt_x"/>
                                          </p:val>
                                        </p:tav>
                                      </p:tavLst>
                                    </p:anim>
                                    <p:anim calcmode="lin" valueType="num">
                                      <p:cBhvr additive="base">
                                        <p:cTn id="219" dur="500" fill="hold"/>
                                        <p:tgtEl>
                                          <p:spTgt spid="94"/>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95"/>
                                        </p:tgtEl>
                                        <p:attrNameLst>
                                          <p:attrName>style.visibility</p:attrName>
                                        </p:attrNameLst>
                                      </p:cBhvr>
                                      <p:to>
                                        <p:strVal val="visible"/>
                                      </p:to>
                                    </p:set>
                                    <p:anim calcmode="lin" valueType="num">
                                      <p:cBhvr additive="base">
                                        <p:cTn id="222" dur="500" fill="hold"/>
                                        <p:tgtEl>
                                          <p:spTgt spid="95"/>
                                        </p:tgtEl>
                                        <p:attrNameLst>
                                          <p:attrName>ppt_x</p:attrName>
                                        </p:attrNameLst>
                                      </p:cBhvr>
                                      <p:tavLst>
                                        <p:tav tm="0">
                                          <p:val>
                                            <p:strVal val="#ppt_x"/>
                                          </p:val>
                                        </p:tav>
                                        <p:tav tm="100000">
                                          <p:val>
                                            <p:strVal val="#ppt_x"/>
                                          </p:val>
                                        </p:tav>
                                      </p:tavLst>
                                    </p:anim>
                                    <p:anim calcmode="lin" valueType="num">
                                      <p:cBhvr additive="base">
                                        <p:cTn id="223" dur="500" fill="hold"/>
                                        <p:tgtEl>
                                          <p:spTgt spid="95"/>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96"/>
                                        </p:tgtEl>
                                        <p:attrNameLst>
                                          <p:attrName>style.visibility</p:attrName>
                                        </p:attrNameLst>
                                      </p:cBhvr>
                                      <p:to>
                                        <p:strVal val="visible"/>
                                      </p:to>
                                    </p:set>
                                    <p:anim calcmode="lin" valueType="num">
                                      <p:cBhvr additive="base">
                                        <p:cTn id="226" dur="500" fill="hold"/>
                                        <p:tgtEl>
                                          <p:spTgt spid="96"/>
                                        </p:tgtEl>
                                        <p:attrNameLst>
                                          <p:attrName>ppt_x</p:attrName>
                                        </p:attrNameLst>
                                      </p:cBhvr>
                                      <p:tavLst>
                                        <p:tav tm="0">
                                          <p:val>
                                            <p:strVal val="#ppt_x"/>
                                          </p:val>
                                        </p:tav>
                                        <p:tav tm="100000">
                                          <p:val>
                                            <p:strVal val="#ppt_x"/>
                                          </p:val>
                                        </p:tav>
                                      </p:tavLst>
                                    </p:anim>
                                    <p:anim calcmode="lin" valueType="num">
                                      <p:cBhvr additive="base">
                                        <p:cTn id="227" dur="500" fill="hold"/>
                                        <p:tgtEl>
                                          <p:spTgt spid="96"/>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97"/>
                                        </p:tgtEl>
                                        <p:attrNameLst>
                                          <p:attrName>style.visibility</p:attrName>
                                        </p:attrNameLst>
                                      </p:cBhvr>
                                      <p:to>
                                        <p:strVal val="visible"/>
                                      </p:to>
                                    </p:set>
                                    <p:anim calcmode="lin" valueType="num">
                                      <p:cBhvr additive="base">
                                        <p:cTn id="230" dur="500" fill="hold"/>
                                        <p:tgtEl>
                                          <p:spTgt spid="97"/>
                                        </p:tgtEl>
                                        <p:attrNameLst>
                                          <p:attrName>ppt_x</p:attrName>
                                        </p:attrNameLst>
                                      </p:cBhvr>
                                      <p:tavLst>
                                        <p:tav tm="0">
                                          <p:val>
                                            <p:strVal val="#ppt_x"/>
                                          </p:val>
                                        </p:tav>
                                        <p:tav tm="100000">
                                          <p:val>
                                            <p:strVal val="#ppt_x"/>
                                          </p:val>
                                        </p:tav>
                                      </p:tavLst>
                                    </p:anim>
                                    <p:anim calcmode="lin" valueType="num">
                                      <p:cBhvr additive="base">
                                        <p:cTn id="231" dur="500" fill="hold"/>
                                        <p:tgtEl>
                                          <p:spTgt spid="97"/>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98"/>
                                        </p:tgtEl>
                                        <p:attrNameLst>
                                          <p:attrName>style.visibility</p:attrName>
                                        </p:attrNameLst>
                                      </p:cBhvr>
                                      <p:to>
                                        <p:strVal val="visible"/>
                                      </p:to>
                                    </p:set>
                                    <p:anim calcmode="lin" valueType="num">
                                      <p:cBhvr additive="base">
                                        <p:cTn id="234" dur="500" fill="hold"/>
                                        <p:tgtEl>
                                          <p:spTgt spid="98"/>
                                        </p:tgtEl>
                                        <p:attrNameLst>
                                          <p:attrName>ppt_x</p:attrName>
                                        </p:attrNameLst>
                                      </p:cBhvr>
                                      <p:tavLst>
                                        <p:tav tm="0">
                                          <p:val>
                                            <p:strVal val="#ppt_x"/>
                                          </p:val>
                                        </p:tav>
                                        <p:tav tm="100000">
                                          <p:val>
                                            <p:strVal val="#ppt_x"/>
                                          </p:val>
                                        </p:tav>
                                      </p:tavLst>
                                    </p:anim>
                                    <p:anim calcmode="lin" valueType="num">
                                      <p:cBhvr additive="base">
                                        <p:cTn id="235" dur="500" fill="hold"/>
                                        <p:tgtEl>
                                          <p:spTgt spid="98"/>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99"/>
                                        </p:tgtEl>
                                        <p:attrNameLst>
                                          <p:attrName>style.visibility</p:attrName>
                                        </p:attrNameLst>
                                      </p:cBhvr>
                                      <p:to>
                                        <p:strVal val="visible"/>
                                      </p:to>
                                    </p:set>
                                    <p:anim calcmode="lin" valueType="num">
                                      <p:cBhvr additive="base">
                                        <p:cTn id="238" dur="500" fill="hold"/>
                                        <p:tgtEl>
                                          <p:spTgt spid="99"/>
                                        </p:tgtEl>
                                        <p:attrNameLst>
                                          <p:attrName>ppt_x</p:attrName>
                                        </p:attrNameLst>
                                      </p:cBhvr>
                                      <p:tavLst>
                                        <p:tav tm="0">
                                          <p:val>
                                            <p:strVal val="#ppt_x"/>
                                          </p:val>
                                        </p:tav>
                                        <p:tav tm="100000">
                                          <p:val>
                                            <p:strVal val="#ppt_x"/>
                                          </p:val>
                                        </p:tav>
                                      </p:tavLst>
                                    </p:anim>
                                    <p:anim calcmode="lin" valueType="num">
                                      <p:cBhvr additive="base">
                                        <p:cTn id="239" dur="500" fill="hold"/>
                                        <p:tgtEl>
                                          <p:spTgt spid="99"/>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00"/>
                                        </p:tgtEl>
                                        <p:attrNameLst>
                                          <p:attrName>style.visibility</p:attrName>
                                        </p:attrNameLst>
                                      </p:cBhvr>
                                      <p:to>
                                        <p:strVal val="visible"/>
                                      </p:to>
                                    </p:set>
                                    <p:anim calcmode="lin" valueType="num">
                                      <p:cBhvr additive="base">
                                        <p:cTn id="242" dur="500" fill="hold"/>
                                        <p:tgtEl>
                                          <p:spTgt spid="100"/>
                                        </p:tgtEl>
                                        <p:attrNameLst>
                                          <p:attrName>ppt_x</p:attrName>
                                        </p:attrNameLst>
                                      </p:cBhvr>
                                      <p:tavLst>
                                        <p:tav tm="0">
                                          <p:val>
                                            <p:strVal val="#ppt_x"/>
                                          </p:val>
                                        </p:tav>
                                        <p:tav tm="100000">
                                          <p:val>
                                            <p:strVal val="#ppt_x"/>
                                          </p:val>
                                        </p:tav>
                                      </p:tavLst>
                                    </p:anim>
                                    <p:anim calcmode="lin" valueType="num">
                                      <p:cBhvr additive="base">
                                        <p:cTn id="243" dur="500" fill="hold"/>
                                        <p:tgtEl>
                                          <p:spTgt spid="100"/>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101"/>
                                        </p:tgtEl>
                                        <p:attrNameLst>
                                          <p:attrName>style.visibility</p:attrName>
                                        </p:attrNameLst>
                                      </p:cBhvr>
                                      <p:to>
                                        <p:strVal val="visible"/>
                                      </p:to>
                                    </p:set>
                                    <p:anim calcmode="lin" valueType="num">
                                      <p:cBhvr additive="base">
                                        <p:cTn id="246" dur="500" fill="hold"/>
                                        <p:tgtEl>
                                          <p:spTgt spid="101"/>
                                        </p:tgtEl>
                                        <p:attrNameLst>
                                          <p:attrName>ppt_x</p:attrName>
                                        </p:attrNameLst>
                                      </p:cBhvr>
                                      <p:tavLst>
                                        <p:tav tm="0">
                                          <p:val>
                                            <p:strVal val="#ppt_x"/>
                                          </p:val>
                                        </p:tav>
                                        <p:tav tm="100000">
                                          <p:val>
                                            <p:strVal val="#ppt_x"/>
                                          </p:val>
                                        </p:tav>
                                      </p:tavLst>
                                    </p:anim>
                                    <p:anim calcmode="lin" valueType="num">
                                      <p:cBhvr additive="base">
                                        <p:cTn id="247" dur="500" fill="hold"/>
                                        <p:tgtEl>
                                          <p:spTgt spid="101"/>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102"/>
                                        </p:tgtEl>
                                        <p:attrNameLst>
                                          <p:attrName>style.visibility</p:attrName>
                                        </p:attrNameLst>
                                      </p:cBhvr>
                                      <p:to>
                                        <p:strVal val="visible"/>
                                      </p:to>
                                    </p:set>
                                    <p:anim calcmode="lin" valueType="num">
                                      <p:cBhvr additive="base">
                                        <p:cTn id="250" dur="500" fill="hold"/>
                                        <p:tgtEl>
                                          <p:spTgt spid="102"/>
                                        </p:tgtEl>
                                        <p:attrNameLst>
                                          <p:attrName>ppt_x</p:attrName>
                                        </p:attrNameLst>
                                      </p:cBhvr>
                                      <p:tavLst>
                                        <p:tav tm="0">
                                          <p:val>
                                            <p:strVal val="1+#ppt_w/2"/>
                                          </p:val>
                                        </p:tav>
                                        <p:tav tm="100000">
                                          <p:val>
                                            <p:strVal val="#ppt_x"/>
                                          </p:val>
                                        </p:tav>
                                      </p:tavLst>
                                    </p:anim>
                                    <p:anim calcmode="lin" valueType="num">
                                      <p:cBhvr additive="base">
                                        <p:cTn id="251" dur="500" fill="hold"/>
                                        <p:tgtEl>
                                          <p:spTgt spid="102"/>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103"/>
                                        </p:tgtEl>
                                        <p:attrNameLst>
                                          <p:attrName>style.visibility</p:attrName>
                                        </p:attrNameLst>
                                      </p:cBhvr>
                                      <p:to>
                                        <p:strVal val="visible"/>
                                      </p:to>
                                    </p:set>
                                    <p:anim calcmode="lin" valueType="num">
                                      <p:cBhvr additive="base">
                                        <p:cTn id="254" dur="500" fill="hold"/>
                                        <p:tgtEl>
                                          <p:spTgt spid="103"/>
                                        </p:tgtEl>
                                        <p:attrNameLst>
                                          <p:attrName>ppt_x</p:attrName>
                                        </p:attrNameLst>
                                      </p:cBhvr>
                                      <p:tavLst>
                                        <p:tav tm="0">
                                          <p:val>
                                            <p:strVal val="1+#ppt_w/2"/>
                                          </p:val>
                                        </p:tav>
                                        <p:tav tm="100000">
                                          <p:val>
                                            <p:strVal val="#ppt_x"/>
                                          </p:val>
                                        </p:tav>
                                      </p:tavLst>
                                    </p:anim>
                                    <p:anim calcmode="lin" valueType="num">
                                      <p:cBhvr additive="base">
                                        <p:cTn id="255" dur="500" fill="hold"/>
                                        <p:tgtEl>
                                          <p:spTgt spid="103"/>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104"/>
                                        </p:tgtEl>
                                        <p:attrNameLst>
                                          <p:attrName>style.visibility</p:attrName>
                                        </p:attrNameLst>
                                      </p:cBhvr>
                                      <p:to>
                                        <p:strVal val="visible"/>
                                      </p:to>
                                    </p:set>
                                    <p:anim calcmode="lin" valueType="num">
                                      <p:cBhvr additive="base">
                                        <p:cTn id="258" dur="500" fill="hold"/>
                                        <p:tgtEl>
                                          <p:spTgt spid="104"/>
                                        </p:tgtEl>
                                        <p:attrNameLst>
                                          <p:attrName>ppt_x</p:attrName>
                                        </p:attrNameLst>
                                      </p:cBhvr>
                                      <p:tavLst>
                                        <p:tav tm="0">
                                          <p:val>
                                            <p:strVal val="0-#ppt_w/2"/>
                                          </p:val>
                                        </p:tav>
                                        <p:tav tm="100000">
                                          <p:val>
                                            <p:strVal val="#ppt_x"/>
                                          </p:val>
                                        </p:tav>
                                      </p:tavLst>
                                    </p:anim>
                                    <p:anim calcmode="lin" valueType="num">
                                      <p:cBhvr additive="base">
                                        <p:cTn id="259" dur="500" fill="hold"/>
                                        <p:tgtEl>
                                          <p:spTgt spid="104"/>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05"/>
                                        </p:tgtEl>
                                        <p:attrNameLst>
                                          <p:attrName>style.visibility</p:attrName>
                                        </p:attrNameLst>
                                      </p:cBhvr>
                                      <p:to>
                                        <p:strVal val="visible"/>
                                      </p:to>
                                    </p:set>
                                    <p:anim calcmode="lin" valueType="num">
                                      <p:cBhvr additive="base">
                                        <p:cTn id="262" dur="500" fill="hold"/>
                                        <p:tgtEl>
                                          <p:spTgt spid="105"/>
                                        </p:tgtEl>
                                        <p:attrNameLst>
                                          <p:attrName>ppt_x</p:attrName>
                                        </p:attrNameLst>
                                      </p:cBhvr>
                                      <p:tavLst>
                                        <p:tav tm="0">
                                          <p:val>
                                            <p:strVal val="#ppt_x"/>
                                          </p:val>
                                        </p:tav>
                                        <p:tav tm="100000">
                                          <p:val>
                                            <p:strVal val="#ppt_x"/>
                                          </p:val>
                                        </p:tav>
                                      </p:tavLst>
                                    </p:anim>
                                    <p:anim calcmode="lin" valueType="num">
                                      <p:cBhvr additive="base">
                                        <p:cTn id="263" dur="500" fill="hold"/>
                                        <p:tgtEl>
                                          <p:spTgt spid="105"/>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06"/>
                                        </p:tgtEl>
                                        <p:attrNameLst>
                                          <p:attrName>style.visibility</p:attrName>
                                        </p:attrNameLst>
                                      </p:cBhvr>
                                      <p:to>
                                        <p:strVal val="visible"/>
                                      </p:to>
                                    </p:set>
                                    <p:anim calcmode="lin" valueType="num">
                                      <p:cBhvr additive="base">
                                        <p:cTn id="266" dur="500" fill="hold"/>
                                        <p:tgtEl>
                                          <p:spTgt spid="106"/>
                                        </p:tgtEl>
                                        <p:attrNameLst>
                                          <p:attrName>ppt_x</p:attrName>
                                        </p:attrNameLst>
                                      </p:cBhvr>
                                      <p:tavLst>
                                        <p:tav tm="0">
                                          <p:val>
                                            <p:strVal val="#ppt_x"/>
                                          </p:val>
                                        </p:tav>
                                        <p:tav tm="100000">
                                          <p:val>
                                            <p:strVal val="#ppt_x"/>
                                          </p:val>
                                        </p:tav>
                                      </p:tavLst>
                                    </p:anim>
                                    <p:anim calcmode="lin" valueType="num">
                                      <p:cBhvr additive="base">
                                        <p:cTn id="267" dur="500" fill="hold"/>
                                        <p:tgtEl>
                                          <p:spTgt spid="106"/>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107"/>
                                        </p:tgtEl>
                                        <p:attrNameLst>
                                          <p:attrName>style.visibility</p:attrName>
                                        </p:attrNameLst>
                                      </p:cBhvr>
                                      <p:to>
                                        <p:strVal val="visible"/>
                                      </p:to>
                                    </p:set>
                                    <p:anim calcmode="lin" valueType="num">
                                      <p:cBhvr additive="base">
                                        <p:cTn id="270" dur="500" fill="hold"/>
                                        <p:tgtEl>
                                          <p:spTgt spid="107"/>
                                        </p:tgtEl>
                                        <p:attrNameLst>
                                          <p:attrName>ppt_x</p:attrName>
                                        </p:attrNameLst>
                                      </p:cBhvr>
                                      <p:tavLst>
                                        <p:tav tm="0">
                                          <p:val>
                                            <p:strVal val="#ppt_x"/>
                                          </p:val>
                                        </p:tav>
                                        <p:tav tm="100000">
                                          <p:val>
                                            <p:strVal val="#ppt_x"/>
                                          </p:val>
                                        </p:tav>
                                      </p:tavLst>
                                    </p:anim>
                                    <p:anim calcmode="lin" valueType="num">
                                      <p:cBhvr additive="base">
                                        <p:cTn id="271" dur="500" fill="hold"/>
                                        <p:tgtEl>
                                          <p:spTgt spid="107"/>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108"/>
                                        </p:tgtEl>
                                        <p:attrNameLst>
                                          <p:attrName>style.visibility</p:attrName>
                                        </p:attrNameLst>
                                      </p:cBhvr>
                                      <p:to>
                                        <p:strVal val="visible"/>
                                      </p:to>
                                    </p:set>
                                    <p:anim calcmode="lin" valueType="num">
                                      <p:cBhvr additive="base">
                                        <p:cTn id="274" dur="500" fill="hold"/>
                                        <p:tgtEl>
                                          <p:spTgt spid="108"/>
                                        </p:tgtEl>
                                        <p:attrNameLst>
                                          <p:attrName>ppt_x</p:attrName>
                                        </p:attrNameLst>
                                      </p:cBhvr>
                                      <p:tavLst>
                                        <p:tav tm="0">
                                          <p:val>
                                            <p:strVal val="0-#ppt_w/2"/>
                                          </p:val>
                                        </p:tav>
                                        <p:tav tm="100000">
                                          <p:val>
                                            <p:strVal val="#ppt_x"/>
                                          </p:val>
                                        </p:tav>
                                      </p:tavLst>
                                    </p:anim>
                                    <p:anim calcmode="lin" valueType="num">
                                      <p:cBhvr additive="base">
                                        <p:cTn id="275" dur="500" fill="hold"/>
                                        <p:tgtEl>
                                          <p:spTgt spid="108"/>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09"/>
                                        </p:tgtEl>
                                        <p:attrNameLst>
                                          <p:attrName>style.visibility</p:attrName>
                                        </p:attrNameLst>
                                      </p:cBhvr>
                                      <p:to>
                                        <p:strVal val="visible"/>
                                      </p:to>
                                    </p:set>
                                    <p:anim calcmode="lin" valueType="num">
                                      <p:cBhvr additive="base">
                                        <p:cTn id="278" dur="500" fill="hold"/>
                                        <p:tgtEl>
                                          <p:spTgt spid="109"/>
                                        </p:tgtEl>
                                        <p:attrNameLst>
                                          <p:attrName>ppt_x</p:attrName>
                                        </p:attrNameLst>
                                      </p:cBhvr>
                                      <p:tavLst>
                                        <p:tav tm="0">
                                          <p:val>
                                            <p:strVal val="#ppt_x"/>
                                          </p:val>
                                        </p:tav>
                                        <p:tav tm="100000">
                                          <p:val>
                                            <p:strVal val="#ppt_x"/>
                                          </p:val>
                                        </p:tav>
                                      </p:tavLst>
                                    </p:anim>
                                    <p:anim calcmode="lin" valueType="num">
                                      <p:cBhvr additive="base">
                                        <p:cTn id="279" dur="500" fill="hold"/>
                                        <p:tgtEl>
                                          <p:spTgt spid="109"/>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10"/>
                                        </p:tgtEl>
                                        <p:attrNameLst>
                                          <p:attrName>style.visibility</p:attrName>
                                        </p:attrNameLst>
                                      </p:cBhvr>
                                      <p:to>
                                        <p:strVal val="visible"/>
                                      </p:to>
                                    </p:set>
                                    <p:anim calcmode="lin" valueType="num">
                                      <p:cBhvr additive="base">
                                        <p:cTn id="282" dur="500" fill="hold"/>
                                        <p:tgtEl>
                                          <p:spTgt spid="110"/>
                                        </p:tgtEl>
                                        <p:attrNameLst>
                                          <p:attrName>ppt_x</p:attrName>
                                        </p:attrNameLst>
                                      </p:cBhvr>
                                      <p:tavLst>
                                        <p:tav tm="0">
                                          <p:val>
                                            <p:strVal val="#ppt_x"/>
                                          </p:val>
                                        </p:tav>
                                        <p:tav tm="100000">
                                          <p:val>
                                            <p:strVal val="#ppt_x"/>
                                          </p:val>
                                        </p:tav>
                                      </p:tavLst>
                                    </p:anim>
                                    <p:anim calcmode="lin" valueType="num">
                                      <p:cBhvr additive="base">
                                        <p:cTn id="283" dur="500" fill="hold"/>
                                        <p:tgtEl>
                                          <p:spTgt spid="110"/>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111"/>
                                        </p:tgtEl>
                                        <p:attrNameLst>
                                          <p:attrName>style.visibility</p:attrName>
                                        </p:attrNameLst>
                                      </p:cBhvr>
                                      <p:to>
                                        <p:strVal val="visible"/>
                                      </p:to>
                                    </p:set>
                                    <p:anim calcmode="lin" valueType="num">
                                      <p:cBhvr additive="base">
                                        <p:cTn id="286" dur="500" fill="hold"/>
                                        <p:tgtEl>
                                          <p:spTgt spid="111"/>
                                        </p:tgtEl>
                                        <p:attrNameLst>
                                          <p:attrName>ppt_x</p:attrName>
                                        </p:attrNameLst>
                                      </p:cBhvr>
                                      <p:tavLst>
                                        <p:tav tm="0">
                                          <p:val>
                                            <p:strVal val="#ppt_x"/>
                                          </p:val>
                                        </p:tav>
                                        <p:tav tm="100000">
                                          <p:val>
                                            <p:strVal val="#ppt_x"/>
                                          </p:val>
                                        </p:tav>
                                      </p:tavLst>
                                    </p:anim>
                                    <p:anim calcmode="lin" valueType="num">
                                      <p:cBhvr additive="base">
                                        <p:cTn id="287" dur="500" fill="hold"/>
                                        <p:tgtEl>
                                          <p:spTgt spid="111"/>
                                        </p:tgtEl>
                                        <p:attrNameLst>
                                          <p:attrName>ppt_y</p:attrName>
                                        </p:attrNameLst>
                                      </p:cBhvr>
                                      <p:tavLst>
                                        <p:tav tm="0">
                                          <p:val>
                                            <p:strVal val="1+#ppt_h/2"/>
                                          </p:val>
                                        </p:tav>
                                        <p:tav tm="100000">
                                          <p:val>
                                            <p:strVal val="#ppt_y"/>
                                          </p:val>
                                        </p:tav>
                                      </p:tavLst>
                                    </p:anim>
                                  </p:childTnLst>
                                </p:cTn>
                              </p:par>
                            </p:childTnLst>
                          </p:cTn>
                        </p:par>
                        <p:par>
                          <p:cTn id="288" fill="hold">
                            <p:stCondLst>
                              <p:cond delay="2000"/>
                            </p:stCondLst>
                            <p:childTnLst>
                              <p:par>
                                <p:cTn id="289" presetID="22" presetClass="entr" presetSubtype="8" fill="hold" nodeType="afterEffect">
                                  <p:stCondLst>
                                    <p:cond delay="0"/>
                                  </p:stCondLst>
                                  <p:childTnLst>
                                    <p:set>
                                      <p:cBhvr>
                                        <p:cTn id="290" dur="1" fill="hold">
                                          <p:stCondLst>
                                            <p:cond delay="0"/>
                                          </p:stCondLst>
                                        </p:cTn>
                                        <p:tgtEl>
                                          <p:spTgt spid="170"/>
                                        </p:tgtEl>
                                        <p:attrNameLst>
                                          <p:attrName>style.visibility</p:attrName>
                                        </p:attrNameLst>
                                      </p:cBhvr>
                                      <p:to>
                                        <p:strVal val="visible"/>
                                      </p:to>
                                    </p:set>
                                    <p:animEffect transition="in" filter="wipe(left)">
                                      <p:cBhvr>
                                        <p:cTn id="291" dur="1000"/>
                                        <p:tgtEl>
                                          <p:spTgt spid="170"/>
                                        </p:tgtEl>
                                      </p:cBhvr>
                                    </p:animEffect>
                                  </p:childTnLst>
                                </p:cTn>
                              </p:par>
                              <p:par>
                                <p:cTn id="292" presetID="1" presetClass="entr" presetSubtype="0" fill="hold" nodeType="withEffect">
                                  <p:stCondLst>
                                    <p:cond delay="0"/>
                                  </p:stCondLst>
                                  <p:childTnLst>
                                    <p:set>
                                      <p:cBhvr>
                                        <p:cTn id="293" dur="1" fill="hold">
                                          <p:stCondLst>
                                            <p:cond delay="0"/>
                                          </p:stCondLst>
                                        </p:cTn>
                                        <p:tgtEl>
                                          <p:spTgt spid="169"/>
                                        </p:tgtEl>
                                        <p:attrNameLst>
                                          <p:attrName>style.visibility</p:attrName>
                                        </p:attrNameLst>
                                      </p:cBhvr>
                                      <p:to>
                                        <p:strVal val="visible"/>
                                      </p:to>
                                    </p:set>
                                  </p:childTnLst>
                                </p:cTn>
                              </p:par>
                              <p:par>
                                <p:cTn id="294" presetID="63" presetClass="path" presetSubtype="0" accel="50000" decel="50000" fill="hold" nodeType="withEffect">
                                  <p:stCondLst>
                                    <p:cond delay="0"/>
                                  </p:stCondLst>
                                  <p:childTnLst>
                                    <p:animMotion origin="layout" path="M -0.92309 -0.00278 L 5.55556E-7 4.44444E-6 " pathEditMode="relative" rAng="0" ptsTypes="AA">
                                      <p:cBhvr>
                                        <p:cTn id="295" dur="1000" fill="hold"/>
                                        <p:tgtEl>
                                          <p:spTgt spid="169"/>
                                        </p:tgtEl>
                                        <p:attrNameLst>
                                          <p:attrName>ppt_x</p:attrName>
                                          <p:attrName>ppt_y</p:attrName>
                                        </p:attrNameLst>
                                      </p:cBhvr>
                                      <p:rCtr x="46146" y="139"/>
                                    </p:animMotion>
                                  </p:childTnLst>
                                </p:cTn>
                              </p:par>
                            </p:childTnLst>
                          </p:cTn>
                        </p:par>
                      </p:childTnLst>
                    </p:cTn>
                  </p:par>
                  <p:par>
                    <p:cTn id="296" fill="hold">
                      <p:stCondLst>
                        <p:cond delay="indefinite"/>
                      </p:stCondLst>
                      <p:childTnLst>
                        <p:par>
                          <p:cTn id="297" fill="hold">
                            <p:stCondLst>
                              <p:cond delay="0"/>
                            </p:stCondLst>
                            <p:childTnLst>
                              <p:par>
                                <p:cTn id="298" presetID="23" presetClass="entr" presetSubtype="16" fill="hold" grpId="0" nodeType="clickEffect">
                                  <p:stCondLst>
                                    <p:cond delay="0"/>
                                  </p:stCondLst>
                                  <p:childTnLst>
                                    <p:set>
                                      <p:cBhvr>
                                        <p:cTn id="299" dur="1" fill="hold">
                                          <p:stCondLst>
                                            <p:cond delay="0"/>
                                          </p:stCondLst>
                                        </p:cTn>
                                        <p:tgtEl>
                                          <p:spTgt spid="171"/>
                                        </p:tgtEl>
                                        <p:attrNameLst>
                                          <p:attrName>style.visibility</p:attrName>
                                        </p:attrNameLst>
                                      </p:cBhvr>
                                      <p:to>
                                        <p:strVal val="visible"/>
                                      </p:to>
                                    </p:set>
                                    <p:anim calcmode="lin" valueType="num">
                                      <p:cBhvr>
                                        <p:cTn id="300" dur="500" fill="hold"/>
                                        <p:tgtEl>
                                          <p:spTgt spid="171"/>
                                        </p:tgtEl>
                                        <p:attrNameLst>
                                          <p:attrName>ppt_w</p:attrName>
                                        </p:attrNameLst>
                                      </p:cBhvr>
                                      <p:tavLst>
                                        <p:tav tm="0">
                                          <p:val>
                                            <p:fltVal val="0"/>
                                          </p:val>
                                        </p:tav>
                                        <p:tav tm="100000">
                                          <p:val>
                                            <p:strVal val="#ppt_w"/>
                                          </p:val>
                                        </p:tav>
                                      </p:tavLst>
                                    </p:anim>
                                    <p:anim calcmode="lin" valueType="num">
                                      <p:cBhvr>
                                        <p:cTn id="301" dur="500" fill="hold"/>
                                        <p:tgtEl>
                                          <p:spTgt spid="171"/>
                                        </p:tgtEl>
                                        <p:attrNameLst>
                                          <p:attrName>ppt_h</p:attrName>
                                        </p:attrNameLst>
                                      </p:cBhvr>
                                      <p:tavLst>
                                        <p:tav tm="0">
                                          <p:val>
                                            <p:fltVal val="0"/>
                                          </p:val>
                                        </p:tav>
                                        <p:tav tm="100000">
                                          <p:val>
                                            <p:strVal val="#ppt_h"/>
                                          </p:val>
                                        </p:tav>
                                      </p:tavLst>
                                    </p:anim>
                                  </p:childTnLst>
                                </p:cTn>
                              </p:par>
                              <p:par>
                                <p:cTn id="302" presetID="2" presetClass="entr" presetSubtype="4" fill="hold" grpId="0" nodeType="withEffect">
                                  <p:stCondLst>
                                    <p:cond delay="0"/>
                                  </p:stCondLst>
                                  <p:childTnLst>
                                    <p:set>
                                      <p:cBhvr>
                                        <p:cTn id="303" dur="1" fill="hold">
                                          <p:stCondLst>
                                            <p:cond delay="0"/>
                                          </p:stCondLst>
                                        </p:cTn>
                                        <p:tgtEl>
                                          <p:spTgt spid="112"/>
                                        </p:tgtEl>
                                        <p:attrNameLst>
                                          <p:attrName>style.visibility</p:attrName>
                                        </p:attrNameLst>
                                      </p:cBhvr>
                                      <p:to>
                                        <p:strVal val="visible"/>
                                      </p:to>
                                    </p:set>
                                    <p:anim calcmode="lin" valueType="num">
                                      <p:cBhvr additive="base">
                                        <p:cTn id="304" dur="500" fill="hold"/>
                                        <p:tgtEl>
                                          <p:spTgt spid="112"/>
                                        </p:tgtEl>
                                        <p:attrNameLst>
                                          <p:attrName>ppt_x</p:attrName>
                                        </p:attrNameLst>
                                      </p:cBhvr>
                                      <p:tavLst>
                                        <p:tav tm="0">
                                          <p:val>
                                            <p:strVal val="#ppt_x"/>
                                          </p:val>
                                        </p:tav>
                                        <p:tav tm="100000">
                                          <p:val>
                                            <p:strVal val="#ppt_x"/>
                                          </p:val>
                                        </p:tav>
                                      </p:tavLst>
                                    </p:anim>
                                    <p:anim calcmode="lin" valueType="num">
                                      <p:cBhvr additive="base">
                                        <p:cTn id="305" dur="500" fill="hold"/>
                                        <p:tgtEl>
                                          <p:spTgt spid="112"/>
                                        </p:tgtEl>
                                        <p:attrNameLst>
                                          <p:attrName>ppt_y</p:attrName>
                                        </p:attrNameLst>
                                      </p:cBhvr>
                                      <p:tavLst>
                                        <p:tav tm="0">
                                          <p:val>
                                            <p:strVal val="1+#ppt_h/2"/>
                                          </p:val>
                                        </p:tav>
                                        <p:tav tm="100000">
                                          <p:val>
                                            <p:strVal val="#ppt_y"/>
                                          </p:val>
                                        </p:tav>
                                      </p:tavLst>
                                    </p:anim>
                                  </p:childTnLst>
                                </p:cTn>
                              </p:par>
                              <p:par>
                                <p:cTn id="306" presetID="2" presetClass="entr" presetSubtype="4" fill="hold" grpId="0" nodeType="withEffect">
                                  <p:stCondLst>
                                    <p:cond delay="0"/>
                                  </p:stCondLst>
                                  <p:childTnLst>
                                    <p:set>
                                      <p:cBhvr>
                                        <p:cTn id="307" dur="1" fill="hold">
                                          <p:stCondLst>
                                            <p:cond delay="0"/>
                                          </p:stCondLst>
                                        </p:cTn>
                                        <p:tgtEl>
                                          <p:spTgt spid="113"/>
                                        </p:tgtEl>
                                        <p:attrNameLst>
                                          <p:attrName>style.visibility</p:attrName>
                                        </p:attrNameLst>
                                      </p:cBhvr>
                                      <p:to>
                                        <p:strVal val="visible"/>
                                      </p:to>
                                    </p:set>
                                    <p:anim calcmode="lin" valueType="num">
                                      <p:cBhvr additive="base">
                                        <p:cTn id="308" dur="500" fill="hold"/>
                                        <p:tgtEl>
                                          <p:spTgt spid="113"/>
                                        </p:tgtEl>
                                        <p:attrNameLst>
                                          <p:attrName>ppt_x</p:attrName>
                                        </p:attrNameLst>
                                      </p:cBhvr>
                                      <p:tavLst>
                                        <p:tav tm="0">
                                          <p:val>
                                            <p:strVal val="#ppt_x"/>
                                          </p:val>
                                        </p:tav>
                                        <p:tav tm="100000">
                                          <p:val>
                                            <p:strVal val="#ppt_x"/>
                                          </p:val>
                                        </p:tav>
                                      </p:tavLst>
                                    </p:anim>
                                    <p:anim calcmode="lin" valueType="num">
                                      <p:cBhvr additive="base">
                                        <p:cTn id="309" dur="500" fill="hold"/>
                                        <p:tgtEl>
                                          <p:spTgt spid="113"/>
                                        </p:tgtEl>
                                        <p:attrNameLst>
                                          <p:attrName>ppt_y</p:attrName>
                                        </p:attrNameLst>
                                      </p:cBhvr>
                                      <p:tavLst>
                                        <p:tav tm="0">
                                          <p:val>
                                            <p:strVal val="1+#ppt_h/2"/>
                                          </p:val>
                                        </p:tav>
                                        <p:tav tm="100000">
                                          <p:val>
                                            <p:strVal val="#ppt_y"/>
                                          </p:val>
                                        </p:tav>
                                      </p:tavLst>
                                    </p:anim>
                                  </p:childTnLst>
                                </p:cTn>
                              </p:par>
                              <p:par>
                                <p:cTn id="310" presetID="2" presetClass="entr" presetSubtype="4" fill="hold" grpId="0" nodeType="withEffect">
                                  <p:stCondLst>
                                    <p:cond delay="0"/>
                                  </p:stCondLst>
                                  <p:childTnLst>
                                    <p:set>
                                      <p:cBhvr>
                                        <p:cTn id="311" dur="1" fill="hold">
                                          <p:stCondLst>
                                            <p:cond delay="0"/>
                                          </p:stCondLst>
                                        </p:cTn>
                                        <p:tgtEl>
                                          <p:spTgt spid="114"/>
                                        </p:tgtEl>
                                        <p:attrNameLst>
                                          <p:attrName>style.visibility</p:attrName>
                                        </p:attrNameLst>
                                      </p:cBhvr>
                                      <p:to>
                                        <p:strVal val="visible"/>
                                      </p:to>
                                    </p:set>
                                    <p:anim calcmode="lin" valueType="num">
                                      <p:cBhvr additive="base">
                                        <p:cTn id="312" dur="500" fill="hold"/>
                                        <p:tgtEl>
                                          <p:spTgt spid="114"/>
                                        </p:tgtEl>
                                        <p:attrNameLst>
                                          <p:attrName>ppt_x</p:attrName>
                                        </p:attrNameLst>
                                      </p:cBhvr>
                                      <p:tavLst>
                                        <p:tav tm="0">
                                          <p:val>
                                            <p:strVal val="#ppt_x"/>
                                          </p:val>
                                        </p:tav>
                                        <p:tav tm="100000">
                                          <p:val>
                                            <p:strVal val="#ppt_x"/>
                                          </p:val>
                                        </p:tav>
                                      </p:tavLst>
                                    </p:anim>
                                    <p:anim calcmode="lin" valueType="num">
                                      <p:cBhvr additive="base">
                                        <p:cTn id="313" dur="500" fill="hold"/>
                                        <p:tgtEl>
                                          <p:spTgt spid="114"/>
                                        </p:tgtEl>
                                        <p:attrNameLst>
                                          <p:attrName>ppt_y</p:attrName>
                                        </p:attrNameLst>
                                      </p:cBhvr>
                                      <p:tavLst>
                                        <p:tav tm="0">
                                          <p:val>
                                            <p:strVal val="1+#ppt_h/2"/>
                                          </p:val>
                                        </p:tav>
                                        <p:tav tm="100000">
                                          <p:val>
                                            <p:strVal val="#ppt_y"/>
                                          </p:val>
                                        </p:tav>
                                      </p:tavLst>
                                    </p:anim>
                                  </p:childTnLst>
                                </p:cTn>
                              </p:par>
                              <p:par>
                                <p:cTn id="314" presetID="2" presetClass="entr" presetSubtype="4" fill="hold" grpId="0" nodeType="withEffect">
                                  <p:stCondLst>
                                    <p:cond delay="0"/>
                                  </p:stCondLst>
                                  <p:childTnLst>
                                    <p:set>
                                      <p:cBhvr>
                                        <p:cTn id="315" dur="1" fill="hold">
                                          <p:stCondLst>
                                            <p:cond delay="0"/>
                                          </p:stCondLst>
                                        </p:cTn>
                                        <p:tgtEl>
                                          <p:spTgt spid="115"/>
                                        </p:tgtEl>
                                        <p:attrNameLst>
                                          <p:attrName>style.visibility</p:attrName>
                                        </p:attrNameLst>
                                      </p:cBhvr>
                                      <p:to>
                                        <p:strVal val="visible"/>
                                      </p:to>
                                    </p:set>
                                    <p:anim calcmode="lin" valueType="num">
                                      <p:cBhvr additive="base">
                                        <p:cTn id="316" dur="500" fill="hold"/>
                                        <p:tgtEl>
                                          <p:spTgt spid="115"/>
                                        </p:tgtEl>
                                        <p:attrNameLst>
                                          <p:attrName>ppt_x</p:attrName>
                                        </p:attrNameLst>
                                      </p:cBhvr>
                                      <p:tavLst>
                                        <p:tav tm="0">
                                          <p:val>
                                            <p:strVal val="#ppt_x"/>
                                          </p:val>
                                        </p:tav>
                                        <p:tav tm="100000">
                                          <p:val>
                                            <p:strVal val="#ppt_x"/>
                                          </p:val>
                                        </p:tav>
                                      </p:tavLst>
                                    </p:anim>
                                    <p:anim calcmode="lin" valueType="num">
                                      <p:cBhvr additive="base">
                                        <p:cTn id="317" dur="500" fill="hold"/>
                                        <p:tgtEl>
                                          <p:spTgt spid="115"/>
                                        </p:tgtEl>
                                        <p:attrNameLst>
                                          <p:attrName>ppt_y</p:attrName>
                                        </p:attrNameLst>
                                      </p:cBhvr>
                                      <p:tavLst>
                                        <p:tav tm="0">
                                          <p:val>
                                            <p:strVal val="1+#ppt_h/2"/>
                                          </p:val>
                                        </p:tav>
                                        <p:tav tm="100000">
                                          <p:val>
                                            <p:strVal val="#ppt_y"/>
                                          </p:val>
                                        </p:tav>
                                      </p:tavLst>
                                    </p:anim>
                                  </p:childTnLst>
                                </p:cTn>
                              </p:par>
                              <p:par>
                                <p:cTn id="318" presetID="2" presetClass="entr" presetSubtype="4" fill="hold" grpId="0" nodeType="withEffect">
                                  <p:stCondLst>
                                    <p:cond delay="0"/>
                                  </p:stCondLst>
                                  <p:childTnLst>
                                    <p:set>
                                      <p:cBhvr>
                                        <p:cTn id="319" dur="1" fill="hold">
                                          <p:stCondLst>
                                            <p:cond delay="0"/>
                                          </p:stCondLst>
                                        </p:cTn>
                                        <p:tgtEl>
                                          <p:spTgt spid="116"/>
                                        </p:tgtEl>
                                        <p:attrNameLst>
                                          <p:attrName>style.visibility</p:attrName>
                                        </p:attrNameLst>
                                      </p:cBhvr>
                                      <p:to>
                                        <p:strVal val="visible"/>
                                      </p:to>
                                    </p:set>
                                    <p:anim calcmode="lin" valueType="num">
                                      <p:cBhvr additive="base">
                                        <p:cTn id="320" dur="500" fill="hold"/>
                                        <p:tgtEl>
                                          <p:spTgt spid="116"/>
                                        </p:tgtEl>
                                        <p:attrNameLst>
                                          <p:attrName>ppt_x</p:attrName>
                                        </p:attrNameLst>
                                      </p:cBhvr>
                                      <p:tavLst>
                                        <p:tav tm="0">
                                          <p:val>
                                            <p:strVal val="#ppt_x"/>
                                          </p:val>
                                        </p:tav>
                                        <p:tav tm="100000">
                                          <p:val>
                                            <p:strVal val="#ppt_x"/>
                                          </p:val>
                                        </p:tav>
                                      </p:tavLst>
                                    </p:anim>
                                    <p:anim calcmode="lin" valueType="num">
                                      <p:cBhvr additive="base">
                                        <p:cTn id="321" dur="500" fill="hold"/>
                                        <p:tgtEl>
                                          <p:spTgt spid="116"/>
                                        </p:tgtEl>
                                        <p:attrNameLst>
                                          <p:attrName>ppt_y</p:attrName>
                                        </p:attrNameLst>
                                      </p:cBhvr>
                                      <p:tavLst>
                                        <p:tav tm="0">
                                          <p:val>
                                            <p:strVal val="1+#ppt_h/2"/>
                                          </p:val>
                                        </p:tav>
                                        <p:tav tm="100000">
                                          <p:val>
                                            <p:strVal val="#ppt_y"/>
                                          </p:val>
                                        </p:tav>
                                      </p:tavLst>
                                    </p:anim>
                                  </p:childTnLst>
                                </p:cTn>
                              </p:par>
                              <p:par>
                                <p:cTn id="322" presetID="2" presetClass="entr" presetSubtype="4" fill="hold" grpId="0" nodeType="withEffect">
                                  <p:stCondLst>
                                    <p:cond delay="0"/>
                                  </p:stCondLst>
                                  <p:childTnLst>
                                    <p:set>
                                      <p:cBhvr>
                                        <p:cTn id="323" dur="1" fill="hold">
                                          <p:stCondLst>
                                            <p:cond delay="0"/>
                                          </p:stCondLst>
                                        </p:cTn>
                                        <p:tgtEl>
                                          <p:spTgt spid="117"/>
                                        </p:tgtEl>
                                        <p:attrNameLst>
                                          <p:attrName>style.visibility</p:attrName>
                                        </p:attrNameLst>
                                      </p:cBhvr>
                                      <p:to>
                                        <p:strVal val="visible"/>
                                      </p:to>
                                    </p:set>
                                    <p:anim calcmode="lin" valueType="num">
                                      <p:cBhvr additive="base">
                                        <p:cTn id="324" dur="500" fill="hold"/>
                                        <p:tgtEl>
                                          <p:spTgt spid="117"/>
                                        </p:tgtEl>
                                        <p:attrNameLst>
                                          <p:attrName>ppt_x</p:attrName>
                                        </p:attrNameLst>
                                      </p:cBhvr>
                                      <p:tavLst>
                                        <p:tav tm="0">
                                          <p:val>
                                            <p:strVal val="#ppt_x"/>
                                          </p:val>
                                        </p:tav>
                                        <p:tav tm="100000">
                                          <p:val>
                                            <p:strVal val="#ppt_x"/>
                                          </p:val>
                                        </p:tav>
                                      </p:tavLst>
                                    </p:anim>
                                    <p:anim calcmode="lin" valueType="num">
                                      <p:cBhvr additive="base">
                                        <p:cTn id="325" dur="500" fill="hold"/>
                                        <p:tgtEl>
                                          <p:spTgt spid="117"/>
                                        </p:tgtEl>
                                        <p:attrNameLst>
                                          <p:attrName>ppt_y</p:attrName>
                                        </p:attrNameLst>
                                      </p:cBhvr>
                                      <p:tavLst>
                                        <p:tav tm="0">
                                          <p:val>
                                            <p:strVal val="1+#ppt_h/2"/>
                                          </p:val>
                                        </p:tav>
                                        <p:tav tm="100000">
                                          <p:val>
                                            <p:strVal val="#ppt_y"/>
                                          </p:val>
                                        </p:tav>
                                      </p:tavLst>
                                    </p:anim>
                                  </p:childTnLst>
                                </p:cTn>
                              </p:par>
                              <p:par>
                                <p:cTn id="326" presetID="2" presetClass="entr" presetSubtype="4" fill="hold" grpId="0" nodeType="withEffect">
                                  <p:stCondLst>
                                    <p:cond delay="0"/>
                                  </p:stCondLst>
                                  <p:childTnLst>
                                    <p:set>
                                      <p:cBhvr>
                                        <p:cTn id="327" dur="1" fill="hold">
                                          <p:stCondLst>
                                            <p:cond delay="0"/>
                                          </p:stCondLst>
                                        </p:cTn>
                                        <p:tgtEl>
                                          <p:spTgt spid="118"/>
                                        </p:tgtEl>
                                        <p:attrNameLst>
                                          <p:attrName>style.visibility</p:attrName>
                                        </p:attrNameLst>
                                      </p:cBhvr>
                                      <p:to>
                                        <p:strVal val="visible"/>
                                      </p:to>
                                    </p:set>
                                    <p:anim calcmode="lin" valueType="num">
                                      <p:cBhvr additive="base">
                                        <p:cTn id="328" dur="500" fill="hold"/>
                                        <p:tgtEl>
                                          <p:spTgt spid="118"/>
                                        </p:tgtEl>
                                        <p:attrNameLst>
                                          <p:attrName>ppt_x</p:attrName>
                                        </p:attrNameLst>
                                      </p:cBhvr>
                                      <p:tavLst>
                                        <p:tav tm="0">
                                          <p:val>
                                            <p:strVal val="#ppt_x"/>
                                          </p:val>
                                        </p:tav>
                                        <p:tav tm="100000">
                                          <p:val>
                                            <p:strVal val="#ppt_x"/>
                                          </p:val>
                                        </p:tav>
                                      </p:tavLst>
                                    </p:anim>
                                    <p:anim calcmode="lin" valueType="num">
                                      <p:cBhvr additive="base">
                                        <p:cTn id="329" dur="500" fill="hold"/>
                                        <p:tgtEl>
                                          <p:spTgt spid="118"/>
                                        </p:tgtEl>
                                        <p:attrNameLst>
                                          <p:attrName>ppt_y</p:attrName>
                                        </p:attrNameLst>
                                      </p:cBhvr>
                                      <p:tavLst>
                                        <p:tav tm="0">
                                          <p:val>
                                            <p:strVal val="1+#ppt_h/2"/>
                                          </p:val>
                                        </p:tav>
                                        <p:tav tm="100000">
                                          <p:val>
                                            <p:strVal val="#ppt_y"/>
                                          </p:val>
                                        </p:tav>
                                      </p:tavLst>
                                    </p:anim>
                                  </p:childTnLst>
                                </p:cTn>
                              </p:par>
                              <p:par>
                                <p:cTn id="330" presetID="2" presetClass="entr" presetSubtype="4" fill="hold" grpId="0" nodeType="withEffect">
                                  <p:stCondLst>
                                    <p:cond delay="0"/>
                                  </p:stCondLst>
                                  <p:childTnLst>
                                    <p:set>
                                      <p:cBhvr>
                                        <p:cTn id="331" dur="1" fill="hold">
                                          <p:stCondLst>
                                            <p:cond delay="0"/>
                                          </p:stCondLst>
                                        </p:cTn>
                                        <p:tgtEl>
                                          <p:spTgt spid="119"/>
                                        </p:tgtEl>
                                        <p:attrNameLst>
                                          <p:attrName>style.visibility</p:attrName>
                                        </p:attrNameLst>
                                      </p:cBhvr>
                                      <p:to>
                                        <p:strVal val="visible"/>
                                      </p:to>
                                    </p:set>
                                    <p:anim calcmode="lin" valueType="num">
                                      <p:cBhvr additive="base">
                                        <p:cTn id="332" dur="500" fill="hold"/>
                                        <p:tgtEl>
                                          <p:spTgt spid="119"/>
                                        </p:tgtEl>
                                        <p:attrNameLst>
                                          <p:attrName>ppt_x</p:attrName>
                                        </p:attrNameLst>
                                      </p:cBhvr>
                                      <p:tavLst>
                                        <p:tav tm="0">
                                          <p:val>
                                            <p:strVal val="#ppt_x"/>
                                          </p:val>
                                        </p:tav>
                                        <p:tav tm="100000">
                                          <p:val>
                                            <p:strVal val="#ppt_x"/>
                                          </p:val>
                                        </p:tav>
                                      </p:tavLst>
                                    </p:anim>
                                    <p:anim calcmode="lin" valueType="num">
                                      <p:cBhvr additive="base">
                                        <p:cTn id="333" dur="500" fill="hold"/>
                                        <p:tgtEl>
                                          <p:spTgt spid="119"/>
                                        </p:tgtEl>
                                        <p:attrNameLst>
                                          <p:attrName>ppt_y</p:attrName>
                                        </p:attrNameLst>
                                      </p:cBhvr>
                                      <p:tavLst>
                                        <p:tav tm="0">
                                          <p:val>
                                            <p:strVal val="1+#ppt_h/2"/>
                                          </p:val>
                                        </p:tav>
                                        <p:tav tm="100000">
                                          <p:val>
                                            <p:strVal val="#ppt_y"/>
                                          </p:val>
                                        </p:tav>
                                      </p:tavLst>
                                    </p:anim>
                                  </p:childTnLst>
                                </p:cTn>
                              </p:par>
                              <p:par>
                                <p:cTn id="334" presetID="2" presetClass="entr" presetSubtype="4" fill="hold" grpId="0" nodeType="withEffect">
                                  <p:stCondLst>
                                    <p:cond delay="0"/>
                                  </p:stCondLst>
                                  <p:childTnLst>
                                    <p:set>
                                      <p:cBhvr>
                                        <p:cTn id="335" dur="1" fill="hold">
                                          <p:stCondLst>
                                            <p:cond delay="0"/>
                                          </p:stCondLst>
                                        </p:cTn>
                                        <p:tgtEl>
                                          <p:spTgt spid="120"/>
                                        </p:tgtEl>
                                        <p:attrNameLst>
                                          <p:attrName>style.visibility</p:attrName>
                                        </p:attrNameLst>
                                      </p:cBhvr>
                                      <p:to>
                                        <p:strVal val="visible"/>
                                      </p:to>
                                    </p:set>
                                    <p:anim calcmode="lin" valueType="num">
                                      <p:cBhvr additive="base">
                                        <p:cTn id="336" dur="500" fill="hold"/>
                                        <p:tgtEl>
                                          <p:spTgt spid="120"/>
                                        </p:tgtEl>
                                        <p:attrNameLst>
                                          <p:attrName>ppt_x</p:attrName>
                                        </p:attrNameLst>
                                      </p:cBhvr>
                                      <p:tavLst>
                                        <p:tav tm="0">
                                          <p:val>
                                            <p:strVal val="#ppt_x"/>
                                          </p:val>
                                        </p:tav>
                                        <p:tav tm="100000">
                                          <p:val>
                                            <p:strVal val="#ppt_x"/>
                                          </p:val>
                                        </p:tav>
                                      </p:tavLst>
                                    </p:anim>
                                    <p:anim calcmode="lin" valueType="num">
                                      <p:cBhvr additive="base">
                                        <p:cTn id="337" dur="500" fill="hold"/>
                                        <p:tgtEl>
                                          <p:spTgt spid="120"/>
                                        </p:tgtEl>
                                        <p:attrNameLst>
                                          <p:attrName>ppt_y</p:attrName>
                                        </p:attrNameLst>
                                      </p:cBhvr>
                                      <p:tavLst>
                                        <p:tav tm="0">
                                          <p:val>
                                            <p:strVal val="1+#ppt_h/2"/>
                                          </p:val>
                                        </p:tav>
                                        <p:tav tm="100000">
                                          <p:val>
                                            <p:strVal val="#ppt_y"/>
                                          </p:val>
                                        </p:tav>
                                      </p:tavLst>
                                    </p:anim>
                                  </p:childTnLst>
                                </p:cTn>
                              </p:par>
                              <p:par>
                                <p:cTn id="338" presetID="2" presetClass="entr" presetSubtype="4" fill="hold" grpId="0" nodeType="withEffect">
                                  <p:stCondLst>
                                    <p:cond delay="0"/>
                                  </p:stCondLst>
                                  <p:childTnLst>
                                    <p:set>
                                      <p:cBhvr>
                                        <p:cTn id="339" dur="1" fill="hold">
                                          <p:stCondLst>
                                            <p:cond delay="0"/>
                                          </p:stCondLst>
                                        </p:cTn>
                                        <p:tgtEl>
                                          <p:spTgt spid="121"/>
                                        </p:tgtEl>
                                        <p:attrNameLst>
                                          <p:attrName>style.visibility</p:attrName>
                                        </p:attrNameLst>
                                      </p:cBhvr>
                                      <p:to>
                                        <p:strVal val="visible"/>
                                      </p:to>
                                    </p:set>
                                    <p:anim calcmode="lin" valueType="num">
                                      <p:cBhvr additive="base">
                                        <p:cTn id="340" dur="500" fill="hold"/>
                                        <p:tgtEl>
                                          <p:spTgt spid="121"/>
                                        </p:tgtEl>
                                        <p:attrNameLst>
                                          <p:attrName>ppt_x</p:attrName>
                                        </p:attrNameLst>
                                      </p:cBhvr>
                                      <p:tavLst>
                                        <p:tav tm="0">
                                          <p:val>
                                            <p:strVal val="#ppt_x"/>
                                          </p:val>
                                        </p:tav>
                                        <p:tav tm="100000">
                                          <p:val>
                                            <p:strVal val="#ppt_x"/>
                                          </p:val>
                                        </p:tav>
                                      </p:tavLst>
                                    </p:anim>
                                    <p:anim calcmode="lin" valueType="num">
                                      <p:cBhvr additive="base">
                                        <p:cTn id="341" dur="500" fill="hold"/>
                                        <p:tgtEl>
                                          <p:spTgt spid="121"/>
                                        </p:tgtEl>
                                        <p:attrNameLst>
                                          <p:attrName>ppt_y</p:attrName>
                                        </p:attrNameLst>
                                      </p:cBhvr>
                                      <p:tavLst>
                                        <p:tav tm="0">
                                          <p:val>
                                            <p:strVal val="1+#ppt_h/2"/>
                                          </p:val>
                                        </p:tav>
                                        <p:tav tm="100000">
                                          <p:val>
                                            <p:strVal val="#ppt_y"/>
                                          </p:val>
                                        </p:tav>
                                      </p:tavLst>
                                    </p:anim>
                                  </p:childTnLst>
                                </p:cTn>
                              </p:par>
                              <p:par>
                                <p:cTn id="342" presetID="2" presetClass="entr" presetSubtype="4" fill="hold" grpId="0" nodeType="withEffect">
                                  <p:stCondLst>
                                    <p:cond delay="0"/>
                                  </p:stCondLst>
                                  <p:childTnLst>
                                    <p:set>
                                      <p:cBhvr>
                                        <p:cTn id="343" dur="1" fill="hold">
                                          <p:stCondLst>
                                            <p:cond delay="0"/>
                                          </p:stCondLst>
                                        </p:cTn>
                                        <p:tgtEl>
                                          <p:spTgt spid="122"/>
                                        </p:tgtEl>
                                        <p:attrNameLst>
                                          <p:attrName>style.visibility</p:attrName>
                                        </p:attrNameLst>
                                      </p:cBhvr>
                                      <p:to>
                                        <p:strVal val="visible"/>
                                      </p:to>
                                    </p:set>
                                    <p:anim calcmode="lin" valueType="num">
                                      <p:cBhvr additive="base">
                                        <p:cTn id="344" dur="500" fill="hold"/>
                                        <p:tgtEl>
                                          <p:spTgt spid="122"/>
                                        </p:tgtEl>
                                        <p:attrNameLst>
                                          <p:attrName>ppt_x</p:attrName>
                                        </p:attrNameLst>
                                      </p:cBhvr>
                                      <p:tavLst>
                                        <p:tav tm="0">
                                          <p:val>
                                            <p:strVal val="#ppt_x"/>
                                          </p:val>
                                        </p:tav>
                                        <p:tav tm="100000">
                                          <p:val>
                                            <p:strVal val="#ppt_x"/>
                                          </p:val>
                                        </p:tav>
                                      </p:tavLst>
                                    </p:anim>
                                    <p:anim calcmode="lin" valueType="num">
                                      <p:cBhvr additive="base">
                                        <p:cTn id="345" dur="500" fill="hold"/>
                                        <p:tgtEl>
                                          <p:spTgt spid="122"/>
                                        </p:tgtEl>
                                        <p:attrNameLst>
                                          <p:attrName>ppt_y</p:attrName>
                                        </p:attrNameLst>
                                      </p:cBhvr>
                                      <p:tavLst>
                                        <p:tav tm="0">
                                          <p:val>
                                            <p:strVal val="1+#ppt_h/2"/>
                                          </p:val>
                                        </p:tav>
                                        <p:tav tm="100000">
                                          <p:val>
                                            <p:strVal val="#ppt_y"/>
                                          </p:val>
                                        </p:tav>
                                      </p:tavLst>
                                    </p:anim>
                                  </p:childTnLst>
                                </p:cTn>
                              </p:par>
                              <p:par>
                                <p:cTn id="346" presetID="2" presetClass="entr" presetSubtype="4" fill="hold" grpId="0" nodeType="withEffect">
                                  <p:stCondLst>
                                    <p:cond delay="0"/>
                                  </p:stCondLst>
                                  <p:childTnLst>
                                    <p:set>
                                      <p:cBhvr>
                                        <p:cTn id="347" dur="1" fill="hold">
                                          <p:stCondLst>
                                            <p:cond delay="0"/>
                                          </p:stCondLst>
                                        </p:cTn>
                                        <p:tgtEl>
                                          <p:spTgt spid="123"/>
                                        </p:tgtEl>
                                        <p:attrNameLst>
                                          <p:attrName>style.visibility</p:attrName>
                                        </p:attrNameLst>
                                      </p:cBhvr>
                                      <p:to>
                                        <p:strVal val="visible"/>
                                      </p:to>
                                    </p:set>
                                    <p:anim calcmode="lin" valueType="num">
                                      <p:cBhvr additive="base">
                                        <p:cTn id="348" dur="500" fill="hold"/>
                                        <p:tgtEl>
                                          <p:spTgt spid="123"/>
                                        </p:tgtEl>
                                        <p:attrNameLst>
                                          <p:attrName>ppt_x</p:attrName>
                                        </p:attrNameLst>
                                      </p:cBhvr>
                                      <p:tavLst>
                                        <p:tav tm="0">
                                          <p:val>
                                            <p:strVal val="#ppt_x"/>
                                          </p:val>
                                        </p:tav>
                                        <p:tav tm="100000">
                                          <p:val>
                                            <p:strVal val="#ppt_x"/>
                                          </p:val>
                                        </p:tav>
                                      </p:tavLst>
                                    </p:anim>
                                    <p:anim calcmode="lin" valueType="num">
                                      <p:cBhvr additive="base">
                                        <p:cTn id="349" dur="500" fill="hold"/>
                                        <p:tgtEl>
                                          <p:spTgt spid="123"/>
                                        </p:tgtEl>
                                        <p:attrNameLst>
                                          <p:attrName>ppt_y</p:attrName>
                                        </p:attrNameLst>
                                      </p:cBhvr>
                                      <p:tavLst>
                                        <p:tav tm="0">
                                          <p:val>
                                            <p:strVal val="1+#ppt_h/2"/>
                                          </p:val>
                                        </p:tav>
                                        <p:tav tm="100000">
                                          <p:val>
                                            <p:strVal val="#ppt_y"/>
                                          </p:val>
                                        </p:tav>
                                      </p:tavLst>
                                    </p:anim>
                                  </p:childTnLst>
                                </p:cTn>
                              </p:par>
                              <p:par>
                                <p:cTn id="350" presetID="2" presetClass="entr" presetSubtype="4" fill="hold" grpId="0" nodeType="withEffect">
                                  <p:stCondLst>
                                    <p:cond delay="0"/>
                                  </p:stCondLst>
                                  <p:childTnLst>
                                    <p:set>
                                      <p:cBhvr>
                                        <p:cTn id="351" dur="1" fill="hold">
                                          <p:stCondLst>
                                            <p:cond delay="0"/>
                                          </p:stCondLst>
                                        </p:cTn>
                                        <p:tgtEl>
                                          <p:spTgt spid="124"/>
                                        </p:tgtEl>
                                        <p:attrNameLst>
                                          <p:attrName>style.visibility</p:attrName>
                                        </p:attrNameLst>
                                      </p:cBhvr>
                                      <p:to>
                                        <p:strVal val="visible"/>
                                      </p:to>
                                    </p:set>
                                    <p:anim calcmode="lin" valueType="num">
                                      <p:cBhvr additive="base">
                                        <p:cTn id="352" dur="500" fill="hold"/>
                                        <p:tgtEl>
                                          <p:spTgt spid="124"/>
                                        </p:tgtEl>
                                        <p:attrNameLst>
                                          <p:attrName>ppt_x</p:attrName>
                                        </p:attrNameLst>
                                      </p:cBhvr>
                                      <p:tavLst>
                                        <p:tav tm="0">
                                          <p:val>
                                            <p:strVal val="#ppt_x"/>
                                          </p:val>
                                        </p:tav>
                                        <p:tav tm="100000">
                                          <p:val>
                                            <p:strVal val="#ppt_x"/>
                                          </p:val>
                                        </p:tav>
                                      </p:tavLst>
                                    </p:anim>
                                    <p:anim calcmode="lin" valueType="num">
                                      <p:cBhvr additive="base">
                                        <p:cTn id="353" dur="500" fill="hold"/>
                                        <p:tgtEl>
                                          <p:spTgt spid="124"/>
                                        </p:tgtEl>
                                        <p:attrNameLst>
                                          <p:attrName>ppt_y</p:attrName>
                                        </p:attrNameLst>
                                      </p:cBhvr>
                                      <p:tavLst>
                                        <p:tav tm="0">
                                          <p:val>
                                            <p:strVal val="1+#ppt_h/2"/>
                                          </p:val>
                                        </p:tav>
                                        <p:tav tm="100000">
                                          <p:val>
                                            <p:strVal val="#ppt_y"/>
                                          </p:val>
                                        </p:tav>
                                      </p:tavLst>
                                    </p:anim>
                                  </p:childTnLst>
                                </p:cTn>
                              </p:par>
                              <p:par>
                                <p:cTn id="354" presetID="2" presetClass="entr" presetSubtype="4" fill="hold" grpId="0" nodeType="withEffect">
                                  <p:stCondLst>
                                    <p:cond delay="0"/>
                                  </p:stCondLst>
                                  <p:childTnLst>
                                    <p:set>
                                      <p:cBhvr>
                                        <p:cTn id="355" dur="1" fill="hold">
                                          <p:stCondLst>
                                            <p:cond delay="0"/>
                                          </p:stCondLst>
                                        </p:cTn>
                                        <p:tgtEl>
                                          <p:spTgt spid="125"/>
                                        </p:tgtEl>
                                        <p:attrNameLst>
                                          <p:attrName>style.visibility</p:attrName>
                                        </p:attrNameLst>
                                      </p:cBhvr>
                                      <p:to>
                                        <p:strVal val="visible"/>
                                      </p:to>
                                    </p:set>
                                    <p:anim calcmode="lin" valueType="num">
                                      <p:cBhvr additive="base">
                                        <p:cTn id="356" dur="500" fill="hold"/>
                                        <p:tgtEl>
                                          <p:spTgt spid="125"/>
                                        </p:tgtEl>
                                        <p:attrNameLst>
                                          <p:attrName>ppt_x</p:attrName>
                                        </p:attrNameLst>
                                      </p:cBhvr>
                                      <p:tavLst>
                                        <p:tav tm="0">
                                          <p:val>
                                            <p:strVal val="#ppt_x"/>
                                          </p:val>
                                        </p:tav>
                                        <p:tav tm="100000">
                                          <p:val>
                                            <p:strVal val="#ppt_x"/>
                                          </p:val>
                                        </p:tav>
                                      </p:tavLst>
                                    </p:anim>
                                    <p:anim calcmode="lin" valueType="num">
                                      <p:cBhvr additive="base">
                                        <p:cTn id="357" dur="500" fill="hold"/>
                                        <p:tgtEl>
                                          <p:spTgt spid="125"/>
                                        </p:tgtEl>
                                        <p:attrNameLst>
                                          <p:attrName>ppt_y</p:attrName>
                                        </p:attrNameLst>
                                      </p:cBhvr>
                                      <p:tavLst>
                                        <p:tav tm="0">
                                          <p:val>
                                            <p:strVal val="1+#ppt_h/2"/>
                                          </p:val>
                                        </p:tav>
                                        <p:tav tm="100000">
                                          <p:val>
                                            <p:strVal val="#ppt_y"/>
                                          </p:val>
                                        </p:tav>
                                      </p:tavLst>
                                    </p:anim>
                                  </p:childTnLst>
                                </p:cTn>
                              </p:par>
                            </p:childTnLst>
                          </p:cTn>
                        </p:par>
                        <p:par>
                          <p:cTn id="358" fill="hold">
                            <p:stCondLst>
                              <p:cond delay="500"/>
                            </p:stCondLst>
                            <p:childTnLst>
                              <p:par>
                                <p:cTn id="359" presetID="22" presetClass="entr" presetSubtype="8" fill="hold" nodeType="afterEffect">
                                  <p:stCondLst>
                                    <p:cond delay="0"/>
                                  </p:stCondLst>
                                  <p:childTnLst>
                                    <p:set>
                                      <p:cBhvr>
                                        <p:cTn id="360" dur="1" fill="hold">
                                          <p:stCondLst>
                                            <p:cond delay="0"/>
                                          </p:stCondLst>
                                        </p:cTn>
                                        <p:tgtEl>
                                          <p:spTgt spid="135"/>
                                        </p:tgtEl>
                                        <p:attrNameLst>
                                          <p:attrName>style.visibility</p:attrName>
                                        </p:attrNameLst>
                                      </p:cBhvr>
                                      <p:to>
                                        <p:strVal val="visible"/>
                                      </p:to>
                                    </p:set>
                                    <p:animEffect transition="in" filter="wipe(left)">
                                      <p:cBhvr>
                                        <p:cTn id="361" dur="500"/>
                                        <p:tgtEl>
                                          <p:spTgt spid="135"/>
                                        </p:tgtEl>
                                      </p:cBhvr>
                                    </p:animEffect>
                                  </p:childTnLst>
                                </p:cTn>
                              </p:par>
                            </p:childTnLst>
                          </p:cTn>
                        </p:par>
                        <p:par>
                          <p:cTn id="362" fill="hold">
                            <p:stCondLst>
                              <p:cond delay="1000"/>
                            </p:stCondLst>
                            <p:childTnLst>
                              <p:par>
                                <p:cTn id="363" presetID="49" presetClass="entr" presetSubtype="0" decel="100000" fill="hold" nodeType="afterEffect">
                                  <p:stCondLst>
                                    <p:cond delay="0"/>
                                  </p:stCondLst>
                                  <p:childTnLst>
                                    <p:set>
                                      <p:cBhvr>
                                        <p:cTn id="364" dur="1" fill="hold">
                                          <p:stCondLst>
                                            <p:cond delay="0"/>
                                          </p:stCondLst>
                                        </p:cTn>
                                        <p:tgtEl>
                                          <p:spTgt spid="126"/>
                                        </p:tgtEl>
                                        <p:attrNameLst>
                                          <p:attrName>style.visibility</p:attrName>
                                        </p:attrNameLst>
                                      </p:cBhvr>
                                      <p:to>
                                        <p:strVal val="visible"/>
                                      </p:to>
                                    </p:set>
                                    <p:anim calcmode="lin" valueType="num">
                                      <p:cBhvr>
                                        <p:cTn id="365" dur="500" fill="hold"/>
                                        <p:tgtEl>
                                          <p:spTgt spid="126"/>
                                        </p:tgtEl>
                                        <p:attrNameLst>
                                          <p:attrName>ppt_w</p:attrName>
                                        </p:attrNameLst>
                                      </p:cBhvr>
                                      <p:tavLst>
                                        <p:tav tm="0">
                                          <p:val>
                                            <p:fltVal val="0"/>
                                          </p:val>
                                        </p:tav>
                                        <p:tav tm="100000">
                                          <p:val>
                                            <p:strVal val="#ppt_w"/>
                                          </p:val>
                                        </p:tav>
                                      </p:tavLst>
                                    </p:anim>
                                    <p:anim calcmode="lin" valueType="num">
                                      <p:cBhvr>
                                        <p:cTn id="366" dur="500" fill="hold"/>
                                        <p:tgtEl>
                                          <p:spTgt spid="126"/>
                                        </p:tgtEl>
                                        <p:attrNameLst>
                                          <p:attrName>ppt_h</p:attrName>
                                        </p:attrNameLst>
                                      </p:cBhvr>
                                      <p:tavLst>
                                        <p:tav tm="0">
                                          <p:val>
                                            <p:fltVal val="0"/>
                                          </p:val>
                                        </p:tav>
                                        <p:tav tm="100000">
                                          <p:val>
                                            <p:strVal val="#ppt_h"/>
                                          </p:val>
                                        </p:tav>
                                      </p:tavLst>
                                    </p:anim>
                                    <p:anim calcmode="lin" valueType="num">
                                      <p:cBhvr>
                                        <p:cTn id="367" dur="500" fill="hold"/>
                                        <p:tgtEl>
                                          <p:spTgt spid="126"/>
                                        </p:tgtEl>
                                        <p:attrNameLst>
                                          <p:attrName>style.rotation</p:attrName>
                                        </p:attrNameLst>
                                      </p:cBhvr>
                                      <p:tavLst>
                                        <p:tav tm="0">
                                          <p:val>
                                            <p:fltVal val="360"/>
                                          </p:val>
                                        </p:tav>
                                        <p:tav tm="100000">
                                          <p:val>
                                            <p:fltVal val="0"/>
                                          </p:val>
                                        </p:tav>
                                      </p:tavLst>
                                    </p:anim>
                                    <p:animEffect transition="in" filter="fade">
                                      <p:cBhvr>
                                        <p:cTn id="368" dur="500"/>
                                        <p:tgtEl>
                                          <p:spTgt spid="126"/>
                                        </p:tgtEl>
                                      </p:cBhvr>
                                    </p:animEffect>
                                  </p:childTnLst>
                                </p:cTn>
                              </p:par>
                              <p:par>
                                <p:cTn id="369" presetID="14" presetClass="entr" presetSubtype="10" fill="hold" grpId="0" nodeType="withEffect">
                                  <p:stCondLst>
                                    <p:cond delay="500"/>
                                  </p:stCondLst>
                                  <p:childTnLst>
                                    <p:set>
                                      <p:cBhvr>
                                        <p:cTn id="370" dur="1" fill="hold">
                                          <p:stCondLst>
                                            <p:cond delay="0"/>
                                          </p:stCondLst>
                                        </p:cTn>
                                        <p:tgtEl>
                                          <p:spTgt spid="133"/>
                                        </p:tgtEl>
                                        <p:attrNameLst>
                                          <p:attrName>style.visibility</p:attrName>
                                        </p:attrNameLst>
                                      </p:cBhvr>
                                      <p:to>
                                        <p:strVal val="visible"/>
                                      </p:to>
                                    </p:set>
                                    <p:animEffect transition="in" filter="randombar(horizontal)">
                                      <p:cBhvr>
                                        <p:cTn id="371" dur="400"/>
                                        <p:tgtEl>
                                          <p:spTgt spid="133"/>
                                        </p:tgtEl>
                                      </p:cBhvr>
                                    </p:animEffect>
                                  </p:childTnLst>
                                </p:cTn>
                              </p:par>
                              <p:par>
                                <p:cTn id="372" presetID="14" presetClass="entr" presetSubtype="10" fill="hold" grpId="0" nodeType="withEffect">
                                  <p:stCondLst>
                                    <p:cond delay="500"/>
                                  </p:stCondLst>
                                  <p:childTnLst>
                                    <p:set>
                                      <p:cBhvr>
                                        <p:cTn id="373" dur="1" fill="hold">
                                          <p:stCondLst>
                                            <p:cond delay="0"/>
                                          </p:stCondLst>
                                        </p:cTn>
                                        <p:tgtEl>
                                          <p:spTgt spid="134"/>
                                        </p:tgtEl>
                                        <p:attrNameLst>
                                          <p:attrName>style.visibility</p:attrName>
                                        </p:attrNameLst>
                                      </p:cBhvr>
                                      <p:to>
                                        <p:strVal val="visible"/>
                                      </p:to>
                                    </p:set>
                                    <p:animEffect transition="in" filter="randombar(horizontal)">
                                      <p:cBhvr>
                                        <p:cTn id="374" dur="400"/>
                                        <p:tgtEl>
                                          <p:spTgt spid="134"/>
                                        </p:tgtEl>
                                      </p:cBhvr>
                                    </p:animEffect>
                                  </p:childTnLst>
                                </p:cTn>
                              </p:par>
                            </p:childTnLst>
                          </p:cTn>
                        </p:par>
                        <p:par>
                          <p:cTn id="375" fill="hold">
                            <p:stCondLst>
                              <p:cond delay="1900"/>
                            </p:stCondLst>
                            <p:childTnLst>
                              <p:par>
                                <p:cTn id="376" presetID="22" presetClass="entr" presetSubtype="8" fill="hold" nodeType="afterEffect">
                                  <p:stCondLst>
                                    <p:cond delay="0"/>
                                  </p:stCondLst>
                                  <p:childTnLst>
                                    <p:set>
                                      <p:cBhvr>
                                        <p:cTn id="377" dur="1" fill="hold">
                                          <p:stCondLst>
                                            <p:cond delay="0"/>
                                          </p:stCondLst>
                                        </p:cTn>
                                        <p:tgtEl>
                                          <p:spTgt spid="145"/>
                                        </p:tgtEl>
                                        <p:attrNameLst>
                                          <p:attrName>style.visibility</p:attrName>
                                        </p:attrNameLst>
                                      </p:cBhvr>
                                      <p:to>
                                        <p:strVal val="visible"/>
                                      </p:to>
                                    </p:set>
                                    <p:animEffect transition="in" filter="wipe(left)">
                                      <p:cBhvr>
                                        <p:cTn id="378" dur="500"/>
                                        <p:tgtEl>
                                          <p:spTgt spid="145"/>
                                        </p:tgtEl>
                                      </p:cBhvr>
                                    </p:animEffect>
                                  </p:childTnLst>
                                </p:cTn>
                              </p:par>
                            </p:childTnLst>
                          </p:cTn>
                        </p:par>
                        <p:par>
                          <p:cTn id="379" fill="hold">
                            <p:stCondLst>
                              <p:cond delay="2400"/>
                            </p:stCondLst>
                            <p:childTnLst>
                              <p:par>
                                <p:cTn id="380" presetID="49" presetClass="entr" presetSubtype="0" decel="100000" fill="hold" nodeType="afterEffect">
                                  <p:stCondLst>
                                    <p:cond delay="0"/>
                                  </p:stCondLst>
                                  <p:childTnLst>
                                    <p:set>
                                      <p:cBhvr>
                                        <p:cTn id="381" dur="1" fill="hold">
                                          <p:stCondLst>
                                            <p:cond delay="0"/>
                                          </p:stCondLst>
                                        </p:cTn>
                                        <p:tgtEl>
                                          <p:spTgt spid="136"/>
                                        </p:tgtEl>
                                        <p:attrNameLst>
                                          <p:attrName>style.visibility</p:attrName>
                                        </p:attrNameLst>
                                      </p:cBhvr>
                                      <p:to>
                                        <p:strVal val="visible"/>
                                      </p:to>
                                    </p:set>
                                    <p:anim calcmode="lin" valueType="num">
                                      <p:cBhvr>
                                        <p:cTn id="382" dur="500" fill="hold"/>
                                        <p:tgtEl>
                                          <p:spTgt spid="136"/>
                                        </p:tgtEl>
                                        <p:attrNameLst>
                                          <p:attrName>ppt_w</p:attrName>
                                        </p:attrNameLst>
                                      </p:cBhvr>
                                      <p:tavLst>
                                        <p:tav tm="0">
                                          <p:val>
                                            <p:fltVal val="0"/>
                                          </p:val>
                                        </p:tav>
                                        <p:tav tm="100000">
                                          <p:val>
                                            <p:strVal val="#ppt_w"/>
                                          </p:val>
                                        </p:tav>
                                      </p:tavLst>
                                    </p:anim>
                                    <p:anim calcmode="lin" valueType="num">
                                      <p:cBhvr>
                                        <p:cTn id="383" dur="500" fill="hold"/>
                                        <p:tgtEl>
                                          <p:spTgt spid="136"/>
                                        </p:tgtEl>
                                        <p:attrNameLst>
                                          <p:attrName>ppt_h</p:attrName>
                                        </p:attrNameLst>
                                      </p:cBhvr>
                                      <p:tavLst>
                                        <p:tav tm="0">
                                          <p:val>
                                            <p:fltVal val="0"/>
                                          </p:val>
                                        </p:tav>
                                        <p:tav tm="100000">
                                          <p:val>
                                            <p:strVal val="#ppt_h"/>
                                          </p:val>
                                        </p:tav>
                                      </p:tavLst>
                                    </p:anim>
                                    <p:anim calcmode="lin" valueType="num">
                                      <p:cBhvr>
                                        <p:cTn id="384" dur="500" fill="hold"/>
                                        <p:tgtEl>
                                          <p:spTgt spid="136"/>
                                        </p:tgtEl>
                                        <p:attrNameLst>
                                          <p:attrName>style.rotation</p:attrName>
                                        </p:attrNameLst>
                                      </p:cBhvr>
                                      <p:tavLst>
                                        <p:tav tm="0">
                                          <p:val>
                                            <p:fltVal val="360"/>
                                          </p:val>
                                        </p:tav>
                                        <p:tav tm="100000">
                                          <p:val>
                                            <p:fltVal val="0"/>
                                          </p:val>
                                        </p:tav>
                                      </p:tavLst>
                                    </p:anim>
                                    <p:animEffect transition="in" filter="fade">
                                      <p:cBhvr>
                                        <p:cTn id="385" dur="500"/>
                                        <p:tgtEl>
                                          <p:spTgt spid="136"/>
                                        </p:tgtEl>
                                      </p:cBhvr>
                                    </p:animEffect>
                                  </p:childTnLst>
                                </p:cTn>
                              </p:par>
                              <p:par>
                                <p:cTn id="386" presetID="14" presetClass="entr" presetSubtype="10" fill="hold" grpId="0" nodeType="withEffect">
                                  <p:stCondLst>
                                    <p:cond delay="500"/>
                                  </p:stCondLst>
                                  <p:childTnLst>
                                    <p:set>
                                      <p:cBhvr>
                                        <p:cTn id="387" dur="1" fill="hold">
                                          <p:stCondLst>
                                            <p:cond delay="0"/>
                                          </p:stCondLst>
                                        </p:cTn>
                                        <p:tgtEl>
                                          <p:spTgt spid="143"/>
                                        </p:tgtEl>
                                        <p:attrNameLst>
                                          <p:attrName>style.visibility</p:attrName>
                                        </p:attrNameLst>
                                      </p:cBhvr>
                                      <p:to>
                                        <p:strVal val="visible"/>
                                      </p:to>
                                    </p:set>
                                    <p:animEffect transition="in" filter="randombar(horizontal)">
                                      <p:cBhvr>
                                        <p:cTn id="388" dur="400"/>
                                        <p:tgtEl>
                                          <p:spTgt spid="143"/>
                                        </p:tgtEl>
                                      </p:cBhvr>
                                    </p:animEffect>
                                  </p:childTnLst>
                                </p:cTn>
                              </p:par>
                              <p:par>
                                <p:cTn id="389" presetID="14" presetClass="entr" presetSubtype="10" fill="hold" grpId="0" nodeType="withEffect">
                                  <p:stCondLst>
                                    <p:cond delay="500"/>
                                  </p:stCondLst>
                                  <p:childTnLst>
                                    <p:set>
                                      <p:cBhvr>
                                        <p:cTn id="390" dur="1" fill="hold">
                                          <p:stCondLst>
                                            <p:cond delay="0"/>
                                          </p:stCondLst>
                                        </p:cTn>
                                        <p:tgtEl>
                                          <p:spTgt spid="144"/>
                                        </p:tgtEl>
                                        <p:attrNameLst>
                                          <p:attrName>style.visibility</p:attrName>
                                        </p:attrNameLst>
                                      </p:cBhvr>
                                      <p:to>
                                        <p:strVal val="visible"/>
                                      </p:to>
                                    </p:set>
                                    <p:animEffect transition="in" filter="randombar(horizontal)">
                                      <p:cBhvr>
                                        <p:cTn id="391" dur="400"/>
                                        <p:tgtEl>
                                          <p:spTgt spid="144"/>
                                        </p:tgtEl>
                                      </p:cBhvr>
                                    </p:animEffect>
                                  </p:childTnLst>
                                </p:cTn>
                              </p:par>
                            </p:childTnLst>
                          </p:cTn>
                        </p:par>
                        <p:par>
                          <p:cTn id="392" fill="hold">
                            <p:stCondLst>
                              <p:cond delay="3300"/>
                            </p:stCondLst>
                            <p:childTnLst>
                              <p:par>
                                <p:cTn id="393" presetID="22" presetClass="entr" presetSubtype="8" fill="hold" nodeType="afterEffect">
                                  <p:stCondLst>
                                    <p:cond delay="0"/>
                                  </p:stCondLst>
                                  <p:childTnLst>
                                    <p:set>
                                      <p:cBhvr>
                                        <p:cTn id="394" dur="1" fill="hold">
                                          <p:stCondLst>
                                            <p:cond delay="0"/>
                                          </p:stCondLst>
                                        </p:cTn>
                                        <p:tgtEl>
                                          <p:spTgt spid="146"/>
                                        </p:tgtEl>
                                        <p:attrNameLst>
                                          <p:attrName>style.visibility</p:attrName>
                                        </p:attrNameLst>
                                      </p:cBhvr>
                                      <p:to>
                                        <p:strVal val="visible"/>
                                      </p:to>
                                    </p:set>
                                    <p:animEffect transition="in" filter="wipe(left)">
                                      <p:cBhvr>
                                        <p:cTn id="395" dur="500"/>
                                        <p:tgtEl>
                                          <p:spTgt spid="146"/>
                                        </p:tgtEl>
                                      </p:cBhvr>
                                    </p:animEffect>
                                  </p:childTnLst>
                                </p:cTn>
                              </p:par>
                            </p:childTnLst>
                          </p:cTn>
                        </p:par>
                        <p:par>
                          <p:cTn id="396" fill="hold">
                            <p:stCondLst>
                              <p:cond delay="3800"/>
                            </p:stCondLst>
                            <p:childTnLst>
                              <p:par>
                                <p:cTn id="397" presetID="49" presetClass="entr" presetSubtype="0" decel="100000" fill="hold" nodeType="afterEffect">
                                  <p:stCondLst>
                                    <p:cond delay="0"/>
                                  </p:stCondLst>
                                  <p:childTnLst>
                                    <p:set>
                                      <p:cBhvr>
                                        <p:cTn id="398" dur="1" fill="hold">
                                          <p:stCondLst>
                                            <p:cond delay="0"/>
                                          </p:stCondLst>
                                        </p:cTn>
                                        <p:tgtEl>
                                          <p:spTgt spid="147"/>
                                        </p:tgtEl>
                                        <p:attrNameLst>
                                          <p:attrName>style.visibility</p:attrName>
                                        </p:attrNameLst>
                                      </p:cBhvr>
                                      <p:to>
                                        <p:strVal val="visible"/>
                                      </p:to>
                                    </p:set>
                                    <p:anim calcmode="lin" valueType="num">
                                      <p:cBhvr>
                                        <p:cTn id="399" dur="500" fill="hold"/>
                                        <p:tgtEl>
                                          <p:spTgt spid="147"/>
                                        </p:tgtEl>
                                        <p:attrNameLst>
                                          <p:attrName>ppt_w</p:attrName>
                                        </p:attrNameLst>
                                      </p:cBhvr>
                                      <p:tavLst>
                                        <p:tav tm="0">
                                          <p:val>
                                            <p:fltVal val="0"/>
                                          </p:val>
                                        </p:tav>
                                        <p:tav tm="100000">
                                          <p:val>
                                            <p:strVal val="#ppt_w"/>
                                          </p:val>
                                        </p:tav>
                                      </p:tavLst>
                                    </p:anim>
                                    <p:anim calcmode="lin" valueType="num">
                                      <p:cBhvr>
                                        <p:cTn id="400" dur="500" fill="hold"/>
                                        <p:tgtEl>
                                          <p:spTgt spid="147"/>
                                        </p:tgtEl>
                                        <p:attrNameLst>
                                          <p:attrName>ppt_h</p:attrName>
                                        </p:attrNameLst>
                                      </p:cBhvr>
                                      <p:tavLst>
                                        <p:tav tm="0">
                                          <p:val>
                                            <p:fltVal val="0"/>
                                          </p:val>
                                        </p:tav>
                                        <p:tav tm="100000">
                                          <p:val>
                                            <p:strVal val="#ppt_h"/>
                                          </p:val>
                                        </p:tav>
                                      </p:tavLst>
                                    </p:anim>
                                    <p:anim calcmode="lin" valueType="num">
                                      <p:cBhvr>
                                        <p:cTn id="401" dur="500" fill="hold"/>
                                        <p:tgtEl>
                                          <p:spTgt spid="147"/>
                                        </p:tgtEl>
                                        <p:attrNameLst>
                                          <p:attrName>style.rotation</p:attrName>
                                        </p:attrNameLst>
                                      </p:cBhvr>
                                      <p:tavLst>
                                        <p:tav tm="0">
                                          <p:val>
                                            <p:fltVal val="360"/>
                                          </p:val>
                                        </p:tav>
                                        <p:tav tm="100000">
                                          <p:val>
                                            <p:fltVal val="0"/>
                                          </p:val>
                                        </p:tav>
                                      </p:tavLst>
                                    </p:anim>
                                    <p:animEffect transition="in" filter="fade">
                                      <p:cBhvr>
                                        <p:cTn id="402" dur="500"/>
                                        <p:tgtEl>
                                          <p:spTgt spid="147"/>
                                        </p:tgtEl>
                                      </p:cBhvr>
                                    </p:animEffect>
                                  </p:childTnLst>
                                </p:cTn>
                              </p:par>
                              <p:par>
                                <p:cTn id="403" presetID="14" presetClass="entr" presetSubtype="10" fill="hold" grpId="0" nodeType="withEffect">
                                  <p:stCondLst>
                                    <p:cond delay="500"/>
                                  </p:stCondLst>
                                  <p:childTnLst>
                                    <p:set>
                                      <p:cBhvr>
                                        <p:cTn id="404" dur="1" fill="hold">
                                          <p:stCondLst>
                                            <p:cond delay="0"/>
                                          </p:stCondLst>
                                        </p:cTn>
                                        <p:tgtEl>
                                          <p:spTgt spid="154"/>
                                        </p:tgtEl>
                                        <p:attrNameLst>
                                          <p:attrName>style.visibility</p:attrName>
                                        </p:attrNameLst>
                                      </p:cBhvr>
                                      <p:to>
                                        <p:strVal val="visible"/>
                                      </p:to>
                                    </p:set>
                                    <p:animEffect transition="in" filter="randombar(horizontal)">
                                      <p:cBhvr>
                                        <p:cTn id="405" dur="400"/>
                                        <p:tgtEl>
                                          <p:spTgt spid="154"/>
                                        </p:tgtEl>
                                      </p:cBhvr>
                                    </p:animEffect>
                                  </p:childTnLst>
                                </p:cTn>
                              </p:par>
                              <p:par>
                                <p:cTn id="406" presetID="14" presetClass="entr" presetSubtype="10" fill="hold" grpId="0" nodeType="withEffect">
                                  <p:stCondLst>
                                    <p:cond delay="500"/>
                                  </p:stCondLst>
                                  <p:childTnLst>
                                    <p:set>
                                      <p:cBhvr>
                                        <p:cTn id="407" dur="1" fill="hold">
                                          <p:stCondLst>
                                            <p:cond delay="0"/>
                                          </p:stCondLst>
                                        </p:cTn>
                                        <p:tgtEl>
                                          <p:spTgt spid="155"/>
                                        </p:tgtEl>
                                        <p:attrNameLst>
                                          <p:attrName>style.visibility</p:attrName>
                                        </p:attrNameLst>
                                      </p:cBhvr>
                                      <p:to>
                                        <p:strVal val="visible"/>
                                      </p:to>
                                    </p:set>
                                    <p:animEffect transition="in" filter="randombar(horizontal)">
                                      <p:cBhvr>
                                        <p:cTn id="408" dur="400"/>
                                        <p:tgtEl>
                                          <p:spTgt spid="155"/>
                                        </p:tgtEl>
                                      </p:cBhvr>
                                    </p:animEffect>
                                  </p:childTnLst>
                                </p:cTn>
                              </p:par>
                            </p:childTnLst>
                          </p:cTn>
                        </p:par>
                        <p:par>
                          <p:cTn id="409" fill="hold">
                            <p:stCondLst>
                              <p:cond delay="4700"/>
                            </p:stCondLst>
                            <p:childTnLst>
                              <p:par>
                                <p:cTn id="410" presetID="22" presetClass="entr" presetSubtype="8" fill="hold" nodeType="afterEffect">
                                  <p:stCondLst>
                                    <p:cond delay="0"/>
                                  </p:stCondLst>
                                  <p:childTnLst>
                                    <p:set>
                                      <p:cBhvr>
                                        <p:cTn id="411" dur="1" fill="hold">
                                          <p:stCondLst>
                                            <p:cond delay="0"/>
                                          </p:stCondLst>
                                        </p:cTn>
                                        <p:tgtEl>
                                          <p:spTgt spid="156"/>
                                        </p:tgtEl>
                                        <p:attrNameLst>
                                          <p:attrName>style.visibility</p:attrName>
                                        </p:attrNameLst>
                                      </p:cBhvr>
                                      <p:to>
                                        <p:strVal val="visible"/>
                                      </p:to>
                                    </p:set>
                                    <p:animEffect transition="in" filter="wipe(left)">
                                      <p:cBhvr>
                                        <p:cTn id="412" dur="500"/>
                                        <p:tgtEl>
                                          <p:spTgt spid="156"/>
                                        </p:tgtEl>
                                      </p:cBhvr>
                                    </p:animEffect>
                                  </p:childTnLst>
                                </p:cTn>
                              </p:par>
                            </p:childTnLst>
                          </p:cTn>
                        </p:par>
                        <p:par>
                          <p:cTn id="413" fill="hold">
                            <p:stCondLst>
                              <p:cond delay="5200"/>
                            </p:stCondLst>
                            <p:childTnLst>
                              <p:par>
                                <p:cTn id="414" presetID="49" presetClass="entr" presetSubtype="0" decel="100000" fill="hold" nodeType="afterEffect">
                                  <p:stCondLst>
                                    <p:cond delay="0"/>
                                  </p:stCondLst>
                                  <p:childTnLst>
                                    <p:set>
                                      <p:cBhvr>
                                        <p:cTn id="415" dur="1" fill="hold">
                                          <p:stCondLst>
                                            <p:cond delay="0"/>
                                          </p:stCondLst>
                                        </p:cTn>
                                        <p:tgtEl>
                                          <p:spTgt spid="157"/>
                                        </p:tgtEl>
                                        <p:attrNameLst>
                                          <p:attrName>style.visibility</p:attrName>
                                        </p:attrNameLst>
                                      </p:cBhvr>
                                      <p:to>
                                        <p:strVal val="visible"/>
                                      </p:to>
                                    </p:set>
                                    <p:anim calcmode="lin" valueType="num">
                                      <p:cBhvr>
                                        <p:cTn id="416" dur="500" fill="hold"/>
                                        <p:tgtEl>
                                          <p:spTgt spid="157"/>
                                        </p:tgtEl>
                                        <p:attrNameLst>
                                          <p:attrName>ppt_w</p:attrName>
                                        </p:attrNameLst>
                                      </p:cBhvr>
                                      <p:tavLst>
                                        <p:tav tm="0">
                                          <p:val>
                                            <p:fltVal val="0"/>
                                          </p:val>
                                        </p:tav>
                                        <p:tav tm="100000">
                                          <p:val>
                                            <p:strVal val="#ppt_w"/>
                                          </p:val>
                                        </p:tav>
                                      </p:tavLst>
                                    </p:anim>
                                    <p:anim calcmode="lin" valueType="num">
                                      <p:cBhvr>
                                        <p:cTn id="417" dur="500" fill="hold"/>
                                        <p:tgtEl>
                                          <p:spTgt spid="157"/>
                                        </p:tgtEl>
                                        <p:attrNameLst>
                                          <p:attrName>ppt_h</p:attrName>
                                        </p:attrNameLst>
                                      </p:cBhvr>
                                      <p:tavLst>
                                        <p:tav tm="0">
                                          <p:val>
                                            <p:fltVal val="0"/>
                                          </p:val>
                                        </p:tav>
                                        <p:tav tm="100000">
                                          <p:val>
                                            <p:strVal val="#ppt_h"/>
                                          </p:val>
                                        </p:tav>
                                      </p:tavLst>
                                    </p:anim>
                                    <p:anim calcmode="lin" valueType="num">
                                      <p:cBhvr>
                                        <p:cTn id="418" dur="500" fill="hold"/>
                                        <p:tgtEl>
                                          <p:spTgt spid="157"/>
                                        </p:tgtEl>
                                        <p:attrNameLst>
                                          <p:attrName>style.rotation</p:attrName>
                                        </p:attrNameLst>
                                      </p:cBhvr>
                                      <p:tavLst>
                                        <p:tav tm="0">
                                          <p:val>
                                            <p:fltVal val="360"/>
                                          </p:val>
                                        </p:tav>
                                        <p:tav tm="100000">
                                          <p:val>
                                            <p:fltVal val="0"/>
                                          </p:val>
                                        </p:tav>
                                      </p:tavLst>
                                    </p:anim>
                                    <p:animEffect transition="in" filter="fade">
                                      <p:cBhvr>
                                        <p:cTn id="419" dur="500"/>
                                        <p:tgtEl>
                                          <p:spTgt spid="157"/>
                                        </p:tgtEl>
                                      </p:cBhvr>
                                    </p:animEffect>
                                  </p:childTnLst>
                                </p:cTn>
                              </p:par>
                              <p:par>
                                <p:cTn id="420" presetID="14" presetClass="entr" presetSubtype="10" fill="hold" grpId="0" nodeType="withEffect">
                                  <p:stCondLst>
                                    <p:cond delay="500"/>
                                  </p:stCondLst>
                                  <p:childTnLst>
                                    <p:set>
                                      <p:cBhvr>
                                        <p:cTn id="421" dur="1" fill="hold">
                                          <p:stCondLst>
                                            <p:cond delay="0"/>
                                          </p:stCondLst>
                                        </p:cTn>
                                        <p:tgtEl>
                                          <p:spTgt spid="164"/>
                                        </p:tgtEl>
                                        <p:attrNameLst>
                                          <p:attrName>style.visibility</p:attrName>
                                        </p:attrNameLst>
                                      </p:cBhvr>
                                      <p:to>
                                        <p:strVal val="visible"/>
                                      </p:to>
                                    </p:set>
                                    <p:animEffect transition="in" filter="randombar(horizontal)">
                                      <p:cBhvr>
                                        <p:cTn id="422" dur="400"/>
                                        <p:tgtEl>
                                          <p:spTgt spid="164"/>
                                        </p:tgtEl>
                                      </p:cBhvr>
                                    </p:animEffect>
                                  </p:childTnLst>
                                </p:cTn>
                              </p:par>
                              <p:par>
                                <p:cTn id="423" presetID="14" presetClass="entr" presetSubtype="10" fill="hold" grpId="0" nodeType="withEffect">
                                  <p:stCondLst>
                                    <p:cond delay="500"/>
                                  </p:stCondLst>
                                  <p:childTnLst>
                                    <p:set>
                                      <p:cBhvr>
                                        <p:cTn id="424" dur="1" fill="hold">
                                          <p:stCondLst>
                                            <p:cond delay="0"/>
                                          </p:stCondLst>
                                        </p:cTn>
                                        <p:tgtEl>
                                          <p:spTgt spid="165"/>
                                        </p:tgtEl>
                                        <p:attrNameLst>
                                          <p:attrName>style.visibility</p:attrName>
                                        </p:attrNameLst>
                                      </p:cBhvr>
                                      <p:to>
                                        <p:strVal val="visible"/>
                                      </p:to>
                                    </p:set>
                                    <p:animEffect transition="in" filter="randombar(horizontal)">
                                      <p:cBhvr>
                                        <p:cTn id="425" dur="400"/>
                                        <p:tgtEl>
                                          <p:spTgt spid="165"/>
                                        </p:tgtEl>
                                      </p:cBhvr>
                                    </p:animEffect>
                                  </p:childTnLst>
                                </p:cTn>
                              </p:par>
                            </p:childTnLst>
                          </p:cTn>
                        </p:par>
                        <p:par>
                          <p:cTn id="426" fill="hold">
                            <p:stCondLst>
                              <p:cond delay="6100"/>
                            </p:stCondLst>
                            <p:childTnLst>
                              <p:par>
                                <p:cTn id="427" presetID="42" presetClass="entr" presetSubtype="0" fill="hold" nodeType="afterEffect">
                                  <p:stCondLst>
                                    <p:cond delay="0"/>
                                  </p:stCondLst>
                                  <p:childTnLst>
                                    <p:set>
                                      <p:cBhvr>
                                        <p:cTn id="428" dur="1" fill="hold">
                                          <p:stCondLst>
                                            <p:cond delay="0"/>
                                          </p:stCondLst>
                                        </p:cTn>
                                        <p:tgtEl>
                                          <p:spTgt spid="166"/>
                                        </p:tgtEl>
                                        <p:attrNameLst>
                                          <p:attrName>style.visibility</p:attrName>
                                        </p:attrNameLst>
                                      </p:cBhvr>
                                      <p:to>
                                        <p:strVal val="visible"/>
                                      </p:to>
                                    </p:set>
                                    <p:animEffect transition="in" filter="fade">
                                      <p:cBhvr>
                                        <p:cTn id="429" dur="1000"/>
                                        <p:tgtEl>
                                          <p:spTgt spid="166"/>
                                        </p:tgtEl>
                                      </p:cBhvr>
                                    </p:animEffect>
                                    <p:anim calcmode="lin" valueType="num">
                                      <p:cBhvr>
                                        <p:cTn id="430" dur="1000" fill="hold"/>
                                        <p:tgtEl>
                                          <p:spTgt spid="166"/>
                                        </p:tgtEl>
                                        <p:attrNameLst>
                                          <p:attrName>ppt_x</p:attrName>
                                        </p:attrNameLst>
                                      </p:cBhvr>
                                      <p:tavLst>
                                        <p:tav tm="0">
                                          <p:val>
                                            <p:strVal val="#ppt_x"/>
                                          </p:val>
                                        </p:tav>
                                        <p:tav tm="100000">
                                          <p:val>
                                            <p:strVal val="#ppt_x"/>
                                          </p:val>
                                        </p:tav>
                                      </p:tavLst>
                                    </p:anim>
                                    <p:anim calcmode="lin" valueType="num">
                                      <p:cBhvr>
                                        <p:cTn id="431" dur="1000" fill="hold"/>
                                        <p:tgtEl>
                                          <p:spTgt spid="1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0"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67" grpId="0" animBg="1"/>
      <p:bldP spid="68" grpId="0" animBg="1"/>
      <p:bldP spid="69" grpId="0" animBg="1"/>
      <p:bldP spid="70" grpId="0" animBg="1"/>
      <p:bldP spid="71" grpId="0" animBg="1"/>
      <p:bldP spid="72" grpId="0" animBg="1"/>
      <p:bldP spid="73" grpId="0" animBg="1"/>
      <p:bldP spid="74" grpId="0" animBg="1"/>
      <p:bldP spid="75"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33" grpId="0"/>
      <p:bldP spid="134" grpId="0"/>
      <p:bldP spid="143" grpId="0"/>
      <p:bldP spid="144" grpId="0"/>
      <p:bldP spid="154" grpId="0"/>
      <p:bldP spid="155" grpId="0"/>
      <p:bldP spid="164" grpId="0"/>
      <p:bldP spid="165" grpId="0"/>
      <p:bldP spid="17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 y="698269"/>
            <a:ext cx="1170507" cy="34255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193322" y="1030221"/>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7" name="椭圆 6"/>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10" name="直接连接符 9"/>
          <p:cNvCxnSpPr>
            <a:stCxn id="6" idx="5"/>
          </p:cNvCxnSpPr>
          <p:nvPr/>
        </p:nvCxnSpPr>
        <p:spPr>
          <a:xfrm>
            <a:off x="1294284" y="1131183"/>
            <a:ext cx="1172031" cy="47904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412322" y="1556238"/>
            <a:ext cx="215968" cy="215968"/>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 name="椭圆 13"/>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15" name="直接连接符 14"/>
          <p:cNvCxnSpPr>
            <a:stCxn id="14" idx="5"/>
          </p:cNvCxnSpPr>
          <p:nvPr/>
        </p:nvCxnSpPr>
        <p:spPr>
          <a:xfrm>
            <a:off x="2593330" y="1737245"/>
            <a:ext cx="250928" cy="68286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1" idx="3"/>
          </p:cNvCxnSpPr>
          <p:nvPr/>
        </p:nvCxnSpPr>
        <p:spPr>
          <a:xfrm flipH="1">
            <a:off x="1764420" y="3172550"/>
            <a:ext cx="764788" cy="65106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1193323" y="3232284"/>
            <a:ext cx="317787" cy="44729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160209" y="3181452"/>
            <a:ext cx="118283" cy="118283"/>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31" name="椭圆 30"/>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grpSp>
        <p:nvGrpSpPr>
          <p:cNvPr id="18" name="组合 17"/>
          <p:cNvGrpSpPr/>
          <p:nvPr/>
        </p:nvGrpSpPr>
        <p:grpSpPr>
          <a:xfrm>
            <a:off x="2364074" y="2317581"/>
            <a:ext cx="1020104" cy="1020104"/>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1" name="椭圆 2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77" name="组合 76"/>
          <p:cNvGrpSpPr/>
          <p:nvPr/>
        </p:nvGrpSpPr>
        <p:grpSpPr>
          <a:xfrm>
            <a:off x="1352215" y="3602255"/>
            <a:ext cx="510052" cy="510052"/>
            <a:chOff x="1008115" y="2542722"/>
            <a:chExt cx="1360493" cy="1360493"/>
          </a:xfrm>
          <a:blipFill dpi="0" rotWithShape="1">
            <a:blip r:embed="rId3">
              <a:extLst>
                <a:ext uri="{28A0092B-C50C-407E-A947-70E740481C1C}">
                  <a14:useLocalDpi xmlns:a14="http://schemas.microsoft.com/office/drawing/2010/main" val="0"/>
                </a:ext>
              </a:extLst>
            </a:blip>
            <a:srcRect/>
            <a:stretch>
              <a:fillRect/>
            </a:stretch>
          </a:blipFill>
        </p:grpSpPr>
        <p:grpSp>
          <p:nvGrpSpPr>
            <p:cNvPr id="78" name="组合 77"/>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81" name="椭圆 80"/>
              <p:cNvSpPr/>
              <p:nvPr/>
            </p:nvSpPr>
            <p:spPr>
              <a:xfrm>
                <a:off x="392115" y="760415"/>
                <a:ext cx="3825877"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9" name="TextBox 78"/>
            <p:cNvSpPr txBox="1"/>
            <p:nvPr/>
          </p:nvSpPr>
          <p:spPr>
            <a:xfrm>
              <a:off x="1379308" y="2863851"/>
              <a:ext cx="492744" cy="861998"/>
            </a:xfrm>
            <a:prstGeom prst="rect">
              <a:avLst/>
            </a:prstGeom>
            <a:grpFill/>
          </p:spPr>
          <p:txBody>
            <a:bodyPr wrap="none" rtlCol="0">
              <a:spAutoFit/>
            </a:bodyPr>
            <a:lstStyle/>
            <a:p>
              <a:endParaRPr lang="zh-CN" altLang="en-US" sz="1500" dirty="0">
                <a:latin typeface="Impact MT Std" pitchFamily="34" charset="0"/>
                <a:ea typeface="微软雅黑" panose="020B0503020204020204" pitchFamily="34" charset="-122"/>
              </a:endParaRPr>
            </a:p>
          </p:txBody>
        </p:sp>
      </p:grpSp>
      <p:sp>
        <p:nvSpPr>
          <p:cNvPr id="82" name="标题 4"/>
          <p:cNvSpPr txBox="1">
            <a:spLocks/>
          </p:cNvSpPr>
          <p:nvPr/>
        </p:nvSpPr>
        <p:spPr>
          <a:xfrm>
            <a:off x="3894724" y="2359931"/>
            <a:ext cx="3009531"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4000" b="1" dirty="0" smtClean="0">
                <a:solidFill>
                  <a:schemeClr val="bg1"/>
                </a:solidFill>
                <a:latin typeface="微软雅黑" panose="020B0503020204020204" pitchFamily="34" charset="-122"/>
                <a:ea typeface="微软雅黑" panose="020B0503020204020204" pitchFamily="34" charset="-122"/>
              </a:rPr>
              <a:t>03</a:t>
            </a:r>
            <a:r>
              <a:rPr lang="en-US" altLang="zh-CN" sz="3200" b="1" dirty="0" smtClean="0">
                <a:solidFill>
                  <a:schemeClr val="bg1"/>
                </a:solidFill>
                <a:latin typeface="微软雅黑" panose="020B0503020204020204" pitchFamily="34" charset="-122"/>
                <a:ea typeface="微软雅黑" panose="020B0503020204020204" pitchFamily="34" charset="-122"/>
              </a:rPr>
              <a:t>  </a:t>
            </a:r>
            <a:r>
              <a:rPr lang="zh-CN" altLang="en-US" sz="3200" b="1" dirty="0" smtClean="0">
                <a:solidFill>
                  <a:schemeClr val="bg1"/>
                </a:solidFill>
                <a:latin typeface="微软雅黑" panose="020B0503020204020204" pitchFamily="34" charset="-122"/>
                <a:ea typeface="微软雅黑" panose="020B0503020204020204" pitchFamily="34" charset="-122"/>
              </a:rPr>
              <a:t>输入</a:t>
            </a:r>
            <a:r>
              <a:rPr lang="zh-CN" altLang="en-US" sz="3200" b="1" dirty="0">
                <a:solidFill>
                  <a:schemeClr val="bg1"/>
                </a:solidFill>
                <a:latin typeface="微软雅黑" panose="020B0503020204020204" pitchFamily="34" charset="-122"/>
                <a:ea typeface="微软雅黑" panose="020B0503020204020204" pitchFamily="34" charset="-122"/>
              </a:rPr>
              <a:t>标题</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95" name="文本框 9"/>
          <p:cNvSpPr txBox="1"/>
          <p:nvPr/>
        </p:nvSpPr>
        <p:spPr>
          <a:xfrm>
            <a:off x="4794999" y="3055927"/>
            <a:ext cx="1789562" cy="369332"/>
          </a:xfrm>
          <a:prstGeom prst="rect">
            <a:avLst/>
          </a:prstGeom>
          <a:noFill/>
        </p:spPr>
        <p:txBody>
          <a:bodyPr wrap="square" lIns="0" tIns="0" rIns="0" bIns="0" rtlCol="0">
            <a:spAutoFit/>
          </a:bodyPr>
          <a:lstStyle/>
          <a:p>
            <a:pPr marL="0" lvl="1"/>
            <a:r>
              <a:rPr lang="zh-CN" altLang="en-US" sz="1200" dirty="0">
                <a:solidFill>
                  <a:schemeClr val="bg1"/>
                </a:solidFill>
                <a:latin typeface="微软雅黑" pitchFamily="34" charset="-122"/>
                <a:ea typeface="微软雅黑" pitchFamily="34" charset="-122"/>
              </a:rPr>
              <a:t>输入详细的文字介绍信息和简介，表达图表的含义</a:t>
            </a:r>
          </a:p>
        </p:txBody>
      </p:sp>
      <p:cxnSp>
        <p:nvCxnSpPr>
          <p:cNvPr id="119" name="直接连接符 118"/>
          <p:cNvCxnSpPr/>
          <p:nvPr/>
        </p:nvCxnSpPr>
        <p:spPr>
          <a:xfrm>
            <a:off x="3894724" y="2918550"/>
            <a:ext cx="2889356" cy="0"/>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51" name="直接连接符 2050"/>
          <p:cNvCxnSpPr/>
          <p:nvPr/>
        </p:nvCxnSpPr>
        <p:spPr>
          <a:xfrm flipV="1">
            <a:off x="3161101" y="1723669"/>
            <a:ext cx="1032956" cy="66343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4194057" y="1507702"/>
            <a:ext cx="265651" cy="265651"/>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25" name="椭圆 124"/>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2053" name="直接连接符 2052"/>
          <p:cNvCxnSpPr>
            <a:stCxn id="124" idx="6"/>
            <a:endCxn id="130" idx="3"/>
          </p:cNvCxnSpPr>
          <p:nvPr/>
        </p:nvCxnSpPr>
        <p:spPr>
          <a:xfrm>
            <a:off x="4459707" y="1640528"/>
            <a:ext cx="1258000" cy="19588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8" name="组合 127"/>
          <p:cNvGrpSpPr/>
          <p:nvPr/>
        </p:nvGrpSpPr>
        <p:grpSpPr>
          <a:xfrm>
            <a:off x="5698559" y="1737279"/>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130" name="椭圆 129"/>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2055" name="直接连接符 2054"/>
          <p:cNvCxnSpPr>
            <a:stCxn id="130" idx="6"/>
            <a:endCxn id="143" idx="3"/>
          </p:cNvCxnSpPr>
          <p:nvPr/>
        </p:nvCxnSpPr>
        <p:spPr>
          <a:xfrm flipV="1">
            <a:off x="5814261" y="770846"/>
            <a:ext cx="1978225" cy="102557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7927219" y="697822"/>
            <a:ext cx="121678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7757524" y="589838"/>
            <a:ext cx="215968" cy="215968"/>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3" name="椭圆 14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0" name="KSO_Shape"/>
          <p:cNvSpPr>
            <a:spLocks/>
          </p:cNvSpPr>
          <p:nvPr/>
        </p:nvSpPr>
        <p:spPr bwMode="auto">
          <a:xfrm>
            <a:off x="2574299" y="2572984"/>
            <a:ext cx="577578" cy="55447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00">
              <a:solidFill>
                <a:srgbClr val="FFFFFF"/>
              </a:solidFill>
              <a:ea typeface="宋体" panose="02010600030101010101" pitchFamily="2" charset="-122"/>
            </a:endParaRPr>
          </a:p>
        </p:txBody>
      </p:sp>
      <p:pic>
        <p:nvPicPr>
          <p:cNvPr id="43" name="图片 42"/>
          <p:cNvPicPr>
            <a:picLocks noChangeAspect="1"/>
          </p:cNvPicPr>
          <p:nvPr/>
        </p:nvPicPr>
        <p:blipFill>
          <a:blip r:embed="rId8" cstate="screen">
            <a:duotone>
              <a:schemeClr val="bg2">
                <a:shade val="45000"/>
                <a:satMod val="135000"/>
              </a:schemeClr>
              <a:prstClr val="white"/>
            </a:duotone>
            <a:extLst>
              <a:ext uri="{BEBA8EAE-BF5A-486C-A8C5-ECC9F3942E4B}">
                <a14:imgProps xmlns:a14="http://schemas.microsoft.com/office/drawing/2010/main">
                  <a14:imgLayer r:embed="rId9">
                    <a14:imgEffect>
                      <a14:brightnessContrast bright="30000"/>
                    </a14:imgEffect>
                  </a14:imgLayer>
                </a14:imgProps>
              </a:ext>
              <a:ext uri="{28A0092B-C50C-407E-A947-70E740481C1C}">
                <a14:useLocalDpi xmlns:a14="http://schemas.microsoft.com/office/drawing/2010/main"/>
              </a:ext>
            </a:extLst>
          </a:blip>
          <a:stretch>
            <a:fillRect/>
          </a:stretch>
        </p:blipFill>
        <p:spPr>
          <a:xfrm flipH="1">
            <a:off x="4346464" y="1853517"/>
            <a:ext cx="4949685" cy="3902725"/>
          </a:xfrm>
          <a:prstGeom prst="rect">
            <a:avLst/>
          </a:prstGeom>
        </p:spPr>
      </p:pic>
    </p:spTree>
    <p:extLst>
      <p:ext uri="{BB962C8B-B14F-4D97-AF65-F5344CB8AC3E}">
        <p14:creationId xmlns:p14="http://schemas.microsoft.com/office/powerpoint/2010/main" val="9677157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500"/>
                                        <p:tgtEl>
                                          <p:spTgt spid="10"/>
                                        </p:tgtEl>
                                      </p:cBhvr>
                                    </p:animEffect>
                                  </p:childTnLst>
                                </p:cTn>
                              </p:par>
                              <p:par>
                                <p:cTn id="17" presetID="53" presetClass="entr" presetSubtype="16"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500"/>
                                        <p:tgtEl>
                                          <p:spTgt spid="15"/>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528" fill="hold" grpId="0" nodeType="with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p:cTn id="34" dur="500" fill="hold"/>
                                        <p:tgtEl>
                                          <p:spTgt spid="70"/>
                                        </p:tgtEl>
                                        <p:attrNameLst>
                                          <p:attrName>ppt_w</p:attrName>
                                        </p:attrNameLst>
                                      </p:cBhvr>
                                      <p:tavLst>
                                        <p:tav tm="0">
                                          <p:val>
                                            <p:fltVal val="0"/>
                                          </p:val>
                                        </p:tav>
                                        <p:tav tm="100000">
                                          <p:val>
                                            <p:strVal val="#ppt_w"/>
                                          </p:val>
                                        </p:tav>
                                      </p:tavLst>
                                    </p:anim>
                                    <p:anim calcmode="lin" valueType="num">
                                      <p:cBhvr>
                                        <p:cTn id="35" dur="500" fill="hold"/>
                                        <p:tgtEl>
                                          <p:spTgt spid="70"/>
                                        </p:tgtEl>
                                        <p:attrNameLst>
                                          <p:attrName>ppt_h</p:attrName>
                                        </p:attrNameLst>
                                      </p:cBhvr>
                                      <p:tavLst>
                                        <p:tav tm="0">
                                          <p:val>
                                            <p:fltVal val="0"/>
                                          </p:val>
                                        </p:tav>
                                        <p:tav tm="100000">
                                          <p:val>
                                            <p:strVal val="#ppt_h"/>
                                          </p:val>
                                        </p:tav>
                                      </p:tavLst>
                                    </p:anim>
                                    <p:animEffect transition="in" filter="fade">
                                      <p:cBhvr>
                                        <p:cTn id="36" dur="500"/>
                                        <p:tgtEl>
                                          <p:spTgt spid="70"/>
                                        </p:tgtEl>
                                      </p:cBhvr>
                                    </p:animEffect>
                                    <p:anim calcmode="lin" valueType="num">
                                      <p:cBhvr>
                                        <p:cTn id="37" dur="500" fill="hold"/>
                                        <p:tgtEl>
                                          <p:spTgt spid="70"/>
                                        </p:tgtEl>
                                        <p:attrNameLst>
                                          <p:attrName>ppt_x</p:attrName>
                                        </p:attrNameLst>
                                      </p:cBhvr>
                                      <p:tavLst>
                                        <p:tav tm="0">
                                          <p:val>
                                            <p:fltVal val="0.5"/>
                                          </p:val>
                                        </p:tav>
                                        <p:tav tm="100000">
                                          <p:val>
                                            <p:strVal val="#ppt_x"/>
                                          </p:val>
                                        </p:tav>
                                      </p:tavLst>
                                    </p:anim>
                                    <p:anim calcmode="lin" valueType="num">
                                      <p:cBhvr>
                                        <p:cTn id="38" dur="500" fill="hold"/>
                                        <p:tgtEl>
                                          <p:spTgt spid="70"/>
                                        </p:tgtEl>
                                        <p:attrNameLst>
                                          <p:attrName>ppt_y</p:attrName>
                                        </p:attrNameLst>
                                      </p:cBhvr>
                                      <p:tavLst>
                                        <p:tav tm="0">
                                          <p:val>
                                            <p:fltVal val="0.5"/>
                                          </p:val>
                                        </p:tav>
                                        <p:tav tm="100000">
                                          <p:val>
                                            <p:strVal val="#ppt_y"/>
                                          </p:val>
                                        </p:tav>
                                      </p:tavLst>
                                    </p:anim>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77"/>
                                        </p:tgtEl>
                                        <p:attrNameLst>
                                          <p:attrName>style.visibility</p:attrName>
                                        </p:attrNameLst>
                                      </p:cBhvr>
                                      <p:to>
                                        <p:strVal val="visible"/>
                                      </p:to>
                                    </p:set>
                                    <p:anim calcmode="lin" valueType="num">
                                      <p:cBhvr>
                                        <p:cTn id="46" dur="500" fill="hold"/>
                                        <p:tgtEl>
                                          <p:spTgt spid="77"/>
                                        </p:tgtEl>
                                        <p:attrNameLst>
                                          <p:attrName>ppt_w</p:attrName>
                                        </p:attrNameLst>
                                      </p:cBhvr>
                                      <p:tavLst>
                                        <p:tav tm="0">
                                          <p:val>
                                            <p:fltVal val="0"/>
                                          </p:val>
                                        </p:tav>
                                        <p:tav tm="100000">
                                          <p:val>
                                            <p:strVal val="#ppt_w"/>
                                          </p:val>
                                        </p:tav>
                                      </p:tavLst>
                                    </p:anim>
                                    <p:anim calcmode="lin" valueType="num">
                                      <p:cBhvr>
                                        <p:cTn id="47" dur="500" fill="hold"/>
                                        <p:tgtEl>
                                          <p:spTgt spid="77"/>
                                        </p:tgtEl>
                                        <p:attrNameLst>
                                          <p:attrName>ppt_h</p:attrName>
                                        </p:attrNameLst>
                                      </p:cBhvr>
                                      <p:tavLst>
                                        <p:tav tm="0">
                                          <p:val>
                                            <p:fltVal val="0"/>
                                          </p:val>
                                        </p:tav>
                                        <p:tav tm="100000">
                                          <p:val>
                                            <p:strVal val="#ppt_h"/>
                                          </p:val>
                                        </p:tav>
                                      </p:tavLst>
                                    </p:anim>
                                    <p:animEffect transition="in" filter="fade">
                                      <p:cBhvr>
                                        <p:cTn id="48" dur="500"/>
                                        <p:tgtEl>
                                          <p:spTgt spid="77"/>
                                        </p:tgtEl>
                                      </p:cBhvr>
                                    </p:animEffect>
                                  </p:childTnLst>
                                </p:cTn>
                              </p:par>
                            </p:childTnLst>
                          </p:cTn>
                        </p:par>
                        <p:par>
                          <p:cTn id="49" fill="hold">
                            <p:stCondLst>
                              <p:cond delay="3000"/>
                            </p:stCondLst>
                            <p:childTnLst>
                              <p:par>
                                <p:cTn id="50" presetID="22" presetClass="entr" presetSubtype="4"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down)">
                                      <p:cBhvr>
                                        <p:cTn id="52" dur="500"/>
                                        <p:tgtEl>
                                          <p:spTgt spid="27"/>
                                        </p:tgtEl>
                                      </p:cBhvr>
                                    </p:animEffect>
                                  </p:childTnLst>
                                </p:cTn>
                              </p:par>
                              <p:par>
                                <p:cTn id="53" presetID="53" presetClass="entr" presetSubtype="16"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82"/>
                                        </p:tgtEl>
                                        <p:attrNameLst>
                                          <p:attrName>style.visibility</p:attrName>
                                        </p:attrNameLst>
                                      </p:cBhvr>
                                      <p:to>
                                        <p:strVal val="visible"/>
                                      </p:to>
                                    </p:set>
                                    <p:anim calcmode="lin" valueType="num">
                                      <p:cBhvr>
                                        <p:cTn id="60" dur="500" fill="hold"/>
                                        <p:tgtEl>
                                          <p:spTgt spid="82"/>
                                        </p:tgtEl>
                                        <p:attrNameLst>
                                          <p:attrName>ppt_w</p:attrName>
                                        </p:attrNameLst>
                                      </p:cBhvr>
                                      <p:tavLst>
                                        <p:tav tm="0">
                                          <p:val>
                                            <p:fltVal val="0"/>
                                          </p:val>
                                        </p:tav>
                                        <p:tav tm="100000">
                                          <p:val>
                                            <p:strVal val="#ppt_w"/>
                                          </p:val>
                                        </p:tav>
                                      </p:tavLst>
                                    </p:anim>
                                    <p:anim calcmode="lin" valueType="num">
                                      <p:cBhvr>
                                        <p:cTn id="61" dur="500" fill="hold"/>
                                        <p:tgtEl>
                                          <p:spTgt spid="82"/>
                                        </p:tgtEl>
                                        <p:attrNameLst>
                                          <p:attrName>ppt_h</p:attrName>
                                        </p:attrNameLst>
                                      </p:cBhvr>
                                      <p:tavLst>
                                        <p:tav tm="0">
                                          <p:val>
                                            <p:fltVal val="0"/>
                                          </p:val>
                                        </p:tav>
                                        <p:tav tm="100000">
                                          <p:val>
                                            <p:strVal val="#ppt_h"/>
                                          </p:val>
                                        </p:tav>
                                      </p:tavLst>
                                    </p:anim>
                                    <p:animEffect transition="in" filter="fade">
                                      <p:cBhvr>
                                        <p:cTn id="62" dur="500"/>
                                        <p:tgtEl>
                                          <p:spTgt spid="82"/>
                                        </p:tgtEl>
                                      </p:cBhvr>
                                    </p:animEffect>
                                  </p:childTnLst>
                                </p:cTn>
                              </p:par>
                              <p:par>
                                <p:cTn id="63" presetID="53" presetClass="entr" presetSubtype="16" fill="hold" nodeType="withEffect">
                                  <p:stCondLst>
                                    <p:cond delay="500"/>
                                  </p:stCondLst>
                                  <p:childTnLst>
                                    <p:set>
                                      <p:cBhvr>
                                        <p:cTn id="64" dur="1" fill="hold">
                                          <p:stCondLst>
                                            <p:cond delay="0"/>
                                          </p:stCondLst>
                                        </p:cTn>
                                        <p:tgtEl>
                                          <p:spTgt spid="119"/>
                                        </p:tgtEl>
                                        <p:attrNameLst>
                                          <p:attrName>style.visibility</p:attrName>
                                        </p:attrNameLst>
                                      </p:cBhvr>
                                      <p:to>
                                        <p:strVal val="visible"/>
                                      </p:to>
                                    </p:set>
                                    <p:anim calcmode="lin" valueType="num">
                                      <p:cBhvr>
                                        <p:cTn id="65" dur="500" fill="hold"/>
                                        <p:tgtEl>
                                          <p:spTgt spid="119"/>
                                        </p:tgtEl>
                                        <p:attrNameLst>
                                          <p:attrName>ppt_w</p:attrName>
                                        </p:attrNameLst>
                                      </p:cBhvr>
                                      <p:tavLst>
                                        <p:tav tm="0">
                                          <p:val>
                                            <p:fltVal val="0"/>
                                          </p:val>
                                        </p:tav>
                                        <p:tav tm="100000">
                                          <p:val>
                                            <p:strVal val="#ppt_w"/>
                                          </p:val>
                                        </p:tav>
                                      </p:tavLst>
                                    </p:anim>
                                    <p:anim calcmode="lin" valueType="num">
                                      <p:cBhvr>
                                        <p:cTn id="66" dur="500" fill="hold"/>
                                        <p:tgtEl>
                                          <p:spTgt spid="119"/>
                                        </p:tgtEl>
                                        <p:attrNameLst>
                                          <p:attrName>ppt_h</p:attrName>
                                        </p:attrNameLst>
                                      </p:cBhvr>
                                      <p:tavLst>
                                        <p:tav tm="0">
                                          <p:val>
                                            <p:fltVal val="0"/>
                                          </p:val>
                                        </p:tav>
                                        <p:tav tm="100000">
                                          <p:val>
                                            <p:strVal val="#ppt_h"/>
                                          </p:val>
                                        </p:tav>
                                      </p:tavLst>
                                    </p:anim>
                                    <p:animEffect transition="in" filter="fade">
                                      <p:cBhvr>
                                        <p:cTn id="67" dur="500"/>
                                        <p:tgtEl>
                                          <p:spTgt spid="119"/>
                                        </p:tgtEl>
                                      </p:cBhvr>
                                    </p:animEffect>
                                  </p:childTnLst>
                                </p:cTn>
                              </p:par>
                            </p:childTnLst>
                          </p:cTn>
                        </p:par>
                        <p:par>
                          <p:cTn id="68" fill="hold">
                            <p:stCondLst>
                              <p:cond delay="4000"/>
                            </p:stCondLst>
                            <p:childTnLst>
                              <p:par>
                                <p:cTn id="69" presetID="22" presetClass="entr" presetSubtype="4" fill="hold" nodeType="afterEffect">
                                  <p:stCondLst>
                                    <p:cond delay="0"/>
                                  </p:stCondLst>
                                  <p:childTnLst>
                                    <p:set>
                                      <p:cBhvr>
                                        <p:cTn id="70" dur="1" fill="hold">
                                          <p:stCondLst>
                                            <p:cond delay="0"/>
                                          </p:stCondLst>
                                        </p:cTn>
                                        <p:tgtEl>
                                          <p:spTgt spid="2051"/>
                                        </p:tgtEl>
                                        <p:attrNameLst>
                                          <p:attrName>style.visibility</p:attrName>
                                        </p:attrNameLst>
                                      </p:cBhvr>
                                      <p:to>
                                        <p:strVal val="visible"/>
                                      </p:to>
                                    </p:set>
                                    <p:animEffect transition="in" filter="wipe(down)">
                                      <p:cBhvr>
                                        <p:cTn id="71" dur="500"/>
                                        <p:tgtEl>
                                          <p:spTgt spid="2051"/>
                                        </p:tgtEl>
                                      </p:cBhvr>
                                    </p:animEffect>
                                  </p:childTnLst>
                                </p:cTn>
                              </p:par>
                              <p:par>
                                <p:cTn id="72" presetID="53" presetClass="entr" presetSubtype="16" fill="hold" nodeType="withEffect">
                                  <p:stCondLst>
                                    <p:cond delay="0"/>
                                  </p:stCondLst>
                                  <p:childTnLst>
                                    <p:set>
                                      <p:cBhvr>
                                        <p:cTn id="73" dur="1" fill="hold">
                                          <p:stCondLst>
                                            <p:cond delay="0"/>
                                          </p:stCondLst>
                                        </p:cTn>
                                        <p:tgtEl>
                                          <p:spTgt spid="123"/>
                                        </p:tgtEl>
                                        <p:attrNameLst>
                                          <p:attrName>style.visibility</p:attrName>
                                        </p:attrNameLst>
                                      </p:cBhvr>
                                      <p:to>
                                        <p:strVal val="visible"/>
                                      </p:to>
                                    </p:set>
                                    <p:anim calcmode="lin" valueType="num">
                                      <p:cBhvr>
                                        <p:cTn id="74" dur="500" fill="hold"/>
                                        <p:tgtEl>
                                          <p:spTgt spid="123"/>
                                        </p:tgtEl>
                                        <p:attrNameLst>
                                          <p:attrName>ppt_w</p:attrName>
                                        </p:attrNameLst>
                                      </p:cBhvr>
                                      <p:tavLst>
                                        <p:tav tm="0">
                                          <p:val>
                                            <p:fltVal val="0"/>
                                          </p:val>
                                        </p:tav>
                                        <p:tav tm="100000">
                                          <p:val>
                                            <p:strVal val="#ppt_w"/>
                                          </p:val>
                                        </p:tav>
                                      </p:tavLst>
                                    </p:anim>
                                    <p:anim calcmode="lin" valueType="num">
                                      <p:cBhvr>
                                        <p:cTn id="75" dur="500" fill="hold"/>
                                        <p:tgtEl>
                                          <p:spTgt spid="123"/>
                                        </p:tgtEl>
                                        <p:attrNameLst>
                                          <p:attrName>ppt_h</p:attrName>
                                        </p:attrNameLst>
                                      </p:cBhvr>
                                      <p:tavLst>
                                        <p:tav tm="0">
                                          <p:val>
                                            <p:fltVal val="0"/>
                                          </p:val>
                                        </p:tav>
                                        <p:tav tm="100000">
                                          <p:val>
                                            <p:strVal val="#ppt_h"/>
                                          </p:val>
                                        </p:tav>
                                      </p:tavLst>
                                    </p:anim>
                                    <p:animEffect transition="in" filter="fade">
                                      <p:cBhvr>
                                        <p:cTn id="76" dur="500"/>
                                        <p:tgtEl>
                                          <p:spTgt spid="123"/>
                                        </p:tgtEl>
                                      </p:cBhvr>
                                    </p:animEffect>
                                  </p:childTnLst>
                                </p:cTn>
                              </p:par>
                            </p:childTnLst>
                          </p:cTn>
                        </p:par>
                        <p:par>
                          <p:cTn id="77" fill="hold">
                            <p:stCondLst>
                              <p:cond delay="4500"/>
                            </p:stCondLst>
                            <p:childTnLst>
                              <p:par>
                                <p:cTn id="78" presetID="22" presetClass="entr" presetSubtype="1" fill="hold" nodeType="afterEffect">
                                  <p:stCondLst>
                                    <p:cond delay="0"/>
                                  </p:stCondLst>
                                  <p:childTnLst>
                                    <p:set>
                                      <p:cBhvr>
                                        <p:cTn id="79" dur="1" fill="hold">
                                          <p:stCondLst>
                                            <p:cond delay="0"/>
                                          </p:stCondLst>
                                        </p:cTn>
                                        <p:tgtEl>
                                          <p:spTgt spid="2053"/>
                                        </p:tgtEl>
                                        <p:attrNameLst>
                                          <p:attrName>style.visibility</p:attrName>
                                        </p:attrNameLst>
                                      </p:cBhvr>
                                      <p:to>
                                        <p:strVal val="visible"/>
                                      </p:to>
                                    </p:set>
                                    <p:animEffect transition="in" filter="wipe(up)">
                                      <p:cBhvr>
                                        <p:cTn id="80" dur="500"/>
                                        <p:tgtEl>
                                          <p:spTgt spid="2053"/>
                                        </p:tgtEl>
                                      </p:cBhvr>
                                    </p:animEffect>
                                  </p:childTnLst>
                                </p:cTn>
                              </p:par>
                              <p:par>
                                <p:cTn id="81" presetID="53" presetClass="entr" presetSubtype="16" fill="hold" nodeType="withEffect">
                                  <p:stCondLst>
                                    <p:cond delay="0"/>
                                  </p:stCondLst>
                                  <p:childTnLst>
                                    <p:set>
                                      <p:cBhvr>
                                        <p:cTn id="82" dur="1" fill="hold">
                                          <p:stCondLst>
                                            <p:cond delay="0"/>
                                          </p:stCondLst>
                                        </p:cTn>
                                        <p:tgtEl>
                                          <p:spTgt spid="128"/>
                                        </p:tgtEl>
                                        <p:attrNameLst>
                                          <p:attrName>style.visibility</p:attrName>
                                        </p:attrNameLst>
                                      </p:cBhvr>
                                      <p:to>
                                        <p:strVal val="visible"/>
                                      </p:to>
                                    </p:set>
                                    <p:anim calcmode="lin" valueType="num">
                                      <p:cBhvr>
                                        <p:cTn id="83" dur="500" fill="hold"/>
                                        <p:tgtEl>
                                          <p:spTgt spid="128"/>
                                        </p:tgtEl>
                                        <p:attrNameLst>
                                          <p:attrName>ppt_w</p:attrName>
                                        </p:attrNameLst>
                                      </p:cBhvr>
                                      <p:tavLst>
                                        <p:tav tm="0">
                                          <p:val>
                                            <p:fltVal val="0"/>
                                          </p:val>
                                        </p:tav>
                                        <p:tav tm="100000">
                                          <p:val>
                                            <p:strVal val="#ppt_w"/>
                                          </p:val>
                                        </p:tav>
                                      </p:tavLst>
                                    </p:anim>
                                    <p:anim calcmode="lin" valueType="num">
                                      <p:cBhvr>
                                        <p:cTn id="84" dur="500" fill="hold"/>
                                        <p:tgtEl>
                                          <p:spTgt spid="128"/>
                                        </p:tgtEl>
                                        <p:attrNameLst>
                                          <p:attrName>ppt_h</p:attrName>
                                        </p:attrNameLst>
                                      </p:cBhvr>
                                      <p:tavLst>
                                        <p:tav tm="0">
                                          <p:val>
                                            <p:fltVal val="0"/>
                                          </p:val>
                                        </p:tav>
                                        <p:tav tm="100000">
                                          <p:val>
                                            <p:strVal val="#ppt_h"/>
                                          </p:val>
                                        </p:tav>
                                      </p:tavLst>
                                    </p:anim>
                                    <p:animEffect transition="in" filter="fade">
                                      <p:cBhvr>
                                        <p:cTn id="85" dur="500"/>
                                        <p:tgtEl>
                                          <p:spTgt spid="128"/>
                                        </p:tgtEl>
                                      </p:cBhvr>
                                    </p:animEffect>
                                  </p:childTnLst>
                                </p:cTn>
                              </p:par>
                            </p:childTnLst>
                          </p:cTn>
                        </p:par>
                        <p:par>
                          <p:cTn id="86" fill="hold">
                            <p:stCondLst>
                              <p:cond delay="5000"/>
                            </p:stCondLst>
                            <p:childTnLst>
                              <p:par>
                                <p:cTn id="87" presetID="22" presetClass="entr" presetSubtype="4" fill="hold" nodeType="afterEffect">
                                  <p:stCondLst>
                                    <p:cond delay="0"/>
                                  </p:stCondLst>
                                  <p:childTnLst>
                                    <p:set>
                                      <p:cBhvr>
                                        <p:cTn id="88" dur="1" fill="hold">
                                          <p:stCondLst>
                                            <p:cond delay="0"/>
                                          </p:stCondLst>
                                        </p:cTn>
                                        <p:tgtEl>
                                          <p:spTgt spid="2055"/>
                                        </p:tgtEl>
                                        <p:attrNameLst>
                                          <p:attrName>style.visibility</p:attrName>
                                        </p:attrNameLst>
                                      </p:cBhvr>
                                      <p:to>
                                        <p:strVal val="visible"/>
                                      </p:to>
                                    </p:set>
                                    <p:animEffect transition="in" filter="wipe(down)">
                                      <p:cBhvr>
                                        <p:cTn id="89" dur="500"/>
                                        <p:tgtEl>
                                          <p:spTgt spid="2055"/>
                                        </p:tgtEl>
                                      </p:cBhvr>
                                    </p:animEffect>
                                  </p:childTnLst>
                                </p:cTn>
                              </p:par>
                              <p:par>
                                <p:cTn id="90" presetID="53" presetClass="entr" presetSubtype="16" fill="hold" nodeType="withEffect">
                                  <p:stCondLst>
                                    <p:cond delay="0"/>
                                  </p:stCondLst>
                                  <p:childTnLst>
                                    <p:set>
                                      <p:cBhvr>
                                        <p:cTn id="91" dur="1" fill="hold">
                                          <p:stCondLst>
                                            <p:cond delay="0"/>
                                          </p:stCondLst>
                                        </p:cTn>
                                        <p:tgtEl>
                                          <p:spTgt spid="141"/>
                                        </p:tgtEl>
                                        <p:attrNameLst>
                                          <p:attrName>style.visibility</p:attrName>
                                        </p:attrNameLst>
                                      </p:cBhvr>
                                      <p:to>
                                        <p:strVal val="visible"/>
                                      </p:to>
                                    </p:set>
                                    <p:anim calcmode="lin" valueType="num">
                                      <p:cBhvr>
                                        <p:cTn id="92" dur="500" fill="hold"/>
                                        <p:tgtEl>
                                          <p:spTgt spid="141"/>
                                        </p:tgtEl>
                                        <p:attrNameLst>
                                          <p:attrName>ppt_w</p:attrName>
                                        </p:attrNameLst>
                                      </p:cBhvr>
                                      <p:tavLst>
                                        <p:tav tm="0">
                                          <p:val>
                                            <p:fltVal val="0"/>
                                          </p:val>
                                        </p:tav>
                                        <p:tav tm="100000">
                                          <p:val>
                                            <p:strVal val="#ppt_w"/>
                                          </p:val>
                                        </p:tav>
                                      </p:tavLst>
                                    </p:anim>
                                    <p:anim calcmode="lin" valueType="num">
                                      <p:cBhvr>
                                        <p:cTn id="93" dur="500" fill="hold"/>
                                        <p:tgtEl>
                                          <p:spTgt spid="141"/>
                                        </p:tgtEl>
                                        <p:attrNameLst>
                                          <p:attrName>ppt_h</p:attrName>
                                        </p:attrNameLst>
                                      </p:cBhvr>
                                      <p:tavLst>
                                        <p:tav tm="0">
                                          <p:val>
                                            <p:fltVal val="0"/>
                                          </p:val>
                                        </p:tav>
                                        <p:tav tm="100000">
                                          <p:val>
                                            <p:strVal val="#ppt_h"/>
                                          </p:val>
                                        </p:tav>
                                      </p:tavLst>
                                    </p:anim>
                                    <p:animEffect transition="in" filter="fade">
                                      <p:cBhvr>
                                        <p:cTn id="94" dur="500"/>
                                        <p:tgtEl>
                                          <p:spTgt spid="141"/>
                                        </p:tgtEl>
                                      </p:cBhvr>
                                    </p:animEffect>
                                  </p:childTnLst>
                                </p:cTn>
                              </p:par>
                            </p:childTnLst>
                          </p:cTn>
                        </p:par>
                        <p:par>
                          <p:cTn id="95" fill="hold">
                            <p:stCondLst>
                              <p:cond delay="5500"/>
                            </p:stCondLst>
                            <p:childTnLst>
                              <p:par>
                                <p:cTn id="96" presetID="22" presetClass="entr" presetSubtype="8" fill="hold" nodeType="afterEffect">
                                  <p:stCondLst>
                                    <p:cond delay="0"/>
                                  </p:stCondLst>
                                  <p:childTnLst>
                                    <p:set>
                                      <p:cBhvr>
                                        <p:cTn id="97" dur="1" fill="hold">
                                          <p:stCondLst>
                                            <p:cond delay="0"/>
                                          </p:stCondLst>
                                        </p:cTn>
                                        <p:tgtEl>
                                          <p:spTgt spid="136"/>
                                        </p:tgtEl>
                                        <p:attrNameLst>
                                          <p:attrName>style.visibility</p:attrName>
                                        </p:attrNameLst>
                                      </p:cBhvr>
                                      <p:to>
                                        <p:strVal val="visible"/>
                                      </p:to>
                                    </p:set>
                                    <p:animEffect transition="in" filter="wipe(left)">
                                      <p:cBhvr>
                                        <p:cTn id="98" dur="500"/>
                                        <p:tgtEl>
                                          <p:spTgt spid="136"/>
                                        </p:tgtEl>
                                      </p:cBhvr>
                                    </p:animEffect>
                                  </p:childTnLst>
                                </p:cTn>
                              </p:par>
                            </p:childTnLst>
                          </p:cTn>
                        </p:par>
                      </p:childTnLst>
                    </p:cTn>
                  </p:par>
                  <p:par>
                    <p:cTn id="99" fill="hold">
                      <p:stCondLst>
                        <p:cond delay="indefinite"/>
                      </p:stCondLst>
                      <p:childTnLst>
                        <p:par>
                          <p:cTn id="100" fill="hold">
                            <p:stCondLst>
                              <p:cond delay="0"/>
                            </p:stCondLst>
                            <p:childTnLst>
                              <p:par>
                                <p:cTn id="101" presetID="42" presetClass="entr" presetSubtype="0" fill="hold" nodeType="clickEffect">
                                  <p:stCondLst>
                                    <p:cond delay="0"/>
                                  </p:stCondLst>
                                  <p:childTnLst>
                                    <p:set>
                                      <p:cBhvr>
                                        <p:cTn id="102" dur="1" fill="hold">
                                          <p:stCondLst>
                                            <p:cond delay="0"/>
                                          </p:stCondLst>
                                        </p:cTn>
                                        <p:tgtEl>
                                          <p:spTgt spid="43"/>
                                        </p:tgtEl>
                                        <p:attrNameLst>
                                          <p:attrName>style.visibility</p:attrName>
                                        </p:attrNameLst>
                                      </p:cBhvr>
                                      <p:to>
                                        <p:strVal val="visible"/>
                                      </p:to>
                                    </p:set>
                                    <p:animEffect transition="in" filter="fade">
                                      <p:cBhvr>
                                        <p:cTn id="103" dur="1000"/>
                                        <p:tgtEl>
                                          <p:spTgt spid="43"/>
                                        </p:tgtEl>
                                      </p:cBhvr>
                                    </p:animEffect>
                                    <p:anim calcmode="lin" valueType="num">
                                      <p:cBhvr>
                                        <p:cTn id="104" dur="1000" fill="hold"/>
                                        <p:tgtEl>
                                          <p:spTgt spid="43"/>
                                        </p:tgtEl>
                                        <p:attrNameLst>
                                          <p:attrName>ppt_x</p:attrName>
                                        </p:attrNameLst>
                                      </p:cBhvr>
                                      <p:tavLst>
                                        <p:tav tm="0">
                                          <p:val>
                                            <p:strVal val="#ppt_x"/>
                                          </p:val>
                                        </p:tav>
                                        <p:tav tm="100000">
                                          <p:val>
                                            <p:strVal val="#ppt_x"/>
                                          </p:val>
                                        </p:tav>
                                      </p:tavLst>
                                    </p:anim>
                                    <p:anim calcmode="lin" valueType="num">
                                      <p:cBhvr>
                                        <p:cTn id="105"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70"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BEBA8EAE-BF5A-486C-A8C5-ECC9F3942E4B}">
                <a14:imgProps xmlns:a14="http://schemas.microsoft.com/office/drawing/2010/main">
                  <a14:imgLayer r:embed="rId4">
                    <a14:imgEffect>
                      <a14:brightnessContrast bright="80000"/>
                    </a14:imgEffect>
                  </a14:imgLayer>
                </a14:imgProps>
              </a:ext>
              <a:ext uri="{28A0092B-C50C-407E-A947-70E740481C1C}">
                <a14:useLocalDpi xmlns:a14="http://schemas.microsoft.com/office/drawing/2010/main"/>
              </a:ext>
            </a:extLst>
          </a:blip>
          <a:stretch>
            <a:fillRect/>
          </a:stretch>
        </p:blipFill>
        <p:spPr>
          <a:xfrm>
            <a:off x="629627" y="811470"/>
            <a:ext cx="3609803" cy="2033692"/>
          </a:xfrm>
          <a:prstGeom prst="rect">
            <a:avLst/>
          </a:prstGeom>
        </p:spPr>
      </p:pic>
      <p:sp>
        <p:nvSpPr>
          <p:cNvPr id="84" name="Line 23"/>
          <p:cNvSpPr>
            <a:spLocks noChangeShapeType="1"/>
          </p:cNvSpPr>
          <p:nvPr/>
        </p:nvSpPr>
        <p:spPr bwMode="auto">
          <a:xfrm flipH="1">
            <a:off x="1299554" y="2134668"/>
            <a:ext cx="2371588" cy="0"/>
          </a:xfrm>
          <a:prstGeom prst="line">
            <a:avLst/>
          </a:prstGeom>
          <a:noFill/>
          <a:ln w="5" cap="flat">
            <a:solidFill>
              <a:schemeClr val="bg1"/>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56605" tIns="28302" rIns="56605" bIns="28302" numCol="1" anchor="t" anchorCtr="0" compatLnSpc="1">
            <a:prstTxWarp prst="textNoShape">
              <a:avLst/>
            </a:prstTxWarp>
          </a:bodyPr>
          <a:lstStyle/>
          <a:p>
            <a:endParaRPr lang="zh-CN" altLang="en-US" sz="1200">
              <a:solidFill>
                <a:schemeClr val="tx1">
                  <a:lumMod val="75000"/>
                  <a:lumOff val="25000"/>
                </a:schemeClr>
              </a:solidFill>
            </a:endParaRPr>
          </a:p>
        </p:txBody>
      </p:sp>
      <p:grpSp>
        <p:nvGrpSpPr>
          <p:cNvPr id="85" name="组合 84"/>
          <p:cNvGrpSpPr/>
          <p:nvPr/>
        </p:nvGrpSpPr>
        <p:grpSpPr>
          <a:xfrm>
            <a:off x="3289552" y="1854466"/>
            <a:ext cx="820879" cy="740115"/>
            <a:chOff x="3720691" y="2824413"/>
            <a:chExt cx="1341120" cy="1209172"/>
          </a:xfrm>
          <a:blipFill dpi="0" rotWithShape="1">
            <a:blip r:embed="rId5">
              <a:extLst>
                <a:ext uri="{28A0092B-C50C-407E-A947-70E740481C1C}">
                  <a14:useLocalDpi xmlns:a14="http://schemas.microsoft.com/office/drawing/2010/main" val="0"/>
                </a:ext>
              </a:extLst>
            </a:blip>
            <a:srcRect/>
            <a:stretch>
              <a:fillRect/>
            </a:stretch>
          </a:blipFill>
        </p:grpSpPr>
        <p:sp>
          <p:nvSpPr>
            <p:cNvPr id="8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87"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88" name="KSO_Shape"/>
          <p:cNvSpPr>
            <a:spLocks/>
          </p:cNvSpPr>
          <p:nvPr/>
        </p:nvSpPr>
        <p:spPr bwMode="auto">
          <a:xfrm>
            <a:off x="3455743" y="2020241"/>
            <a:ext cx="380556" cy="36533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00">
              <a:solidFill>
                <a:srgbClr val="414455"/>
              </a:solidFill>
              <a:ea typeface="宋体" panose="02010600030101010101" pitchFamily="2" charset="-122"/>
            </a:endParaRPr>
          </a:p>
        </p:txBody>
      </p:sp>
      <p:sp>
        <p:nvSpPr>
          <p:cNvPr id="89" name="Freeform 27"/>
          <p:cNvSpPr>
            <a:spLocks/>
          </p:cNvSpPr>
          <p:nvPr/>
        </p:nvSpPr>
        <p:spPr bwMode="auto">
          <a:xfrm>
            <a:off x="2935495" y="2271146"/>
            <a:ext cx="1306774" cy="1109827"/>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blipFill dpi="0" rotWithShape="1">
            <a:blip r:embed="rId6">
              <a:extLst>
                <a:ext uri="{28A0092B-C50C-407E-A947-70E740481C1C}">
                  <a14:useLocalDpi xmlns:a14="http://schemas.microsoft.com/office/drawing/2010/main"/>
                </a:ext>
              </a:extLst>
            </a:blip>
            <a:srcRect/>
            <a:stretch>
              <a:fillRect/>
            </a:stretch>
          </a:blipFill>
          <a:ln>
            <a:noFill/>
          </a:ln>
          <a:extLst/>
        </p:spPr>
        <p:txBody>
          <a:bodyPr vert="horz" wrap="square" lIns="56605" tIns="28302" rIns="56605" bIns="28302" numCol="1" anchor="t" anchorCtr="0" compatLnSpc="1">
            <a:prstTxWarp prst="textNoShape">
              <a:avLst/>
            </a:prstTxWarp>
          </a:bodyPr>
          <a:lstStyle/>
          <a:p>
            <a:endParaRPr lang="zh-CN" altLang="en-US" sz="1200">
              <a:solidFill>
                <a:schemeClr val="tx1">
                  <a:lumMod val="75000"/>
                  <a:lumOff val="25000"/>
                </a:schemeClr>
              </a:solidFill>
            </a:endParaRPr>
          </a:p>
        </p:txBody>
      </p:sp>
      <p:sp>
        <p:nvSpPr>
          <p:cNvPr id="90" name="Freeform 28"/>
          <p:cNvSpPr>
            <a:spLocks/>
          </p:cNvSpPr>
          <p:nvPr/>
        </p:nvSpPr>
        <p:spPr bwMode="auto">
          <a:xfrm>
            <a:off x="2296213" y="2271146"/>
            <a:ext cx="1968840" cy="1769791"/>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blipFill dpi="0" rotWithShape="1">
            <a:blip r:embed="rId5">
              <a:extLst>
                <a:ext uri="{28A0092B-C50C-407E-A947-70E740481C1C}">
                  <a14:useLocalDpi xmlns:a14="http://schemas.microsoft.com/office/drawing/2010/main"/>
                </a:ext>
              </a:extLst>
            </a:blip>
            <a:srcRect/>
            <a:stretch>
              <a:fillRect/>
            </a:stretch>
          </a:blipFill>
          <a:ln>
            <a:noFill/>
          </a:ln>
          <a:extLst/>
        </p:spPr>
        <p:txBody>
          <a:bodyPr vert="horz" wrap="square" lIns="56605" tIns="28302" rIns="56605" bIns="28302" numCol="1" anchor="t" anchorCtr="0" compatLnSpc="1">
            <a:prstTxWarp prst="textNoShape">
              <a:avLst/>
            </a:prstTxWarp>
          </a:bodyPr>
          <a:lstStyle/>
          <a:p>
            <a:endParaRPr lang="zh-CN" altLang="en-US" sz="1200">
              <a:solidFill>
                <a:schemeClr val="tx1">
                  <a:lumMod val="75000"/>
                  <a:lumOff val="25000"/>
                </a:schemeClr>
              </a:solidFill>
            </a:endParaRPr>
          </a:p>
        </p:txBody>
      </p:sp>
      <p:sp>
        <p:nvSpPr>
          <p:cNvPr id="91" name="Freeform 29"/>
          <p:cNvSpPr>
            <a:spLocks/>
          </p:cNvSpPr>
          <p:nvPr/>
        </p:nvSpPr>
        <p:spPr bwMode="auto">
          <a:xfrm>
            <a:off x="1653986" y="2271145"/>
            <a:ext cx="2611068" cy="2412453"/>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blipFill dpi="0" rotWithShape="1">
            <a:blip r:embed="rId6">
              <a:extLst>
                <a:ext uri="{28A0092B-C50C-407E-A947-70E740481C1C}">
                  <a14:useLocalDpi xmlns:a14="http://schemas.microsoft.com/office/drawing/2010/main"/>
                </a:ext>
              </a:extLst>
            </a:blip>
            <a:srcRect/>
            <a:stretch>
              <a:fillRect/>
            </a:stretch>
          </a:blipFill>
          <a:ln>
            <a:noFill/>
          </a:ln>
          <a:extLst/>
        </p:spPr>
        <p:txBody>
          <a:bodyPr vert="horz" wrap="square" lIns="56605" tIns="28302" rIns="56605" bIns="28302" numCol="1" anchor="t" anchorCtr="0" compatLnSpc="1">
            <a:prstTxWarp prst="textNoShape">
              <a:avLst/>
            </a:prstTxWarp>
          </a:bodyPr>
          <a:lstStyle/>
          <a:p>
            <a:endParaRPr lang="zh-CN" altLang="en-US" sz="1200">
              <a:solidFill>
                <a:schemeClr val="tx1">
                  <a:lumMod val="75000"/>
                  <a:lumOff val="25000"/>
                </a:schemeClr>
              </a:solidFill>
            </a:endParaRPr>
          </a:p>
        </p:txBody>
      </p:sp>
      <p:grpSp>
        <p:nvGrpSpPr>
          <p:cNvPr id="92" name="组合 91"/>
          <p:cNvGrpSpPr/>
          <p:nvPr/>
        </p:nvGrpSpPr>
        <p:grpSpPr>
          <a:xfrm>
            <a:off x="2915255" y="2112517"/>
            <a:ext cx="193989" cy="174903"/>
            <a:chOff x="3720691" y="2824413"/>
            <a:chExt cx="1341120" cy="1209172"/>
          </a:xfrm>
          <a:blipFill dpi="0" rotWithShape="1">
            <a:blip r:embed="rId7">
              <a:extLst>
                <a:ext uri="{28A0092B-C50C-407E-A947-70E740481C1C}">
                  <a14:useLocalDpi xmlns:a14="http://schemas.microsoft.com/office/drawing/2010/main" val="0"/>
                </a:ext>
              </a:extLst>
            </a:blip>
            <a:srcRect/>
            <a:stretch>
              <a:fillRect/>
            </a:stretch>
          </a:blipFill>
        </p:grpSpPr>
        <p:sp>
          <p:nvSpPr>
            <p:cNvPr id="9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sp>
          <p:nvSpPr>
            <p:cNvPr id="9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grpSp>
      <p:grpSp>
        <p:nvGrpSpPr>
          <p:cNvPr id="95" name="组合 94"/>
          <p:cNvGrpSpPr/>
          <p:nvPr/>
        </p:nvGrpSpPr>
        <p:grpSpPr>
          <a:xfrm>
            <a:off x="2296213" y="2133050"/>
            <a:ext cx="193989" cy="174903"/>
            <a:chOff x="3720691" y="2824413"/>
            <a:chExt cx="1341120" cy="1209172"/>
          </a:xfrm>
          <a:blipFill dpi="0" rotWithShape="1">
            <a:blip r:embed="rId7">
              <a:extLst>
                <a:ext uri="{28A0092B-C50C-407E-A947-70E740481C1C}">
                  <a14:useLocalDpi xmlns:a14="http://schemas.microsoft.com/office/drawing/2010/main" val="0"/>
                </a:ext>
              </a:extLst>
            </a:blip>
            <a:srcRect/>
            <a:stretch>
              <a:fillRect/>
            </a:stretch>
          </a:blipFill>
        </p:grpSpPr>
        <p:sp>
          <p:nvSpPr>
            <p:cNvPr id="9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sp>
          <p:nvSpPr>
            <p:cNvPr id="97"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grpSp>
      <p:grpSp>
        <p:nvGrpSpPr>
          <p:cNvPr id="98" name="组合 97"/>
          <p:cNvGrpSpPr/>
          <p:nvPr/>
        </p:nvGrpSpPr>
        <p:grpSpPr>
          <a:xfrm>
            <a:off x="1648310" y="2133050"/>
            <a:ext cx="193989" cy="174903"/>
            <a:chOff x="3720691" y="2824413"/>
            <a:chExt cx="1341120" cy="1209172"/>
          </a:xfrm>
          <a:blipFill dpi="0" rotWithShape="1">
            <a:blip r:embed="rId7">
              <a:extLst>
                <a:ext uri="{28A0092B-C50C-407E-A947-70E740481C1C}">
                  <a14:useLocalDpi xmlns:a14="http://schemas.microsoft.com/office/drawing/2010/main" val="0"/>
                </a:ext>
              </a:extLst>
            </a:blip>
            <a:srcRect/>
            <a:stretch>
              <a:fillRect/>
            </a:stretch>
          </a:blipFill>
        </p:grpSpPr>
        <p:sp>
          <p:nvSpPr>
            <p:cNvPr id="9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sp>
          <p:nvSpPr>
            <p:cNvPr id="10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grpSp>
      <p:sp>
        <p:nvSpPr>
          <p:cNvPr id="101" name="TextBox 100"/>
          <p:cNvSpPr txBox="1"/>
          <p:nvPr/>
        </p:nvSpPr>
        <p:spPr>
          <a:xfrm>
            <a:off x="4282279" y="2935439"/>
            <a:ext cx="410872" cy="576401"/>
          </a:xfrm>
          <a:prstGeom prst="rect">
            <a:avLst/>
          </a:prstGeom>
          <a:noFill/>
          <a:ln>
            <a:noFill/>
          </a:ln>
        </p:spPr>
        <p:txBody>
          <a:bodyPr wrap="none" lIns="56605" tIns="28302" rIns="56605" bIns="28302" rtlCol="0" anchor="ctr">
            <a:spAutoFit/>
          </a:bodyPr>
          <a:lstStyle/>
          <a:p>
            <a:r>
              <a:rPr lang="en-US" altLang="zh-CN" sz="3374" dirty="0">
                <a:solidFill>
                  <a:schemeClr val="bg1"/>
                </a:solidFill>
                <a:latin typeface="方正兰亭黑简体" panose="02000000000000000000" pitchFamily="2" charset="-122"/>
                <a:ea typeface="方正兰亭黑简体" panose="02000000000000000000" pitchFamily="2" charset="-122"/>
              </a:rPr>
              <a:t>A</a:t>
            </a:r>
            <a:endParaRPr lang="zh-CN" altLang="en-US" sz="3374" dirty="0">
              <a:solidFill>
                <a:schemeClr val="bg1"/>
              </a:solidFill>
              <a:latin typeface="方正兰亭黑简体" panose="02000000000000000000" pitchFamily="2" charset="-122"/>
              <a:ea typeface="方正兰亭黑简体" panose="02000000000000000000" pitchFamily="2" charset="-122"/>
            </a:endParaRPr>
          </a:p>
        </p:txBody>
      </p:sp>
      <p:sp>
        <p:nvSpPr>
          <p:cNvPr id="102" name="TextBox 101"/>
          <p:cNvSpPr txBox="1"/>
          <p:nvPr/>
        </p:nvSpPr>
        <p:spPr>
          <a:xfrm>
            <a:off x="4282279" y="3581963"/>
            <a:ext cx="410872" cy="576401"/>
          </a:xfrm>
          <a:prstGeom prst="rect">
            <a:avLst/>
          </a:prstGeom>
          <a:noFill/>
          <a:ln>
            <a:noFill/>
          </a:ln>
        </p:spPr>
        <p:txBody>
          <a:bodyPr wrap="none" lIns="56605" tIns="28302" rIns="56605" bIns="28302" rtlCol="0" anchor="ctr">
            <a:spAutoFit/>
          </a:bodyPr>
          <a:lstStyle/>
          <a:p>
            <a:r>
              <a:rPr lang="en-US" altLang="zh-CN" sz="3374" dirty="0">
                <a:solidFill>
                  <a:schemeClr val="bg1"/>
                </a:solidFill>
                <a:latin typeface="方正兰亭黑简体" panose="02000000000000000000" pitchFamily="2" charset="-122"/>
                <a:ea typeface="方正兰亭黑简体" panose="02000000000000000000" pitchFamily="2" charset="-122"/>
              </a:rPr>
              <a:t>B</a:t>
            </a:r>
            <a:endParaRPr lang="zh-CN" altLang="en-US" sz="3374" dirty="0">
              <a:solidFill>
                <a:schemeClr val="bg1"/>
              </a:solidFill>
              <a:latin typeface="方正兰亭黑简体" panose="02000000000000000000" pitchFamily="2" charset="-122"/>
              <a:ea typeface="方正兰亭黑简体" panose="02000000000000000000" pitchFamily="2" charset="-122"/>
            </a:endParaRPr>
          </a:p>
        </p:txBody>
      </p:sp>
      <p:sp>
        <p:nvSpPr>
          <p:cNvPr id="103" name="TextBox 102"/>
          <p:cNvSpPr txBox="1"/>
          <p:nvPr/>
        </p:nvSpPr>
        <p:spPr>
          <a:xfrm>
            <a:off x="4293759" y="4228486"/>
            <a:ext cx="415680" cy="576401"/>
          </a:xfrm>
          <a:prstGeom prst="rect">
            <a:avLst/>
          </a:prstGeom>
          <a:noFill/>
          <a:ln>
            <a:noFill/>
          </a:ln>
        </p:spPr>
        <p:txBody>
          <a:bodyPr wrap="none" lIns="56605" tIns="28302" rIns="56605" bIns="28302" rtlCol="0" anchor="ctr">
            <a:spAutoFit/>
          </a:bodyPr>
          <a:lstStyle/>
          <a:p>
            <a:r>
              <a:rPr lang="en-US" altLang="zh-CN" sz="3374" dirty="0">
                <a:solidFill>
                  <a:schemeClr val="bg1"/>
                </a:solidFill>
                <a:latin typeface="方正兰亭黑简体" panose="02000000000000000000" pitchFamily="2" charset="-122"/>
                <a:ea typeface="方正兰亭黑简体" panose="02000000000000000000" pitchFamily="2" charset="-122"/>
              </a:rPr>
              <a:t>C</a:t>
            </a:r>
            <a:endParaRPr lang="zh-CN" altLang="en-US" sz="3374" dirty="0">
              <a:solidFill>
                <a:schemeClr val="bg1"/>
              </a:solidFill>
              <a:latin typeface="方正兰亭黑简体" panose="02000000000000000000" pitchFamily="2" charset="-122"/>
              <a:ea typeface="方正兰亭黑简体" panose="02000000000000000000" pitchFamily="2" charset="-122"/>
            </a:endParaRPr>
          </a:p>
        </p:txBody>
      </p:sp>
      <p:sp>
        <p:nvSpPr>
          <p:cNvPr id="104" name="TextBox 103"/>
          <p:cNvSpPr txBox="1"/>
          <p:nvPr/>
        </p:nvSpPr>
        <p:spPr>
          <a:xfrm>
            <a:off x="4764448" y="2866515"/>
            <a:ext cx="3280041" cy="638854"/>
          </a:xfrm>
          <a:prstGeom prst="rect">
            <a:avLst/>
          </a:prstGeom>
          <a:noFill/>
        </p:spPr>
        <p:txBody>
          <a:bodyPr wrap="square" lIns="56605" tIns="28302" rIns="56605" bIns="28302" rtlCol="0">
            <a:spAutoFit/>
          </a:bodyPr>
          <a:lstStyle/>
          <a:p>
            <a:pPr>
              <a:lnSpc>
                <a:spcPct val="120000"/>
              </a:lnSpc>
              <a:spcBef>
                <a:spcPct val="0"/>
              </a:spcBef>
              <a:buNone/>
            </a:pPr>
            <a:r>
              <a:rPr lang="zh-CN" altLang="en-US" sz="1050" dirty="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050" dirty="0">
                <a:solidFill>
                  <a:schemeClr val="bg1"/>
                </a:solidFill>
                <a:latin typeface="微软雅黑" pitchFamily="34" charset="-122"/>
                <a:ea typeface="微软雅黑" pitchFamily="34" charset="-122"/>
                <a:sym typeface="微软雅黑" pitchFamily="34" charset="-122"/>
              </a:rPr>
              <a:t>在此录入上述图表的综合描述说明</a:t>
            </a:r>
            <a:r>
              <a:rPr lang="zh-CN" altLang="en-US" sz="1050" dirty="0">
                <a:solidFill>
                  <a:schemeClr val="bg1">
                    <a:lumMod val="50000"/>
                  </a:schemeClr>
                </a:solidFill>
                <a:latin typeface="微软雅黑" pitchFamily="34" charset="-122"/>
                <a:ea typeface="微软雅黑" pitchFamily="34" charset="-122"/>
                <a:sym typeface="微软雅黑" pitchFamily="34" charset="-122"/>
              </a:rPr>
              <a:t>。</a:t>
            </a:r>
          </a:p>
        </p:txBody>
      </p:sp>
      <p:sp>
        <p:nvSpPr>
          <p:cNvPr id="105" name="TextBox 104"/>
          <p:cNvSpPr txBox="1"/>
          <p:nvPr/>
        </p:nvSpPr>
        <p:spPr>
          <a:xfrm>
            <a:off x="4764448" y="3558035"/>
            <a:ext cx="3280041" cy="638854"/>
          </a:xfrm>
          <a:prstGeom prst="rect">
            <a:avLst/>
          </a:prstGeom>
          <a:noFill/>
        </p:spPr>
        <p:txBody>
          <a:bodyPr wrap="square" lIns="56605" tIns="28302" rIns="56605" bIns="28302" rtlCol="0">
            <a:spAutoFit/>
          </a:bodyPr>
          <a:lstStyle/>
          <a:p>
            <a:pPr>
              <a:lnSpc>
                <a:spcPct val="120000"/>
              </a:lnSpc>
              <a:spcBef>
                <a:spcPct val="0"/>
              </a:spcBef>
              <a:buNone/>
            </a:pPr>
            <a:r>
              <a:rPr lang="zh-CN" altLang="en-US" sz="1050" dirty="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050" dirty="0">
                <a:solidFill>
                  <a:schemeClr val="bg1"/>
                </a:solidFill>
                <a:latin typeface="微软雅黑" pitchFamily="34" charset="-122"/>
                <a:ea typeface="微软雅黑" pitchFamily="34" charset="-122"/>
                <a:sym typeface="微软雅黑" pitchFamily="34" charset="-122"/>
              </a:rPr>
              <a:t>在此录入上述图表的综合描述说明。</a:t>
            </a:r>
          </a:p>
        </p:txBody>
      </p:sp>
      <p:sp>
        <p:nvSpPr>
          <p:cNvPr id="106" name="TextBox 105"/>
          <p:cNvSpPr txBox="1"/>
          <p:nvPr/>
        </p:nvSpPr>
        <p:spPr>
          <a:xfrm>
            <a:off x="4764448" y="4249554"/>
            <a:ext cx="3280041" cy="638854"/>
          </a:xfrm>
          <a:prstGeom prst="rect">
            <a:avLst/>
          </a:prstGeom>
          <a:noFill/>
        </p:spPr>
        <p:txBody>
          <a:bodyPr wrap="square" lIns="56605" tIns="28302" rIns="56605" bIns="28302" rtlCol="0">
            <a:spAutoFit/>
          </a:bodyPr>
          <a:lstStyle/>
          <a:p>
            <a:pPr>
              <a:lnSpc>
                <a:spcPct val="120000"/>
              </a:lnSpc>
            </a:pPr>
            <a:r>
              <a:rPr lang="zh-CN" altLang="en-US" sz="1050" dirty="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050" dirty="0">
                <a:solidFill>
                  <a:schemeClr val="bg1"/>
                </a:solidFill>
                <a:latin typeface="微软雅黑" pitchFamily="34" charset="-122"/>
                <a:ea typeface="微软雅黑" pitchFamily="34" charset="-122"/>
                <a:sym typeface="微软雅黑" pitchFamily="34" charset="-122"/>
              </a:rPr>
              <a:t>在此录入上述图表的综合描述说明</a:t>
            </a:r>
            <a:r>
              <a:rPr lang="zh-CN" altLang="en-US" sz="1050" dirty="0">
                <a:solidFill>
                  <a:schemeClr val="bg1">
                    <a:lumMod val="50000"/>
                  </a:schemeClr>
                </a:solidFill>
                <a:latin typeface="微软雅黑" pitchFamily="34" charset="-122"/>
                <a:ea typeface="微软雅黑" pitchFamily="34" charset="-122"/>
                <a:sym typeface="微软雅黑" pitchFamily="34" charset="-122"/>
              </a:rPr>
              <a:t>。</a:t>
            </a:r>
          </a:p>
        </p:txBody>
      </p:sp>
      <p:pic>
        <p:nvPicPr>
          <p:cNvPr id="28" name="Picture 3" descr="C:\Users\ABC\Desktop\GR-010 (2).png"/>
          <p:cNvPicPr>
            <a:picLocks noChangeAspect="1" noChangeArrowheads="1"/>
          </p:cNvPicPr>
          <p:nvPr/>
        </p:nvPicPr>
        <p:blipFill>
          <a:blip r:embed="rId8"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C:\Users\ABC\Desktop\GR-010 (2).png"/>
          <p:cNvPicPr>
            <a:picLocks noChangeAspect="1" noChangeArrowheads="1"/>
          </p:cNvPicPr>
          <p:nvPr/>
        </p:nvPicPr>
        <p:blipFill>
          <a:blip r:embed="rId9">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30" name="矩形 29"/>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11541486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1000"/>
                                        <p:tgtEl>
                                          <p:spTgt spid="29"/>
                                        </p:tgtEl>
                                      </p:cBhvr>
                                    </p:animEffect>
                                  </p:childTnLst>
                                </p:cTn>
                              </p:par>
                              <p:par>
                                <p:cTn id="8" presetID="1"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28"/>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2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childTnLst>
                                </p:cTn>
                              </p:par>
                              <p:par>
                                <p:cTn id="23" presetID="31" presetClass="entr" presetSubtype="0" fill="hold" nodeType="withEffect">
                                  <p:stCondLst>
                                    <p:cond delay="750"/>
                                  </p:stCondLst>
                                  <p:childTnLst>
                                    <p:set>
                                      <p:cBhvr>
                                        <p:cTn id="24" dur="1" fill="hold">
                                          <p:stCondLst>
                                            <p:cond delay="0"/>
                                          </p:stCondLst>
                                        </p:cTn>
                                        <p:tgtEl>
                                          <p:spTgt spid="85"/>
                                        </p:tgtEl>
                                        <p:attrNameLst>
                                          <p:attrName>style.visibility</p:attrName>
                                        </p:attrNameLst>
                                      </p:cBhvr>
                                      <p:to>
                                        <p:strVal val="visible"/>
                                      </p:to>
                                    </p:set>
                                    <p:anim calcmode="lin" valueType="num">
                                      <p:cBhvr>
                                        <p:cTn id="25" dur="1000" fill="hold"/>
                                        <p:tgtEl>
                                          <p:spTgt spid="85"/>
                                        </p:tgtEl>
                                        <p:attrNameLst>
                                          <p:attrName>ppt_w</p:attrName>
                                        </p:attrNameLst>
                                      </p:cBhvr>
                                      <p:tavLst>
                                        <p:tav tm="0">
                                          <p:val>
                                            <p:fltVal val="0"/>
                                          </p:val>
                                        </p:tav>
                                        <p:tav tm="100000">
                                          <p:val>
                                            <p:strVal val="#ppt_w"/>
                                          </p:val>
                                        </p:tav>
                                      </p:tavLst>
                                    </p:anim>
                                    <p:anim calcmode="lin" valueType="num">
                                      <p:cBhvr>
                                        <p:cTn id="26" dur="1000" fill="hold"/>
                                        <p:tgtEl>
                                          <p:spTgt spid="85"/>
                                        </p:tgtEl>
                                        <p:attrNameLst>
                                          <p:attrName>ppt_h</p:attrName>
                                        </p:attrNameLst>
                                      </p:cBhvr>
                                      <p:tavLst>
                                        <p:tav tm="0">
                                          <p:val>
                                            <p:fltVal val="0"/>
                                          </p:val>
                                        </p:tav>
                                        <p:tav tm="100000">
                                          <p:val>
                                            <p:strVal val="#ppt_h"/>
                                          </p:val>
                                        </p:tav>
                                      </p:tavLst>
                                    </p:anim>
                                    <p:anim calcmode="lin" valueType="num">
                                      <p:cBhvr>
                                        <p:cTn id="27" dur="1000" fill="hold"/>
                                        <p:tgtEl>
                                          <p:spTgt spid="85"/>
                                        </p:tgtEl>
                                        <p:attrNameLst>
                                          <p:attrName>style.rotation</p:attrName>
                                        </p:attrNameLst>
                                      </p:cBhvr>
                                      <p:tavLst>
                                        <p:tav tm="0">
                                          <p:val>
                                            <p:fltVal val="90"/>
                                          </p:val>
                                        </p:tav>
                                        <p:tav tm="100000">
                                          <p:val>
                                            <p:fltVal val="0"/>
                                          </p:val>
                                        </p:tav>
                                      </p:tavLst>
                                    </p:anim>
                                    <p:animEffect transition="in" filter="fade">
                                      <p:cBhvr>
                                        <p:cTn id="28" dur="1000"/>
                                        <p:tgtEl>
                                          <p:spTgt spid="85"/>
                                        </p:tgtEl>
                                      </p:cBhvr>
                                    </p:animEffect>
                                  </p:childTnLst>
                                </p:cTn>
                              </p:par>
                            </p:childTnLst>
                          </p:cTn>
                        </p:par>
                        <p:par>
                          <p:cTn id="29" fill="hold">
                            <p:stCondLst>
                              <p:cond delay="2250"/>
                            </p:stCondLst>
                            <p:childTnLst>
                              <p:par>
                                <p:cTn id="30" presetID="53" presetClass="entr" presetSubtype="16" fill="hold" grpId="0" nodeType="afterEffect">
                                  <p:stCondLst>
                                    <p:cond delay="0"/>
                                  </p:stCondLst>
                                  <p:childTnLst>
                                    <p:set>
                                      <p:cBhvr>
                                        <p:cTn id="31" dur="1" fill="hold">
                                          <p:stCondLst>
                                            <p:cond delay="0"/>
                                          </p:stCondLst>
                                        </p:cTn>
                                        <p:tgtEl>
                                          <p:spTgt spid="88"/>
                                        </p:tgtEl>
                                        <p:attrNameLst>
                                          <p:attrName>style.visibility</p:attrName>
                                        </p:attrNameLst>
                                      </p:cBhvr>
                                      <p:to>
                                        <p:strVal val="visible"/>
                                      </p:to>
                                    </p:set>
                                    <p:anim calcmode="lin" valueType="num">
                                      <p:cBhvr>
                                        <p:cTn id="32" dur="500" fill="hold"/>
                                        <p:tgtEl>
                                          <p:spTgt spid="88"/>
                                        </p:tgtEl>
                                        <p:attrNameLst>
                                          <p:attrName>ppt_w</p:attrName>
                                        </p:attrNameLst>
                                      </p:cBhvr>
                                      <p:tavLst>
                                        <p:tav tm="0">
                                          <p:val>
                                            <p:fltVal val="0"/>
                                          </p:val>
                                        </p:tav>
                                        <p:tav tm="100000">
                                          <p:val>
                                            <p:strVal val="#ppt_w"/>
                                          </p:val>
                                        </p:tav>
                                      </p:tavLst>
                                    </p:anim>
                                    <p:anim calcmode="lin" valueType="num">
                                      <p:cBhvr>
                                        <p:cTn id="33" dur="500" fill="hold"/>
                                        <p:tgtEl>
                                          <p:spTgt spid="88"/>
                                        </p:tgtEl>
                                        <p:attrNameLst>
                                          <p:attrName>ppt_h</p:attrName>
                                        </p:attrNameLst>
                                      </p:cBhvr>
                                      <p:tavLst>
                                        <p:tav tm="0">
                                          <p:val>
                                            <p:fltVal val="0"/>
                                          </p:val>
                                        </p:tav>
                                        <p:tav tm="100000">
                                          <p:val>
                                            <p:strVal val="#ppt_h"/>
                                          </p:val>
                                        </p:tav>
                                      </p:tavLst>
                                    </p:anim>
                                    <p:animEffect transition="in" filter="fade">
                                      <p:cBhvr>
                                        <p:cTn id="34" dur="500"/>
                                        <p:tgtEl>
                                          <p:spTgt spid="88"/>
                                        </p:tgtEl>
                                      </p:cBhvr>
                                    </p:animEffect>
                                  </p:childTnLst>
                                </p:cTn>
                              </p:par>
                            </p:childTnLst>
                          </p:cTn>
                        </p:par>
                        <p:par>
                          <p:cTn id="35" fill="hold">
                            <p:stCondLst>
                              <p:cond delay="2750"/>
                            </p:stCondLst>
                            <p:childTnLst>
                              <p:par>
                                <p:cTn id="36" presetID="22" presetClass="entr" presetSubtype="2" fill="hold" grpId="0" nodeType="afterEffect">
                                  <p:stCondLst>
                                    <p:cond delay="0"/>
                                  </p:stCondLst>
                                  <p:childTnLst>
                                    <p:set>
                                      <p:cBhvr>
                                        <p:cTn id="37" dur="1" fill="hold">
                                          <p:stCondLst>
                                            <p:cond delay="0"/>
                                          </p:stCondLst>
                                        </p:cTn>
                                        <p:tgtEl>
                                          <p:spTgt spid="84"/>
                                        </p:tgtEl>
                                        <p:attrNameLst>
                                          <p:attrName>style.visibility</p:attrName>
                                        </p:attrNameLst>
                                      </p:cBhvr>
                                      <p:to>
                                        <p:strVal val="visible"/>
                                      </p:to>
                                    </p:set>
                                    <p:animEffect transition="in" filter="wipe(right)">
                                      <p:cBhvr>
                                        <p:cTn id="38" dur="500"/>
                                        <p:tgtEl>
                                          <p:spTgt spid="84"/>
                                        </p:tgtEl>
                                      </p:cBhvr>
                                    </p:animEffect>
                                  </p:childTnLst>
                                </p:cTn>
                              </p:par>
                            </p:childTnLst>
                          </p:cTn>
                        </p:par>
                        <p:par>
                          <p:cTn id="39" fill="hold">
                            <p:stCondLst>
                              <p:cond delay="3250"/>
                            </p:stCondLst>
                            <p:childTnLst>
                              <p:par>
                                <p:cTn id="40" presetID="42" presetClass="entr" presetSubtype="0" fill="hold" nodeType="afterEffect">
                                  <p:stCondLst>
                                    <p:cond delay="0"/>
                                  </p:stCondLst>
                                  <p:childTnLst>
                                    <p:set>
                                      <p:cBhvr>
                                        <p:cTn id="41" dur="1" fill="hold">
                                          <p:stCondLst>
                                            <p:cond delay="0"/>
                                          </p:stCondLst>
                                        </p:cTn>
                                        <p:tgtEl>
                                          <p:spTgt spid="92"/>
                                        </p:tgtEl>
                                        <p:attrNameLst>
                                          <p:attrName>style.visibility</p:attrName>
                                        </p:attrNameLst>
                                      </p:cBhvr>
                                      <p:to>
                                        <p:strVal val="visible"/>
                                      </p:to>
                                    </p:set>
                                    <p:animEffect transition="in" filter="fade">
                                      <p:cBhvr>
                                        <p:cTn id="42" dur="1000"/>
                                        <p:tgtEl>
                                          <p:spTgt spid="92"/>
                                        </p:tgtEl>
                                      </p:cBhvr>
                                    </p:animEffect>
                                    <p:anim calcmode="lin" valueType="num">
                                      <p:cBhvr>
                                        <p:cTn id="43" dur="1000" fill="hold"/>
                                        <p:tgtEl>
                                          <p:spTgt spid="92"/>
                                        </p:tgtEl>
                                        <p:attrNameLst>
                                          <p:attrName>ppt_x</p:attrName>
                                        </p:attrNameLst>
                                      </p:cBhvr>
                                      <p:tavLst>
                                        <p:tav tm="0">
                                          <p:val>
                                            <p:strVal val="#ppt_x"/>
                                          </p:val>
                                        </p:tav>
                                        <p:tav tm="100000">
                                          <p:val>
                                            <p:strVal val="#ppt_x"/>
                                          </p:val>
                                        </p:tav>
                                      </p:tavLst>
                                    </p:anim>
                                    <p:anim calcmode="lin" valueType="num">
                                      <p:cBhvr>
                                        <p:cTn id="44" dur="1000" fill="hold"/>
                                        <p:tgtEl>
                                          <p:spTgt spid="92"/>
                                        </p:tgtEl>
                                        <p:attrNameLst>
                                          <p:attrName>ppt_y</p:attrName>
                                        </p:attrNameLst>
                                      </p:cBhvr>
                                      <p:tavLst>
                                        <p:tav tm="0">
                                          <p:val>
                                            <p:strVal val="#ppt_y+.1"/>
                                          </p:val>
                                        </p:tav>
                                        <p:tav tm="100000">
                                          <p:val>
                                            <p:strVal val="#ppt_y"/>
                                          </p:val>
                                        </p:tav>
                                      </p:tavLst>
                                    </p:anim>
                                  </p:childTnLst>
                                </p:cTn>
                              </p:par>
                            </p:childTnLst>
                          </p:cTn>
                        </p:par>
                        <p:par>
                          <p:cTn id="45" fill="hold">
                            <p:stCondLst>
                              <p:cond delay="4250"/>
                            </p:stCondLst>
                            <p:childTnLst>
                              <p:par>
                                <p:cTn id="46" presetID="22" presetClass="entr" presetSubtype="8" fill="hold" grpId="0" nodeType="after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childTnLst>
                          </p:cTn>
                        </p:par>
                        <p:par>
                          <p:cTn id="49" fill="hold">
                            <p:stCondLst>
                              <p:cond delay="4750"/>
                            </p:stCondLst>
                            <p:childTnLst>
                              <p:par>
                                <p:cTn id="50" presetID="42" presetClass="entr" presetSubtype="0" fill="hold" nodeType="afterEffect">
                                  <p:stCondLst>
                                    <p:cond delay="0"/>
                                  </p:stCondLst>
                                  <p:childTnLst>
                                    <p:set>
                                      <p:cBhvr>
                                        <p:cTn id="51" dur="1" fill="hold">
                                          <p:stCondLst>
                                            <p:cond delay="0"/>
                                          </p:stCondLst>
                                        </p:cTn>
                                        <p:tgtEl>
                                          <p:spTgt spid="95"/>
                                        </p:tgtEl>
                                        <p:attrNameLst>
                                          <p:attrName>style.visibility</p:attrName>
                                        </p:attrNameLst>
                                      </p:cBhvr>
                                      <p:to>
                                        <p:strVal val="visible"/>
                                      </p:to>
                                    </p:set>
                                    <p:animEffect transition="in" filter="fade">
                                      <p:cBhvr>
                                        <p:cTn id="52" dur="1000"/>
                                        <p:tgtEl>
                                          <p:spTgt spid="95"/>
                                        </p:tgtEl>
                                      </p:cBhvr>
                                    </p:animEffect>
                                    <p:anim calcmode="lin" valueType="num">
                                      <p:cBhvr>
                                        <p:cTn id="53" dur="1000" fill="hold"/>
                                        <p:tgtEl>
                                          <p:spTgt spid="95"/>
                                        </p:tgtEl>
                                        <p:attrNameLst>
                                          <p:attrName>ppt_x</p:attrName>
                                        </p:attrNameLst>
                                      </p:cBhvr>
                                      <p:tavLst>
                                        <p:tav tm="0">
                                          <p:val>
                                            <p:strVal val="#ppt_x"/>
                                          </p:val>
                                        </p:tav>
                                        <p:tav tm="100000">
                                          <p:val>
                                            <p:strVal val="#ppt_x"/>
                                          </p:val>
                                        </p:tav>
                                      </p:tavLst>
                                    </p:anim>
                                    <p:anim calcmode="lin" valueType="num">
                                      <p:cBhvr>
                                        <p:cTn id="54" dur="1000" fill="hold"/>
                                        <p:tgtEl>
                                          <p:spTgt spid="95"/>
                                        </p:tgtEl>
                                        <p:attrNameLst>
                                          <p:attrName>ppt_y</p:attrName>
                                        </p:attrNameLst>
                                      </p:cBhvr>
                                      <p:tavLst>
                                        <p:tav tm="0">
                                          <p:val>
                                            <p:strVal val="#ppt_y+.1"/>
                                          </p:val>
                                        </p:tav>
                                        <p:tav tm="100000">
                                          <p:val>
                                            <p:strVal val="#ppt_y"/>
                                          </p:val>
                                        </p:tav>
                                      </p:tavLst>
                                    </p:anim>
                                  </p:childTnLst>
                                </p:cTn>
                              </p:par>
                            </p:childTnLst>
                          </p:cTn>
                        </p:par>
                        <p:par>
                          <p:cTn id="55" fill="hold">
                            <p:stCondLst>
                              <p:cond delay="5750"/>
                            </p:stCondLst>
                            <p:childTnLst>
                              <p:par>
                                <p:cTn id="56" presetID="22" presetClass="entr" presetSubtype="8" fill="hold" grpId="0" nodeType="afterEffect">
                                  <p:stCondLst>
                                    <p:cond delay="0"/>
                                  </p:stCondLst>
                                  <p:childTnLst>
                                    <p:set>
                                      <p:cBhvr>
                                        <p:cTn id="57" dur="1" fill="hold">
                                          <p:stCondLst>
                                            <p:cond delay="0"/>
                                          </p:stCondLst>
                                        </p:cTn>
                                        <p:tgtEl>
                                          <p:spTgt spid="90"/>
                                        </p:tgtEl>
                                        <p:attrNameLst>
                                          <p:attrName>style.visibility</p:attrName>
                                        </p:attrNameLst>
                                      </p:cBhvr>
                                      <p:to>
                                        <p:strVal val="visible"/>
                                      </p:to>
                                    </p:set>
                                    <p:animEffect transition="in" filter="wipe(left)">
                                      <p:cBhvr>
                                        <p:cTn id="58" dur="500"/>
                                        <p:tgtEl>
                                          <p:spTgt spid="90"/>
                                        </p:tgtEl>
                                      </p:cBhvr>
                                    </p:animEffect>
                                  </p:childTnLst>
                                </p:cTn>
                              </p:par>
                            </p:childTnLst>
                          </p:cTn>
                        </p:par>
                        <p:par>
                          <p:cTn id="59" fill="hold">
                            <p:stCondLst>
                              <p:cond delay="6250"/>
                            </p:stCondLst>
                            <p:childTnLst>
                              <p:par>
                                <p:cTn id="60" presetID="42" presetClass="entr" presetSubtype="0" fill="hold" nodeType="afterEffect">
                                  <p:stCondLst>
                                    <p:cond delay="0"/>
                                  </p:stCondLst>
                                  <p:childTnLst>
                                    <p:set>
                                      <p:cBhvr>
                                        <p:cTn id="61" dur="1" fill="hold">
                                          <p:stCondLst>
                                            <p:cond delay="0"/>
                                          </p:stCondLst>
                                        </p:cTn>
                                        <p:tgtEl>
                                          <p:spTgt spid="98"/>
                                        </p:tgtEl>
                                        <p:attrNameLst>
                                          <p:attrName>style.visibility</p:attrName>
                                        </p:attrNameLst>
                                      </p:cBhvr>
                                      <p:to>
                                        <p:strVal val="visible"/>
                                      </p:to>
                                    </p:set>
                                    <p:animEffect transition="in" filter="fade">
                                      <p:cBhvr>
                                        <p:cTn id="62" dur="1000"/>
                                        <p:tgtEl>
                                          <p:spTgt spid="98"/>
                                        </p:tgtEl>
                                      </p:cBhvr>
                                    </p:animEffect>
                                    <p:anim calcmode="lin" valueType="num">
                                      <p:cBhvr>
                                        <p:cTn id="63" dur="1000" fill="hold"/>
                                        <p:tgtEl>
                                          <p:spTgt spid="98"/>
                                        </p:tgtEl>
                                        <p:attrNameLst>
                                          <p:attrName>ppt_x</p:attrName>
                                        </p:attrNameLst>
                                      </p:cBhvr>
                                      <p:tavLst>
                                        <p:tav tm="0">
                                          <p:val>
                                            <p:strVal val="#ppt_x"/>
                                          </p:val>
                                        </p:tav>
                                        <p:tav tm="100000">
                                          <p:val>
                                            <p:strVal val="#ppt_x"/>
                                          </p:val>
                                        </p:tav>
                                      </p:tavLst>
                                    </p:anim>
                                    <p:anim calcmode="lin" valueType="num">
                                      <p:cBhvr>
                                        <p:cTn id="64" dur="1000" fill="hold"/>
                                        <p:tgtEl>
                                          <p:spTgt spid="98"/>
                                        </p:tgtEl>
                                        <p:attrNameLst>
                                          <p:attrName>ppt_y</p:attrName>
                                        </p:attrNameLst>
                                      </p:cBhvr>
                                      <p:tavLst>
                                        <p:tav tm="0">
                                          <p:val>
                                            <p:strVal val="#ppt_y+.1"/>
                                          </p:val>
                                        </p:tav>
                                        <p:tav tm="100000">
                                          <p:val>
                                            <p:strVal val="#ppt_y"/>
                                          </p:val>
                                        </p:tav>
                                      </p:tavLst>
                                    </p:anim>
                                  </p:childTnLst>
                                </p:cTn>
                              </p:par>
                            </p:childTnLst>
                          </p:cTn>
                        </p:par>
                        <p:par>
                          <p:cTn id="65" fill="hold">
                            <p:stCondLst>
                              <p:cond delay="7250"/>
                            </p:stCondLst>
                            <p:childTnLst>
                              <p:par>
                                <p:cTn id="66" presetID="22" presetClass="entr" presetSubtype="8" fill="hold" grpId="0" nodeType="afterEffect">
                                  <p:stCondLst>
                                    <p:cond delay="0"/>
                                  </p:stCondLst>
                                  <p:childTnLst>
                                    <p:set>
                                      <p:cBhvr>
                                        <p:cTn id="67" dur="1" fill="hold">
                                          <p:stCondLst>
                                            <p:cond delay="0"/>
                                          </p:stCondLst>
                                        </p:cTn>
                                        <p:tgtEl>
                                          <p:spTgt spid="91"/>
                                        </p:tgtEl>
                                        <p:attrNameLst>
                                          <p:attrName>style.visibility</p:attrName>
                                        </p:attrNameLst>
                                      </p:cBhvr>
                                      <p:to>
                                        <p:strVal val="visible"/>
                                      </p:to>
                                    </p:set>
                                    <p:animEffect transition="in" filter="wipe(left)">
                                      <p:cBhvr>
                                        <p:cTn id="68" dur="500"/>
                                        <p:tgtEl>
                                          <p:spTgt spid="91"/>
                                        </p:tgtEl>
                                      </p:cBhvr>
                                    </p:animEffect>
                                  </p:childTnLst>
                                </p:cTn>
                              </p:par>
                            </p:childTnLst>
                          </p:cTn>
                        </p:par>
                        <p:par>
                          <p:cTn id="69" fill="hold">
                            <p:stCondLst>
                              <p:cond delay="7750"/>
                            </p:stCondLst>
                            <p:childTnLst>
                              <p:par>
                                <p:cTn id="70" presetID="45" presetClass="entr" presetSubtype="0" fill="hold" grpId="0" nodeType="afterEffect">
                                  <p:stCondLst>
                                    <p:cond delay="0"/>
                                  </p:stCondLst>
                                  <p:childTnLst>
                                    <p:set>
                                      <p:cBhvr>
                                        <p:cTn id="71" dur="1" fill="hold">
                                          <p:stCondLst>
                                            <p:cond delay="0"/>
                                          </p:stCondLst>
                                        </p:cTn>
                                        <p:tgtEl>
                                          <p:spTgt spid="101"/>
                                        </p:tgtEl>
                                        <p:attrNameLst>
                                          <p:attrName>style.visibility</p:attrName>
                                        </p:attrNameLst>
                                      </p:cBhvr>
                                      <p:to>
                                        <p:strVal val="visible"/>
                                      </p:to>
                                    </p:set>
                                    <p:animEffect transition="in" filter="fade">
                                      <p:cBhvr>
                                        <p:cTn id="72" dur="500"/>
                                        <p:tgtEl>
                                          <p:spTgt spid="101"/>
                                        </p:tgtEl>
                                      </p:cBhvr>
                                    </p:animEffect>
                                    <p:anim calcmode="lin" valueType="num">
                                      <p:cBhvr>
                                        <p:cTn id="73" dur="500" fill="hold"/>
                                        <p:tgtEl>
                                          <p:spTgt spid="101"/>
                                        </p:tgtEl>
                                        <p:attrNameLst>
                                          <p:attrName>ppt_w</p:attrName>
                                        </p:attrNameLst>
                                      </p:cBhvr>
                                      <p:tavLst>
                                        <p:tav tm="0" fmla="#ppt_w*sin(2.5*pi*$)">
                                          <p:val>
                                            <p:fltVal val="0"/>
                                          </p:val>
                                        </p:tav>
                                        <p:tav tm="100000">
                                          <p:val>
                                            <p:fltVal val="1"/>
                                          </p:val>
                                        </p:tav>
                                      </p:tavLst>
                                    </p:anim>
                                    <p:anim calcmode="lin" valueType="num">
                                      <p:cBhvr>
                                        <p:cTn id="74" dur="500" fill="hold"/>
                                        <p:tgtEl>
                                          <p:spTgt spid="101"/>
                                        </p:tgtEl>
                                        <p:attrNameLst>
                                          <p:attrName>ppt_h</p:attrName>
                                        </p:attrNameLst>
                                      </p:cBhvr>
                                      <p:tavLst>
                                        <p:tav tm="0">
                                          <p:val>
                                            <p:strVal val="#ppt_h"/>
                                          </p:val>
                                        </p:tav>
                                        <p:tav tm="100000">
                                          <p:val>
                                            <p:strVal val="#ppt_h"/>
                                          </p:val>
                                        </p:tav>
                                      </p:tavLst>
                                    </p:anim>
                                  </p:childTnLst>
                                </p:cTn>
                              </p:par>
                              <p:par>
                                <p:cTn id="75" presetID="22" presetClass="entr" presetSubtype="8" fill="hold" grpId="0" nodeType="withEffect">
                                  <p:stCondLst>
                                    <p:cond delay="0"/>
                                  </p:stCondLst>
                                  <p:childTnLst>
                                    <p:set>
                                      <p:cBhvr>
                                        <p:cTn id="76" dur="1" fill="hold">
                                          <p:stCondLst>
                                            <p:cond delay="0"/>
                                          </p:stCondLst>
                                        </p:cTn>
                                        <p:tgtEl>
                                          <p:spTgt spid="104"/>
                                        </p:tgtEl>
                                        <p:attrNameLst>
                                          <p:attrName>style.visibility</p:attrName>
                                        </p:attrNameLst>
                                      </p:cBhvr>
                                      <p:to>
                                        <p:strVal val="visible"/>
                                      </p:to>
                                    </p:set>
                                    <p:animEffect transition="in" filter="wipe(left)">
                                      <p:cBhvr>
                                        <p:cTn id="77" dur="500"/>
                                        <p:tgtEl>
                                          <p:spTgt spid="104"/>
                                        </p:tgtEl>
                                      </p:cBhvr>
                                    </p:animEffect>
                                  </p:childTnLst>
                                </p:cTn>
                              </p:par>
                            </p:childTnLst>
                          </p:cTn>
                        </p:par>
                        <p:par>
                          <p:cTn id="78" fill="hold">
                            <p:stCondLst>
                              <p:cond delay="8250"/>
                            </p:stCondLst>
                            <p:childTnLst>
                              <p:par>
                                <p:cTn id="79" presetID="45" presetClass="entr" presetSubtype="0" fill="hold" grpId="0" nodeType="afterEffect">
                                  <p:stCondLst>
                                    <p:cond delay="0"/>
                                  </p:stCondLst>
                                  <p:childTnLst>
                                    <p:set>
                                      <p:cBhvr>
                                        <p:cTn id="80" dur="1" fill="hold">
                                          <p:stCondLst>
                                            <p:cond delay="0"/>
                                          </p:stCondLst>
                                        </p:cTn>
                                        <p:tgtEl>
                                          <p:spTgt spid="102"/>
                                        </p:tgtEl>
                                        <p:attrNameLst>
                                          <p:attrName>style.visibility</p:attrName>
                                        </p:attrNameLst>
                                      </p:cBhvr>
                                      <p:to>
                                        <p:strVal val="visible"/>
                                      </p:to>
                                    </p:set>
                                    <p:animEffect transition="in" filter="fade">
                                      <p:cBhvr>
                                        <p:cTn id="81" dur="500"/>
                                        <p:tgtEl>
                                          <p:spTgt spid="102"/>
                                        </p:tgtEl>
                                      </p:cBhvr>
                                    </p:animEffect>
                                    <p:anim calcmode="lin" valueType="num">
                                      <p:cBhvr>
                                        <p:cTn id="82" dur="500" fill="hold"/>
                                        <p:tgtEl>
                                          <p:spTgt spid="102"/>
                                        </p:tgtEl>
                                        <p:attrNameLst>
                                          <p:attrName>ppt_w</p:attrName>
                                        </p:attrNameLst>
                                      </p:cBhvr>
                                      <p:tavLst>
                                        <p:tav tm="0" fmla="#ppt_w*sin(2.5*pi*$)">
                                          <p:val>
                                            <p:fltVal val="0"/>
                                          </p:val>
                                        </p:tav>
                                        <p:tav tm="100000">
                                          <p:val>
                                            <p:fltVal val="1"/>
                                          </p:val>
                                        </p:tav>
                                      </p:tavLst>
                                    </p:anim>
                                    <p:anim calcmode="lin" valueType="num">
                                      <p:cBhvr>
                                        <p:cTn id="83" dur="500" fill="hold"/>
                                        <p:tgtEl>
                                          <p:spTgt spid="102"/>
                                        </p:tgtEl>
                                        <p:attrNameLst>
                                          <p:attrName>ppt_h</p:attrName>
                                        </p:attrNameLst>
                                      </p:cBhvr>
                                      <p:tavLst>
                                        <p:tav tm="0">
                                          <p:val>
                                            <p:strVal val="#ppt_h"/>
                                          </p:val>
                                        </p:tav>
                                        <p:tav tm="100000">
                                          <p:val>
                                            <p:strVal val="#ppt_h"/>
                                          </p:val>
                                        </p:tav>
                                      </p:tavLst>
                                    </p:anim>
                                  </p:childTnLst>
                                </p:cTn>
                              </p:par>
                              <p:par>
                                <p:cTn id="84" presetID="22" presetClass="entr" presetSubtype="8" fill="hold" grpId="0" nodeType="withEffect">
                                  <p:stCondLst>
                                    <p:cond delay="0"/>
                                  </p:stCondLst>
                                  <p:childTnLst>
                                    <p:set>
                                      <p:cBhvr>
                                        <p:cTn id="85" dur="1" fill="hold">
                                          <p:stCondLst>
                                            <p:cond delay="0"/>
                                          </p:stCondLst>
                                        </p:cTn>
                                        <p:tgtEl>
                                          <p:spTgt spid="105"/>
                                        </p:tgtEl>
                                        <p:attrNameLst>
                                          <p:attrName>style.visibility</p:attrName>
                                        </p:attrNameLst>
                                      </p:cBhvr>
                                      <p:to>
                                        <p:strVal val="visible"/>
                                      </p:to>
                                    </p:set>
                                    <p:animEffect transition="in" filter="wipe(left)">
                                      <p:cBhvr>
                                        <p:cTn id="86" dur="500"/>
                                        <p:tgtEl>
                                          <p:spTgt spid="105"/>
                                        </p:tgtEl>
                                      </p:cBhvr>
                                    </p:animEffect>
                                  </p:childTnLst>
                                </p:cTn>
                              </p:par>
                            </p:childTnLst>
                          </p:cTn>
                        </p:par>
                        <p:par>
                          <p:cTn id="87" fill="hold">
                            <p:stCondLst>
                              <p:cond delay="8750"/>
                            </p:stCondLst>
                            <p:childTnLst>
                              <p:par>
                                <p:cTn id="88" presetID="45" presetClass="entr" presetSubtype="0" fill="hold" grpId="0" nodeType="afterEffect">
                                  <p:stCondLst>
                                    <p:cond delay="0"/>
                                  </p:stCondLst>
                                  <p:childTnLst>
                                    <p:set>
                                      <p:cBhvr>
                                        <p:cTn id="89" dur="1" fill="hold">
                                          <p:stCondLst>
                                            <p:cond delay="0"/>
                                          </p:stCondLst>
                                        </p:cTn>
                                        <p:tgtEl>
                                          <p:spTgt spid="103"/>
                                        </p:tgtEl>
                                        <p:attrNameLst>
                                          <p:attrName>style.visibility</p:attrName>
                                        </p:attrNameLst>
                                      </p:cBhvr>
                                      <p:to>
                                        <p:strVal val="visible"/>
                                      </p:to>
                                    </p:set>
                                    <p:animEffect transition="in" filter="fade">
                                      <p:cBhvr>
                                        <p:cTn id="90" dur="500"/>
                                        <p:tgtEl>
                                          <p:spTgt spid="103"/>
                                        </p:tgtEl>
                                      </p:cBhvr>
                                    </p:animEffect>
                                    <p:anim calcmode="lin" valueType="num">
                                      <p:cBhvr>
                                        <p:cTn id="91" dur="500" fill="hold"/>
                                        <p:tgtEl>
                                          <p:spTgt spid="103"/>
                                        </p:tgtEl>
                                        <p:attrNameLst>
                                          <p:attrName>ppt_w</p:attrName>
                                        </p:attrNameLst>
                                      </p:cBhvr>
                                      <p:tavLst>
                                        <p:tav tm="0" fmla="#ppt_w*sin(2.5*pi*$)">
                                          <p:val>
                                            <p:fltVal val="0"/>
                                          </p:val>
                                        </p:tav>
                                        <p:tav tm="100000">
                                          <p:val>
                                            <p:fltVal val="1"/>
                                          </p:val>
                                        </p:tav>
                                      </p:tavLst>
                                    </p:anim>
                                    <p:anim calcmode="lin" valueType="num">
                                      <p:cBhvr>
                                        <p:cTn id="92" dur="500" fill="hold"/>
                                        <p:tgtEl>
                                          <p:spTgt spid="103"/>
                                        </p:tgtEl>
                                        <p:attrNameLst>
                                          <p:attrName>ppt_h</p:attrName>
                                        </p:attrNameLst>
                                      </p:cBhvr>
                                      <p:tavLst>
                                        <p:tav tm="0">
                                          <p:val>
                                            <p:strVal val="#ppt_h"/>
                                          </p:val>
                                        </p:tav>
                                        <p:tav tm="100000">
                                          <p:val>
                                            <p:strVal val="#ppt_h"/>
                                          </p:val>
                                        </p:tav>
                                      </p:tavLst>
                                    </p:anim>
                                  </p:childTnLst>
                                </p:cTn>
                              </p:par>
                              <p:par>
                                <p:cTn id="93" presetID="22" presetClass="entr" presetSubtype="8" fill="hold" grpId="0" nodeType="withEffect">
                                  <p:stCondLst>
                                    <p:cond delay="0"/>
                                  </p:stCondLst>
                                  <p:childTnLst>
                                    <p:set>
                                      <p:cBhvr>
                                        <p:cTn id="94" dur="1" fill="hold">
                                          <p:stCondLst>
                                            <p:cond delay="0"/>
                                          </p:stCondLst>
                                        </p:cTn>
                                        <p:tgtEl>
                                          <p:spTgt spid="106"/>
                                        </p:tgtEl>
                                        <p:attrNameLst>
                                          <p:attrName>style.visibility</p:attrName>
                                        </p:attrNameLst>
                                      </p:cBhvr>
                                      <p:to>
                                        <p:strVal val="visible"/>
                                      </p:to>
                                    </p:set>
                                    <p:animEffect transition="in" filter="wipe(left)">
                                      <p:cBhvr>
                                        <p:cTn id="95"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8" grpId="0" animBg="1"/>
      <p:bldP spid="89" grpId="0" animBg="1"/>
      <p:bldP spid="90" grpId="0" animBg="1"/>
      <p:bldP spid="91" grpId="0" animBg="1"/>
      <p:bldP spid="101" grpId="0"/>
      <p:bldP spid="102" grpId="0"/>
      <p:bldP spid="103" grpId="0"/>
      <p:bldP spid="104" grpId="0"/>
      <p:bldP spid="105" grpId="0"/>
      <p:bldP spid="106"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BEBA8EAE-BF5A-486C-A8C5-ECC9F3942E4B}">
                <a14:imgProps xmlns:a14="http://schemas.microsoft.com/office/drawing/2010/main">
                  <a14:imgLayer r:embed="rId4">
                    <a14:imgEffect>
                      <a14:saturation sat="13000"/>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1428573" y="785632"/>
            <a:ext cx="6767160" cy="2709455"/>
          </a:xfrm>
          <a:prstGeom prst="rect">
            <a:avLst/>
          </a:prstGeom>
        </p:spPr>
      </p:pic>
      <p:grpSp>
        <p:nvGrpSpPr>
          <p:cNvPr id="57" name="组合 56"/>
          <p:cNvGrpSpPr/>
          <p:nvPr/>
        </p:nvGrpSpPr>
        <p:grpSpPr>
          <a:xfrm>
            <a:off x="5164544" y="2611058"/>
            <a:ext cx="353543" cy="318759"/>
            <a:chOff x="3720691" y="2824413"/>
            <a:chExt cx="1341120" cy="1209172"/>
          </a:xfrm>
          <a:blipFill dpi="0" rotWithShape="1">
            <a:blip r:embed="rId5">
              <a:extLst>
                <a:ext uri="{28A0092B-C50C-407E-A947-70E740481C1C}">
                  <a14:useLocalDpi xmlns:a14="http://schemas.microsoft.com/office/drawing/2010/main" val="0"/>
                </a:ext>
              </a:extLst>
            </a:blip>
            <a:srcRect/>
            <a:stretch>
              <a:fillRect/>
            </a:stretch>
          </a:blipFill>
        </p:grpSpPr>
        <p:sp>
          <p:nvSpPr>
            <p:cNvPr id="5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5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grpSp>
        <p:nvGrpSpPr>
          <p:cNvPr id="60" name="组合 59"/>
          <p:cNvGrpSpPr/>
          <p:nvPr/>
        </p:nvGrpSpPr>
        <p:grpSpPr>
          <a:xfrm>
            <a:off x="4339971" y="1620552"/>
            <a:ext cx="1201763" cy="1083526"/>
            <a:chOff x="4702856" y="2924944"/>
            <a:chExt cx="1401009" cy="1263169"/>
          </a:xfrm>
          <a:blipFill dpi="0" rotWithShape="1">
            <a:blip r:embed="rId6">
              <a:extLst>
                <a:ext uri="{28A0092B-C50C-407E-A947-70E740481C1C}">
                  <a14:useLocalDpi xmlns:a14="http://schemas.microsoft.com/office/drawing/2010/main" val="0"/>
                </a:ext>
              </a:extLst>
            </a:blip>
            <a:srcRect/>
            <a:stretch>
              <a:fillRect/>
            </a:stretch>
          </a:blipFill>
        </p:grpSpPr>
        <p:grpSp>
          <p:nvGrpSpPr>
            <p:cNvPr id="61" name="组合 60"/>
            <p:cNvGrpSpPr/>
            <p:nvPr/>
          </p:nvGrpSpPr>
          <p:grpSpPr>
            <a:xfrm>
              <a:off x="4702856" y="2924944"/>
              <a:ext cx="1401009" cy="1263169"/>
              <a:chOff x="5424755" y="1340768"/>
              <a:chExt cx="670560" cy="604586"/>
            </a:xfrm>
            <a:grpFill/>
          </p:grpSpPr>
          <p:grpSp>
            <p:nvGrpSpPr>
              <p:cNvPr id="63" name="组合 62"/>
              <p:cNvGrpSpPr/>
              <p:nvPr/>
            </p:nvGrpSpPr>
            <p:grpSpPr>
              <a:xfrm>
                <a:off x="5424755" y="1340768"/>
                <a:ext cx="670560" cy="604586"/>
                <a:chOff x="3720691" y="2824413"/>
                <a:chExt cx="1341120" cy="1209172"/>
              </a:xfrm>
              <a:grpFill/>
            </p:grpSpPr>
            <p:sp>
              <p:nvSpPr>
                <p:cNvPr id="6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70" name="Freeform 5"/>
                <p:cNvSpPr>
                  <a:spLocks/>
                </p:cNvSpPr>
                <p:nvPr/>
              </p:nvSpPr>
              <p:spPr bwMode="auto">
                <a:xfrm rot="1855731">
                  <a:off x="3764580" y="2863368"/>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64"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62" name="矩形 61"/>
            <p:cNvSpPr/>
            <p:nvPr/>
          </p:nvSpPr>
          <p:spPr>
            <a:xfrm>
              <a:off x="4749023" y="3356992"/>
              <a:ext cx="1296145" cy="295985"/>
            </a:xfrm>
            <a:prstGeom prst="rect">
              <a:avLst/>
            </a:prstGeom>
            <a:grpFill/>
            <a:ln>
              <a:noFill/>
            </a:ln>
          </p:spPr>
          <p:txBody>
            <a:bodyPr wrap="square" lIns="68555" tIns="34278" rIns="68555" bIns="34278">
              <a:spAutoFit/>
            </a:bodyPr>
            <a:lstStyle/>
            <a:p>
              <a:pPr algn="ctr"/>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grpSp>
      <p:grpSp>
        <p:nvGrpSpPr>
          <p:cNvPr id="71" name="组合 70"/>
          <p:cNvGrpSpPr/>
          <p:nvPr/>
        </p:nvGrpSpPr>
        <p:grpSpPr>
          <a:xfrm>
            <a:off x="3647322" y="2107649"/>
            <a:ext cx="1045005" cy="942190"/>
            <a:chOff x="4702856" y="2924944"/>
            <a:chExt cx="1401009" cy="1263169"/>
          </a:xfrm>
          <a:blipFill dpi="0" rotWithShape="1">
            <a:blip r:embed="rId7">
              <a:extLst>
                <a:ext uri="{28A0092B-C50C-407E-A947-70E740481C1C}">
                  <a14:useLocalDpi xmlns:a14="http://schemas.microsoft.com/office/drawing/2010/main" val="0"/>
                </a:ext>
              </a:extLst>
            </a:blip>
            <a:srcRect/>
            <a:stretch>
              <a:fillRect/>
            </a:stretch>
          </a:blipFill>
        </p:grpSpPr>
        <p:grpSp>
          <p:nvGrpSpPr>
            <p:cNvPr id="72" name="组合 71"/>
            <p:cNvGrpSpPr/>
            <p:nvPr/>
          </p:nvGrpSpPr>
          <p:grpSpPr>
            <a:xfrm>
              <a:off x="4702856" y="2924944"/>
              <a:ext cx="1401009" cy="1263169"/>
              <a:chOff x="5424755" y="1340768"/>
              <a:chExt cx="670560" cy="604586"/>
            </a:xfrm>
            <a:grpFill/>
          </p:grpSpPr>
          <p:grpSp>
            <p:nvGrpSpPr>
              <p:cNvPr id="76" name="组合 75"/>
              <p:cNvGrpSpPr/>
              <p:nvPr/>
            </p:nvGrpSpPr>
            <p:grpSpPr>
              <a:xfrm>
                <a:off x="5424755" y="1340768"/>
                <a:ext cx="670560" cy="604586"/>
                <a:chOff x="3720691" y="2824413"/>
                <a:chExt cx="1341120" cy="1209172"/>
              </a:xfrm>
              <a:grpFill/>
            </p:grpSpPr>
            <p:sp>
              <p:nvSpPr>
                <p:cNvPr id="7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79" name="Freeform 5"/>
                <p:cNvSpPr>
                  <a:spLocks/>
                </p:cNvSpPr>
                <p:nvPr/>
              </p:nvSpPr>
              <p:spPr bwMode="auto">
                <a:xfrm rot="1855731">
                  <a:off x="3764580" y="2863368"/>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77"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75" name="矩形 74"/>
            <p:cNvSpPr/>
            <p:nvPr/>
          </p:nvSpPr>
          <p:spPr>
            <a:xfrm>
              <a:off x="4767661" y="3356992"/>
              <a:ext cx="1296146" cy="340385"/>
            </a:xfrm>
            <a:prstGeom prst="rect">
              <a:avLst/>
            </a:prstGeom>
            <a:grpFill/>
            <a:ln>
              <a:noFill/>
            </a:ln>
          </p:spPr>
          <p:txBody>
            <a:bodyPr wrap="square" lIns="68555" tIns="34278" rIns="68555" bIns="34278">
              <a:spAutoFit/>
            </a:bodyPr>
            <a:lstStyle/>
            <a:p>
              <a:pPr algn="ctr"/>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grpSp>
      <p:grpSp>
        <p:nvGrpSpPr>
          <p:cNvPr id="80" name="组合 79"/>
          <p:cNvGrpSpPr/>
          <p:nvPr/>
        </p:nvGrpSpPr>
        <p:grpSpPr>
          <a:xfrm>
            <a:off x="3438169" y="2947048"/>
            <a:ext cx="353543" cy="318759"/>
            <a:chOff x="3720691" y="2824413"/>
            <a:chExt cx="1341120" cy="1209172"/>
          </a:xfrm>
          <a:blipFill dpi="0" rotWithShape="1">
            <a:blip r:embed="rId8">
              <a:extLst>
                <a:ext uri="{28A0092B-C50C-407E-A947-70E740481C1C}">
                  <a14:useLocalDpi xmlns:a14="http://schemas.microsoft.com/office/drawing/2010/main" val="0"/>
                </a:ext>
              </a:extLst>
            </a:blip>
            <a:srcRect/>
            <a:stretch>
              <a:fillRect/>
            </a:stretch>
          </a:blipFill>
        </p:grpSpPr>
        <p:sp>
          <p:nvSpPr>
            <p:cNvPr id="8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8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grpSp>
        <p:nvGrpSpPr>
          <p:cNvPr id="83" name="组合 82"/>
          <p:cNvGrpSpPr/>
          <p:nvPr/>
        </p:nvGrpSpPr>
        <p:grpSpPr>
          <a:xfrm>
            <a:off x="4529152" y="1477125"/>
            <a:ext cx="242492" cy="218634"/>
            <a:chOff x="3720691" y="2824413"/>
            <a:chExt cx="1341120" cy="1209172"/>
          </a:xfrm>
          <a:blipFill dpi="0" rotWithShape="1">
            <a:blip r:embed="rId5">
              <a:extLst>
                <a:ext uri="{28A0092B-C50C-407E-A947-70E740481C1C}">
                  <a14:useLocalDpi xmlns:a14="http://schemas.microsoft.com/office/drawing/2010/main" val="0"/>
                </a:ext>
              </a:extLst>
            </a:blip>
            <a:srcRect/>
            <a:stretch>
              <a:fillRect/>
            </a:stretch>
          </a:blipFill>
        </p:grpSpPr>
        <p:sp>
          <p:nvSpPr>
            <p:cNvPr id="8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8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grpSp>
        <p:nvGrpSpPr>
          <p:cNvPr id="86" name="组合 85"/>
          <p:cNvGrpSpPr/>
          <p:nvPr/>
        </p:nvGrpSpPr>
        <p:grpSpPr>
          <a:xfrm>
            <a:off x="4723871" y="2755685"/>
            <a:ext cx="86719" cy="78187"/>
            <a:chOff x="3720691" y="2824413"/>
            <a:chExt cx="1341120" cy="1209172"/>
          </a:xfrm>
          <a:blipFill dpi="0" rotWithShape="1">
            <a:blip r:embed="rId9">
              <a:extLst>
                <a:ext uri="{28A0092B-C50C-407E-A947-70E740481C1C}">
                  <a14:useLocalDpi xmlns:a14="http://schemas.microsoft.com/office/drawing/2010/main" val="0"/>
                </a:ext>
              </a:extLst>
            </a:blip>
            <a:srcRect/>
            <a:stretch>
              <a:fillRect/>
            </a:stretch>
          </a:blipFill>
        </p:grpSpPr>
        <p:sp>
          <p:nvSpPr>
            <p:cNvPr id="87"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88"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cxnSp>
        <p:nvCxnSpPr>
          <p:cNvPr id="89" name="直接箭头连接符 88"/>
          <p:cNvCxnSpPr/>
          <p:nvPr/>
        </p:nvCxnSpPr>
        <p:spPr>
          <a:xfrm>
            <a:off x="5435870" y="2229606"/>
            <a:ext cx="1997703" cy="0"/>
          </a:xfrm>
          <a:prstGeom prst="straightConnector1">
            <a:avLst/>
          </a:prstGeom>
          <a:ln>
            <a:noFill/>
            <a:prstDash val="sysDash"/>
            <a:tailEnd type="arrow"/>
          </a:ln>
        </p:spPr>
        <p:style>
          <a:lnRef idx="1">
            <a:schemeClr val="accent1"/>
          </a:lnRef>
          <a:fillRef idx="0">
            <a:schemeClr val="accent1"/>
          </a:fillRef>
          <a:effectRef idx="0">
            <a:schemeClr val="accent1"/>
          </a:effectRef>
          <a:fontRef idx="minor">
            <a:schemeClr val="tx1"/>
          </a:fontRef>
        </p:style>
      </p:cxnSp>
      <p:sp>
        <p:nvSpPr>
          <p:cNvPr id="91" name="TextBox 30"/>
          <p:cNvSpPr txBox="1"/>
          <p:nvPr/>
        </p:nvSpPr>
        <p:spPr>
          <a:xfrm>
            <a:off x="5494649" y="2239960"/>
            <a:ext cx="2046908" cy="722505"/>
          </a:xfrm>
          <a:prstGeom prst="rect">
            <a:avLst/>
          </a:prstGeom>
          <a:noFill/>
          <a:ln>
            <a:noFill/>
          </a:ln>
        </p:spPr>
        <p:txBody>
          <a:bodyPr wrap="square" rtlCol="0">
            <a:spAutoFit/>
          </a:bodyPr>
          <a:lstStyle/>
          <a:p>
            <a:pPr>
              <a:lnSpc>
                <a:spcPct val="130000"/>
              </a:lnSpc>
            </a:pPr>
            <a:r>
              <a:rPr lang="zh-CN" altLang="en-US" sz="1050" dirty="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050" dirty="0">
                <a:solidFill>
                  <a:schemeClr val="bg1">
                    <a:lumMod val="50000"/>
                  </a:schemeClr>
                </a:solidFill>
                <a:latin typeface="微软雅黑" pitchFamily="34" charset="-122"/>
                <a:ea typeface="微软雅黑" pitchFamily="34" charset="-122"/>
              </a:rPr>
              <a:t>。</a:t>
            </a:r>
          </a:p>
        </p:txBody>
      </p:sp>
      <p:cxnSp>
        <p:nvCxnSpPr>
          <p:cNvPr id="92" name="直接箭头连接符 91"/>
          <p:cNvCxnSpPr/>
          <p:nvPr/>
        </p:nvCxnSpPr>
        <p:spPr>
          <a:xfrm>
            <a:off x="1710427" y="2343876"/>
            <a:ext cx="1997703" cy="0"/>
          </a:xfrm>
          <a:prstGeom prst="straightConnector1">
            <a:avLst/>
          </a:prstGeom>
          <a:ln>
            <a:no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4" name="TextBox 30"/>
          <p:cNvSpPr txBox="1"/>
          <p:nvPr/>
        </p:nvSpPr>
        <p:spPr>
          <a:xfrm>
            <a:off x="1710427" y="2347944"/>
            <a:ext cx="2046908" cy="722505"/>
          </a:xfrm>
          <a:prstGeom prst="rect">
            <a:avLst/>
          </a:prstGeom>
          <a:noFill/>
          <a:ln>
            <a:noFill/>
          </a:ln>
        </p:spPr>
        <p:txBody>
          <a:bodyPr wrap="square" rtlCol="0">
            <a:spAutoFit/>
          </a:bodyPr>
          <a:lstStyle/>
          <a:p>
            <a:pPr>
              <a:lnSpc>
                <a:spcPct val="130000"/>
              </a:lnSpc>
            </a:pPr>
            <a:r>
              <a:rPr lang="zh-CN" altLang="en-US" sz="1050" dirty="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050" dirty="0">
                <a:solidFill>
                  <a:schemeClr val="bg1">
                    <a:lumMod val="50000"/>
                  </a:schemeClr>
                </a:solidFill>
                <a:latin typeface="微软雅黑" pitchFamily="34" charset="-122"/>
                <a:ea typeface="微软雅黑" pitchFamily="34" charset="-122"/>
              </a:rPr>
              <a:t>。</a:t>
            </a:r>
          </a:p>
        </p:txBody>
      </p:sp>
      <p:grpSp>
        <p:nvGrpSpPr>
          <p:cNvPr id="95" name="组合 94"/>
          <p:cNvGrpSpPr/>
          <p:nvPr/>
        </p:nvGrpSpPr>
        <p:grpSpPr>
          <a:xfrm>
            <a:off x="5003935" y="1399718"/>
            <a:ext cx="208734" cy="138347"/>
            <a:chOff x="9482595" y="2565731"/>
            <a:chExt cx="278384" cy="184511"/>
          </a:xfrm>
          <a:blipFill dpi="0" rotWithShape="1">
            <a:blip r:embed="rId8">
              <a:extLst>
                <a:ext uri="{28A0092B-C50C-407E-A947-70E740481C1C}">
                  <a14:useLocalDpi xmlns:a14="http://schemas.microsoft.com/office/drawing/2010/main" val="0"/>
                </a:ext>
              </a:extLst>
            </a:blip>
            <a:srcRect/>
            <a:stretch>
              <a:fillRect/>
            </a:stretch>
          </a:blipFill>
        </p:grpSpPr>
        <p:sp>
          <p:nvSpPr>
            <p:cNvPr id="96" name="椭圆 95"/>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97" name="椭圆 96"/>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98" name="组合 97"/>
          <p:cNvGrpSpPr/>
          <p:nvPr/>
        </p:nvGrpSpPr>
        <p:grpSpPr>
          <a:xfrm>
            <a:off x="1017727" y="3494778"/>
            <a:ext cx="394805" cy="355962"/>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99" name="组合 98"/>
            <p:cNvGrpSpPr/>
            <p:nvPr/>
          </p:nvGrpSpPr>
          <p:grpSpPr>
            <a:xfrm>
              <a:off x="5424755" y="1340768"/>
              <a:ext cx="670560" cy="604586"/>
              <a:chOff x="3720691" y="2824413"/>
              <a:chExt cx="1341120" cy="1209172"/>
            </a:xfrm>
            <a:grpFill/>
          </p:grpSpPr>
          <p:sp>
            <p:nvSpPr>
              <p:cNvPr id="10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10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10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cxnSp>
        <p:nvCxnSpPr>
          <p:cNvPr id="104" name="直接连接符 103"/>
          <p:cNvCxnSpPr/>
          <p:nvPr/>
        </p:nvCxnSpPr>
        <p:spPr>
          <a:xfrm>
            <a:off x="1548451" y="3775363"/>
            <a:ext cx="6123925" cy="0"/>
          </a:xfrm>
          <a:prstGeom prst="line">
            <a:avLst/>
          </a:prstGeom>
          <a:ln>
            <a:noFill/>
            <a:prstDash val="dash"/>
          </a:ln>
        </p:spPr>
        <p:style>
          <a:lnRef idx="1">
            <a:schemeClr val="accent1"/>
          </a:lnRef>
          <a:fillRef idx="0">
            <a:schemeClr val="accent1"/>
          </a:fillRef>
          <a:effectRef idx="0">
            <a:schemeClr val="accent1"/>
          </a:effectRef>
          <a:fontRef idx="minor">
            <a:schemeClr val="tx1"/>
          </a:fontRef>
        </p:style>
      </p:cxnSp>
      <p:grpSp>
        <p:nvGrpSpPr>
          <p:cNvPr id="105" name="组合 104"/>
          <p:cNvGrpSpPr/>
          <p:nvPr/>
        </p:nvGrpSpPr>
        <p:grpSpPr>
          <a:xfrm>
            <a:off x="7779503" y="3677571"/>
            <a:ext cx="193989" cy="174903"/>
            <a:chOff x="3720691" y="2824413"/>
            <a:chExt cx="1341120" cy="1209172"/>
          </a:xfrm>
          <a:blipFill dpi="0" rotWithShape="1">
            <a:blip r:embed="rId8">
              <a:extLst>
                <a:ext uri="{28A0092B-C50C-407E-A947-70E740481C1C}">
                  <a14:useLocalDpi xmlns:a14="http://schemas.microsoft.com/office/drawing/2010/main" val="0"/>
                </a:ext>
              </a:extLst>
            </a:blip>
            <a:srcRect/>
            <a:stretch>
              <a:fillRect/>
            </a:stretch>
          </a:blipFill>
        </p:grpSpPr>
        <p:sp>
          <p:nvSpPr>
            <p:cNvPr id="10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107"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108" name="TextBox 107"/>
          <p:cNvSpPr txBox="1"/>
          <p:nvPr/>
        </p:nvSpPr>
        <p:spPr>
          <a:xfrm>
            <a:off x="1476028" y="3886002"/>
            <a:ext cx="6407261" cy="722505"/>
          </a:xfrm>
          <a:prstGeom prst="rect">
            <a:avLst/>
          </a:prstGeom>
          <a:noFill/>
        </p:spPr>
        <p:txBody>
          <a:bodyPr wrap="square" rtlCol="0">
            <a:spAutoFit/>
          </a:bodyPr>
          <a:lstStyle/>
          <a:p>
            <a:pPr>
              <a:lnSpc>
                <a:spcPct val="130000"/>
              </a:lnSpc>
              <a:spcBef>
                <a:spcPct val="0"/>
              </a:spcBef>
            </a:pPr>
            <a:r>
              <a:rPr lang="zh-CN" altLang="en-US" sz="105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a:t>
            </a:r>
          </a:p>
        </p:txBody>
      </p:sp>
      <p:pic>
        <p:nvPicPr>
          <p:cNvPr id="45" name="Picture 3" descr="C:\Users\ABC\Desktop\GR-010 (2).png"/>
          <p:cNvPicPr>
            <a:picLocks noChangeAspect="1" noChangeArrowheads="1"/>
          </p:cNvPicPr>
          <p:nvPr/>
        </p:nvPicPr>
        <p:blipFill>
          <a:blip r:embed="rId10"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4" descr="C:\Users\ABC\Desktop\GR-010 (2).png"/>
          <p:cNvPicPr>
            <a:picLocks noChangeAspect="1" noChangeArrowheads="1"/>
          </p:cNvPicPr>
          <p:nvPr/>
        </p:nvPicPr>
        <p:blipFill>
          <a:blip r:embed="rId11">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47" name="矩形 46"/>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41851179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1000"/>
                                        <p:tgtEl>
                                          <p:spTgt spid="46"/>
                                        </p:tgtEl>
                                      </p:cBhvr>
                                    </p:animEffect>
                                  </p:childTnLst>
                                </p:cTn>
                              </p:par>
                              <p:par>
                                <p:cTn id="8" presetID="1"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45"/>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ppt_w</p:attrName>
                                        </p:attrNameLst>
                                      </p:cBhvr>
                                      <p:tavLst>
                                        <p:tav tm="0">
                                          <p:val>
                                            <p:fltVal val="0"/>
                                          </p:val>
                                        </p:tav>
                                        <p:tav tm="100000">
                                          <p:val>
                                            <p:strVal val="#ppt_w"/>
                                          </p:val>
                                        </p:tav>
                                      </p:tavLst>
                                    </p:anim>
                                    <p:anim calcmode="lin" valueType="num">
                                      <p:cBhvr>
                                        <p:cTn id="17" dur="500" fill="hold"/>
                                        <p:tgtEl>
                                          <p:spTgt spid="47"/>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2" presetClass="entr" presetSubtype="12"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0-#ppt_w/2"/>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par>
                                <p:cTn id="23" presetID="2" presetClass="entr" presetSubtype="12" fill="hold" nodeType="withEffect">
                                  <p:stCondLst>
                                    <p:cond delay="0"/>
                                  </p:stCondLst>
                                  <p:childTnLst>
                                    <p:set>
                                      <p:cBhvr>
                                        <p:cTn id="24" dur="1" fill="hold">
                                          <p:stCondLst>
                                            <p:cond delay="0"/>
                                          </p:stCondLst>
                                        </p:cTn>
                                        <p:tgtEl>
                                          <p:spTgt spid="71"/>
                                        </p:tgtEl>
                                        <p:attrNameLst>
                                          <p:attrName>style.visibility</p:attrName>
                                        </p:attrNameLst>
                                      </p:cBhvr>
                                      <p:to>
                                        <p:strVal val="visible"/>
                                      </p:to>
                                    </p:set>
                                    <p:anim calcmode="lin" valueType="num">
                                      <p:cBhvr additive="base">
                                        <p:cTn id="25" dur="500" fill="hold"/>
                                        <p:tgtEl>
                                          <p:spTgt spid="71"/>
                                        </p:tgtEl>
                                        <p:attrNameLst>
                                          <p:attrName>ppt_x</p:attrName>
                                        </p:attrNameLst>
                                      </p:cBhvr>
                                      <p:tavLst>
                                        <p:tav tm="0">
                                          <p:val>
                                            <p:strVal val="0-#ppt_w/2"/>
                                          </p:val>
                                        </p:tav>
                                        <p:tav tm="100000">
                                          <p:val>
                                            <p:strVal val="#ppt_x"/>
                                          </p:val>
                                        </p:tav>
                                      </p:tavLst>
                                    </p:anim>
                                    <p:anim calcmode="lin" valueType="num">
                                      <p:cBhvr additive="base">
                                        <p:cTn id="26" dur="500" fill="hold"/>
                                        <p:tgtEl>
                                          <p:spTgt spid="71"/>
                                        </p:tgtEl>
                                        <p:attrNameLst>
                                          <p:attrName>ppt_y</p:attrName>
                                        </p:attrNameLst>
                                      </p:cBhvr>
                                      <p:tavLst>
                                        <p:tav tm="0">
                                          <p:val>
                                            <p:strVal val="1+#ppt_h/2"/>
                                          </p:val>
                                        </p:tav>
                                        <p:tav tm="100000">
                                          <p:val>
                                            <p:strVal val="#ppt_y"/>
                                          </p:val>
                                        </p:tav>
                                      </p:tavLst>
                                    </p:anim>
                                  </p:childTnLst>
                                </p:cTn>
                              </p:par>
                              <p:par>
                                <p:cTn id="27" presetID="2" presetClass="entr" presetSubtype="12" fill="hold" nodeType="withEffect">
                                  <p:stCondLst>
                                    <p:cond delay="750"/>
                                  </p:stCondLst>
                                  <p:childTnLst>
                                    <p:set>
                                      <p:cBhvr>
                                        <p:cTn id="28" dur="1" fill="hold">
                                          <p:stCondLst>
                                            <p:cond delay="0"/>
                                          </p:stCondLst>
                                        </p:cTn>
                                        <p:tgtEl>
                                          <p:spTgt spid="60"/>
                                        </p:tgtEl>
                                        <p:attrNameLst>
                                          <p:attrName>style.visibility</p:attrName>
                                        </p:attrNameLst>
                                      </p:cBhvr>
                                      <p:to>
                                        <p:strVal val="visible"/>
                                      </p:to>
                                    </p:set>
                                    <p:anim calcmode="lin" valueType="num">
                                      <p:cBhvr additive="base">
                                        <p:cTn id="29" dur="500" fill="hold"/>
                                        <p:tgtEl>
                                          <p:spTgt spid="60"/>
                                        </p:tgtEl>
                                        <p:attrNameLst>
                                          <p:attrName>ppt_x</p:attrName>
                                        </p:attrNameLst>
                                      </p:cBhvr>
                                      <p:tavLst>
                                        <p:tav tm="0">
                                          <p:val>
                                            <p:strVal val="0-#ppt_w/2"/>
                                          </p:val>
                                        </p:tav>
                                        <p:tav tm="100000">
                                          <p:val>
                                            <p:strVal val="#ppt_x"/>
                                          </p:val>
                                        </p:tav>
                                      </p:tavLst>
                                    </p:anim>
                                    <p:anim calcmode="lin" valueType="num">
                                      <p:cBhvr additive="base">
                                        <p:cTn id="30" dur="500" fill="hold"/>
                                        <p:tgtEl>
                                          <p:spTgt spid="60"/>
                                        </p:tgtEl>
                                        <p:attrNameLst>
                                          <p:attrName>ppt_y</p:attrName>
                                        </p:attrNameLst>
                                      </p:cBhvr>
                                      <p:tavLst>
                                        <p:tav tm="0">
                                          <p:val>
                                            <p:strVal val="1+#ppt_h/2"/>
                                          </p:val>
                                        </p:tav>
                                        <p:tav tm="100000">
                                          <p:val>
                                            <p:strVal val="#ppt_y"/>
                                          </p:val>
                                        </p:tav>
                                      </p:tavLst>
                                    </p:anim>
                                  </p:childTnLst>
                                </p:cTn>
                              </p:par>
                              <p:par>
                                <p:cTn id="31" presetID="31" presetClass="entr" presetSubtype="0" fill="hold" nodeType="withEffect">
                                  <p:stCondLst>
                                    <p:cond delay="1250"/>
                                  </p:stCondLst>
                                  <p:childTnLst>
                                    <p:set>
                                      <p:cBhvr>
                                        <p:cTn id="32" dur="1" fill="hold">
                                          <p:stCondLst>
                                            <p:cond delay="0"/>
                                          </p:stCondLst>
                                        </p:cTn>
                                        <p:tgtEl>
                                          <p:spTgt spid="80"/>
                                        </p:tgtEl>
                                        <p:attrNameLst>
                                          <p:attrName>style.visibility</p:attrName>
                                        </p:attrNameLst>
                                      </p:cBhvr>
                                      <p:to>
                                        <p:strVal val="visible"/>
                                      </p:to>
                                    </p:set>
                                    <p:anim calcmode="lin" valueType="num">
                                      <p:cBhvr>
                                        <p:cTn id="33" dur="1000" fill="hold"/>
                                        <p:tgtEl>
                                          <p:spTgt spid="80"/>
                                        </p:tgtEl>
                                        <p:attrNameLst>
                                          <p:attrName>ppt_w</p:attrName>
                                        </p:attrNameLst>
                                      </p:cBhvr>
                                      <p:tavLst>
                                        <p:tav tm="0">
                                          <p:val>
                                            <p:fltVal val="0"/>
                                          </p:val>
                                        </p:tav>
                                        <p:tav tm="100000">
                                          <p:val>
                                            <p:strVal val="#ppt_w"/>
                                          </p:val>
                                        </p:tav>
                                      </p:tavLst>
                                    </p:anim>
                                    <p:anim calcmode="lin" valueType="num">
                                      <p:cBhvr>
                                        <p:cTn id="34" dur="1000" fill="hold"/>
                                        <p:tgtEl>
                                          <p:spTgt spid="80"/>
                                        </p:tgtEl>
                                        <p:attrNameLst>
                                          <p:attrName>ppt_h</p:attrName>
                                        </p:attrNameLst>
                                      </p:cBhvr>
                                      <p:tavLst>
                                        <p:tav tm="0">
                                          <p:val>
                                            <p:fltVal val="0"/>
                                          </p:val>
                                        </p:tav>
                                        <p:tav tm="100000">
                                          <p:val>
                                            <p:strVal val="#ppt_h"/>
                                          </p:val>
                                        </p:tav>
                                      </p:tavLst>
                                    </p:anim>
                                    <p:anim calcmode="lin" valueType="num">
                                      <p:cBhvr>
                                        <p:cTn id="35" dur="1000" fill="hold"/>
                                        <p:tgtEl>
                                          <p:spTgt spid="80"/>
                                        </p:tgtEl>
                                        <p:attrNameLst>
                                          <p:attrName>style.rotation</p:attrName>
                                        </p:attrNameLst>
                                      </p:cBhvr>
                                      <p:tavLst>
                                        <p:tav tm="0">
                                          <p:val>
                                            <p:fltVal val="90"/>
                                          </p:val>
                                        </p:tav>
                                        <p:tav tm="100000">
                                          <p:val>
                                            <p:fltVal val="0"/>
                                          </p:val>
                                        </p:tav>
                                      </p:tavLst>
                                    </p:anim>
                                    <p:animEffect transition="in" filter="fade">
                                      <p:cBhvr>
                                        <p:cTn id="36" dur="1000"/>
                                        <p:tgtEl>
                                          <p:spTgt spid="80"/>
                                        </p:tgtEl>
                                      </p:cBhvr>
                                    </p:animEffect>
                                  </p:childTnLst>
                                </p:cTn>
                              </p:par>
                              <p:par>
                                <p:cTn id="37" presetID="31" presetClass="entr" presetSubtype="0" fill="hold" nodeType="withEffect">
                                  <p:stCondLst>
                                    <p:cond delay="1250"/>
                                  </p:stCondLst>
                                  <p:childTnLst>
                                    <p:set>
                                      <p:cBhvr>
                                        <p:cTn id="38" dur="1" fill="hold">
                                          <p:stCondLst>
                                            <p:cond delay="0"/>
                                          </p:stCondLst>
                                        </p:cTn>
                                        <p:tgtEl>
                                          <p:spTgt spid="57"/>
                                        </p:tgtEl>
                                        <p:attrNameLst>
                                          <p:attrName>style.visibility</p:attrName>
                                        </p:attrNameLst>
                                      </p:cBhvr>
                                      <p:to>
                                        <p:strVal val="visible"/>
                                      </p:to>
                                    </p:set>
                                    <p:anim calcmode="lin" valueType="num">
                                      <p:cBhvr>
                                        <p:cTn id="39" dur="1000" fill="hold"/>
                                        <p:tgtEl>
                                          <p:spTgt spid="57"/>
                                        </p:tgtEl>
                                        <p:attrNameLst>
                                          <p:attrName>ppt_w</p:attrName>
                                        </p:attrNameLst>
                                      </p:cBhvr>
                                      <p:tavLst>
                                        <p:tav tm="0">
                                          <p:val>
                                            <p:fltVal val="0"/>
                                          </p:val>
                                        </p:tav>
                                        <p:tav tm="100000">
                                          <p:val>
                                            <p:strVal val="#ppt_w"/>
                                          </p:val>
                                        </p:tav>
                                      </p:tavLst>
                                    </p:anim>
                                    <p:anim calcmode="lin" valueType="num">
                                      <p:cBhvr>
                                        <p:cTn id="40" dur="1000" fill="hold"/>
                                        <p:tgtEl>
                                          <p:spTgt spid="57"/>
                                        </p:tgtEl>
                                        <p:attrNameLst>
                                          <p:attrName>ppt_h</p:attrName>
                                        </p:attrNameLst>
                                      </p:cBhvr>
                                      <p:tavLst>
                                        <p:tav tm="0">
                                          <p:val>
                                            <p:fltVal val="0"/>
                                          </p:val>
                                        </p:tav>
                                        <p:tav tm="100000">
                                          <p:val>
                                            <p:strVal val="#ppt_h"/>
                                          </p:val>
                                        </p:tav>
                                      </p:tavLst>
                                    </p:anim>
                                    <p:anim calcmode="lin" valueType="num">
                                      <p:cBhvr>
                                        <p:cTn id="41" dur="1000" fill="hold"/>
                                        <p:tgtEl>
                                          <p:spTgt spid="57"/>
                                        </p:tgtEl>
                                        <p:attrNameLst>
                                          <p:attrName>style.rotation</p:attrName>
                                        </p:attrNameLst>
                                      </p:cBhvr>
                                      <p:tavLst>
                                        <p:tav tm="0">
                                          <p:val>
                                            <p:fltVal val="90"/>
                                          </p:val>
                                        </p:tav>
                                        <p:tav tm="100000">
                                          <p:val>
                                            <p:fltVal val="0"/>
                                          </p:val>
                                        </p:tav>
                                      </p:tavLst>
                                    </p:anim>
                                    <p:animEffect transition="in" filter="fade">
                                      <p:cBhvr>
                                        <p:cTn id="42" dur="1000"/>
                                        <p:tgtEl>
                                          <p:spTgt spid="57"/>
                                        </p:tgtEl>
                                      </p:cBhvr>
                                    </p:animEffect>
                                  </p:childTnLst>
                                </p:cTn>
                              </p:par>
                              <p:par>
                                <p:cTn id="43" presetID="31" presetClass="entr" presetSubtype="0" fill="hold" nodeType="withEffect">
                                  <p:stCondLst>
                                    <p:cond delay="1250"/>
                                  </p:stCondLst>
                                  <p:childTnLst>
                                    <p:set>
                                      <p:cBhvr>
                                        <p:cTn id="44" dur="1" fill="hold">
                                          <p:stCondLst>
                                            <p:cond delay="0"/>
                                          </p:stCondLst>
                                        </p:cTn>
                                        <p:tgtEl>
                                          <p:spTgt spid="83"/>
                                        </p:tgtEl>
                                        <p:attrNameLst>
                                          <p:attrName>style.visibility</p:attrName>
                                        </p:attrNameLst>
                                      </p:cBhvr>
                                      <p:to>
                                        <p:strVal val="visible"/>
                                      </p:to>
                                    </p:set>
                                    <p:anim calcmode="lin" valueType="num">
                                      <p:cBhvr>
                                        <p:cTn id="45" dur="1000" fill="hold"/>
                                        <p:tgtEl>
                                          <p:spTgt spid="83"/>
                                        </p:tgtEl>
                                        <p:attrNameLst>
                                          <p:attrName>ppt_w</p:attrName>
                                        </p:attrNameLst>
                                      </p:cBhvr>
                                      <p:tavLst>
                                        <p:tav tm="0">
                                          <p:val>
                                            <p:fltVal val="0"/>
                                          </p:val>
                                        </p:tav>
                                        <p:tav tm="100000">
                                          <p:val>
                                            <p:strVal val="#ppt_w"/>
                                          </p:val>
                                        </p:tav>
                                      </p:tavLst>
                                    </p:anim>
                                    <p:anim calcmode="lin" valueType="num">
                                      <p:cBhvr>
                                        <p:cTn id="46" dur="1000" fill="hold"/>
                                        <p:tgtEl>
                                          <p:spTgt spid="83"/>
                                        </p:tgtEl>
                                        <p:attrNameLst>
                                          <p:attrName>ppt_h</p:attrName>
                                        </p:attrNameLst>
                                      </p:cBhvr>
                                      <p:tavLst>
                                        <p:tav tm="0">
                                          <p:val>
                                            <p:fltVal val="0"/>
                                          </p:val>
                                        </p:tav>
                                        <p:tav tm="100000">
                                          <p:val>
                                            <p:strVal val="#ppt_h"/>
                                          </p:val>
                                        </p:tav>
                                      </p:tavLst>
                                    </p:anim>
                                    <p:anim calcmode="lin" valueType="num">
                                      <p:cBhvr>
                                        <p:cTn id="47" dur="1000" fill="hold"/>
                                        <p:tgtEl>
                                          <p:spTgt spid="83"/>
                                        </p:tgtEl>
                                        <p:attrNameLst>
                                          <p:attrName>style.rotation</p:attrName>
                                        </p:attrNameLst>
                                      </p:cBhvr>
                                      <p:tavLst>
                                        <p:tav tm="0">
                                          <p:val>
                                            <p:fltVal val="90"/>
                                          </p:val>
                                        </p:tav>
                                        <p:tav tm="100000">
                                          <p:val>
                                            <p:fltVal val="0"/>
                                          </p:val>
                                        </p:tav>
                                      </p:tavLst>
                                    </p:anim>
                                    <p:animEffect transition="in" filter="fade">
                                      <p:cBhvr>
                                        <p:cTn id="48" dur="1000"/>
                                        <p:tgtEl>
                                          <p:spTgt spid="83"/>
                                        </p:tgtEl>
                                      </p:cBhvr>
                                    </p:animEffect>
                                  </p:childTnLst>
                                </p:cTn>
                              </p:par>
                              <p:par>
                                <p:cTn id="49" presetID="31" presetClass="entr" presetSubtype="0" fill="hold" nodeType="withEffect">
                                  <p:stCondLst>
                                    <p:cond delay="1250"/>
                                  </p:stCondLst>
                                  <p:childTnLst>
                                    <p:set>
                                      <p:cBhvr>
                                        <p:cTn id="50" dur="1" fill="hold">
                                          <p:stCondLst>
                                            <p:cond delay="0"/>
                                          </p:stCondLst>
                                        </p:cTn>
                                        <p:tgtEl>
                                          <p:spTgt spid="86"/>
                                        </p:tgtEl>
                                        <p:attrNameLst>
                                          <p:attrName>style.visibility</p:attrName>
                                        </p:attrNameLst>
                                      </p:cBhvr>
                                      <p:to>
                                        <p:strVal val="visible"/>
                                      </p:to>
                                    </p:set>
                                    <p:anim calcmode="lin" valueType="num">
                                      <p:cBhvr>
                                        <p:cTn id="51" dur="1000" fill="hold"/>
                                        <p:tgtEl>
                                          <p:spTgt spid="86"/>
                                        </p:tgtEl>
                                        <p:attrNameLst>
                                          <p:attrName>ppt_w</p:attrName>
                                        </p:attrNameLst>
                                      </p:cBhvr>
                                      <p:tavLst>
                                        <p:tav tm="0">
                                          <p:val>
                                            <p:fltVal val="0"/>
                                          </p:val>
                                        </p:tav>
                                        <p:tav tm="100000">
                                          <p:val>
                                            <p:strVal val="#ppt_w"/>
                                          </p:val>
                                        </p:tav>
                                      </p:tavLst>
                                    </p:anim>
                                    <p:anim calcmode="lin" valueType="num">
                                      <p:cBhvr>
                                        <p:cTn id="52" dur="1000" fill="hold"/>
                                        <p:tgtEl>
                                          <p:spTgt spid="86"/>
                                        </p:tgtEl>
                                        <p:attrNameLst>
                                          <p:attrName>ppt_h</p:attrName>
                                        </p:attrNameLst>
                                      </p:cBhvr>
                                      <p:tavLst>
                                        <p:tav tm="0">
                                          <p:val>
                                            <p:fltVal val="0"/>
                                          </p:val>
                                        </p:tav>
                                        <p:tav tm="100000">
                                          <p:val>
                                            <p:strVal val="#ppt_h"/>
                                          </p:val>
                                        </p:tav>
                                      </p:tavLst>
                                    </p:anim>
                                    <p:anim calcmode="lin" valueType="num">
                                      <p:cBhvr>
                                        <p:cTn id="53" dur="1000" fill="hold"/>
                                        <p:tgtEl>
                                          <p:spTgt spid="86"/>
                                        </p:tgtEl>
                                        <p:attrNameLst>
                                          <p:attrName>style.rotation</p:attrName>
                                        </p:attrNameLst>
                                      </p:cBhvr>
                                      <p:tavLst>
                                        <p:tav tm="0">
                                          <p:val>
                                            <p:fltVal val="90"/>
                                          </p:val>
                                        </p:tav>
                                        <p:tav tm="100000">
                                          <p:val>
                                            <p:fltVal val="0"/>
                                          </p:val>
                                        </p:tav>
                                      </p:tavLst>
                                    </p:anim>
                                    <p:animEffect transition="in" filter="fade">
                                      <p:cBhvr>
                                        <p:cTn id="54" dur="1000"/>
                                        <p:tgtEl>
                                          <p:spTgt spid="86"/>
                                        </p:tgtEl>
                                      </p:cBhvr>
                                    </p:animEffect>
                                  </p:childTnLst>
                                </p:cTn>
                              </p:par>
                            </p:childTnLst>
                          </p:cTn>
                        </p:par>
                        <p:par>
                          <p:cTn id="55" fill="hold">
                            <p:stCondLst>
                              <p:cond delay="2750"/>
                            </p:stCondLst>
                            <p:childTnLst>
                              <p:par>
                                <p:cTn id="56" presetID="22" presetClass="entr" presetSubtype="8" fill="hold" nodeType="afterEffect">
                                  <p:stCondLst>
                                    <p:cond delay="0"/>
                                  </p:stCondLst>
                                  <p:childTnLst>
                                    <p:set>
                                      <p:cBhvr>
                                        <p:cTn id="57" dur="1" fill="hold">
                                          <p:stCondLst>
                                            <p:cond delay="0"/>
                                          </p:stCondLst>
                                        </p:cTn>
                                        <p:tgtEl>
                                          <p:spTgt spid="89"/>
                                        </p:tgtEl>
                                        <p:attrNameLst>
                                          <p:attrName>style.visibility</p:attrName>
                                        </p:attrNameLst>
                                      </p:cBhvr>
                                      <p:to>
                                        <p:strVal val="visible"/>
                                      </p:to>
                                    </p:set>
                                    <p:animEffect transition="in" filter="wipe(left)">
                                      <p:cBhvr>
                                        <p:cTn id="58" dur="500"/>
                                        <p:tgtEl>
                                          <p:spTgt spid="89"/>
                                        </p:tgtEl>
                                      </p:cBhvr>
                                    </p:animEffect>
                                  </p:childTnLst>
                                </p:cTn>
                              </p:par>
                              <p:par>
                                <p:cTn id="59" presetID="10" presetClass="entr" presetSubtype="0" fill="hold" grpId="0" nodeType="withEffect">
                                  <p:stCondLst>
                                    <p:cond delay="0"/>
                                  </p:stCondLst>
                                  <p:iterate type="lt">
                                    <p:tmPct val="10000"/>
                                  </p:iterate>
                                  <p:childTnLst>
                                    <p:set>
                                      <p:cBhvr>
                                        <p:cTn id="60" dur="1" fill="hold">
                                          <p:stCondLst>
                                            <p:cond delay="0"/>
                                          </p:stCondLst>
                                        </p:cTn>
                                        <p:tgtEl>
                                          <p:spTgt spid="91"/>
                                        </p:tgtEl>
                                        <p:attrNameLst>
                                          <p:attrName>style.visibility</p:attrName>
                                        </p:attrNameLst>
                                      </p:cBhvr>
                                      <p:to>
                                        <p:strVal val="visible"/>
                                      </p:to>
                                    </p:set>
                                    <p:animEffect transition="in" filter="fade">
                                      <p:cBhvr>
                                        <p:cTn id="61" dur="100"/>
                                        <p:tgtEl>
                                          <p:spTgt spid="91"/>
                                        </p:tgtEl>
                                      </p:cBhvr>
                                    </p:animEffect>
                                  </p:childTnLst>
                                </p:cTn>
                              </p:par>
                            </p:childTnLst>
                          </p:cTn>
                        </p:par>
                        <p:par>
                          <p:cTn id="62" fill="hold">
                            <p:stCondLst>
                              <p:cond delay="3250"/>
                            </p:stCondLst>
                            <p:childTnLst>
                              <p:par>
                                <p:cTn id="63" presetID="22" presetClass="entr" presetSubtype="8" fill="hold" nodeType="afterEffect">
                                  <p:stCondLst>
                                    <p:cond delay="0"/>
                                  </p:stCondLst>
                                  <p:childTnLst>
                                    <p:set>
                                      <p:cBhvr>
                                        <p:cTn id="64" dur="1" fill="hold">
                                          <p:stCondLst>
                                            <p:cond delay="0"/>
                                          </p:stCondLst>
                                        </p:cTn>
                                        <p:tgtEl>
                                          <p:spTgt spid="92"/>
                                        </p:tgtEl>
                                        <p:attrNameLst>
                                          <p:attrName>style.visibility</p:attrName>
                                        </p:attrNameLst>
                                      </p:cBhvr>
                                      <p:to>
                                        <p:strVal val="visible"/>
                                      </p:to>
                                    </p:set>
                                    <p:animEffect transition="in" filter="wipe(left)">
                                      <p:cBhvr>
                                        <p:cTn id="65" dur="500"/>
                                        <p:tgtEl>
                                          <p:spTgt spid="92"/>
                                        </p:tgtEl>
                                      </p:cBhvr>
                                    </p:animEffect>
                                  </p:childTnLst>
                                </p:cTn>
                              </p:par>
                              <p:par>
                                <p:cTn id="66" presetID="10" presetClass="entr" presetSubtype="0" fill="hold" grpId="0" nodeType="withEffect">
                                  <p:stCondLst>
                                    <p:cond delay="0"/>
                                  </p:stCondLst>
                                  <p:iterate type="lt">
                                    <p:tmPct val="10000"/>
                                  </p:iterate>
                                  <p:childTnLst>
                                    <p:set>
                                      <p:cBhvr>
                                        <p:cTn id="67" dur="1" fill="hold">
                                          <p:stCondLst>
                                            <p:cond delay="0"/>
                                          </p:stCondLst>
                                        </p:cTn>
                                        <p:tgtEl>
                                          <p:spTgt spid="94"/>
                                        </p:tgtEl>
                                        <p:attrNameLst>
                                          <p:attrName>style.visibility</p:attrName>
                                        </p:attrNameLst>
                                      </p:cBhvr>
                                      <p:to>
                                        <p:strVal val="visible"/>
                                      </p:to>
                                    </p:set>
                                    <p:animEffect transition="in" filter="fade">
                                      <p:cBhvr>
                                        <p:cTn id="68" dur="100"/>
                                        <p:tgtEl>
                                          <p:spTgt spid="94"/>
                                        </p:tgtEl>
                                      </p:cBhvr>
                                    </p:animEffect>
                                  </p:childTnLst>
                                </p:cTn>
                              </p:par>
                            </p:childTnLst>
                          </p:cTn>
                        </p:par>
                        <p:par>
                          <p:cTn id="69" fill="hold">
                            <p:stCondLst>
                              <p:cond delay="3750"/>
                            </p:stCondLst>
                            <p:childTnLst>
                              <p:par>
                                <p:cTn id="70" presetID="2" presetClass="entr" presetSubtype="8" fill="hold" nodeType="afterEffect">
                                  <p:stCondLst>
                                    <p:cond delay="0"/>
                                  </p:stCondLst>
                                  <p:childTnLst>
                                    <p:set>
                                      <p:cBhvr>
                                        <p:cTn id="71" dur="1" fill="hold">
                                          <p:stCondLst>
                                            <p:cond delay="0"/>
                                          </p:stCondLst>
                                        </p:cTn>
                                        <p:tgtEl>
                                          <p:spTgt spid="98"/>
                                        </p:tgtEl>
                                        <p:attrNameLst>
                                          <p:attrName>style.visibility</p:attrName>
                                        </p:attrNameLst>
                                      </p:cBhvr>
                                      <p:to>
                                        <p:strVal val="visible"/>
                                      </p:to>
                                    </p:set>
                                    <p:anim calcmode="lin" valueType="num">
                                      <p:cBhvr additive="base">
                                        <p:cTn id="72" dur="500" fill="hold"/>
                                        <p:tgtEl>
                                          <p:spTgt spid="98"/>
                                        </p:tgtEl>
                                        <p:attrNameLst>
                                          <p:attrName>ppt_x</p:attrName>
                                        </p:attrNameLst>
                                      </p:cBhvr>
                                      <p:tavLst>
                                        <p:tav tm="0">
                                          <p:val>
                                            <p:strVal val="0-#ppt_w/2"/>
                                          </p:val>
                                        </p:tav>
                                        <p:tav tm="100000">
                                          <p:val>
                                            <p:strVal val="#ppt_x"/>
                                          </p:val>
                                        </p:tav>
                                      </p:tavLst>
                                    </p:anim>
                                    <p:anim calcmode="lin" valueType="num">
                                      <p:cBhvr additive="base">
                                        <p:cTn id="73" dur="500" fill="hold"/>
                                        <p:tgtEl>
                                          <p:spTgt spid="98"/>
                                        </p:tgtEl>
                                        <p:attrNameLst>
                                          <p:attrName>ppt_y</p:attrName>
                                        </p:attrNameLst>
                                      </p:cBhvr>
                                      <p:tavLst>
                                        <p:tav tm="0">
                                          <p:val>
                                            <p:strVal val="#ppt_y"/>
                                          </p:val>
                                        </p:tav>
                                        <p:tav tm="100000">
                                          <p:val>
                                            <p:strVal val="#ppt_y"/>
                                          </p:val>
                                        </p:tav>
                                      </p:tavLst>
                                    </p:anim>
                                  </p:childTnLst>
                                </p:cTn>
                              </p:par>
                            </p:childTnLst>
                          </p:cTn>
                        </p:par>
                        <p:par>
                          <p:cTn id="74" fill="hold">
                            <p:stCondLst>
                              <p:cond delay="4250"/>
                            </p:stCondLst>
                            <p:childTnLst>
                              <p:par>
                                <p:cTn id="75" presetID="22" presetClass="entr" presetSubtype="8" fill="hold" nodeType="afterEffect">
                                  <p:stCondLst>
                                    <p:cond delay="0"/>
                                  </p:stCondLst>
                                  <p:childTnLst>
                                    <p:set>
                                      <p:cBhvr>
                                        <p:cTn id="76" dur="1" fill="hold">
                                          <p:stCondLst>
                                            <p:cond delay="0"/>
                                          </p:stCondLst>
                                        </p:cTn>
                                        <p:tgtEl>
                                          <p:spTgt spid="104"/>
                                        </p:tgtEl>
                                        <p:attrNameLst>
                                          <p:attrName>style.visibility</p:attrName>
                                        </p:attrNameLst>
                                      </p:cBhvr>
                                      <p:to>
                                        <p:strVal val="visible"/>
                                      </p:to>
                                    </p:set>
                                    <p:animEffect transition="in" filter="wipe(left)">
                                      <p:cBhvr>
                                        <p:cTn id="77" dur="500"/>
                                        <p:tgtEl>
                                          <p:spTgt spid="104"/>
                                        </p:tgtEl>
                                      </p:cBhvr>
                                    </p:animEffect>
                                  </p:childTnLst>
                                </p:cTn>
                              </p:par>
                              <p:par>
                                <p:cTn id="78" presetID="2" presetClass="entr" presetSubtype="2" fill="hold" nodeType="withEffect">
                                  <p:stCondLst>
                                    <p:cond delay="250"/>
                                  </p:stCondLst>
                                  <p:childTnLst>
                                    <p:set>
                                      <p:cBhvr>
                                        <p:cTn id="79" dur="1" fill="hold">
                                          <p:stCondLst>
                                            <p:cond delay="0"/>
                                          </p:stCondLst>
                                        </p:cTn>
                                        <p:tgtEl>
                                          <p:spTgt spid="105"/>
                                        </p:tgtEl>
                                        <p:attrNameLst>
                                          <p:attrName>style.visibility</p:attrName>
                                        </p:attrNameLst>
                                      </p:cBhvr>
                                      <p:to>
                                        <p:strVal val="visible"/>
                                      </p:to>
                                    </p:set>
                                    <p:anim calcmode="lin" valueType="num">
                                      <p:cBhvr additive="base">
                                        <p:cTn id="80" dur="500" fill="hold"/>
                                        <p:tgtEl>
                                          <p:spTgt spid="105"/>
                                        </p:tgtEl>
                                        <p:attrNameLst>
                                          <p:attrName>ppt_x</p:attrName>
                                        </p:attrNameLst>
                                      </p:cBhvr>
                                      <p:tavLst>
                                        <p:tav tm="0">
                                          <p:val>
                                            <p:strVal val="1+#ppt_w/2"/>
                                          </p:val>
                                        </p:tav>
                                        <p:tav tm="100000">
                                          <p:val>
                                            <p:strVal val="#ppt_x"/>
                                          </p:val>
                                        </p:tav>
                                      </p:tavLst>
                                    </p:anim>
                                    <p:anim calcmode="lin" valueType="num">
                                      <p:cBhvr additive="base">
                                        <p:cTn id="81" dur="500" fill="hold"/>
                                        <p:tgtEl>
                                          <p:spTgt spid="105"/>
                                        </p:tgtEl>
                                        <p:attrNameLst>
                                          <p:attrName>ppt_y</p:attrName>
                                        </p:attrNameLst>
                                      </p:cBhvr>
                                      <p:tavLst>
                                        <p:tav tm="0">
                                          <p:val>
                                            <p:strVal val="#ppt_y"/>
                                          </p:val>
                                        </p:tav>
                                        <p:tav tm="100000">
                                          <p:val>
                                            <p:strVal val="#ppt_y"/>
                                          </p:val>
                                        </p:tav>
                                      </p:tavLst>
                                    </p:anim>
                                  </p:childTnLst>
                                </p:cTn>
                              </p:par>
                            </p:childTnLst>
                          </p:cTn>
                        </p:par>
                        <p:par>
                          <p:cTn id="82" fill="hold">
                            <p:stCondLst>
                              <p:cond delay="5000"/>
                            </p:stCondLst>
                            <p:childTnLst>
                              <p:par>
                                <p:cTn id="83" presetID="18" presetClass="entr" presetSubtype="3" fill="hold" grpId="0" nodeType="afterEffect">
                                  <p:stCondLst>
                                    <p:cond delay="0"/>
                                  </p:stCondLst>
                                  <p:childTnLst>
                                    <p:set>
                                      <p:cBhvr>
                                        <p:cTn id="84" dur="1" fill="hold">
                                          <p:stCondLst>
                                            <p:cond delay="0"/>
                                          </p:stCondLst>
                                        </p:cTn>
                                        <p:tgtEl>
                                          <p:spTgt spid="108"/>
                                        </p:tgtEl>
                                        <p:attrNameLst>
                                          <p:attrName>style.visibility</p:attrName>
                                        </p:attrNameLst>
                                      </p:cBhvr>
                                      <p:to>
                                        <p:strVal val="visible"/>
                                      </p:to>
                                    </p:set>
                                    <p:animEffect transition="in" filter="strips(upRight)">
                                      <p:cBhvr>
                                        <p:cTn id="85" dur="500"/>
                                        <p:tgtEl>
                                          <p:spTgt spid="108"/>
                                        </p:tgtEl>
                                      </p:cBhvr>
                                    </p:animEffect>
                                  </p:childTnLst>
                                </p:cTn>
                              </p:par>
                            </p:childTnLst>
                          </p:cTn>
                        </p:par>
                        <p:par>
                          <p:cTn id="86" fill="hold">
                            <p:stCondLst>
                              <p:cond delay="5500"/>
                            </p:stCondLst>
                            <p:childTnLst>
                              <p:par>
                                <p:cTn id="87" presetID="42" presetClass="entr" presetSubtype="0" fill="hold" nodeType="afterEffect">
                                  <p:stCondLst>
                                    <p:cond delay="0"/>
                                  </p:stCondLst>
                                  <p:childTnLst>
                                    <p:set>
                                      <p:cBhvr>
                                        <p:cTn id="88" dur="1" fill="hold">
                                          <p:stCondLst>
                                            <p:cond delay="0"/>
                                          </p:stCondLst>
                                        </p:cTn>
                                        <p:tgtEl>
                                          <p:spTgt spid="95"/>
                                        </p:tgtEl>
                                        <p:attrNameLst>
                                          <p:attrName>style.visibility</p:attrName>
                                        </p:attrNameLst>
                                      </p:cBhvr>
                                      <p:to>
                                        <p:strVal val="visible"/>
                                      </p:to>
                                    </p:set>
                                    <p:animEffect transition="in" filter="fade">
                                      <p:cBhvr>
                                        <p:cTn id="89" dur="1000"/>
                                        <p:tgtEl>
                                          <p:spTgt spid="95"/>
                                        </p:tgtEl>
                                      </p:cBhvr>
                                    </p:animEffect>
                                    <p:anim calcmode="lin" valueType="num">
                                      <p:cBhvr>
                                        <p:cTn id="90" dur="1000" fill="hold"/>
                                        <p:tgtEl>
                                          <p:spTgt spid="95"/>
                                        </p:tgtEl>
                                        <p:attrNameLst>
                                          <p:attrName>ppt_x</p:attrName>
                                        </p:attrNameLst>
                                      </p:cBhvr>
                                      <p:tavLst>
                                        <p:tav tm="0">
                                          <p:val>
                                            <p:strVal val="#ppt_x"/>
                                          </p:val>
                                        </p:tav>
                                        <p:tav tm="100000">
                                          <p:val>
                                            <p:strVal val="#ppt_x"/>
                                          </p:val>
                                        </p:tav>
                                      </p:tavLst>
                                    </p:anim>
                                    <p:anim calcmode="lin" valueType="num">
                                      <p:cBhvr>
                                        <p:cTn id="91"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94" grpId="0"/>
      <p:bldP spid="108"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椭圆 5"/>
          <p:cNvSpPr>
            <a:spLocks noChangeArrowheads="1"/>
          </p:cNvSpPr>
          <p:nvPr/>
        </p:nvSpPr>
        <p:spPr bwMode="auto">
          <a:xfrm>
            <a:off x="1468280" y="2335176"/>
            <a:ext cx="169025" cy="169025"/>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27" name="椭圆 6"/>
          <p:cNvSpPr>
            <a:spLocks noChangeArrowheads="1"/>
          </p:cNvSpPr>
          <p:nvPr/>
        </p:nvSpPr>
        <p:spPr bwMode="auto">
          <a:xfrm>
            <a:off x="1586120" y="2098303"/>
            <a:ext cx="169025" cy="169025"/>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28" name="椭圆 7"/>
          <p:cNvSpPr>
            <a:spLocks noChangeArrowheads="1"/>
          </p:cNvSpPr>
          <p:nvPr/>
        </p:nvSpPr>
        <p:spPr bwMode="auto">
          <a:xfrm>
            <a:off x="1870605" y="2145915"/>
            <a:ext cx="265441" cy="26544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2" name="椭圆 11"/>
          <p:cNvSpPr>
            <a:spLocks noChangeArrowheads="1"/>
          </p:cNvSpPr>
          <p:nvPr/>
        </p:nvSpPr>
        <p:spPr bwMode="auto">
          <a:xfrm>
            <a:off x="3029972" y="2074496"/>
            <a:ext cx="266631" cy="26544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3" name="椭圆 12"/>
          <p:cNvSpPr>
            <a:spLocks noChangeArrowheads="1"/>
          </p:cNvSpPr>
          <p:nvPr/>
        </p:nvSpPr>
        <p:spPr bwMode="auto">
          <a:xfrm>
            <a:off x="3362071" y="2335176"/>
            <a:ext cx="169025" cy="169025"/>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4" name="椭圆 13"/>
          <p:cNvSpPr>
            <a:spLocks noChangeArrowheads="1"/>
          </p:cNvSpPr>
          <p:nvPr/>
        </p:nvSpPr>
        <p:spPr bwMode="auto">
          <a:xfrm>
            <a:off x="3503718" y="2595855"/>
            <a:ext cx="169025" cy="169025"/>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5" name="椭圆 14"/>
          <p:cNvSpPr>
            <a:spLocks noChangeArrowheads="1"/>
          </p:cNvSpPr>
          <p:nvPr/>
        </p:nvSpPr>
        <p:spPr bwMode="auto">
          <a:xfrm>
            <a:off x="2272932" y="2098303"/>
            <a:ext cx="434466" cy="434465"/>
          </a:xfrm>
          <a:prstGeom prst="ellipse">
            <a:avLst/>
          </a:prstGeom>
          <a:blipFill dpi="0" rotWithShape="1">
            <a:blip r:embed="rId8"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6" name="椭圆 15"/>
          <p:cNvSpPr>
            <a:spLocks noChangeArrowheads="1"/>
          </p:cNvSpPr>
          <p:nvPr/>
        </p:nvSpPr>
        <p:spPr bwMode="auto">
          <a:xfrm>
            <a:off x="1349248" y="2998182"/>
            <a:ext cx="169025" cy="169025"/>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7" name="椭圆 16"/>
          <p:cNvSpPr>
            <a:spLocks noChangeArrowheads="1"/>
          </p:cNvSpPr>
          <p:nvPr/>
        </p:nvSpPr>
        <p:spPr bwMode="auto">
          <a:xfrm>
            <a:off x="1492086" y="3211248"/>
            <a:ext cx="265441" cy="265441"/>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8" name="椭圆 17"/>
          <p:cNvSpPr>
            <a:spLocks noChangeArrowheads="1"/>
          </p:cNvSpPr>
          <p:nvPr/>
        </p:nvSpPr>
        <p:spPr bwMode="auto">
          <a:xfrm>
            <a:off x="1846798" y="3400507"/>
            <a:ext cx="386854" cy="386852"/>
          </a:xfrm>
          <a:prstGeom prst="ellipse">
            <a:avLst/>
          </a:prstGeom>
          <a:blipFill dpi="0" rotWithShape="1">
            <a:blip r:embed="rId9"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9" name="椭圆 18"/>
          <p:cNvSpPr>
            <a:spLocks noChangeArrowheads="1"/>
          </p:cNvSpPr>
          <p:nvPr/>
        </p:nvSpPr>
        <p:spPr bwMode="auto">
          <a:xfrm>
            <a:off x="2344351" y="3707609"/>
            <a:ext cx="169025" cy="169025"/>
          </a:xfrm>
          <a:prstGeom prst="ellipse">
            <a:avLst/>
          </a:prstGeom>
          <a:blipFill dpi="0" rotWithShape="1">
            <a:blip r:embed="rId10"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0" name="椭圆 19"/>
          <p:cNvSpPr>
            <a:spLocks noChangeArrowheads="1"/>
          </p:cNvSpPr>
          <p:nvPr/>
        </p:nvSpPr>
        <p:spPr bwMode="auto">
          <a:xfrm>
            <a:off x="2438386" y="3400507"/>
            <a:ext cx="265440" cy="265440"/>
          </a:xfrm>
          <a:prstGeom prst="ellipse">
            <a:avLst/>
          </a:prstGeom>
          <a:blipFill dpi="0" rotWithShape="1">
            <a:blip r:embed="rId11"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1" name="椭圆 20"/>
          <p:cNvSpPr>
            <a:spLocks noChangeArrowheads="1"/>
          </p:cNvSpPr>
          <p:nvPr/>
        </p:nvSpPr>
        <p:spPr bwMode="auto">
          <a:xfrm>
            <a:off x="2675259" y="3731416"/>
            <a:ext cx="169025" cy="169025"/>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2" name="椭圆 21"/>
          <p:cNvSpPr>
            <a:spLocks noChangeArrowheads="1"/>
          </p:cNvSpPr>
          <p:nvPr/>
        </p:nvSpPr>
        <p:spPr bwMode="auto">
          <a:xfrm>
            <a:off x="2888326" y="3352895"/>
            <a:ext cx="386852" cy="386852"/>
          </a:xfrm>
          <a:prstGeom prst="ellipse">
            <a:avLst/>
          </a:prstGeom>
          <a:blipFill dpi="0" rotWithShape="1">
            <a:blip r:embed="rId12"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3" name="椭圆 22"/>
          <p:cNvSpPr>
            <a:spLocks noChangeArrowheads="1"/>
          </p:cNvSpPr>
          <p:nvPr/>
        </p:nvSpPr>
        <p:spPr bwMode="auto">
          <a:xfrm>
            <a:off x="3408492" y="3258860"/>
            <a:ext cx="266631" cy="265441"/>
          </a:xfrm>
          <a:prstGeom prst="ellipse">
            <a:avLst/>
          </a:prstGeom>
          <a:blipFill dpi="0" rotWithShape="1">
            <a:blip r:embed="rId11" cstate="screen">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4" name="燕尾形 23"/>
          <p:cNvSpPr>
            <a:spLocks noChangeArrowheads="1"/>
          </p:cNvSpPr>
          <p:nvPr/>
        </p:nvSpPr>
        <p:spPr bwMode="auto">
          <a:xfrm>
            <a:off x="3675123" y="2144725"/>
            <a:ext cx="779657" cy="1490275"/>
          </a:xfrm>
          <a:prstGeom prst="chevron">
            <a:avLst>
              <a:gd name="adj" fmla="val 62306"/>
            </a:avLst>
          </a:prstGeom>
          <a:blipFill dpi="0" rotWithShape="1">
            <a:blip r:embed="rId13">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5" name="燕尾形 24"/>
          <p:cNvSpPr>
            <a:spLocks noChangeArrowheads="1"/>
          </p:cNvSpPr>
          <p:nvPr/>
        </p:nvSpPr>
        <p:spPr bwMode="auto">
          <a:xfrm>
            <a:off x="4313131" y="2144725"/>
            <a:ext cx="780847" cy="1490275"/>
          </a:xfrm>
          <a:prstGeom prst="chevron">
            <a:avLst>
              <a:gd name="adj" fmla="val 62306"/>
            </a:avLst>
          </a:prstGeom>
          <a:blipFill dpi="0" rotWithShape="1">
            <a:blip r:embed="rId14">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7" name="矩形 29"/>
          <p:cNvSpPr>
            <a:spLocks noChangeArrowheads="1"/>
          </p:cNvSpPr>
          <p:nvPr/>
        </p:nvSpPr>
        <p:spPr bwMode="auto">
          <a:xfrm>
            <a:off x="1938286" y="2738632"/>
            <a:ext cx="1210588" cy="400110"/>
          </a:xfrm>
          <a:prstGeom prst="rect">
            <a:avLst/>
          </a:prstGeom>
          <a:blipFill dpi="0" rotWithShape="1">
            <a:blip r:embed="rId15">
              <a:extLst>
                <a:ext uri="{28A0092B-C50C-407E-A947-70E740481C1C}">
                  <a14:useLocalDpi xmlns:a14="http://schemas.microsoft.com/office/drawing/2010/main"/>
                </a:ext>
              </a:extLst>
            </a:blip>
            <a:srcRect/>
            <a:stretch>
              <a:fillRect/>
            </a:stretch>
          </a:blipFill>
          <a:ln w="9525">
            <a:noFill/>
            <a:miter lim="800000"/>
            <a:headEnd/>
            <a:tailEnd/>
          </a:ln>
          <a:extLst/>
        </p:spPr>
        <p:txBody>
          <a:bodyPr wrap="none">
            <a:spAutoFit/>
          </a:bodyPr>
          <a:lstStyle/>
          <a:p>
            <a:r>
              <a:rPr lang="zh-CN" altLang="en-US" sz="20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标题内容</a:t>
            </a:r>
          </a:p>
        </p:txBody>
      </p:sp>
      <p:sp>
        <p:nvSpPr>
          <p:cNvPr id="46" name="任意多边形 27"/>
          <p:cNvSpPr>
            <a:spLocks noChangeArrowheads="1"/>
          </p:cNvSpPr>
          <p:nvPr/>
        </p:nvSpPr>
        <p:spPr bwMode="auto">
          <a:xfrm>
            <a:off x="5421316" y="2187577"/>
            <a:ext cx="2534180" cy="1749763"/>
          </a:xfrm>
          <a:custGeom>
            <a:avLst/>
            <a:gdLst>
              <a:gd name="T0" fmla="*/ 3243492 w 3243492"/>
              <a:gd name="T1" fmla="*/ 0 h 2240066"/>
              <a:gd name="T2" fmla="*/ 3243492 w 3243492"/>
              <a:gd name="T3" fmla="*/ 1764406 h 2240066"/>
              <a:gd name="T4" fmla="*/ 2370148 w 3243492"/>
              <a:gd name="T5" fmla="*/ 1764406 h 2240066"/>
              <a:gd name="T6" fmla="*/ 2382210 w 3243492"/>
              <a:gd name="T7" fmla="*/ 2240066 h 2240066"/>
              <a:gd name="T8" fmla="*/ 1860032 w 3243492"/>
              <a:gd name="T9" fmla="*/ 1764406 h 2240066"/>
              <a:gd name="T10" fmla="*/ 0 w 3243492"/>
              <a:gd name="T11" fmla="*/ 1764406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close/>
              </a:path>
            </a:pathLst>
          </a:custGeom>
          <a:blipFill dpi="0" rotWithShape="1">
            <a:blip r:embed="rId15">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zh-CN" sz="180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4" name="矩形 1"/>
          <p:cNvSpPr>
            <a:spLocks noChangeArrowheads="1"/>
          </p:cNvSpPr>
          <p:nvPr/>
        </p:nvSpPr>
        <p:spPr bwMode="auto">
          <a:xfrm>
            <a:off x="5827609" y="2491324"/>
            <a:ext cx="1568042" cy="600164"/>
          </a:xfrm>
          <a:prstGeom prst="rect">
            <a:avLst/>
          </a:prstGeom>
          <a:noFill/>
          <a:ln>
            <a:noFill/>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1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a:t>
            </a:r>
            <a:endPar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6" name="TextBox 692"/>
          <p:cNvSpPr>
            <a:spLocks noChangeArrowheads="1"/>
          </p:cNvSpPr>
          <p:nvPr/>
        </p:nvSpPr>
        <p:spPr bwMode="auto">
          <a:xfrm>
            <a:off x="3651620" y="4045866"/>
            <a:ext cx="1928733"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7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点击此处添加标题</a:t>
            </a:r>
          </a:p>
        </p:txBody>
      </p:sp>
      <p:sp>
        <p:nvSpPr>
          <p:cNvPr id="67" name="矩形 1"/>
          <p:cNvSpPr>
            <a:spLocks noChangeArrowheads="1"/>
          </p:cNvSpPr>
          <p:nvPr/>
        </p:nvSpPr>
        <p:spPr bwMode="auto">
          <a:xfrm>
            <a:off x="1197855" y="4380884"/>
            <a:ext cx="6757815" cy="472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999"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999" dirty="0">
              <a:solidFill>
                <a:schemeClr val="bg1"/>
              </a:solidFill>
              <a:latin typeface="微软雅黑" panose="020B0503020204020204" pitchFamily="34" charset="-122"/>
              <a:ea typeface="微软雅黑" panose="020B0503020204020204" pitchFamily="34" charset="-122"/>
            </a:endParaRPr>
          </a:p>
        </p:txBody>
      </p:sp>
      <p:pic>
        <p:nvPicPr>
          <p:cNvPr id="24" name="Picture 3" descr="C:\Users\ABC\Desktop\GR-010 (2).png"/>
          <p:cNvPicPr>
            <a:picLocks noChangeAspect="1" noChangeArrowheads="1"/>
          </p:cNvPicPr>
          <p:nvPr/>
        </p:nvPicPr>
        <p:blipFill>
          <a:blip r:embed="rId16"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ABC\Desktop\GR-010 (2).png"/>
          <p:cNvPicPr>
            <a:picLocks noChangeAspect="1" noChangeArrowheads="1"/>
          </p:cNvPicPr>
          <p:nvPr/>
        </p:nvPicPr>
        <p:blipFill>
          <a:blip r:embed="rId17">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29" name="矩形 28"/>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70620810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par>
                                <p:cTn id="8" presetID="1"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24"/>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p:cTn id="52" dur="500" fill="hold"/>
                                        <p:tgtEl>
                                          <p:spTgt spid="35"/>
                                        </p:tgtEl>
                                        <p:attrNameLst>
                                          <p:attrName>ppt_w</p:attrName>
                                        </p:attrNameLst>
                                      </p:cBhvr>
                                      <p:tavLst>
                                        <p:tav tm="0">
                                          <p:val>
                                            <p:fltVal val="0"/>
                                          </p:val>
                                        </p:tav>
                                        <p:tav tm="100000">
                                          <p:val>
                                            <p:strVal val="#ppt_w"/>
                                          </p:val>
                                        </p:tav>
                                      </p:tavLst>
                                    </p:anim>
                                    <p:anim calcmode="lin" valueType="num">
                                      <p:cBhvr>
                                        <p:cTn id="53" dur="500" fill="hold"/>
                                        <p:tgtEl>
                                          <p:spTgt spid="35"/>
                                        </p:tgtEl>
                                        <p:attrNameLst>
                                          <p:attrName>ppt_h</p:attrName>
                                        </p:attrNameLst>
                                      </p:cBhvr>
                                      <p:tavLst>
                                        <p:tav tm="0">
                                          <p:val>
                                            <p:fltVal val="0"/>
                                          </p:val>
                                        </p:tav>
                                        <p:tav tm="100000">
                                          <p:val>
                                            <p:strVal val="#ppt_h"/>
                                          </p:val>
                                        </p:tav>
                                      </p:tavLst>
                                    </p:anim>
                                    <p:animEffect transition="in" filter="fade">
                                      <p:cBhvr>
                                        <p:cTn id="54" dur="500"/>
                                        <p:tgtEl>
                                          <p:spTgt spid="3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p:cTn id="62" dur="500" fill="hold"/>
                                        <p:tgtEl>
                                          <p:spTgt spid="37"/>
                                        </p:tgtEl>
                                        <p:attrNameLst>
                                          <p:attrName>ppt_w</p:attrName>
                                        </p:attrNameLst>
                                      </p:cBhvr>
                                      <p:tavLst>
                                        <p:tav tm="0">
                                          <p:val>
                                            <p:fltVal val="0"/>
                                          </p:val>
                                        </p:tav>
                                        <p:tav tm="100000">
                                          <p:val>
                                            <p:strVal val="#ppt_w"/>
                                          </p:val>
                                        </p:tav>
                                      </p:tavLst>
                                    </p:anim>
                                    <p:anim calcmode="lin" valueType="num">
                                      <p:cBhvr>
                                        <p:cTn id="63" dur="500" fill="hold"/>
                                        <p:tgtEl>
                                          <p:spTgt spid="37"/>
                                        </p:tgtEl>
                                        <p:attrNameLst>
                                          <p:attrName>ppt_h</p:attrName>
                                        </p:attrNameLst>
                                      </p:cBhvr>
                                      <p:tavLst>
                                        <p:tav tm="0">
                                          <p:val>
                                            <p:fltVal val="0"/>
                                          </p:val>
                                        </p:tav>
                                        <p:tav tm="100000">
                                          <p:val>
                                            <p:strVal val="#ppt_h"/>
                                          </p:val>
                                        </p:tav>
                                      </p:tavLst>
                                    </p:anim>
                                    <p:animEffect transition="in" filter="fade">
                                      <p:cBhvr>
                                        <p:cTn id="64" dur="500"/>
                                        <p:tgtEl>
                                          <p:spTgt spid="3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 calcmode="lin" valueType="num">
                                      <p:cBhvr>
                                        <p:cTn id="72" dur="500" fill="hold"/>
                                        <p:tgtEl>
                                          <p:spTgt spid="39"/>
                                        </p:tgtEl>
                                        <p:attrNameLst>
                                          <p:attrName>ppt_w</p:attrName>
                                        </p:attrNameLst>
                                      </p:cBhvr>
                                      <p:tavLst>
                                        <p:tav tm="0">
                                          <p:val>
                                            <p:fltVal val="0"/>
                                          </p:val>
                                        </p:tav>
                                        <p:tav tm="100000">
                                          <p:val>
                                            <p:strVal val="#ppt_w"/>
                                          </p:val>
                                        </p:tav>
                                      </p:tavLst>
                                    </p:anim>
                                    <p:anim calcmode="lin" valueType="num">
                                      <p:cBhvr>
                                        <p:cTn id="73" dur="500" fill="hold"/>
                                        <p:tgtEl>
                                          <p:spTgt spid="39"/>
                                        </p:tgtEl>
                                        <p:attrNameLst>
                                          <p:attrName>ppt_h</p:attrName>
                                        </p:attrNameLst>
                                      </p:cBhvr>
                                      <p:tavLst>
                                        <p:tav tm="0">
                                          <p:val>
                                            <p:fltVal val="0"/>
                                          </p:val>
                                        </p:tav>
                                        <p:tav tm="100000">
                                          <p:val>
                                            <p:strVal val="#ppt_h"/>
                                          </p:val>
                                        </p:tav>
                                      </p:tavLst>
                                    </p:anim>
                                    <p:animEffect transition="in" filter="fade">
                                      <p:cBhvr>
                                        <p:cTn id="74" dur="500"/>
                                        <p:tgtEl>
                                          <p:spTgt spid="39"/>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p:cTn id="77" dur="500" fill="hold"/>
                                        <p:tgtEl>
                                          <p:spTgt spid="40"/>
                                        </p:tgtEl>
                                        <p:attrNameLst>
                                          <p:attrName>ppt_w</p:attrName>
                                        </p:attrNameLst>
                                      </p:cBhvr>
                                      <p:tavLst>
                                        <p:tav tm="0">
                                          <p:val>
                                            <p:fltVal val="0"/>
                                          </p:val>
                                        </p:tav>
                                        <p:tav tm="100000">
                                          <p:val>
                                            <p:strVal val="#ppt_w"/>
                                          </p:val>
                                        </p:tav>
                                      </p:tavLst>
                                    </p:anim>
                                    <p:anim calcmode="lin" valueType="num">
                                      <p:cBhvr>
                                        <p:cTn id="78" dur="500" fill="hold"/>
                                        <p:tgtEl>
                                          <p:spTgt spid="40"/>
                                        </p:tgtEl>
                                        <p:attrNameLst>
                                          <p:attrName>ppt_h</p:attrName>
                                        </p:attrNameLst>
                                      </p:cBhvr>
                                      <p:tavLst>
                                        <p:tav tm="0">
                                          <p:val>
                                            <p:fltVal val="0"/>
                                          </p:val>
                                        </p:tav>
                                        <p:tav tm="100000">
                                          <p:val>
                                            <p:strVal val="#ppt_h"/>
                                          </p:val>
                                        </p:tav>
                                      </p:tavLst>
                                    </p:anim>
                                    <p:animEffect transition="in" filter="fade">
                                      <p:cBhvr>
                                        <p:cTn id="79" dur="500"/>
                                        <p:tgtEl>
                                          <p:spTgt spid="40"/>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p:cTn id="82" dur="500" fill="hold"/>
                                        <p:tgtEl>
                                          <p:spTgt spid="41"/>
                                        </p:tgtEl>
                                        <p:attrNameLst>
                                          <p:attrName>ppt_w</p:attrName>
                                        </p:attrNameLst>
                                      </p:cBhvr>
                                      <p:tavLst>
                                        <p:tav tm="0">
                                          <p:val>
                                            <p:fltVal val="0"/>
                                          </p:val>
                                        </p:tav>
                                        <p:tav tm="100000">
                                          <p:val>
                                            <p:strVal val="#ppt_w"/>
                                          </p:val>
                                        </p:tav>
                                      </p:tavLst>
                                    </p:anim>
                                    <p:anim calcmode="lin" valueType="num">
                                      <p:cBhvr>
                                        <p:cTn id="83" dur="500" fill="hold"/>
                                        <p:tgtEl>
                                          <p:spTgt spid="41"/>
                                        </p:tgtEl>
                                        <p:attrNameLst>
                                          <p:attrName>ppt_h</p:attrName>
                                        </p:attrNameLst>
                                      </p:cBhvr>
                                      <p:tavLst>
                                        <p:tav tm="0">
                                          <p:val>
                                            <p:fltVal val="0"/>
                                          </p:val>
                                        </p:tav>
                                        <p:tav tm="100000">
                                          <p:val>
                                            <p:strVal val="#ppt_h"/>
                                          </p:val>
                                        </p:tav>
                                      </p:tavLst>
                                    </p:anim>
                                    <p:animEffect transition="in" filter="fade">
                                      <p:cBhvr>
                                        <p:cTn id="84" dur="500"/>
                                        <p:tgtEl>
                                          <p:spTgt spid="41"/>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42"/>
                                        </p:tgtEl>
                                        <p:attrNameLst>
                                          <p:attrName>style.visibility</p:attrName>
                                        </p:attrNameLst>
                                      </p:cBhvr>
                                      <p:to>
                                        <p:strVal val="visible"/>
                                      </p:to>
                                    </p:set>
                                    <p:anim calcmode="lin" valueType="num">
                                      <p:cBhvr>
                                        <p:cTn id="87" dur="500" fill="hold"/>
                                        <p:tgtEl>
                                          <p:spTgt spid="42"/>
                                        </p:tgtEl>
                                        <p:attrNameLst>
                                          <p:attrName>ppt_w</p:attrName>
                                        </p:attrNameLst>
                                      </p:cBhvr>
                                      <p:tavLst>
                                        <p:tav tm="0">
                                          <p:val>
                                            <p:fltVal val="0"/>
                                          </p:val>
                                        </p:tav>
                                        <p:tav tm="100000">
                                          <p:val>
                                            <p:strVal val="#ppt_w"/>
                                          </p:val>
                                        </p:tav>
                                      </p:tavLst>
                                    </p:anim>
                                    <p:anim calcmode="lin" valueType="num">
                                      <p:cBhvr>
                                        <p:cTn id="88" dur="500" fill="hold"/>
                                        <p:tgtEl>
                                          <p:spTgt spid="42"/>
                                        </p:tgtEl>
                                        <p:attrNameLst>
                                          <p:attrName>ppt_h</p:attrName>
                                        </p:attrNameLst>
                                      </p:cBhvr>
                                      <p:tavLst>
                                        <p:tav tm="0">
                                          <p:val>
                                            <p:fltVal val="0"/>
                                          </p:val>
                                        </p:tav>
                                        <p:tav tm="100000">
                                          <p:val>
                                            <p:strVal val="#ppt_h"/>
                                          </p:val>
                                        </p:tav>
                                      </p:tavLst>
                                    </p:anim>
                                    <p:animEffect transition="in" filter="fade">
                                      <p:cBhvr>
                                        <p:cTn id="89" dur="500"/>
                                        <p:tgtEl>
                                          <p:spTgt spid="42"/>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43"/>
                                        </p:tgtEl>
                                        <p:attrNameLst>
                                          <p:attrName>style.visibility</p:attrName>
                                        </p:attrNameLst>
                                      </p:cBhvr>
                                      <p:to>
                                        <p:strVal val="visible"/>
                                      </p:to>
                                    </p:set>
                                    <p:anim calcmode="lin" valueType="num">
                                      <p:cBhvr>
                                        <p:cTn id="92" dur="500" fill="hold"/>
                                        <p:tgtEl>
                                          <p:spTgt spid="43"/>
                                        </p:tgtEl>
                                        <p:attrNameLst>
                                          <p:attrName>ppt_w</p:attrName>
                                        </p:attrNameLst>
                                      </p:cBhvr>
                                      <p:tavLst>
                                        <p:tav tm="0">
                                          <p:val>
                                            <p:fltVal val="0"/>
                                          </p:val>
                                        </p:tav>
                                        <p:tav tm="100000">
                                          <p:val>
                                            <p:strVal val="#ppt_w"/>
                                          </p:val>
                                        </p:tav>
                                      </p:tavLst>
                                    </p:anim>
                                    <p:anim calcmode="lin" valueType="num">
                                      <p:cBhvr>
                                        <p:cTn id="93" dur="500" fill="hold"/>
                                        <p:tgtEl>
                                          <p:spTgt spid="43"/>
                                        </p:tgtEl>
                                        <p:attrNameLst>
                                          <p:attrName>ppt_h</p:attrName>
                                        </p:attrNameLst>
                                      </p:cBhvr>
                                      <p:tavLst>
                                        <p:tav tm="0">
                                          <p:val>
                                            <p:fltVal val="0"/>
                                          </p:val>
                                        </p:tav>
                                        <p:tav tm="100000">
                                          <p:val>
                                            <p:strVal val="#ppt_h"/>
                                          </p:val>
                                        </p:tav>
                                      </p:tavLst>
                                    </p:anim>
                                    <p:animEffect transition="in" filter="fade">
                                      <p:cBhvr>
                                        <p:cTn id="94" dur="500"/>
                                        <p:tgtEl>
                                          <p:spTgt spid="43"/>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47"/>
                                        </p:tgtEl>
                                        <p:attrNameLst>
                                          <p:attrName>style.visibility</p:attrName>
                                        </p:attrNameLst>
                                      </p:cBhvr>
                                      <p:to>
                                        <p:strVal val="visible"/>
                                      </p:to>
                                    </p:set>
                                    <p:anim calcmode="lin" valueType="num">
                                      <p:cBhvr>
                                        <p:cTn id="97" dur="500" fill="hold"/>
                                        <p:tgtEl>
                                          <p:spTgt spid="47"/>
                                        </p:tgtEl>
                                        <p:attrNameLst>
                                          <p:attrName>ppt_w</p:attrName>
                                        </p:attrNameLst>
                                      </p:cBhvr>
                                      <p:tavLst>
                                        <p:tav tm="0">
                                          <p:val>
                                            <p:fltVal val="0"/>
                                          </p:val>
                                        </p:tav>
                                        <p:tav tm="100000">
                                          <p:val>
                                            <p:strVal val="#ppt_w"/>
                                          </p:val>
                                        </p:tav>
                                      </p:tavLst>
                                    </p:anim>
                                    <p:anim calcmode="lin" valueType="num">
                                      <p:cBhvr>
                                        <p:cTn id="98" dur="500" fill="hold"/>
                                        <p:tgtEl>
                                          <p:spTgt spid="47"/>
                                        </p:tgtEl>
                                        <p:attrNameLst>
                                          <p:attrName>ppt_h</p:attrName>
                                        </p:attrNameLst>
                                      </p:cBhvr>
                                      <p:tavLst>
                                        <p:tav tm="0">
                                          <p:val>
                                            <p:fltVal val="0"/>
                                          </p:val>
                                        </p:tav>
                                        <p:tav tm="100000">
                                          <p:val>
                                            <p:strVal val="#ppt_h"/>
                                          </p:val>
                                        </p:tav>
                                      </p:tavLst>
                                    </p:anim>
                                    <p:animEffect transition="in" filter="fade">
                                      <p:cBhvr>
                                        <p:cTn id="99" dur="500"/>
                                        <p:tgtEl>
                                          <p:spTgt spid="47"/>
                                        </p:tgtEl>
                                      </p:cBhvr>
                                    </p:animEffect>
                                  </p:childTnLst>
                                </p:cTn>
                              </p:par>
                            </p:childTnLst>
                          </p:cTn>
                        </p:par>
                      </p:childTnLst>
                    </p:cTn>
                  </p:par>
                  <p:par>
                    <p:cTn id="100" fill="hold">
                      <p:stCondLst>
                        <p:cond delay="indefinite"/>
                      </p:stCondLst>
                      <p:childTnLst>
                        <p:par>
                          <p:cTn id="101" fill="hold">
                            <p:stCondLst>
                              <p:cond delay="0"/>
                            </p:stCondLst>
                            <p:childTnLst>
                              <p:par>
                                <p:cTn id="102" presetID="12" presetClass="entr" presetSubtype="8" fill="hold" grpId="0" nodeType="clickEffect">
                                  <p:stCondLst>
                                    <p:cond delay="0"/>
                                  </p:stCondLst>
                                  <p:childTnLst>
                                    <p:set>
                                      <p:cBhvr>
                                        <p:cTn id="103" dur="1" fill="hold">
                                          <p:stCondLst>
                                            <p:cond delay="0"/>
                                          </p:stCondLst>
                                        </p:cTn>
                                        <p:tgtEl>
                                          <p:spTgt spid="44"/>
                                        </p:tgtEl>
                                        <p:attrNameLst>
                                          <p:attrName>style.visibility</p:attrName>
                                        </p:attrNameLst>
                                      </p:cBhvr>
                                      <p:to>
                                        <p:strVal val="visible"/>
                                      </p:to>
                                    </p:set>
                                    <p:anim calcmode="lin" valueType="num">
                                      <p:cBhvr additive="base">
                                        <p:cTn id="104" dur="500"/>
                                        <p:tgtEl>
                                          <p:spTgt spid="44"/>
                                        </p:tgtEl>
                                        <p:attrNameLst>
                                          <p:attrName>ppt_x</p:attrName>
                                        </p:attrNameLst>
                                      </p:cBhvr>
                                      <p:tavLst>
                                        <p:tav tm="0">
                                          <p:val>
                                            <p:strVal val="#ppt_x-#ppt_w*1.125000"/>
                                          </p:val>
                                        </p:tav>
                                        <p:tav tm="100000">
                                          <p:val>
                                            <p:strVal val="#ppt_x"/>
                                          </p:val>
                                        </p:tav>
                                      </p:tavLst>
                                    </p:anim>
                                    <p:animEffect transition="in" filter="wipe(right)">
                                      <p:cBhvr>
                                        <p:cTn id="105" dur="500"/>
                                        <p:tgtEl>
                                          <p:spTgt spid="44"/>
                                        </p:tgtEl>
                                      </p:cBhvr>
                                    </p:animEffect>
                                  </p:childTnLst>
                                </p:cTn>
                              </p:par>
                            </p:childTnLst>
                          </p:cTn>
                        </p:par>
                      </p:childTnLst>
                    </p:cTn>
                  </p:par>
                  <p:par>
                    <p:cTn id="106" fill="hold">
                      <p:stCondLst>
                        <p:cond delay="indefinite"/>
                      </p:stCondLst>
                      <p:childTnLst>
                        <p:par>
                          <p:cTn id="107" fill="hold">
                            <p:stCondLst>
                              <p:cond delay="0"/>
                            </p:stCondLst>
                            <p:childTnLst>
                              <p:par>
                                <p:cTn id="108" presetID="12" presetClass="entr" presetSubtype="8" fill="hold" grpId="0" nodeType="clickEffect">
                                  <p:stCondLst>
                                    <p:cond delay="0"/>
                                  </p:stCondLst>
                                  <p:childTnLst>
                                    <p:set>
                                      <p:cBhvr>
                                        <p:cTn id="109" dur="1" fill="hold">
                                          <p:stCondLst>
                                            <p:cond delay="0"/>
                                          </p:stCondLst>
                                        </p:cTn>
                                        <p:tgtEl>
                                          <p:spTgt spid="45"/>
                                        </p:tgtEl>
                                        <p:attrNameLst>
                                          <p:attrName>style.visibility</p:attrName>
                                        </p:attrNameLst>
                                      </p:cBhvr>
                                      <p:to>
                                        <p:strVal val="visible"/>
                                      </p:to>
                                    </p:set>
                                    <p:anim calcmode="lin" valueType="num">
                                      <p:cBhvr additive="base">
                                        <p:cTn id="110" dur="500"/>
                                        <p:tgtEl>
                                          <p:spTgt spid="45"/>
                                        </p:tgtEl>
                                        <p:attrNameLst>
                                          <p:attrName>ppt_x</p:attrName>
                                        </p:attrNameLst>
                                      </p:cBhvr>
                                      <p:tavLst>
                                        <p:tav tm="0">
                                          <p:val>
                                            <p:strVal val="#ppt_x-#ppt_w*1.125000"/>
                                          </p:val>
                                        </p:tav>
                                        <p:tav tm="100000">
                                          <p:val>
                                            <p:strVal val="#ppt_x"/>
                                          </p:val>
                                        </p:tav>
                                      </p:tavLst>
                                    </p:anim>
                                    <p:animEffect transition="in" filter="wipe(right)">
                                      <p:cBhvr>
                                        <p:cTn id="111" dur="500"/>
                                        <p:tgtEl>
                                          <p:spTgt spid="45"/>
                                        </p:tgtEl>
                                      </p:cBhvr>
                                    </p:animEffect>
                                  </p:childTnLst>
                                </p:cTn>
                              </p:par>
                            </p:childTnLst>
                          </p:cTn>
                        </p:par>
                      </p:childTnLst>
                    </p:cTn>
                  </p:par>
                  <p:par>
                    <p:cTn id="112" fill="hold">
                      <p:stCondLst>
                        <p:cond delay="indefinite"/>
                      </p:stCondLst>
                      <p:childTnLst>
                        <p:par>
                          <p:cTn id="113" fill="hold">
                            <p:stCondLst>
                              <p:cond delay="0"/>
                            </p:stCondLst>
                            <p:childTnLst>
                              <p:par>
                                <p:cTn id="114" presetID="42" presetClass="entr" presetSubtype="0" fill="hold" grpId="0" nodeType="click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fade">
                                      <p:cBhvr>
                                        <p:cTn id="116" dur="500"/>
                                        <p:tgtEl>
                                          <p:spTgt spid="46"/>
                                        </p:tgtEl>
                                      </p:cBhvr>
                                    </p:animEffect>
                                    <p:anim calcmode="lin" valueType="num">
                                      <p:cBhvr>
                                        <p:cTn id="117" dur="500" fill="hold"/>
                                        <p:tgtEl>
                                          <p:spTgt spid="46"/>
                                        </p:tgtEl>
                                        <p:attrNameLst>
                                          <p:attrName>ppt_x</p:attrName>
                                        </p:attrNameLst>
                                      </p:cBhvr>
                                      <p:tavLst>
                                        <p:tav tm="0">
                                          <p:val>
                                            <p:strVal val="#ppt_x"/>
                                          </p:val>
                                        </p:tav>
                                        <p:tav tm="100000">
                                          <p:val>
                                            <p:strVal val="#ppt_x"/>
                                          </p:val>
                                        </p:tav>
                                      </p:tavLst>
                                    </p:anim>
                                    <p:anim calcmode="lin" valueType="num">
                                      <p:cBhvr>
                                        <p:cTn id="118" dur="500" fill="hold"/>
                                        <p:tgtEl>
                                          <p:spTgt spid="46"/>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64"/>
                                        </p:tgtEl>
                                        <p:attrNameLst>
                                          <p:attrName>style.visibility</p:attrName>
                                        </p:attrNameLst>
                                      </p:cBhvr>
                                      <p:to>
                                        <p:strVal val="visible"/>
                                      </p:to>
                                    </p:set>
                                    <p:animEffect transition="in" filter="fade">
                                      <p:cBhvr>
                                        <p:cTn id="121" dur="500"/>
                                        <p:tgtEl>
                                          <p:spTgt spid="64"/>
                                        </p:tgtEl>
                                      </p:cBhvr>
                                    </p:animEffect>
                                    <p:anim calcmode="lin" valueType="num">
                                      <p:cBhvr>
                                        <p:cTn id="122" dur="500" fill="hold"/>
                                        <p:tgtEl>
                                          <p:spTgt spid="64"/>
                                        </p:tgtEl>
                                        <p:attrNameLst>
                                          <p:attrName>ppt_x</p:attrName>
                                        </p:attrNameLst>
                                      </p:cBhvr>
                                      <p:tavLst>
                                        <p:tav tm="0">
                                          <p:val>
                                            <p:strVal val="#ppt_x"/>
                                          </p:val>
                                        </p:tav>
                                        <p:tav tm="100000">
                                          <p:val>
                                            <p:strVal val="#ppt_x"/>
                                          </p:val>
                                        </p:tav>
                                      </p:tavLst>
                                    </p:anim>
                                    <p:anim calcmode="lin" valueType="num">
                                      <p:cBhvr>
                                        <p:cTn id="123" dur="5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53" presetClass="entr" presetSubtype="16" fill="hold" grpId="0" nodeType="clickEffect">
                                  <p:stCondLst>
                                    <p:cond delay="0"/>
                                  </p:stCondLst>
                                  <p:childTnLst>
                                    <p:set>
                                      <p:cBhvr>
                                        <p:cTn id="127" dur="1" fill="hold">
                                          <p:stCondLst>
                                            <p:cond delay="0"/>
                                          </p:stCondLst>
                                        </p:cTn>
                                        <p:tgtEl>
                                          <p:spTgt spid="66"/>
                                        </p:tgtEl>
                                        <p:attrNameLst>
                                          <p:attrName>style.visibility</p:attrName>
                                        </p:attrNameLst>
                                      </p:cBhvr>
                                      <p:to>
                                        <p:strVal val="visible"/>
                                      </p:to>
                                    </p:set>
                                    <p:anim calcmode="lin" valueType="num">
                                      <p:cBhvr>
                                        <p:cTn id="128" dur="500" fill="hold"/>
                                        <p:tgtEl>
                                          <p:spTgt spid="66"/>
                                        </p:tgtEl>
                                        <p:attrNameLst>
                                          <p:attrName>ppt_w</p:attrName>
                                        </p:attrNameLst>
                                      </p:cBhvr>
                                      <p:tavLst>
                                        <p:tav tm="0">
                                          <p:val>
                                            <p:fltVal val="0"/>
                                          </p:val>
                                        </p:tav>
                                        <p:tav tm="100000">
                                          <p:val>
                                            <p:strVal val="#ppt_w"/>
                                          </p:val>
                                        </p:tav>
                                      </p:tavLst>
                                    </p:anim>
                                    <p:anim calcmode="lin" valueType="num">
                                      <p:cBhvr>
                                        <p:cTn id="129" dur="500" fill="hold"/>
                                        <p:tgtEl>
                                          <p:spTgt spid="66"/>
                                        </p:tgtEl>
                                        <p:attrNameLst>
                                          <p:attrName>ppt_h</p:attrName>
                                        </p:attrNameLst>
                                      </p:cBhvr>
                                      <p:tavLst>
                                        <p:tav tm="0">
                                          <p:val>
                                            <p:fltVal val="0"/>
                                          </p:val>
                                        </p:tav>
                                        <p:tav tm="100000">
                                          <p:val>
                                            <p:strVal val="#ppt_h"/>
                                          </p:val>
                                        </p:tav>
                                      </p:tavLst>
                                    </p:anim>
                                    <p:animEffect transition="in" filter="fade">
                                      <p:cBhvr>
                                        <p:cTn id="130" dur="500"/>
                                        <p:tgtEl>
                                          <p:spTgt spid="66"/>
                                        </p:tgtEl>
                                      </p:cBhvr>
                                    </p:animEffect>
                                  </p:childTnLst>
                                </p:cTn>
                              </p:par>
                              <p:par>
                                <p:cTn id="131" presetID="2" presetClass="entr" presetSubtype="4" fill="hold" grpId="0" nodeType="withEffect">
                                  <p:stCondLst>
                                    <p:cond delay="0"/>
                                  </p:stCondLst>
                                  <p:childTnLst>
                                    <p:set>
                                      <p:cBhvr>
                                        <p:cTn id="132" dur="1" fill="hold">
                                          <p:stCondLst>
                                            <p:cond delay="0"/>
                                          </p:stCondLst>
                                        </p:cTn>
                                        <p:tgtEl>
                                          <p:spTgt spid="67"/>
                                        </p:tgtEl>
                                        <p:attrNameLst>
                                          <p:attrName>style.visibility</p:attrName>
                                        </p:attrNameLst>
                                      </p:cBhvr>
                                      <p:to>
                                        <p:strVal val="visible"/>
                                      </p:to>
                                    </p:set>
                                    <p:anim calcmode="lin" valueType="num">
                                      <p:cBhvr additive="base">
                                        <p:cTn id="133" dur="500" fill="hold"/>
                                        <p:tgtEl>
                                          <p:spTgt spid="67"/>
                                        </p:tgtEl>
                                        <p:attrNameLst>
                                          <p:attrName>ppt_x</p:attrName>
                                        </p:attrNameLst>
                                      </p:cBhvr>
                                      <p:tavLst>
                                        <p:tav tm="0">
                                          <p:val>
                                            <p:strVal val="#ppt_x"/>
                                          </p:val>
                                        </p:tav>
                                        <p:tav tm="100000">
                                          <p:val>
                                            <p:strVal val="#ppt_x"/>
                                          </p:val>
                                        </p:tav>
                                      </p:tavLst>
                                    </p:anim>
                                    <p:anim calcmode="lin" valueType="num">
                                      <p:cBhvr additive="base">
                                        <p:cTn id="134"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7" grpId="0" animBg="1"/>
      <p:bldP spid="46" grpId="0" animBg="1"/>
      <p:bldP spid="64" grpId="0"/>
      <p:bldP spid="66" grpId="0"/>
      <p:bldP spid="67"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椭圆 3"/>
          <p:cNvSpPr/>
          <p:nvPr/>
        </p:nvSpPr>
        <p:spPr>
          <a:xfrm>
            <a:off x="1396651" y="2657610"/>
            <a:ext cx="926293" cy="926293"/>
          </a:xfrm>
          <a:prstGeom prst="ellipse">
            <a:avLst/>
          </a:prstGeom>
          <a:blipFill dpi="0" rotWithShape="1">
            <a:blip r:embed="rId3">
              <a:extLst>
                <a:ext uri="{28A0092B-C50C-407E-A947-70E740481C1C}">
                  <a14:useLocalDpi xmlns:a14="http://schemas.microsoft.com/office/drawing/2010/main"/>
                </a:ext>
              </a:extLst>
            </a:blip>
            <a:srcRect/>
            <a:stretch>
              <a:fillRect/>
            </a:stretch>
          </a:blip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5" name="标题 4"/>
          <p:cNvSpPr txBox="1">
            <a:spLocks/>
          </p:cNvSpPr>
          <p:nvPr/>
        </p:nvSpPr>
        <p:spPr>
          <a:xfrm>
            <a:off x="1224481" y="2803508"/>
            <a:ext cx="1241835"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500" b="1" dirty="0">
                <a:solidFill>
                  <a:schemeClr val="bg1"/>
                </a:solidFill>
                <a:latin typeface="微软雅黑" panose="020B0503020204020204" pitchFamily="34" charset="-122"/>
                <a:ea typeface="微软雅黑" panose="020B0503020204020204" pitchFamily="34" charset="-122"/>
              </a:rPr>
              <a:t>网络营销</a:t>
            </a:r>
          </a:p>
        </p:txBody>
      </p:sp>
      <p:grpSp>
        <p:nvGrpSpPr>
          <p:cNvPr id="6" name="组合 5"/>
          <p:cNvGrpSpPr/>
          <p:nvPr/>
        </p:nvGrpSpPr>
        <p:grpSpPr>
          <a:xfrm>
            <a:off x="2603907" y="2134643"/>
            <a:ext cx="618296" cy="618296"/>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8" name="椭圆 7"/>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9" name="组合 8"/>
          <p:cNvGrpSpPr/>
          <p:nvPr/>
        </p:nvGrpSpPr>
        <p:grpSpPr>
          <a:xfrm>
            <a:off x="2628291" y="3317365"/>
            <a:ext cx="618296" cy="618296"/>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1" name="椭圆 1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12" name="组合 11"/>
          <p:cNvGrpSpPr/>
          <p:nvPr/>
        </p:nvGrpSpPr>
        <p:grpSpPr>
          <a:xfrm>
            <a:off x="2063987" y="3970369"/>
            <a:ext cx="618296" cy="618296"/>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 name="椭圆 13"/>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15" name="组合 14"/>
          <p:cNvGrpSpPr/>
          <p:nvPr/>
        </p:nvGrpSpPr>
        <p:grpSpPr>
          <a:xfrm>
            <a:off x="2013775" y="1511247"/>
            <a:ext cx="618296" cy="618296"/>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7" name="椭圆 16"/>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18" name="标题 11"/>
          <p:cNvSpPr txBox="1">
            <a:spLocks/>
          </p:cNvSpPr>
          <p:nvPr/>
        </p:nvSpPr>
        <p:spPr>
          <a:xfrm>
            <a:off x="2760659" y="1558272"/>
            <a:ext cx="5914729"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利用</a:t>
            </a:r>
            <a:r>
              <a:rPr lang="en-US" altLang="zh-CN" sz="1050" dirty="0">
                <a:solidFill>
                  <a:schemeClr val="bg1"/>
                </a:solidFill>
                <a:latin typeface="微软雅黑" panose="020B0503020204020204" pitchFamily="34" charset="-122"/>
                <a:ea typeface="微软雅黑" panose="020B0503020204020204" pitchFamily="34" charset="-122"/>
              </a:rPr>
              <a:t>QQ</a:t>
            </a:r>
            <a:r>
              <a:rPr lang="zh-CN" altLang="en-US" sz="1050" dirty="0">
                <a:solidFill>
                  <a:schemeClr val="bg1"/>
                </a:solidFill>
                <a:latin typeface="微软雅黑" panose="020B0503020204020204" pitchFamily="34" charset="-122"/>
                <a:ea typeface="微软雅黑" panose="020B0503020204020204" pitchFamily="34" charset="-122"/>
              </a:rPr>
              <a:t>空间来进行朋友圈间的传播，达到广告目的。利用</a:t>
            </a:r>
            <a:r>
              <a:rPr lang="en-US" altLang="zh-CN" sz="1050" dirty="0">
                <a:solidFill>
                  <a:schemeClr val="bg1"/>
                </a:solidFill>
                <a:latin typeface="微软雅黑" panose="020B0503020204020204" pitchFamily="34" charset="-122"/>
                <a:ea typeface="微软雅黑" panose="020B0503020204020204" pitchFamily="34" charset="-122"/>
              </a:rPr>
              <a:t>QQ</a:t>
            </a:r>
            <a:r>
              <a:rPr lang="zh-CN" altLang="en-US" sz="1050" dirty="0">
                <a:solidFill>
                  <a:schemeClr val="bg1"/>
                </a:solidFill>
                <a:latin typeface="微软雅黑" panose="020B0503020204020204" pitchFamily="34" charset="-122"/>
                <a:ea typeface="微软雅黑" panose="020B0503020204020204" pitchFamily="34" charset="-122"/>
              </a:rPr>
              <a:t>空间来进行朋友圈间的传播，达到广告目的。利用</a:t>
            </a:r>
            <a:r>
              <a:rPr lang="en-US" altLang="zh-CN" sz="1050" dirty="0">
                <a:solidFill>
                  <a:schemeClr val="bg1"/>
                </a:solidFill>
                <a:latin typeface="微软雅黑" panose="020B0503020204020204" pitchFamily="34" charset="-122"/>
                <a:ea typeface="微软雅黑" panose="020B0503020204020204" pitchFamily="34" charset="-122"/>
              </a:rPr>
              <a:t>QQ</a:t>
            </a:r>
            <a:r>
              <a:rPr lang="zh-CN" altLang="en-US" sz="1050" dirty="0">
                <a:solidFill>
                  <a:schemeClr val="bg1"/>
                </a:solidFill>
                <a:latin typeface="微软雅黑" panose="020B0503020204020204" pitchFamily="34" charset="-122"/>
                <a:ea typeface="微软雅黑" panose="020B0503020204020204" pitchFamily="34" charset="-122"/>
              </a:rPr>
              <a:t>空间来进行朋友圈间的传播，达到广告目的。</a:t>
            </a:r>
          </a:p>
          <a:p>
            <a:pPr algn="l"/>
            <a:endParaRPr lang="zh-CN" altLang="en-US" sz="1050" dirty="0">
              <a:latin typeface="微软雅黑" panose="020B0503020204020204" pitchFamily="34" charset="-122"/>
              <a:ea typeface="微软雅黑" panose="020B0503020204020204" pitchFamily="34" charset="-122"/>
            </a:endParaRPr>
          </a:p>
        </p:txBody>
      </p:sp>
      <p:sp>
        <p:nvSpPr>
          <p:cNvPr id="20" name="标题 11"/>
          <p:cNvSpPr txBox="1">
            <a:spLocks/>
          </p:cNvSpPr>
          <p:nvPr/>
        </p:nvSpPr>
        <p:spPr>
          <a:xfrm>
            <a:off x="2814651" y="4311860"/>
            <a:ext cx="5266825"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利用本地社区论坛来进行朋友圈间的传播，达到广告目的。利用</a:t>
            </a:r>
            <a:r>
              <a:rPr lang="en-US" altLang="zh-CN" sz="1050" dirty="0">
                <a:solidFill>
                  <a:schemeClr val="bg1"/>
                </a:solidFill>
                <a:latin typeface="微软雅黑" panose="020B0503020204020204" pitchFamily="34" charset="-122"/>
                <a:ea typeface="微软雅黑" panose="020B0503020204020204" pitchFamily="34" charset="-122"/>
              </a:rPr>
              <a:t>QQ</a:t>
            </a:r>
            <a:r>
              <a:rPr lang="zh-CN" altLang="en-US" sz="1050" dirty="0">
                <a:solidFill>
                  <a:schemeClr val="bg1"/>
                </a:solidFill>
                <a:latin typeface="微软雅黑" panose="020B0503020204020204" pitchFamily="34" charset="-122"/>
                <a:ea typeface="微软雅黑" panose="020B0503020204020204" pitchFamily="34" charset="-122"/>
              </a:rPr>
              <a:t>空间来进行朋友圈间的传播，达到广告目的。利用</a:t>
            </a:r>
            <a:r>
              <a:rPr lang="en-US" altLang="zh-CN" sz="1050" dirty="0">
                <a:solidFill>
                  <a:schemeClr val="bg1"/>
                </a:solidFill>
                <a:latin typeface="微软雅黑" panose="020B0503020204020204" pitchFamily="34" charset="-122"/>
                <a:ea typeface="微软雅黑" panose="020B0503020204020204" pitchFamily="34" charset="-122"/>
              </a:rPr>
              <a:t>QQ</a:t>
            </a:r>
            <a:r>
              <a:rPr lang="zh-CN" altLang="en-US" sz="1050" dirty="0">
                <a:solidFill>
                  <a:schemeClr val="bg1"/>
                </a:solidFill>
                <a:latin typeface="微软雅黑" panose="020B0503020204020204" pitchFamily="34" charset="-122"/>
                <a:ea typeface="微软雅黑" panose="020B0503020204020204" pitchFamily="34" charset="-122"/>
              </a:rPr>
              <a:t>空间来进行朋友圈间的传播，达到广告目的。</a:t>
            </a:r>
          </a:p>
          <a:p>
            <a:pPr algn="l"/>
            <a:endParaRPr lang="zh-CN" altLang="en-US" sz="1050" dirty="0">
              <a:latin typeface="微软雅黑" panose="020B0503020204020204" pitchFamily="34" charset="-122"/>
              <a:ea typeface="微软雅黑" panose="020B0503020204020204" pitchFamily="34" charset="-122"/>
            </a:endParaRPr>
          </a:p>
        </p:txBody>
      </p:sp>
      <p:sp>
        <p:nvSpPr>
          <p:cNvPr id="21" name="标题 11"/>
          <p:cNvSpPr txBox="1">
            <a:spLocks/>
          </p:cNvSpPr>
          <p:nvPr/>
        </p:nvSpPr>
        <p:spPr>
          <a:xfrm>
            <a:off x="2821955" y="4048745"/>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本地论坛社区</a:t>
            </a:r>
          </a:p>
        </p:txBody>
      </p:sp>
      <p:sp>
        <p:nvSpPr>
          <p:cNvPr id="22" name="标题 11"/>
          <p:cNvSpPr txBox="1">
            <a:spLocks/>
          </p:cNvSpPr>
          <p:nvPr/>
        </p:nvSpPr>
        <p:spPr>
          <a:xfrm>
            <a:off x="3371442" y="2368151"/>
            <a:ext cx="471003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利用微信朋友圈间的传播，达到广告目的。利用微信朋友圈间的传播，达到广告目的，利用微信朋友圈间的传播，达到广告目。</a:t>
            </a:r>
          </a:p>
        </p:txBody>
      </p:sp>
      <p:sp>
        <p:nvSpPr>
          <p:cNvPr id="23" name="标题 11"/>
          <p:cNvSpPr txBox="1">
            <a:spLocks/>
          </p:cNvSpPr>
          <p:nvPr/>
        </p:nvSpPr>
        <p:spPr>
          <a:xfrm>
            <a:off x="3378747" y="2105035"/>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微信营销</a:t>
            </a:r>
          </a:p>
        </p:txBody>
      </p:sp>
      <p:sp>
        <p:nvSpPr>
          <p:cNvPr id="24" name="标题 11"/>
          <p:cNvSpPr txBox="1">
            <a:spLocks/>
          </p:cNvSpPr>
          <p:nvPr/>
        </p:nvSpPr>
        <p:spPr>
          <a:xfrm>
            <a:off x="3371442" y="3393998"/>
            <a:ext cx="5033986"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利用新浪微博来进行传播利用新浪微博来进行传播利用新浪微博来进行传播，利用新浪微博来进行传播利用新浪微博来进行传播利用新浪微博来进行传播</a:t>
            </a:r>
            <a:r>
              <a:rPr lang="zh-CN" altLang="en-US" sz="1050" dirty="0">
                <a:latin typeface="微软雅黑" panose="020B0503020204020204" pitchFamily="34" charset="-122"/>
                <a:ea typeface="微软雅黑" panose="020B0503020204020204" pitchFamily="34" charset="-122"/>
              </a:rPr>
              <a:t>，</a:t>
            </a:r>
          </a:p>
        </p:txBody>
      </p:sp>
      <p:sp>
        <p:nvSpPr>
          <p:cNvPr id="25" name="标题 11"/>
          <p:cNvSpPr txBox="1">
            <a:spLocks/>
          </p:cNvSpPr>
          <p:nvPr/>
        </p:nvSpPr>
        <p:spPr>
          <a:xfrm>
            <a:off x="3378747" y="3130882"/>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微博营销</a:t>
            </a:r>
          </a:p>
        </p:txBody>
      </p:sp>
      <p:sp>
        <p:nvSpPr>
          <p:cNvPr id="26" name="Freeform 12"/>
          <p:cNvSpPr>
            <a:spLocks/>
          </p:cNvSpPr>
          <p:nvPr/>
        </p:nvSpPr>
        <p:spPr bwMode="auto">
          <a:xfrm>
            <a:off x="2108071" y="1576679"/>
            <a:ext cx="429703" cy="408278"/>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grpSp>
        <p:nvGrpSpPr>
          <p:cNvPr id="27" name="组合 26"/>
          <p:cNvGrpSpPr/>
          <p:nvPr/>
        </p:nvGrpSpPr>
        <p:grpSpPr>
          <a:xfrm>
            <a:off x="2695227" y="2263589"/>
            <a:ext cx="418991" cy="345191"/>
            <a:chOff x="3376613" y="2879725"/>
            <a:chExt cx="558800" cy="460375"/>
          </a:xfrm>
          <a:solidFill>
            <a:schemeClr val="bg1"/>
          </a:solidFill>
        </p:grpSpPr>
        <p:sp>
          <p:nvSpPr>
            <p:cNvPr id="28"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sp>
          <p:nvSpPr>
            <p:cNvPr id="29"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2716057" y="3469850"/>
            <a:ext cx="393994" cy="339239"/>
            <a:chOff x="3379788" y="4325938"/>
            <a:chExt cx="525462" cy="452437"/>
          </a:xfrm>
          <a:solidFill>
            <a:schemeClr val="bg1"/>
          </a:solidFill>
        </p:grpSpPr>
        <p:sp>
          <p:nvSpPr>
            <p:cNvPr id="31"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sp>
          <p:nvSpPr>
            <p:cNvPr id="32"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sp>
          <p:nvSpPr>
            <p:cNvPr id="33"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sp>
          <p:nvSpPr>
            <p:cNvPr id="34"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grpSp>
      <p:sp>
        <p:nvSpPr>
          <p:cNvPr id="35" name="Freeform 18"/>
          <p:cNvSpPr>
            <a:spLocks noEditPoints="1"/>
          </p:cNvSpPr>
          <p:nvPr/>
        </p:nvSpPr>
        <p:spPr bwMode="auto">
          <a:xfrm>
            <a:off x="2170783" y="4123735"/>
            <a:ext cx="403516" cy="353523"/>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latin typeface="微软雅黑" panose="020B0503020204020204" pitchFamily="34" charset="-122"/>
              <a:ea typeface="微软雅黑" panose="020B0503020204020204" pitchFamily="34" charset="-122"/>
            </a:endParaRPr>
          </a:p>
        </p:txBody>
      </p:sp>
      <p:sp>
        <p:nvSpPr>
          <p:cNvPr id="36" name="标题 11"/>
          <p:cNvSpPr txBox="1">
            <a:spLocks/>
          </p:cNvSpPr>
          <p:nvPr/>
        </p:nvSpPr>
        <p:spPr>
          <a:xfrm>
            <a:off x="3057677" y="1258924"/>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网络</a:t>
            </a:r>
            <a:r>
              <a:rPr lang="zh-CN" altLang="en-US" sz="1350" b="1" dirty="0" smtClean="0">
                <a:solidFill>
                  <a:schemeClr val="bg1"/>
                </a:solidFill>
                <a:latin typeface="微软雅黑" panose="020B0503020204020204" pitchFamily="34" charset="-122"/>
                <a:ea typeface="微软雅黑" panose="020B0503020204020204" pitchFamily="34" charset="-122"/>
              </a:rPr>
              <a:t>营销</a:t>
            </a:r>
            <a:endParaRPr lang="zh-CN" altLang="en-US" sz="1350" b="1" dirty="0">
              <a:solidFill>
                <a:schemeClr val="bg1"/>
              </a:solidFill>
              <a:latin typeface="微软雅黑" panose="020B0503020204020204" pitchFamily="34" charset="-122"/>
              <a:ea typeface="微软雅黑" panose="020B0503020204020204" pitchFamily="34" charset="-122"/>
            </a:endParaRPr>
          </a:p>
        </p:txBody>
      </p:sp>
      <p:pic>
        <p:nvPicPr>
          <p:cNvPr id="37" name="Picture 3" descr="C:\Users\ABC\Desktop\GR-010 (2).png"/>
          <p:cNvPicPr>
            <a:picLocks noChangeAspect="1" noChangeArrowheads="1"/>
          </p:cNvPicPr>
          <p:nvPr/>
        </p:nvPicPr>
        <p:blipFill>
          <a:blip r:embed="rId8"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C:\Users\ABC\Desktop\GR-010 (2).png"/>
          <p:cNvPicPr>
            <a:picLocks noChangeAspect="1" noChangeArrowheads="1"/>
          </p:cNvPicPr>
          <p:nvPr/>
        </p:nvPicPr>
        <p:blipFill>
          <a:blip r:embed="rId9">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39" name="矩形 38"/>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463757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1000"/>
                                        <p:tgtEl>
                                          <p:spTgt spid="38"/>
                                        </p:tgtEl>
                                      </p:cBhvr>
                                    </p:animEffect>
                                  </p:childTnLst>
                                </p:cTn>
                              </p:par>
                              <p:par>
                                <p:cTn id="8" presetID="1" presetClass="entr" presetSubtype="0" fill="hold" nodeType="withEffect">
                                  <p:stCondLst>
                                    <p:cond delay="0"/>
                                  </p:stCondLst>
                                  <p:childTnLst>
                                    <p:set>
                                      <p:cBhvr>
                                        <p:cTn id="9" dur="1" fill="hold">
                                          <p:stCondLst>
                                            <p:cond delay="0"/>
                                          </p:stCondLst>
                                        </p:cTn>
                                        <p:tgtEl>
                                          <p:spTgt spid="37"/>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37"/>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p:cTn id="16" dur="500" fill="hold"/>
                                        <p:tgtEl>
                                          <p:spTgt spid="39"/>
                                        </p:tgtEl>
                                        <p:attrNameLst>
                                          <p:attrName>ppt_w</p:attrName>
                                        </p:attrNameLst>
                                      </p:cBhvr>
                                      <p:tavLst>
                                        <p:tav tm="0">
                                          <p:val>
                                            <p:fltVal val="0"/>
                                          </p:val>
                                        </p:tav>
                                        <p:tav tm="100000">
                                          <p:val>
                                            <p:strVal val="#ppt_w"/>
                                          </p:val>
                                        </p:tav>
                                      </p:tavLst>
                                    </p:anim>
                                    <p:anim calcmode="lin" valueType="num">
                                      <p:cBhvr>
                                        <p:cTn id="17" dur="500" fill="hold"/>
                                        <p:tgtEl>
                                          <p:spTgt spid="39"/>
                                        </p:tgtEl>
                                        <p:attrNameLst>
                                          <p:attrName>ppt_h</p:attrName>
                                        </p:attrNameLst>
                                      </p:cBhvr>
                                      <p:tavLst>
                                        <p:tav tm="0">
                                          <p:val>
                                            <p:fltVal val="0"/>
                                          </p:val>
                                        </p:tav>
                                        <p:tav tm="100000">
                                          <p:val>
                                            <p:strVal val="#ppt_h"/>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par>
                                <p:cTn id="23" presetID="53" presetClass="entr" presetSubtype="16" fill="hold" grpId="0" nodeType="withEffect">
                                  <p:stCondLst>
                                    <p:cond delay="500"/>
                                  </p:stCondLst>
                                  <p:iterate type="lt">
                                    <p:tmPct val="0"/>
                                  </p:iterate>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par>
                                <p:cTn id="28" presetID="1" presetClass="entr" presetSubtype="0" fill="hold" nodeType="withEffect">
                                  <p:stCondLst>
                                    <p:cond delay="500"/>
                                  </p:stCondLst>
                                  <p:childTnLst>
                                    <p:set>
                                      <p:cBhvr>
                                        <p:cTn id="29" dur="1" fill="hold">
                                          <p:stCondLst>
                                            <p:cond delay="0"/>
                                          </p:stCondLst>
                                        </p:cTn>
                                        <p:tgtEl>
                                          <p:spTgt spid="15"/>
                                        </p:tgtEl>
                                        <p:attrNameLst>
                                          <p:attrName>style.visibility</p:attrName>
                                        </p:attrNameLst>
                                      </p:cBhvr>
                                      <p:to>
                                        <p:strVal val="visible"/>
                                      </p:to>
                                    </p:set>
                                  </p:childTnLst>
                                </p:cTn>
                              </p:par>
                              <p:par>
                                <p:cTn id="30" presetID="53" presetClass="entr" presetSubtype="16" fill="hold" nodeType="withEffect">
                                  <p:stCondLst>
                                    <p:cond delay="5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fltVal val="0"/>
                                          </p:val>
                                        </p:tav>
                                        <p:tav tm="100000">
                                          <p:val>
                                            <p:strVal val="#ppt_w"/>
                                          </p:val>
                                        </p:tav>
                                      </p:tavLst>
                                    </p:anim>
                                    <p:anim calcmode="lin" valueType="num">
                                      <p:cBhvr>
                                        <p:cTn id="33" dur="1000" fill="hold"/>
                                        <p:tgtEl>
                                          <p:spTgt spid="15"/>
                                        </p:tgtEl>
                                        <p:attrNameLst>
                                          <p:attrName>ppt_h</p:attrName>
                                        </p:attrNameLst>
                                      </p:cBhvr>
                                      <p:tavLst>
                                        <p:tav tm="0">
                                          <p:val>
                                            <p:fltVal val="0"/>
                                          </p:val>
                                        </p:tav>
                                        <p:tav tm="100000">
                                          <p:val>
                                            <p:strVal val="#ppt_h"/>
                                          </p:val>
                                        </p:tav>
                                      </p:tavLst>
                                    </p:anim>
                                    <p:animEffect transition="in" filter="fade">
                                      <p:cBhvr>
                                        <p:cTn id="34" dur="1000"/>
                                        <p:tgtEl>
                                          <p:spTgt spid="15"/>
                                        </p:tgtEl>
                                      </p:cBhvr>
                                    </p:animEffect>
                                  </p:childTnLst>
                                </p:cTn>
                              </p:par>
                              <p:par>
                                <p:cTn id="35" presetID="64" presetClass="path" presetSubtype="0" fill="hold" nodeType="withEffect">
                                  <p:stCondLst>
                                    <p:cond delay="500"/>
                                  </p:stCondLst>
                                  <p:childTnLst>
                                    <p:animMotion origin="layout" path="M 4.4657E-6 3.7037E-6 L -0.71249 -0.67223 " pathEditMode="relative" rAng="0" ptsTypes="AA">
                                      <p:cBhvr>
                                        <p:cTn id="36" dur="1000" spd="-100000" fill="hold"/>
                                        <p:tgtEl>
                                          <p:spTgt spid="15"/>
                                        </p:tgtEl>
                                        <p:attrNameLst>
                                          <p:attrName>ppt_x</p:attrName>
                                          <p:attrName>ppt_y</p:attrName>
                                        </p:attrNameLst>
                                      </p:cBhvr>
                                      <p:rCtr x="-35624" y="-33611"/>
                                    </p:animMotion>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p:cTn id="40" dur="500" fill="hold"/>
                                        <p:tgtEl>
                                          <p:spTgt spid="26"/>
                                        </p:tgtEl>
                                        <p:attrNameLst>
                                          <p:attrName>ppt_w</p:attrName>
                                        </p:attrNameLst>
                                      </p:cBhvr>
                                      <p:tavLst>
                                        <p:tav tm="0">
                                          <p:val>
                                            <p:fltVal val="0"/>
                                          </p:val>
                                        </p:tav>
                                        <p:tav tm="100000">
                                          <p:val>
                                            <p:strVal val="#ppt_w"/>
                                          </p:val>
                                        </p:tav>
                                      </p:tavLst>
                                    </p:anim>
                                    <p:anim calcmode="lin" valueType="num">
                                      <p:cBhvr>
                                        <p:cTn id="41" dur="500" fill="hold"/>
                                        <p:tgtEl>
                                          <p:spTgt spid="26"/>
                                        </p:tgtEl>
                                        <p:attrNameLst>
                                          <p:attrName>ppt_h</p:attrName>
                                        </p:attrNameLst>
                                      </p:cBhvr>
                                      <p:tavLst>
                                        <p:tav tm="0">
                                          <p:val>
                                            <p:fltVal val="0"/>
                                          </p:val>
                                        </p:tav>
                                        <p:tav tm="100000">
                                          <p:val>
                                            <p:strVal val="#ppt_h"/>
                                          </p:val>
                                        </p:tav>
                                      </p:tavLst>
                                    </p:anim>
                                    <p:animEffect transition="in" filter="fade">
                                      <p:cBhvr>
                                        <p:cTn id="42" dur="500"/>
                                        <p:tgtEl>
                                          <p:spTgt spid="26"/>
                                        </p:tgtEl>
                                      </p:cBhvr>
                                    </p:animEffect>
                                  </p:childTnLst>
                                </p:cTn>
                              </p:par>
                              <p:par>
                                <p:cTn id="43" presetID="1" presetClass="entr" presetSubtype="0" fill="hold" nodeType="withEffect">
                                  <p:stCondLst>
                                    <p:cond delay="500"/>
                                  </p:stCondLst>
                                  <p:childTnLst>
                                    <p:set>
                                      <p:cBhvr>
                                        <p:cTn id="44" dur="1" fill="hold">
                                          <p:stCondLst>
                                            <p:cond delay="0"/>
                                          </p:stCondLst>
                                        </p:cTn>
                                        <p:tgtEl>
                                          <p:spTgt spid="6"/>
                                        </p:tgtEl>
                                        <p:attrNameLst>
                                          <p:attrName>style.visibility</p:attrName>
                                        </p:attrNameLst>
                                      </p:cBhvr>
                                      <p:to>
                                        <p:strVal val="visible"/>
                                      </p:to>
                                    </p:set>
                                  </p:childTnLst>
                                </p:cTn>
                              </p:par>
                              <p:par>
                                <p:cTn id="45" presetID="53" presetClass="entr" presetSubtype="16"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 calcmode="lin" valueType="num">
                                      <p:cBhvr>
                                        <p:cTn id="47" dur="1000" fill="hold"/>
                                        <p:tgtEl>
                                          <p:spTgt spid="6"/>
                                        </p:tgtEl>
                                        <p:attrNameLst>
                                          <p:attrName>ppt_w</p:attrName>
                                        </p:attrNameLst>
                                      </p:cBhvr>
                                      <p:tavLst>
                                        <p:tav tm="0">
                                          <p:val>
                                            <p:fltVal val="0"/>
                                          </p:val>
                                        </p:tav>
                                        <p:tav tm="100000">
                                          <p:val>
                                            <p:strVal val="#ppt_w"/>
                                          </p:val>
                                        </p:tav>
                                      </p:tavLst>
                                    </p:anim>
                                    <p:anim calcmode="lin" valueType="num">
                                      <p:cBhvr>
                                        <p:cTn id="48" dur="1000" fill="hold"/>
                                        <p:tgtEl>
                                          <p:spTgt spid="6"/>
                                        </p:tgtEl>
                                        <p:attrNameLst>
                                          <p:attrName>ppt_h</p:attrName>
                                        </p:attrNameLst>
                                      </p:cBhvr>
                                      <p:tavLst>
                                        <p:tav tm="0">
                                          <p:val>
                                            <p:fltVal val="0"/>
                                          </p:val>
                                        </p:tav>
                                        <p:tav tm="100000">
                                          <p:val>
                                            <p:strVal val="#ppt_h"/>
                                          </p:val>
                                        </p:tav>
                                      </p:tavLst>
                                    </p:anim>
                                    <p:animEffect transition="in" filter="fade">
                                      <p:cBhvr>
                                        <p:cTn id="49" dur="1000"/>
                                        <p:tgtEl>
                                          <p:spTgt spid="6"/>
                                        </p:tgtEl>
                                      </p:cBhvr>
                                    </p:animEffect>
                                  </p:childTnLst>
                                </p:cTn>
                              </p:par>
                              <p:par>
                                <p:cTn id="50" presetID="64" presetClass="path" presetSubtype="0" fill="hold" nodeType="withEffect">
                                  <p:stCondLst>
                                    <p:cond delay="500"/>
                                  </p:stCondLst>
                                  <p:childTnLst>
                                    <p:animMotion origin="layout" path="M -1.05167E-6 1.11111E-6 L -0.71248 -0.67222 " pathEditMode="relative" rAng="0" ptsTypes="AA">
                                      <p:cBhvr>
                                        <p:cTn id="51" dur="1000" spd="-100000" fill="hold"/>
                                        <p:tgtEl>
                                          <p:spTgt spid="6"/>
                                        </p:tgtEl>
                                        <p:attrNameLst>
                                          <p:attrName>ppt_x</p:attrName>
                                          <p:attrName>ppt_y</p:attrName>
                                        </p:attrNameLst>
                                      </p:cBhvr>
                                      <p:rCtr x="-35624" y="-33611"/>
                                    </p:animMotion>
                                  </p:childTnLst>
                                </p:cTn>
                              </p:par>
                            </p:childTnLst>
                          </p:cTn>
                        </p:par>
                        <p:par>
                          <p:cTn id="52" fill="hold">
                            <p:stCondLst>
                              <p:cond delay="3000"/>
                            </p:stCondLst>
                            <p:childTnLst>
                              <p:par>
                                <p:cTn id="53" presetID="53" presetClass="entr" presetSubtype="16"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Effect transition="in" filter="fade">
                                      <p:cBhvr>
                                        <p:cTn id="57" dur="500"/>
                                        <p:tgtEl>
                                          <p:spTgt spid="27"/>
                                        </p:tgtEl>
                                      </p:cBhvr>
                                    </p:animEffect>
                                  </p:childTnLst>
                                </p:cTn>
                              </p:par>
                              <p:par>
                                <p:cTn id="58" presetID="1" presetClass="entr" presetSubtype="0" fill="hold" nodeType="withEffect">
                                  <p:stCondLst>
                                    <p:cond delay="500"/>
                                  </p:stCondLst>
                                  <p:childTnLst>
                                    <p:set>
                                      <p:cBhvr>
                                        <p:cTn id="59" dur="1" fill="hold">
                                          <p:stCondLst>
                                            <p:cond delay="0"/>
                                          </p:stCondLst>
                                        </p:cTn>
                                        <p:tgtEl>
                                          <p:spTgt spid="9"/>
                                        </p:tgtEl>
                                        <p:attrNameLst>
                                          <p:attrName>style.visibility</p:attrName>
                                        </p:attrNameLst>
                                      </p:cBhvr>
                                      <p:to>
                                        <p:strVal val="visible"/>
                                      </p:to>
                                    </p:set>
                                  </p:childTnLst>
                                </p:cTn>
                              </p:par>
                              <p:par>
                                <p:cTn id="60" presetID="53" presetClass="entr" presetSubtype="16" fill="hold" nodeType="withEffect">
                                  <p:stCondLst>
                                    <p:cond delay="500"/>
                                  </p:stCondLst>
                                  <p:childTnLst>
                                    <p:set>
                                      <p:cBhvr>
                                        <p:cTn id="61" dur="1" fill="hold">
                                          <p:stCondLst>
                                            <p:cond delay="0"/>
                                          </p:stCondLst>
                                        </p:cTn>
                                        <p:tgtEl>
                                          <p:spTgt spid="9"/>
                                        </p:tgtEl>
                                        <p:attrNameLst>
                                          <p:attrName>style.visibility</p:attrName>
                                        </p:attrNameLst>
                                      </p:cBhvr>
                                      <p:to>
                                        <p:strVal val="visible"/>
                                      </p:to>
                                    </p:set>
                                    <p:anim calcmode="lin" valueType="num">
                                      <p:cBhvr>
                                        <p:cTn id="62" dur="1000" fill="hold"/>
                                        <p:tgtEl>
                                          <p:spTgt spid="9"/>
                                        </p:tgtEl>
                                        <p:attrNameLst>
                                          <p:attrName>ppt_w</p:attrName>
                                        </p:attrNameLst>
                                      </p:cBhvr>
                                      <p:tavLst>
                                        <p:tav tm="0">
                                          <p:val>
                                            <p:fltVal val="0"/>
                                          </p:val>
                                        </p:tav>
                                        <p:tav tm="100000">
                                          <p:val>
                                            <p:strVal val="#ppt_w"/>
                                          </p:val>
                                        </p:tav>
                                      </p:tavLst>
                                    </p:anim>
                                    <p:anim calcmode="lin" valueType="num">
                                      <p:cBhvr>
                                        <p:cTn id="63" dur="1000" fill="hold"/>
                                        <p:tgtEl>
                                          <p:spTgt spid="9"/>
                                        </p:tgtEl>
                                        <p:attrNameLst>
                                          <p:attrName>ppt_h</p:attrName>
                                        </p:attrNameLst>
                                      </p:cBhvr>
                                      <p:tavLst>
                                        <p:tav tm="0">
                                          <p:val>
                                            <p:fltVal val="0"/>
                                          </p:val>
                                        </p:tav>
                                        <p:tav tm="100000">
                                          <p:val>
                                            <p:strVal val="#ppt_h"/>
                                          </p:val>
                                        </p:tav>
                                      </p:tavLst>
                                    </p:anim>
                                    <p:animEffect transition="in" filter="fade">
                                      <p:cBhvr>
                                        <p:cTn id="64" dur="1000"/>
                                        <p:tgtEl>
                                          <p:spTgt spid="9"/>
                                        </p:tgtEl>
                                      </p:cBhvr>
                                    </p:animEffect>
                                  </p:childTnLst>
                                </p:cTn>
                              </p:par>
                              <p:par>
                                <p:cTn id="65" presetID="64" presetClass="path" presetSubtype="0" fill="hold" nodeType="withEffect">
                                  <p:stCondLst>
                                    <p:cond delay="500"/>
                                  </p:stCondLst>
                                  <p:childTnLst>
                                    <p:animMotion origin="layout" path="M -1.05167E-6 -4.07407E-6 L -0.71248 -0.67222 " pathEditMode="relative" rAng="0" ptsTypes="AA">
                                      <p:cBhvr>
                                        <p:cTn id="66" dur="1000" spd="-100000" fill="hold"/>
                                        <p:tgtEl>
                                          <p:spTgt spid="9"/>
                                        </p:tgtEl>
                                        <p:attrNameLst>
                                          <p:attrName>ppt_x</p:attrName>
                                          <p:attrName>ppt_y</p:attrName>
                                        </p:attrNameLst>
                                      </p:cBhvr>
                                      <p:rCtr x="-35624" y="-33611"/>
                                    </p:animMotion>
                                  </p:childTnLst>
                                </p:cTn>
                              </p:par>
                            </p:childTnLst>
                          </p:cTn>
                        </p:par>
                        <p:par>
                          <p:cTn id="67" fill="hold">
                            <p:stCondLst>
                              <p:cond delay="4500"/>
                            </p:stCondLst>
                            <p:childTnLst>
                              <p:par>
                                <p:cTn id="68" presetID="53" presetClass="entr" presetSubtype="16" fill="hold" nodeType="afterEffect">
                                  <p:stCondLst>
                                    <p:cond delay="0"/>
                                  </p:stCondLst>
                                  <p:childTnLst>
                                    <p:set>
                                      <p:cBhvr>
                                        <p:cTn id="69" dur="1" fill="hold">
                                          <p:stCondLst>
                                            <p:cond delay="0"/>
                                          </p:stCondLst>
                                        </p:cTn>
                                        <p:tgtEl>
                                          <p:spTgt spid="30"/>
                                        </p:tgtEl>
                                        <p:attrNameLst>
                                          <p:attrName>style.visibility</p:attrName>
                                        </p:attrNameLst>
                                      </p:cBhvr>
                                      <p:to>
                                        <p:strVal val="visible"/>
                                      </p:to>
                                    </p:set>
                                    <p:anim calcmode="lin" valueType="num">
                                      <p:cBhvr>
                                        <p:cTn id="70" dur="500" fill="hold"/>
                                        <p:tgtEl>
                                          <p:spTgt spid="30"/>
                                        </p:tgtEl>
                                        <p:attrNameLst>
                                          <p:attrName>ppt_w</p:attrName>
                                        </p:attrNameLst>
                                      </p:cBhvr>
                                      <p:tavLst>
                                        <p:tav tm="0">
                                          <p:val>
                                            <p:fltVal val="0"/>
                                          </p:val>
                                        </p:tav>
                                        <p:tav tm="100000">
                                          <p:val>
                                            <p:strVal val="#ppt_w"/>
                                          </p:val>
                                        </p:tav>
                                      </p:tavLst>
                                    </p:anim>
                                    <p:anim calcmode="lin" valueType="num">
                                      <p:cBhvr>
                                        <p:cTn id="71" dur="500" fill="hold"/>
                                        <p:tgtEl>
                                          <p:spTgt spid="30"/>
                                        </p:tgtEl>
                                        <p:attrNameLst>
                                          <p:attrName>ppt_h</p:attrName>
                                        </p:attrNameLst>
                                      </p:cBhvr>
                                      <p:tavLst>
                                        <p:tav tm="0">
                                          <p:val>
                                            <p:fltVal val="0"/>
                                          </p:val>
                                        </p:tav>
                                        <p:tav tm="100000">
                                          <p:val>
                                            <p:strVal val="#ppt_h"/>
                                          </p:val>
                                        </p:tav>
                                      </p:tavLst>
                                    </p:anim>
                                    <p:animEffect transition="in" filter="fade">
                                      <p:cBhvr>
                                        <p:cTn id="72" dur="500"/>
                                        <p:tgtEl>
                                          <p:spTgt spid="30"/>
                                        </p:tgtEl>
                                      </p:cBhvr>
                                    </p:animEffect>
                                  </p:childTnLst>
                                </p:cTn>
                              </p:par>
                              <p:par>
                                <p:cTn id="73" presetID="1" presetClass="entr" presetSubtype="0" fill="hold" nodeType="withEffect">
                                  <p:stCondLst>
                                    <p:cond delay="500"/>
                                  </p:stCondLst>
                                  <p:childTnLst>
                                    <p:set>
                                      <p:cBhvr>
                                        <p:cTn id="74" dur="1" fill="hold">
                                          <p:stCondLst>
                                            <p:cond delay="0"/>
                                          </p:stCondLst>
                                        </p:cTn>
                                        <p:tgtEl>
                                          <p:spTgt spid="12"/>
                                        </p:tgtEl>
                                        <p:attrNameLst>
                                          <p:attrName>style.visibility</p:attrName>
                                        </p:attrNameLst>
                                      </p:cBhvr>
                                      <p:to>
                                        <p:strVal val="visible"/>
                                      </p:to>
                                    </p:set>
                                  </p:childTnLst>
                                </p:cTn>
                              </p:par>
                              <p:par>
                                <p:cTn id="75" presetID="53" presetClass="entr" presetSubtype="16" fill="hold" nodeType="withEffect">
                                  <p:stCondLst>
                                    <p:cond delay="500"/>
                                  </p:stCondLst>
                                  <p:childTnLst>
                                    <p:set>
                                      <p:cBhvr>
                                        <p:cTn id="76" dur="1" fill="hold">
                                          <p:stCondLst>
                                            <p:cond delay="0"/>
                                          </p:stCondLst>
                                        </p:cTn>
                                        <p:tgtEl>
                                          <p:spTgt spid="12"/>
                                        </p:tgtEl>
                                        <p:attrNameLst>
                                          <p:attrName>style.visibility</p:attrName>
                                        </p:attrNameLst>
                                      </p:cBhvr>
                                      <p:to>
                                        <p:strVal val="visible"/>
                                      </p:to>
                                    </p:set>
                                    <p:anim calcmode="lin" valueType="num">
                                      <p:cBhvr>
                                        <p:cTn id="77" dur="1000" fill="hold"/>
                                        <p:tgtEl>
                                          <p:spTgt spid="12"/>
                                        </p:tgtEl>
                                        <p:attrNameLst>
                                          <p:attrName>ppt_w</p:attrName>
                                        </p:attrNameLst>
                                      </p:cBhvr>
                                      <p:tavLst>
                                        <p:tav tm="0">
                                          <p:val>
                                            <p:fltVal val="0"/>
                                          </p:val>
                                        </p:tav>
                                        <p:tav tm="100000">
                                          <p:val>
                                            <p:strVal val="#ppt_w"/>
                                          </p:val>
                                        </p:tav>
                                      </p:tavLst>
                                    </p:anim>
                                    <p:anim calcmode="lin" valueType="num">
                                      <p:cBhvr>
                                        <p:cTn id="78" dur="1000" fill="hold"/>
                                        <p:tgtEl>
                                          <p:spTgt spid="12"/>
                                        </p:tgtEl>
                                        <p:attrNameLst>
                                          <p:attrName>ppt_h</p:attrName>
                                        </p:attrNameLst>
                                      </p:cBhvr>
                                      <p:tavLst>
                                        <p:tav tm="0">
                                          <p:val>
                                            <p:fltVal val="0"/>
                                          </p:val>
                                        </p:tav>
                                        <p:tav tm="100000">
                                          <p:val>
                                            <p:strVal val="#ppt_h"/>
                                          </p:val>
                                        </p:tav>
                                      </p:tavLst>
                                    </p:anim>
                                    <p:animEffect transition="in" filter="fade">
                                      <p:cBhvr>
                                        <p:cTn id="79" dur="1000"/>
                                        <p:tgtEl>
                                          <p:spTgt spid="12"/>
                                        </p:tgtEl>
                                      </p:cBhvr>
                                    </p:animEffect>
                                  </p:childTnLst>
                                </p:cTn>
                              </p:par>
                              <p:par>
                                <p:cTn id="80" presetID="64" presetClass="path" presetSubtype="0" fill="hold" nodeType="withEffect">
                                  <p:stCondLst>
                                    <p:cond delay="500"/>
                                  </p:stCondLst>
                                  <p:childTnLst>
                                    <p:animMotion origin="layout" path="M -2.62137E-6 -4.81481E-6 L -0.71248 -0.67222 " pathEditMode="relative" rAng="0" ptsTypes="AA">
                                      <p:cBhvr>
                                        <p:cTn id="81" dur="1000" spd="-100000" fill="hold"/>
                                        <p:tgtEl>
                                          <p:spTgt spid="12"/>
                                        </p:tgtEl>
                                        <p:attrNameLst>
                                          <p:attrName>ppt_x</p:attrName>
                                          <p:attrName>ppt_y</p:attrName>
                                        </p:attrNameLst>
                                      </p:cBhvr>
                                      <p:rCtr x="-35624" y="-33611"/>
                                    </p:animMotion>
                                  </p:childTnLst>
                                </p:cTn>
                              </p:par>
                            </p:childTnLst>
                          </p:cTn>
                        </p:par>
                        <p:par>
                          <p:cTn id="82" fill="hold">
                            <p:stCondLst>
                              <p:cond delay="6000"/>
                            </p:stCondLst>
                            <p:childTnLst>
                              <p:par>
                                <p:cTn id="83" presetID="53" presetClass="entr" presetSubtype="16" fill="hold" grpId="0" nodeType="afterEffect">
                                  <p:stCondLst>
                                    <p:cond delay="0"/>
                                  </p:stCondLst>
                                  <p:childTnLst>
                                    <p:set>
                                      <p:cBhvr>
                                        <p:cTn id="84" dur="1" fill="hold">
                                          <p:stCondLst>
                                            <p:cond delay="0"/>
                                          </p:stCondLst>
                                        </p:cTn>
                                        <p:tgtEl>
                                          <p:spTgt spid="35"/>
                                        </p:tgtEl>
                                        <p:attrNameLst>
                                          <p:attrName>style.visibility</p:attrName>
                                        </p:attrNameLst>
                                      </p:cBhvr>
                                      <p:to>
                                        <p:strVal val="visible"/>
                                      </p:to>
                                    </p:set>
                                    <p:anim calcmode="lin" valueType="num">
                                      <p:cBhvr>
                                        <p:cTn id="85" dur="500" fill="hold"/>
                                        <p:tgtEl>
                                          <p:spTgt spid="35"/>
                                        </p:tgtEl>
                                        <p:attrNameLst>
                                          <p:attrName>ppt_w</p:attrName>
                                        </p:attrNameLst>
                                      </p:cBhvr>
                                      <p:tavLst>
                                        <p:tav tm="0">
                                          <p:val>
                                            <p:fltVal val="0"/>
                                          </p:val>
                                        </p:tav>
                                        <p:tav tm="100000">
                                          <p:val>
                                            <p:strVal val="#ppt_w"/>
                                          </p:val>
                                        </p:tav>
                                      </p:tavLst>
                                    </p:anim>
                                    <p:anim calcmode="lin" valueType="num">
                                      <p:cBhvr>
                                        <p:cTn id="86" dur="500" fill="hold"/>
                                        <p:tgtEl>
                                          <p:spTgt spid="35"/>
                                        </p:tgtEl>
                                        <p:attrNameLst>
                                          <p:attrName>ppt_h</p:attrName>
                                        </p:attrNameLst>
                                      </p:cBhvr>
                                      <p:tavLst>
                                        <p:tav tm="0">
                                          <p:val>
                                            <p:fltVal val="0"/>
                                          </p:val>
                                        </p:tav>
                                        <p:tav tm="100000">
                                          <p:val>
                                            <p:strVal val="#ppt_h"/>
                                          </p:val>
                                        </p:tav>
                                      </p:tavLst>
                                    </p:anim>
                                    <p:animEffect transition="in" filter="fade">
                                      <p:cBhvr>
                                        <p:cTn id="87" dur="500"/>
                                        <p:tgtEl>
                                          <p:spTgt spid="35"/>
                                        </p:tgtEl>
                                      </p:cBhvr>
                                    </p:animEffect>
                                  </p:childTnLst>
                                </p:cTn>
                              </p:par>
                              <p:par>
                                <p:cTn id="88" presetID="42" presetClass="entr" presetSubtype="0" fill="hold" grpId="0" nodeType="withEffect">
                                  <p:stCondLst>
                                    <p:cond delay="500"/>
                                  </p:stCondLst>
                                  <p:childTnLst>
                                    <p:set>
                                      <p:cBhvr>
                                        <p:cTn id="89" dur="1" fill="hold">
                                          <p:stCondLst>
                                            <p:cond delay="0"/>
                                          </p:stCondLst>
                                        </p:cTn>
                                        <p:tgtEl>
                                          <p:spTgt spid="18"/>
                                        </p:tgtEl>
                                        <p:attrNameLst>
                                          <p:attrName>style.visibility</p:attrName>
                                        </p:attrNameLst>
                                      </p:cBhvr>
                                      <p:to>
                                        <p:strVal val="visible"/>
                                      </p:to>
                                    </p:set>
                                    <p:animEffect transition="in" filter="fade">
                                      <p:cBhvr>
                                        <p:cTn id="90" dur="1000"/>
                                        <p:tgtEl>
                                          <p:spTgt spid="18"/>
                                        </p:tgtEl>
                                      </p:cBhvr>
                                    </p:animEffect>
                                    <p:anim calcmode="lin" valueType="num">
                                      <p:cBhvr>
                                        <p:cTn id="91" dur="1000" fill="hold"/>
                                        <p:tgtEl>
                                          <p:spTgt spid="18"/>
                                        </p:tgtEl>
                                        <p:attrNameLst>
                                          <p:attrName>ppt_x</p:attrName>
                                        </p:attrNameLst>
                                      </p:cBhvr>
                                      <p:tavLst>
                                        <p:tav tm="0">
                                          <p:val>
                                            <p:strVal val="#ppt_x"/>
                                          </p:val>
                                        </p:tav>
                                        <p:tav tm="100000">
                                          <p:val>
                                            <p:strVal val="#ppt_x"/>
                                          </p:val>
                                        </p:tav>
                                      </p:tavLst>
                                    </p:anim>
                                    <p:anim calcmode="lin" valueType="num">
                                      <p:cBhvr>
                                        <p:cTn id="92" dur="1000" fill="hold"/>
                                        <p:tgtEl>
                                          <p:spTgt spid="18"/>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1000"/>
                                  </p:stCondLst>
                                  <p:childTnLst>
                                    <p:set>
                                      <p:cBhvr>
                                        <p:cTn id="94" dur="1" fill="hold">
                                          <p:stCondLst>
                                            <p:cond delay="0"/>
                                          </p:stCondLst>
                                        </p:cTn>
                                        <p:tgtEl>
                                          <p:spTgt spid="22"/>
                                        </p:tgtEl>
                                        <p:attrNameLst>
                                          <p:attrName>style.visibility</p:attrName>
                                        </p:attrNameLst>
                                      </p:cBhvr>
                                      <p:to>
                                        <p:strVal val="visible"/>
                                      </p:to>
                                    </p:set>
                                    <p:animEffect transition="in" filter="fade">
                                      <p:cBhvr>
                                        <p:cTn id="95" dur="1000"/>
                                        <p:tgtEl>
                                          <p:spTgt spid="22"/>
                                        </p:tgtEl>
                                      </p:cBhvr>
                                    </p:animEffect>
                                    <p:anim calcmode="lin" valueType="num">
                                      <p:cBhvr>
                                        <p:cTn id="96" dur="1000" fill="hold"/>
                                        <p:tgtEl>
                                          <p:spTgt spid="22"/>
                                        </p:tgtEl>
                                        <p:attrNameLst>
                                          <p:attrName>ppt_x</p:attrName>
                                        </p:attrNameLst>
                                      </p:cBhvr>
                                      <p:tavLst>
                                        <p:tav tm="0">
                                          <p:val>
                                            <p:strVal val="#ppt_x"/>
                                          </p:val>
                                        </p:tav>
                                        <p:tav tm="100000">
                                          <p:val>
                                            <p:strVal val="#ppt_x"/>
                                          </p:val>
                                        </p:tav>
                                      </p:tavLst>
                                    </p:anim>
                                    <p:anim calcmode="lin" valueType="num">
                                      <p:cBhvr>
                                        <p:cTn id="97" dur="1000" fill="hold"/>
                                        <p:tgtEl>
                                          <p:spTgt spid="2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1000"/>
                                  </p:stCondLst>
                                  <p:childTnLst>
                                    <p:set>
                                      <p:cBhvr>
                                        <p:cTn id="99" dur="1" fill="hold">
                                          <p:stCondLst>
                                            <p:cond delay="0"/>
                                          </p:stCondLst>
                                        </p:cTn>
                                        <p:tgtEl>
                                          <p:spTgt spid="23"/>
                                        </p:tgtEl>
                                        <p:attrNameLst>
                                          <p:attrName>style.visibility</p:attrName>
                                        </p:attrNameLst>
                                      </p:cBhvr>
                                      <p:to>
                                        <p:strVal val="visible"/>
                                      </p:to>
                                    </p:set>
                                    <p:animEffect transition="in" filter="fade">
                                      <p:cBhvr>
                                        <p:cTn id="100" dur="1000"/>
                                        <p:tgtEl>
                                          <p:spTgt spid="23"/>
                                        </p:tgtEl>
                                      </p:cBhvr>
                                    </p:animEffect>
                                    <p:anim calcmode="lin" valueType="num">
                                      <p:cBhvr>
                                        <p:cTn id="101" dur="1000" fill="hold"/>
                                        <p:tgtEl>
                                          <p:spTgt spid="23"/>
                                        </p:tgtEl>
                                        <p:attrNameLst>
                                          <p:attrName>ppt_x</p:attrName>
                                        </p:attrNameLst>
                                      </p:cBhvr>
                                      <p:tavLst>
                                        <p:tav tm="0">
                                          <p:val>
                                            <p:strVal val="#ppt_x"/>
                                          </p:val>
                                        </p:tav>
                                        <p:tav tm="100000">
                                          <p:val>
                                            <p:strVal val="#ppt_x"/>
                                          </p:val>
                                        </p:tav>
                                      </p:tavLst>
                                    </p:anim>
                                    <p:anim calcmode="lin" valueType="num">
                                      <p:cBhvr>
                                        <p:cTn id="102" dur="1000" fill="hold"/>
                                        <p:tgtEl>
                                          <p:spTgt spid="2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150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1000"/>
                                        <p:tgtEl>
                                          <p:spTgt spid="25"/>
                                        </p:tgtEl>
                                      </p:cBhvr>
                                    </p:animEffect>
                                    <p:anim calcmode="lin" valueType="num">
                                      <p:cBhvr>
                                        <p:cTn id="106" dur="1000" fill="hold"/>
                                        <p:tgtEl>
                                          <p:spTgt spid="25"/>
                                        </p:tgtEl>
                                        <p:attrNameLst>
                                          <p:attrName>ppt_x</p:attrName>
                                        </p:attrNameLst>
                                      </p:cBhvr>
                                      <p:tavLst>
                                        <p:tav tm="0">
                                          <p:val>
                                            <p:strVal val="#ppt_x"/>
                                          </p:val>
                                        </p:tav>
                                        <p:tav tm="100000">
                                          <p:val>
                                            <p:strVal val="#ppt_x"/>
                                          </p:val>
                                        </p:tav>
                                      </p:tavLst>
                                    </p:anim>
                                    <p:anim calcmode="lin" valueType="num">
                                      <p:cBhvr>
                                        <p:cTn id="107" dur="1000" fill="hold"/>
                                        <p:tgtEl>
                                          <p:spTgt spid="25"/>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1500"/>
                                  </p:stCondLst>
                                  <p:childTnLst>
                                    <p:set>
                                      <p:cBhvr>
                                        <p:cTn id="109" dur="1" fill="hold">
                                          <p:stCondLst>
                                            <p:cond delay="0"/>
                                          </p:stCondLst>
                                        </p:cTn>
                                        <p:tgtEl>
                                          <p:spTgt spid="24"/>
                                        </p:tgtEl>
                                        <p:attrNameLst>
                                          <p:attrName>style.visibility</p:attrName>
                                        </p:attrNameLst>
                                      </p:cBhvr>
                                      <p:to>
                                        <p:strVal val="visible"/>
                                      </p:to>
                                    </p:set>
                                    <p:animEffect transition="in" filter="fade">
                                      <p:cBhvr>
                                        <p:cTn id="110" dur="1000"/>
                                        <p:tgtEl>
                                          <p:spTgt spid="24"/>
                                        </p:tgtEl>
                                      </p:cBhvr>
                                    </p:animEffect>
                                    <p:anim calcmode="lin" valueType="num">
                                      <p:cBhvr>
                                        <p:cTn id="111" dur="1000" fill="hold"/>
                                        <p:tgtEl>
                                          <p:spTgt spid="24"/>
                                        </p:tgtEl>
                                        <p:attrNameLst>
                                          <p:attrName>ppt_x</p:attrName>
                                        </p:attrNameLst>
                                      </p:cBhvr>
                                      <p:tavLst>
                                        <p:tav tm="0">
                                          <p:val>
                                            <p:strVal val="#ppt_x"/>
                                          </p:val>
                                        </p:tav>
                                        <p:tav tm="100000">
                                          <p:val>
                                            <p:strVal val="#ppt_x"/>
                                          </p:val>
                                        </p:tav>
                                      </p:tavLst>
                                    </p:anim>
                                    <p:anim calcmode="lin" valueType="num">
                                      <p:cBhvr>
                                        <p:cTn id="112" dur="1000" fill="hold"/>
                                        <p:tgtEl>
                                          <p:spTgt spid="24"/>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2000"/>
                                  </p:stCondLst>
                                  <p:childTnLst>
                                    <p:set>
                                      <p:cBhvr>
                                        <p:cTn id="114" dur="1" fill="hold">
                                          <p:stCondLst>
                                            <p:cond delay="0"/>
                                          </p:stCondLst>
                                        </p:cTn>
                                        <p:tgtEl>
                                          <p:spTgt spid="20"/>
                                        </p:tgtEl>
                                        <p:attrNameLst>
                                          <p:attrName>style.visibility</p:attrName>
                                        </p:attrNameLst>
                                      </p:cBhvr>
                                      <p:to>
                                        <p:strVal val="visible"/>
                                      </p:to>
                                    </p:set>
                                    <p:animEffect transition="in" filter="fade">
                                      <p:cBhvr>
                                        <p:cTn id="115" dur="1000"/>
                                        <p:tgtEl>
                                          <p:spTgt spid="20"/>
                                        </p:tgtEl>
                                      </p:cBhvr>
                                    </p:animEffect>
                                    <p:anim calcmode="lin" valueType="num">
                                      <p:cBhvr>
                                        <p:cTn id="116" dur="1000" fill="hold"/>
                                        <p:tgtEl>
                                          <p:spTgt spid="20"/>
                                        </p:tgtEl>
                                        <p:attrNameLst>
                                          <p:attrName>ppt_x</p:attrName>
                                        </p:attrNameLst>
                                      </p:cBhvr>
                                      <p:tavLst>
                                        <p:tav tm="0">
                                          <p:val>
                                            <p:strVal val="#ppt_x"/>
                                          </p:val>
                                        </p:tav>
                                        <p:tav tm="100000">
                                          <p:val>
                                            <p:strVal val="#ppt_x"/>
                                          </p:val>
                                        </p:tav>
                                      </p:tavLst>
                                    </p:anim>
                                    <p:anim calcmode="lin" valueType="num">
                                      <p:cBhvr>
                                        <p:cTn id="117" dur="1000" fill="hold"/>
                                        <p:tgtEl>
                                          <p:spTgt spid="20"/>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2000"/>
                                  </p:stCondLst>
                                  <p:childTnLst>
                                    <p:set>
                                      <p:cBhvr>
                                        <p:cTn id="119" dur="1" fill="hold">
                                          <p:stCondLst>
                                            <p:cond delay="0"/>
                                          </p:stCondLst>
                                        </p:cTn>
                                        <p:tgtEl>
                                          <p:spTgt spid="21"/>
                                        </p:tgtEl>
                                        <p:attrNameLst>
                                          <p:attrName>style.visibility</p:attrName>
                                        </p:attrNameLst>
                                      </p:cBhvr>
                                      <p:to>
                                        <p:strVal val="visible"/>
                                      </p:to>
                                    </p:set>
                                    <p:animEffect transition="in" filter="fade">
                                      <p:cBhvr>
                                        <p:cTn id="120" dur="1000"/>
                                        <p:tgtEl>
                                          <p:spTgt spid="21"/>
                                        </p:tgtEl>
                                      </p:cBhvr>
                                    </p:animEffect>
                                    <p:anim calcmode="lin" valueType="num">
                                      <p:cBhvr>
                                        <p:cTn id="121" dur="1000" fill="hold"/>
                                        <p:tgtEl>
                                          <p:spTgt spid="21"/>
                                        </p:tgtEl>
                                        <p:attrNameLst>
                                          <p:attrName>ppt_x</p:attrName>
                                        </p:attrNameLst>
                                      </p:cBhvr>
                                      <p:tavLst>
                                        <p:tav tm="0">
                                          <p:val>
                                            <p:strVal val="#ppt_x"/>
                                          </p:val>
                                        </p:tav>
                                        <p:tav tm="100000">
                                          <p:val>
                                            <p:strVal val="#ppt_x"/>
                                          </p:val>
                                        </p:tav>
                                      </p:tavLst>
                                    </p:anim>
                                    <p:anim calcmode="lin" valueType="num">
                                      <p:cBhvr>
                                        <p:cTn id="122" dur="1000" fill="hold"/>
                                        <p:tgtEl>
                                          <p:spTgt spid="21"/>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1000"/>
                                  </p:stCondLst>
                                  <p:childTnLst>
                                    <p:set>
                                      <p:cBhvr>
                                        <p:cTn id="124" dur="1" fill="hold">
                                          <p:stCondLst>
                                            <p:cond delay="0"/>
                                          </p:stCondLst>
                                        </p:cTn>
                                        <p:tgtEl>
                                          <p:spTgt spid="36"/>
                                        </p:tgtEl>
                                        <p:attrNameLst>
                                          <p:attrName>style.visibility</p:attrName>
                                        </p:attrNameLst>
                                      </p:cBhvr>
                                      <p:to>
                                        <p:strVal val="visible"/>
                                      </p:to>
                                    </p:set>
                                    <p:animEffect transition="in" filter="fade">
                                      <p:cBhvr>
                                        <p:cTn id="125" dur="1000"/>
                                        <p:tgtEl>
                                          <p:spTgt spid="36"/>
                                        </p:tgtEl>
                                      </p:cBhvr>
                                    </p:animEffect>
                                    <p:anim calcmode="lin" valueType="num">
                                      <p:cBhvr>
                                        <p:cTn id="126" dur="1000" fill="hold"/>
                                        <p:tgtEl>
                                          <p:spTgt spid="36"/>
                                        </p:tgtEl>
                                        <p:attrNameLst>
                                          <p:attrName>ppt_x</p:attrName>
                                        </p:attrNameLst>
                                      </p:cBhvr>
                                      <p:tavLst>
                                        <p:tav tm="0">
                                          <p:val>
                                            <p:strVal val="#ppt_x"/>
                                          </p:val>
                                        </p:tav>
                                        <p:tav tm="100000">
                                          <p:val>
                                            <p:strVal val="#ppt_x"/>
                                          </p:val>
                                        </p:tav>
                                      </p:tavLst>
                                    </p:anim>
                                    <p:anim calcmode="lin" valueType="num">
                                      <p:cBhvr>
                                        <p:cTn id="12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8" grpId="0"/>
      <p:bldP spid="20" grpId="0"/>
      <p:bldP spid="21" grpId="0"/>
      <p:bldP spid="22" grpId="0"/>
      <p:bldP spid="23" grpId="0"/>
      <p:bldP spid="24" grpId="0"/>
      <p:bldP spid="25" grpId="0"/>
      <p:bldP spid="26" grpId="0" animBg="1"/>
      <p:bldP spid="35" grpId="0" animBg="1"/>
      <p:bldP spid="36" grpId="0"/>
      <p:bldP spid="39"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4" name="直接连接符 3"/>
          <p:cNvCxnSpPr/>
          <p:nvPr/>
        </p:nvCxnSpPr>
        <p:spPr>
          <a:xfrm flipH="1" flipV="1">
            <a:off x="6353734" y="3383688"/>
            <a:ext cx="499903" cy="209020"/>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6977690" y="3243938"/>
            <a:ext cx="270872" cy="407810"/>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7248562" y="3243937"/>
            <a:ext cx="270730" cy="21596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7487565" y="3405913"/>
            <a:ext cx="215968" cy="215968"/>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9" name="椭圆 8"/>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10" name="组合 9"/>
          <p:cNvGrpSpPr/>
          <p:nvPr/>
        </p:nvGrpSpPr>
        <p:grpSpPr>
          <a:xfrm>
            <a:off x="6771943" y="3501900"/>
            <a:ext cx="327455" cy="327455"/>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2" name="椭圆 11"/>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13" name="直接连接符 12"/>
          <p:cNvCxnSpPr/>
          <p:nvPr/>
        </p:nvCxnSpPr>
        <p:spPr>
          <a:xfrm flipV="1">
            <a:off x="4248048" y="2695524"/>
            <a:ext cx="323952" cy="33503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3055492" y="1939637"/>
            <a:ext cx="539919" cy="539919"/>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6" name="椭圆 1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17" name="Freeform 92"/>
          <p:cNvSpPr>
            <a:spLocks noEditPoints="1"/>
          </p:cNvSpPr>
          <p:nvPr/>
        </p:nvSpPr>
        <p:spPr bwMode="auto">
          <a:xfrm>
            <a:off x="3220109" y="2101873"/>
            <a:ext cx="210686" cy="215447"/>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p>
        </p:txBody>
      </p:sp>
      <p:sp>
        <p:nvSpPr>
          <p:cNvPr id="18" name="椭圆 17"/>
          <p:cNvSpPr/>
          <p:nvPr/>
        </p:nvSpPr>
        <p:spPr>
          <a:xfrm>
            <a:off x="3090538" y="1665989"/>
            <a:ext cx="269960" cy="26996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cxnSp>
        <p:nvCxnSpPr>
          <p:cNvPr id="20" name="直接连接符 19"/>
          <p:cNvCxnSpPr/>
          <p:nvPr/>
        </p:nvCxnSpPr>
        <p:spPr>
          <a:xfrm>
            <a:off x="3420854" y="2479556"/>
            <a:ext cx="395259" cy="431936"/>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3616546" y="2808101"/>
            <a:ext cx="685494" cy="685494"/>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3" name="椭圆 22"/>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24" name="椭圆 23"/>
          <p:cNvSpPr/>
          <p:nvPr/>
        </p:nvSpPr>
        <p:spPr>
          <a:xfrm>
            <a:off x="3762121" y="2526107"/>
            <a:ext cx="269960" cy="269960"/>
          </a:xfrm>
          <a:prstGeom prst="ellipse">
            <a:avLst/>
          </a:prstGeom>
          <a:blipFill dpi="0" rotWithShape="1">
            <a:blip r:embed="rId8" cstate="screen">
              <a:extLst>
                <a:ext uri="{28A0092B-C50C-407E-A947-70E740481C1C}">
                  <a14:useLocalDpi xmlns:a14="http://schemas.microsoft.com/office/drawing/2010/main"/>
                </a:ext>
              </a:extLst>
            </a:blip>
            <a:srcRect/>
            <a:stretch>
              <a:fillRect/>
            </a:stretch>
          </a:blip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26" name="Freeform 90"/>
          <p:cNvSpPr>
            <a:spLocks noEditPoints="1"/>
          </p:cNvSpPr>
          <p:nvPr/>
        </p:nvSpPr>
        <p:spPr bwMode="auto">
          <a:xfrm>
            <a:off x="3875576" y="3030557"/>
            <a:ext cx="249671" cy="265828"/>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p>
        </p:txBody>
      </p:sp>
      <p:grpSp>
        <p:nvGrpSpPr>
          <p:cNvPr id="27" name="组合 26"/>
          <p:cNvGrpSpPr/>
          <p:nvPr/>
        </p:nvGrpSpPr>
        <p:grpSpPr>
          <a:xfrm>
            <a:off x="4426425" y="2095746"/>
            <a:ext cx="793478" cy="793478"/>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9" name="椭圆 2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0" name="椭圆 29"/>
          <p:cNvSpPr/>
          <p:nvPr/>
        </p:nvSpPr>
        <p:spPr>
          <a:xfrm>
            <a:off x="4491012" y="1849507"/>
            <a:ext cx="269960" cy="26996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32" name="Freeform 96"/>
          <p:cNvSpPr>
            <a:spLocks noEditPoints="1"/>
          </p:cNvSpPr>
          <p:nvPr/>
        </p:nvSpPr>
        <p:spPr bwMode="auto">
          <a:xfrm>
            <a:off x="4670885" y="2340206"/>
            <a:ext cx="304558" cy="304558"/>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p>
        </p:txBody>
      </p:sp>
      <p:cxnSp>
        <p:nvCxnSpPr>
          <p:cNvPr id="33" name="直接连接符 32"/>
          <p:cNvCxnSpPr>
            <a:stCxn id="28" idx="6"/>
          </p:cNvCxnSpPr>
          <p:nvPr/>
        </p:nvCxnSpPr>
        <p:spPr>
          <a:xfrm>
            <a:off x="5219904" y="2492485"/>
            <a:ext cx="485927" cy="65836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5543855" y="2975944"/>
            <a:ext cx="917863" cy="917863"/>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6" name="椭圆 3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7" name="椭圆 36"/>
          <p:cNvSpPr/>
          <p:nvPr/>
        </p:nvSpPr>
        <p:spPr>
          <a:xfrm>
            <a:off x="5641244" y="2731281"/>
            <a:ext cx="269960" cy="269960"/>
          </a:xfrm>
          <a:prstGeom prst="ellipse">
            <a:avLst/>
          </a:prstGeom>
          <a:blipFill dpi="0" rotWithShape="1">
            <a:blip r:embed="rId9" cstate="screen">
              <a:extLst>
                <a:ext uri="{28A0092B-C50C-407E-A947-70E740481C1C}">
                  <a14:useLocalDpi xmlns:a14="http://schemas.microsoft.com/office/drawing/2010/main"/>
                </a:ext>
              </a:extLst>
            </a:blip>
            <a:srcRect/>
            <a:stretch>
              <a:fillRect/>
            </a:stretch>
          </a:blip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39" name="Freeform 105"/>
          <p:cNvSpPr>
            <a:spLocks noEditPoints="1"/>
          </p:cNvSpPr>
          <p:nvPr/>
        </p:nvSpPr>
        <p:spPr bwMode="auto">
          <a:xfrm>
            <a:off x="5911315" y="3223725"/>
            <a:ext cx="269960" cy="381741"/>
          </a:xfrm>
          <a:custGeom>
            <a:avLst/>
            <a:gdLst>
              <a:gd name="T0" fmla="*/ 141 w 141"/>
              <a:gd name="T1" fmla="*/ 189 h 199"/>
              <a:gd name="T2" fmla="*/ 133 w 141"/>
              <a:gd name="T3" fmla="*/ 199 h 199"/>
              <a:gd name="T4" fmla="*/ 9 w 141"/>
              <a:gd name="T5" fmla="*/ 199 h 199"/>
              <a:gd name="T6" fmla="*/ 1 w 141"/>
              <a:gd name="T7" fmla="*/ 189 h 199"/>
              <a:gd name="T8" fmla="*/ 4 w 141"/>
              <a:gd name="T9" fmla="*/ 181 h 199"/>
              <a:gd name="T10" fmla="*/ 1 w 141"/>
              <a:gd name="T11" fmla="*/ 175 h 199"/>
              <a:gd name="T12" fmla="*/ 1 w 141"/>
              <a:gd name="T13" fmla="*/ 174 h 199"/>
              <a:gd name="T14" fmla="*/ 1 w 141"/>
              <a:gd name="T15" fmla="*/ 173 h 199"/>
              <a:gd name="T16" fmla="*/ 7 w 141"/>
              <a:gd name="T17" fmla="*/ 162 h 199"/>
              <a:gd name="T18" fmla="*/ 117 w 141"/>
              <a:gd name="T19" fmla="*/ 126 h 199"/>
              <a:gd name="T20" fmla="*/ 127 w 141"/>
              <a:gd name="T21" fmla="*/ 134 h 199"/>
              <a:gd name="T22" fmla="*/ 121 w 141"/>
              <a:gd name="T23" fmla="*/ 146 h 199"/>
              <a:gd name="T24" fmla="*/ 82 w 141"/>
              <a:gd name="T25" fmla="*/ 158 h 199"/>
              <a:gd name="T26" fmla="*/ 127 w 141"/>
              <a:gd name="T27" fmla="*/ 155 h 199"/>
              <a:gd name="T28" fmla="*/ 135 w 141"/>
              <a:gd name="T29" fmla="*/ 164 h 199"/>
              <a:gd name="T30" fmla="*/ 128 w 141"/>
              <a:gd name="T31" fmla="*/ 175 h 199"/>
              <a:gd name="T32" fmla="*/ 75 w 141"/>
              <a:gd name="T33" fmla="*/ 179 h 199"/>
              <a:gd name="T34" fmla="*/ 133 w 141"/>
              <a:gd name="T35" fmla="*/ 179 h 199"/>
              <a:gd name="T36" fmla="*/ 141 w 141"/>
              <a:gd name="T37" fmla="*/ 189 h 199"/>
              <a:gd name="T38" fmla="*/ 113 w 141"/>
              <a:gd name="T39" fmla="*/ 121 h 199"/>
              <a:gd name="T40" fmla="*/ 15 w 141"/>
              <a:gd name="T41" fmla="*/ 153 h 199"/>
              <a:gd name="T42" fmla="*/ 5 w 141"/>
              <a:gd name="T43" fmla="*/ 145 h 199"/>
              <a:gd name="T44" fmla="*/ 10 w 141"/>
              <a:gd name="T45" fmla="*/ 134 h 199"/>
              <a:gd name="T46" fmla="*/ 109 w 141"/>
              <a:gd name="T47" fmla="*/ 102 h 199"/>
              <a:gd name="T48" fmla="*/ 119 w 141"/>
              <a:gd name="T49" fmla="*/ 110 h 199"/>
              <a:gd name="T50" fmla="*/ 113 w 141"/>
              <a:gd name="T51" fmla="*/ 121 h 199"/>
              <a:gd name="T52" fmla="*/ 54 w 141"/>
              <a:gd name="T53" fmla="*/ 63 h 199"/>
              <a:gd name="T54" fmla="*/ 67 w 141"/>
              <a:gd name="T55" fmla="*/ 107 h 199"/>
              <a:gd name="T56" fmla="*/ 52 w 141"/>
              <a:gd name="T57" fmla="*/ 112 h 199"/>
              <a:gd name="T58" fmla="*/ 39 w 141"/>
              <a:gd name="T59" fmla="*/ 68 h 199"/>
              <a:gd name="T60" fmla="*/ 36 w 141"/>
              <a:gd name="T61" fmla="*/ 68 h 199"/>
              <a:gd name="T62" fmla="*/ 2 w 141"/>
              <a:gd name="T63" fmla="*/ 34 h 199"/>
              <a:gd name="T64" fmla="*/ 36 w 141"/>
              <a:gd name="T65" fmla="*/ 0 h 199"/>
              <a:gd name="T66" fmla="*/ 71 w 141"/>
              <a:gd name="T67" fmla="*/ 34 h 199"/>
              <a:gd name="T68" fmla="*/ 54 w 141"/>
              <a:gd name="T69" fmla="*/ 63 h 199"/>
              <a:gd name="T70" fmla="*/ 42 w 141"/>
              <a:gd name="T71" fmla="*/ 53 h 199"/>
              <a:gd name="T72" fmla="*/ 11 w 141"/>
              <a:gd name="T73" fmla="*/ 26 h 199"/>
              <a:gd name="T74" fmla="*/ 10 w 141"/>
              <a:gd name="T75" fmla="*/ 34 h 199"/>
              <a:gd name="T76" fmla="*/ 36 w 141"/>
              <a:gd name="T77" fmla="*/ 60 h 199"/>
              <a:gd name="T78" fmla="*/ 58 w 141"/>
              <a:gd name="T79" fmla="*/ 48 h 199"/>
              <a:gd name="T80" fmla="*/ 42 w 141"/>
              <a:gd name="T81" fmla="*/ 5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1" h="199">
                <a:moveTo>
                  <a:pt x="141" y="189"/>
                </a:moveTo>
                <a:cubicBezTo>
                  <a:pt x="141" y="194"/>
                  <a:pt x="137" y="199"/>
                  <a:pt x="133" y="199"/>
                </a:cubicBezTo>
                <a:cubicBezTo>
                  <a:pt x="9" y="199"/>
                  <a:pt x="9" y="199"/>
                  <a:pt x="9" y="199"/>
                </a:cubicBezTo>
                <a:cubicBezTo>
                  <a:pt x="4" y="199"/>
                  <a:pt x="1" y="194"/>
                  <a:pt x="1" y="189"/>
                </a:cubicBezTo>
                <a:cubicBezTo>
                  <a:pt x="1" y="186"/>
                  <a:pt x="2" y="183"/>
                  <a:pt x="4" y="181"/>
                </a:cubicBezTo>
                <a:cubicBezTo>
                  <a:pt x="2" y="180"/>
                  <a:pt x="1" y="177"/>
                  <a:pt x="1" y="175"/>
                </a:cubicBezTo>
                <a:cubicBezTo>
                  <a:pt x="1" y="175"/>
                  <a:pt x="1" y="174"/>
                  <a:pt x="1" y="174"/>
                </a:cubicBezTo>
                <a:cubicBezTo>
                  <a:pt x="1" y="174"/>
                  <a:pt x="1" y="173"/>
                  <a:pt x="1" y="173"/>
                </a:cubicBezTo>
                <a:cubicBezTo>
                  <a:pt x="0" y="168"/>
                  <a:pt x="2" y="163"/>
                  <a:pt x="7" y="162"/>
                </a:cubicBezTo>
                <a:cubicBezTo>
                  <a:pt x="117" y="126"/>
                  <a:pt x="117" y="126"/>
                  <a:pt x="117" y="126"/>
                </a:cubicBezTo>
                <a:cubicBezTo>
                  <a:pt x="122" y="125"/>
                  <a:pt x="126" y="129"/>
                  <a:pt x="127" y="134"/>
                </a:cubicBezTo>
                <a:cubicBezTo>
                  <a:pt x="128" y="140"/>
                  <a:pt x="126" y="145"/>
                  <a:pt x="121" y="146"/>
                </a:cubicBezTo>
                <a:cubicBezTo>
                  <a:pt x="82" y="158"/>
                  <a:pt x="82" y="158"/>
                  <a:pt x="82" y="158"/>
                </a:cubicBezTo>
                <a:cubicBezTo>
                  <a:pt x="127" y="155"/>
                  <a:pt x="127" y="155"/>
                  <a:pt x="127" y="155"/>
                </a:cubicBezTo>
                <a:cubicBezTo>
                  <a:pt x="131" y="154"/>
                  <a:pt x="135" y="159"/>
                  <a:pt x="135" y="164"/>
                </a:cubicBezTo>
                <a:cubicBezTo>
                  <a:pt x="136" y="170"/>
                  <a:pt x="133" y="174"/>
                  <a:pt x="128" y="175"/>
                </a:cubicBezTo>
                <a:cubicBezTo>
                  <a:pt x="75" y="179"/>
                  <a:pt x="75" y="179"/>
                  <a:pt x="75" y="179"/>
                </a:cubicBezTo>
                <a:cubicBezTo>
                  <a:pt x="133" y="179"/>
                  <a:pt x="133" y="179"/>
                  <a:pt x="133" y="179"/>
                </a:cubicBezTo>
                <a:cubicBezTo>
                  <a:pt x="137" y="179"/>
                  <a:pt x="141" y="183"/>
                  <a:pt x="141" y="189"/>
                </a:cubicBezTo>
                <a:close/>
                <a:moveTo>
                  <a:pt x="113" y="121"/>
                </a:moveTo>
                <a:cubicBezTo>
                  <a:pt x="15" y="153"/>
                  <a:pt x="15" y="153"/>
                  <a:pt x="15" y="153"/>
                </a:cubicBezTo>
                <a:cubicBezTo>
                  <a:pt x="10" y="154"/>
                  <a:pt x="6" y="150"/>
                  <a:pt x="5" y="145"/>
                </a:cubicBezTo>
                <a:cubicBezTo>
                  <a:pt x="3" y="140"/>
                  <a:pt x="6" y="135"/>
                  <a:pt x="10" y="134"/>
                </a:cubicBezTo>
                <a:cubicBezTo>
                  <a:pt x="109" y="102"/>
                  <a:pt x="109" y="102"/>
                  <a:pt x="109" y="102"/>
                </a:cubicBezTo>
                <a:cubicBezTo>
                  <a:pt x="113" y="101"/>
                  <a:pt x="118" y="105"/>
                  <a:pt x="119" y="110"/>
                </a:cubicBezTo>
                <a:cubicBezTo>
                  <a:pt x="120" y="115"/>
                  <a:pt x="117" y="121"/>
                  <a:pt x="113" y="121"/>
                </a:cubicBezTo>
                <a:close/>
                <a:moveTo>
                  <a:pt x="54" y="63"/>
                </a:moveTo>
                <a:cubicBezTo>
                  <a:pt x="67" y="107"/>
                  <a:pt x="67" y="107"/>
                  <a:pt x="67" y="107"/>
                </a:cubicBezTo>
                <a:cubicBezTo>
                  <a:pt x="52" y="112"/>
                  <a:pt x="52" y="112"/>
                  <a:pt x="52" y="112"/>
                </a:cubicBezTo>
                <a:cubicBezTo>
                  <a:pt x="39" y="68"/>
                  <a:pt x="39" y="68"/>
                  <a:pt x="39" y="68"/>
                </a:cubicBezTo>
                <a:cubicBezTo>
                  <a:pt x="38" y="68"/>
                  <a:pt x="37" y="68"/>
                  <a:pt x="36" y="68"/>
                </a:cubicBezTo>
                <a:cubicBezTo>
                  <a:pt x="17" y="68"/>
                  <a:pt x="2" y="53"/>
                  <a:pt x="2" y="34"/>
                </a:cubicBezTo>
                <a:cubicBezTo>
                  <a:pt x="2" y="15"/>
                  <a:pt x="17" y="0"/>
                  <a:pt x="36" y="0"/>
                </a:cubicBezTo>
                <a:cubicBezTo>
                  <a:pt x="55" y="0"/>
                  <a:pt x="71" y="15"/>
                  <a:pt x="71" y="34"/>
                </a:cubicBezTo>
                <a:cubicBezTo>
                  <a:pt x="71" y="46"/>
                  <a:pt x="64" y="57"/>
                  <a:pt x="54" y="63"/>
                </a:cubicBezTo>
                <a:close/>
                <a:moveTo>
                  <a:pt x="42" y="53"/>
                </a:moveTo>
                <a:cubicBezTo>
                  <a:pt x="26" y="53"/>
                  <a:pt x="13" y="41"/>
                  <a:pt x="11" y="26"/>
                </a:cubicBezTo>
                <a:cubicBezTo>
                  <a:pt x="11" y="28"/>
                  <a:pt x="10" y="31"/>
                  <a:pt x="10" y="34"/>
                </a:cubicBezTo>
                <a:cubicBezTo>
                  <a:pt x="10" y="48"/>
                  <a:pt x="22" y="60"/>
                  <a:pt x="36" y="60"/>
                </a:cubicBezTo>
                <a:cubicBezTo>
                  <a:pt x="46" y="60"/>
                  <a:pt x="54" y="55"/>
                  <a:pt x="58" y="48"/>
                </a:cubicBezTo>
                <a:cubicBezTo>
                  <a:pt x="54" y="51"/>
                  <a:pt x="48" y="53"/>
                  <a:pt x="42" y="53"/>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p>
        </p:txBody>
      </p:sp>
      <p:sp>
        <p:nvSpPr>
          <p:cNvPr id="40" name="标题 11"/>
          <p:cNvSpPr txBox="1">
            <a:spLocks/>
          </p:cNvSpPr>
          <p:nvPr/>
        </p:nvSpPr>
        <p:spPr>
          <a:xfrm>
            <a:off x="1374229" y="1755783"/>
            <a:ext cx="1845880"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smtClean="0">
                <a:solidFill>
                  <a:schemeClr val="bg1"/>
                </a:solidFill>
                <a:latin typeface="微软雅黑" panose="020B0503020204020204" pitchFamily="34" charset="-122"/>
                <a:ea typeface="微软雅黑" panose="020B0503020204020204" pitchFamily="34" charset="-122"/>
              </a:rPr>
              <a:t>01</a:t>
            </a:r>
            <a:r>
              <a:rPr lang="zh-CN" altLang="en-US" sz="1350" b="1" dirty="0" smtClean="0">
                <a:solidFill>
                  <a:schemeClr val="bg1"/>
                </a:solidFill>
                <a:latin typeface="微软雅黑" panose="020B0503020204020204" pitchFamily="34" charset="-122"/>
                <a:ea typeface="微软雅黑" panose="020B0503020204020204" pitchFamily="34" charset="-122"/>
              </a:rPr>
              <a:t>输入</a:t>
            </a:r>
            <a:r>
              <a:rPr lang="zh-CN" altLang="en-US" sz="1350" b="1" dirty="0">
                <a:solidFill>
                  <a:schemeClr val="bg1"/>
                </a:solidFill>
                <a:latin typeface="微软雅黑" panose="020B0503020204020204" pitchFamily="34" charset="-122"/>
                <a:ea typeface="微软雅黑" panose="020B0503020204020204" pitchFamily="34" charset="-122"/>
              </a:rPr>
              <a:t>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41" name="标题 11"/>
          <p:cNvSpPr txBox="1">
            <a:spLocks/>
          </p:cNvSpPr>
          <p:nvPr/>
        </p:nvSpPr>
        <p:spPr>
          <a:xfrm>
            <a:off x="2068239" y="3065470"/>
            <a:ext cx="1721108"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smtClean="0">
                <a:solidFill>
                  <a:schemeClr val="bg1"/>
                </a:solidFill>
                <a:latin typeface="微软雅黑" panose="020B0503020204020204" pitchFamily="34" charset="-122"/>
                <a:ea typeface="微软雅黑" panose="020B0503020204020204" pitchFamily="34" charset="-122"/>
              </a:rPr>
              <a:t>02</a:t>
            </a:r>
            <a:r>
              <a:rPr lang="zh-CN" altLang="en-US" sz="1350" b="1" dirty="0" smtClean="0">
                <a:solidFill>
                  <a:schemeClr val="bg1"/>
                </a:solidFill>
                <a:latin typeface="微软雅黑" panose="020B0503020204020204" pitchFamily="34" charset="-122"/>
                <a:ea typeface="微软雅黑" panose="020B0503020204020204" pitchFamily="34" charset="-122"/>
              </a:rPr>
              <a:t>输入</a:t>
            </a:r>
            <a:r>
              <a:rPr lang="zh-CN" altLang="en-US" sz="1350" b="1" dirty="0">
                <a:solidFill>
                  <a:schemeClr val="bg1"/>
                </a:solidFill>
                <a:latin typeface="微软雅黑" panose="020B0503020204020204" pitchFamily="34" charset="-122"/>
                <a:ea typeface="微软雅黑" panose="020B0503020204020204" pitchFamily="34" charset="-122"/>
              </a:rPr>
              <a:t>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42" name="标题 11"/>
          <p:cNvSpPr txBox="1">
            <a:spLocks/>
          </p:cNvSpPr>
          <p:nvPr/>
        </p:nvSpPr>
        <p:spPr>
          <a:xfrm>
            <a:off x="5111920" y="1669677"/>
            <a:ext cx="1865770"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smtClean="0">
                <a:solidFill>
                  <a:schemeClr val="bg1"/>
                </a:solidFill>
                <a:latin typeface="微软雅黑" panose="020B0503020204020204" pitchFamily="34" charset="-122"/>
                <a:ea typeface="微软雅黑" panose="020B0503020204020204" pitchFamily="34" charset="-122"/>
              </a:rPr>
              <a:t>03</a:t>
            </a:r>
            <a:r>
              <a:rPr lang="zh-CN" altLang="en-US" sz="1350" b="1" dirty="0" smtClean="0">
                <a:solidFill>
                  <a:schemeClr val="bg1"/>
                </a:solidFill>
                <a:latin typeface="微软雅黑" panose="020B0503020204020204" pitchFamily="34" charset="-122"/>
                <a:ea typeface="微软雅黑" panose="020B0503020204020204" pitchFamily="34" charset="-122"/>
              </a:rPr>
              <a:t>输入</a:t>
            </a:r>
            <a:r>
              <a:rPr lang="zh-CN" altLang="en-US" sz="1350" b="1" dirty="0">
                <a:solidFill>
                  <a:schemeClr val="bg1"/>
                </a:solidFill>
                <a:latin typeface="微软雅黑" panose="020B0503020204020204" pitchFamily="34" charset="-122"/>
                <a:ea typeface="微软雅黑" panose="020B0503020204020204" pitchFamily="34" charset="-122"/>
              </a:rPr>
              <a:t>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43" name="标题 11"/>
          <p:cNvSpPr txBox="1">
            <a:spLocks/>
          </p:cNvSpPr>
          <p:nvPr/>
        </p:nvSpPr>
        <p:spPr>
          <a:xfrm>
            <a:off x="5843858" y="3937339"/>
            <a:ext cx="1859675"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smtClean="0">
                <a:solidFill>
                  <a:schemeClr val="bg1"/>
                </a:solidFill>
                <a:latin typeface="微软雅黑" panose="020B0503020204020204" pitchFamily="34" charset="-122"/>
                <a:ea typeface="微软雅黑" panose="020B0503020204020204" pitchFamily="34" charset="-122"/>
              </a:rPr>
              <a:t>04</a:t>
            </a:r>
            <a:r>
              <a:rPr lang="zh-CN" altLang="en-US" sz="1350" b="1" dirty="0" smtClean="0">
                <a:solidFill>
                  <a:schemeClr val="bg1"/>
                </a:solidFill>
                <a:latin typeface="微软雅黑" panose="020B0503020204020204" pitchFamily="34" charset="-122"/>
                <a:ea typeface="微软雅黑" panose="020B0503020204020204" pitchFamily="34" charset="-122"/>
              </a:rPr>
              <a:t>输入</a:t>
            </a:r>
            <a:r>
              <a:rPr lang="zh-CN" altLang="en-US" sz="1350" b="1" dirty="0">
                <a:solidFill>
                  <a:schemeClr val="bg1"/>
                </a:solidFill>
                <a:latin typeface="微软雅黑" panose="020B0503020204020204" pitchFamily="34" charset="-122"/>
                <a:ea typeface="微软雅黑" panose="020B0503020204020204" pitchFamily="34" charset="-122"/>
              </a:rPr>
              <a:t>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p>
        </p:txBody>
      </p:sp>
      <p:grpSp>
        <p:nvGrpSpPr>
          <p:cNvPr id="3" name="组合 2"/>
          <p:cNvGrpSpPr/>
          <p:nvPr/>
        </p:nvGrpSpPr>
        <p:grpSpPr>
          <a:xfrm>
            <a:off x="0" y="223760"/>
            <a:ext cx="2709897" cy="1309115"/>
            <a:chOff x="0" y="223760"/>
            <a:chExt cx="2709897" cy="1309115"/>
          </a:xfrm>
        </p:grpSpPr>
        <p:pic>
          <p:nvPicPr>
            <p:cNvPr id="2" name="图片 1"/>
            <p:cNvPicPr>
              <a:picLocks noChangeAspect="1"/>
            </p:cNvPicPr>
            <p:nvPr/>
          </p:nvPicPr>
          <p:blipFill>
            <a:blip r:embed="rId10"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0" y="689846"/>
              <a:ext cx="2709897" cy="843029"/>
            </a:xfrm>
            <a:prstGeom prst="rect">
              <a:avLst/>
            </a:prstGeom>
          </p:spPr>
        </p:pic>
        <p:sp>
          <p:nvSpPr>
            <p:cNvPr id="38" name="TextBox 13"/>
            <p:cNvSpPr txBox="1"/>
            <p:nvPr/>
          </p:nvSpPr>
          <p:spPr>
            <a:xfrm>
              <a:off x="583659" y="223760"/>
              <a:ext cx="1598515" cy="400110"/>
            </a:xfrm>
            <a:prstGeom prst="rect">
              <a:avLst/>
            </a:prstGeom>
            <a:noFill/>
          </p:spPr>
          <p:txBody>
            <a:bodyPr wrap="none" rtlCol="0">
              <a:spAutoFit/>
            </a:bodyPr>
            <a:lstStyle/>
            <a:p>
              <a:r>
                <a:rPr lang="en-US" altLang="zh-CN" sz="2000" b="1" dirty="0" smtClean="0">
                  <a:solidFill>
                    <a:schemeClr val="bg1"/>
                  </a:solidFill>
                  <a:latin typeface="Impact MT Std" pitchFamily="34" charset="0"/>
                  <a:ea typeface="微软雅黑" pitchFamily="34" charset="-122"/>
                </a:rPr>
                <a:t>CONTENTS</a:t>
              </a:r>
              <a:endParaRPr lang="zh-CN" altLang="en-US" sz="2000" b="1" dirty="0">
                <a:solidFill>
                  <a:schemeClr val="bg1"/>
                </a:solidFill>
                <a:latin typeface="Impact MT Std" pitchFamily="34" charset="0"/>
                <a:ea typeface="微软雅黑" pitchFamily="34" charset="-122"/>
              </a:endParaRPr>
            </a:p>
          </p:txBody>
        </p:sp>
        <p:sp>
          <p:nvSpPr>
            <p:cNvPr id="44" name="TextBox 28"/>
            <p:cNvSpPr txBox="1"/>
            <p:nvPr/>
          </p:nvSpPr>
          <p:spPr>
            <a:xfrm>
              <a:off x="751302" y="523613"/>
              <a:ext cx="1245854" cy="646331"/>
            </a:xfrm>
            <a:prstGeom prst="rect">
              <a:avLst/>
            </a:prstGeom>
            <a:noFill/>
          </p:spPr>
          <p:txBody>
            <a:bodyPr wrap="none" rtlCol="0">
              <a:spAutoFit/>
            </a:bodyPr>
            <a:lstStyle/>
            <a:p>
              <a:pPr algn="ctr"/>
              <a:r>
                <a:rPr lang="zh-CN" altLang="en-US" sz="3600" b="1" dirty="0" smtClean="0">
                  <a:solidFill>
                    <a:schemeClr val="bg1"/>
                  </a:solidFill>
                  <a:latin typeface="微软雅黑" pitchFamily="34" charset="-122"/>
                  <a:ea typeface="微软雅黑" pitchFamily="34" charset="-122"/>
                </a:rPr>
                <a:t>目 录</a:t>
              </a:r>
              <a:endParaRPr lang="zh-CN" altLang="en-US" sz="3600" b="1" dirty="0">
                <a:solidFill>
                  <a:schemeClr val="bg1"/>
                </a:solidFill>
                <a:latin typeface="微软雅黑" pitchFamily="34" charset="-122"/>
                <a:ea typeface="微软雅黑" pitchFamily="34" charset="-122"/>
              </a:endParaRPr>
            </a:p>
          </p:txBody>
        </p:sp>
      </p:grpSp>
      <p:pic>
        <p:nvPicPr>
          <p:cNvPr id="45" name="图片 44"/>
          <p:cNvPicPr>
            <a:picLocks noChangeAspect="1"/>
          </p:cNvPicPr>
          <p:nvPr/>
        </p:nvPicPr>
        <p:blipFill>
          <a:blip r:embed="rId11">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a:ext>
            </a:extLst>
          </a:blip>
          <a:stretch>
            <a:fillRect/>
          </a:stretch>
        </p:blipFill>
        <p:spPr>
          <a:xfrm>
            <a:off x="-234617" y="3712032"/>
            <a:ext cx="5649341" cy="2685612"/>
          </a:xfrm>
          <a:prstGeom prst="rect">
            <a:avLst/>
          </a:prstGeom>
        </p:spPr>
      </p:pic>
    </p:spTree>
    <p:extLst>
      <p:ext uri="{BB962C8B-B14F-4D97-AF65-F5344CB8AC3E}">
        <p14:creationId xmlns:p14="http://schemas.microsoft.com/office/powerpoint/2010/main" val="27097730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grpId="0" nodeType="withEffect">
                                  <p:stCondLst>
                                    <p:cond delay="100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childTnLst>
                          </p:cTn>
                        </p:par>
                        <p:par>
                          <p:cTn id="37" fill="hold">
                            <p:stCondLst>
                              <p:cond delay="3500"/>
                            </p:stCondLst>
                            <p:childTnLst>
                              <p:par>
                                <p:cTn id="38" presetID="22" presetClass="entr" presetSubtype="1"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up)">
                                      <p:cBhvr>
                                        <p:cTn id="40" dur="500"/>
                                        <p:tgtEl>
                                          <p:spTgt spid="20"/>
                                        </p:tgtEl>
                                      </p:cBhvr>
                                    </p:animEffect>
                                  </p:childTnLst>
                                </p:cTn>
                              </p:par>
                              <p:par>
                                <p:cTn id="41" presetID="53" presetClass="entr" presetSubtype="16" fill="hold" nodeType="withEffect">
                                  <p:stCondLst>
                                    <p:cond delay="5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53" presetClass="entr" presetSubtype="16" fill="hold" grpId="0" nodeType="withEffect">
                                  <p:stCondLst>
                                    <p:cond delay="50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Effect transition="in" filter="fade">
                                      <p:cBhvr>
                                        <p:cTn id="50" dur="500"/>
                                        <p:tgtEl>
                                          <p:spTgt spid="26"/>
                                        </p:tgtEl>
                                      </p:cBhvr>
                                    </p:animEffect>
                                  </p:childTnLst>
                                </p:cTn>
                              </p:par>
                              <p:par>
                                <p:cTn id="51" presetID="53" presetClass="entr" presetSubtype="16" fill="hold" grpId="0" nodeType="withEffect">
                                  <p:stCondLst>
                                    <p:cond delay="1000"/>
                                  </p:stCondLst>
                                  <p:childTnLst>
                                    <p:set>
                                      <p:cBhvr>
                                        <p:cTn id="52" dur="1" fill="hold">
                                          <p:stCondLst>
                                            <p:cond delay="0"/>
                                          </p:stCondLst>
                                        </p:cTn>
                                        <p:tgtEl>
                                          <p:spTgt spid="24"/>
                                        </p:tgtEl>
                                        <p:attrNameLst>
                                          <p:attrName>style.visibility</p:attrName>
                                        </p:attrNameLst>
                                      </p:cBhvr>
                                      <p:to>
                                        <p:strVal val="visible"/>
                                      </p:to>
                                    </p:set>
                                    <p:anim calcmode="lin" valueType="num">
                                      <p:cBhvr>
                                        <p:cTn id="53" dur="500" fill="hold"/>
                                        <p:tgtEl>
                                          <p:spTgt spid="24"/>
                                        </p:tgtEl>
                                        <p:attrNameLst>
                                          <p:attrName>ppt_w</p:attrName>
                                        </p:attrNameLst>
                                      </p:cBhvr>
                                      <p:tavLst>
                                        <p:tav tm="0">
                                          <p:val>
                                            <p:fltVal val="0"/>
                                          </p:val>
                                        </p:tav>
                                        <p:tav tm="100000">
                                          <p:val>
                                            <p:strVal val="#ppt_w"/>
                                          </p:val>
                                        </p:tav>
                                      </p:tavLst>
                                    </p:anim>
                                    <p:anim calcmode="lin" valueType="num">
                                      <p:cBhvr>
                                        <p:cTn id="54" dur="500" fill="hold"/>
                                        <p:tgtEl>
                                          <p:spTgt spid="24"/>
                                        </p:tgtEl>
                                        <p:attrNameLst>
                                          <p:attrName>ppt_h</p:attrName>
                                        </p:attrNameLst>
                                      </p:cBhvr>
                                      <p:tavLst>
                                        <p:tav tm="0">
                                          <p:val>
                                            <p:fltVal val="0"/>
                                          </p:val>
                                        </p:tav>
                                        <p:tav tm="100000">
                                          <p:val>
                                            <p:strVal val="#ppt_h"/>
                                          </p:val>
                                        </p:tav>
                                      </p:tavLst>
                                    </p:anim>
                                    <p:animEffect transition="in" filter="fade">
                                      <p:cBhvr>
                                        <p:cTn id="55" dur="500"/>
                                        <p:tgtEl>
                                          <p:spTgt spid="24"/>
                                        </p:tgtEl>
                                      </p:cBhvr>
                                    </p:animEffect>
                                  </p:childTnLst>
                                </p:cTn>
                              </p:par>
                            </p:childTnLst>
                          </p:cTn>
                        </p:par>
                        <p:par>
                          <p:cTn id="56" fill="hold">
                            <p:stCondLst>
                              <p:cond delay="5000"/>
                            </p:stCondLst>
                            <p:childTnLst>
                              <p:par>
                                <p:cTn id="57" presetID="22" presetClass="entr" presetSubtype="4" fill="hold"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down)">
                                      <p:cBhvr>
                                        <p:cTn id="59" dur="500"/>
                                        <p:tgtEl>
                                          <p:spTgt spid="13"/>
                                        </p:tgtEl>
                                      </p:cBhvr>
                                    </p:animEffect>
                                  </p:childTnLst>
                                </p:cTn>
                              </p:par>
                              <p:par>
                                <p:cTn id="60" presetID="53" presetClass="entr" presetSubtype="16" fill="hold" nodeType="withEffect">
                                  <p:stCondLst>
                                    <p:cond delay="500"/>
                                  </p:stCondLst>
                                  <p:childTnLst>
                                    <p:set>
                                      <p:cBhvr>
                                        <p:cTn id="61" dur="1" fill="hold">
                                          <p:stCondLst>
                                            <p:cond delay="0"/>
                                          </p:stCondLst>
                                        </p:cTn>
                                        <p:tgtEl>
                                          <p:spTgt spid="27"/>
                                        </p:tgtEl>
                                        <p:attrNameLst>
                                          <p:attrName>style.visibility</p:attrName>
                                        </p:attrNameLst>
                                      </p:cBhvr>
                                      <p:to>
                                        <p:strVal val="visible"/>
                                      </p:to>
                                    </p:set>
                                    <p:anim calcmode="lin" valueType="num">
                                      <p:cBhvr>
                                        <p:cTn id="62" dur="500" fill="hold"/>
                                        <p:tgtEl>
                                          <p:spTgt spid="27"/>
                                        </p:tgtEl>
                                        <p:attrNameLst>
                                          <p:attrName>ppt_w</p:attrName>
                                        </p:attrNameLst>
                                      </p:cBhvr>
                                      <p:tavLst>
                                        <p:tav tm="0">
                                          <p:val>
                                            <p:fltVal val="0"/>
                                          </p:val>
                                        </p:tav>
                                        <p:tav tm="100000">
                                          <p:val>
                                            <p:strVal val="#ppt_w"/>
                                          </p:val>
                                        </p:tav>
                                      </p:tavLst>
                                    </p:anim>
                                    <p:anim calcmode="lin" valueType="num">
                                      <p:cBhvr>
                                        <p:cTn id="63" dur="500" fill="hold"/>
                                        <p:tgtEl>
                                          <p:spTgt spid="27"/>
                                        </p:tgtEl>
                                        <p:attrNameLst>
                                          <p:attrName>ppt_h</p:attrName>
                                        </p:attrNameLst>
                                      </p:cBhvr>
                                      <p:tavLst>
                                        <p:tav tm="0">
                                          <p:val>
                                            <p:fltVal val="0"/>
                                          </p:val>
                                        </p:tav>
                                        <p:tav tm="100000">
                                          <p:val>
                                            <p:strVal val="#ppt_h"/>
                                          </p:val>
                                        </p:tav>
                                      </p:tavLst>
                                    </p:anim>
                                    <p:animEffect transition="in" filter="fade">
                                      <p:cBhvr>
                                        <p:cTn id="64" dur="500"/>
                                        <p:tgtEl>
                                          <p:spTgt spid="27"/>
                                        </p:tgtEl>
                                      </p:cBhvr>
                                    </p:animEffect>
                                  </p:childTnLst>
                                </p:cTn>
                              </p:par>
                              <p:par>
                                <p:cTn id="65" presetID="53" presetClass="entr" presetSubtype="16" fill="hold" grpId="0" nodeType="withEffect">
                                  <p:stCondLst>
                                    <p:cond delay="1000"/>
                                  </p:stCondLst>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ppt_w</p:attrName>
                                        </p:attrNameLst>
                                      </p:cBhvr>
                                      <p:tavLst>
                                        <p:tav tm="0">
                                          <p:val>
                                            <p:fltVal val="0"/>
                                          </p:val>
                                        </p:tav>
                                        <p:tav tm="100000">
                                          <p:val>
                                            <p:strVal val="#ppt_w"/>
                                          </p:val>
                                        </p:tav>
                                      </p:tavLst>
                                    </p:anim>
                                    <p:anim calcmode="lin" valueType="num">
                                      <p:cBhvr>
                                        <p:cTn id="68" dur="500" fill="hold"/>
                                        <p:tgtEl>
                                          <p:spTgt spid="30"/>
                                        </p:tgtEl>
                                        <p:attrNameLst>
                                          <p:attrName>ppt_h</p:attrName>
                                        </p:attrNameLst>
                                      </p:cBhvr>
                                      <p:tavLst>
                                        <p:tav tm="0">
                                          <p:val>
                                            <p:fltVal val="0"/>
                                          </p:val>
                                        </p:tav>
                                        <p:tav tm="100000">
                                          <p:val>
                                            <p:strVal val="#ppt_h"/>
                                          </p:val>
                                        </p:tav>
                                      </p:tavLst>
                                    </p:anim>
                                    <p:animEffect transition="in" filter="fade">
                                      <p:cBhvr>
                                        <p:cTn id="69" dur="500"/>
                                        <p:tgtEl>
                                          <p:spTgt spid="30"/>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32"/>
                                        </p:tgtEl>
                                        <p:attrNameLst>
                                          <p:attrName>style.visibility</p:attrName>
                                        </p:attrNameLst>
                                      </p:cBhvr>
                                      <p:to>
                                        <p:strVal val="visible"/>
                                      </p:to>
                                    </p:set>
                                    <p:anim calcmode="lin" valueType="num">
                                      <p:cBhvr>
                                        <p:cTn id="72" dur="500" fill="hold"/>
                                        <p:tgtEl>
                                          <p:spTgt spid="32"/>
                                        </p:tgtEl>
                                        <p:attrNameLst>
                                          <p:attrName>ppt_w</p:attrName>
                                        </p:attrNameLst>
                                      </p:cBhvr>
                                      <p:tavLst>
                                        <p:tav tm="0">
                                          <p:val>
                                            <p:fltVal val="0"/>
                                          </p:val>
                                        </p:tav>
                                        <p:tav tm="100000">
                                          <p:val>
                                            <p:strVal val="#ppt_w"/>
                                          </p:val>
                                        </p:tav>
                                      </p:tavLst>
                                    </p:anim>
                                    <p:anim calcmode="lin" valueType="num">
                                      <p:cBhvr>
                                        <p:cTn id="73" dur="500" fill="hold"/>
                                        <p:tgtEl>
                                          <p:spTgt spid="32"/>
                                        </p:tgtEl>
                                        <p:attrNameLst>
                                          <p:attrName>ppt_h</p:attrName>
                                        </p:attrNameLst>
                                      </p:cBhvr>
                                      <p:tavLst>
                                        <p:tav tm="0">
                                          <p:val>
                                            <p:fltVal val="0"/>
                                          </p:val>
                                        </p:tav>
                                        <p:tav tm="100000">
                                          <p:val>
                                            <p:strVal val="#ppt_h"/>
                                          </p:val>
                                        </p:tav>
                                      </p:tavLst>
                                    </p:anim>
                                    <p:animEffect transition="in" filter="fade">
                                      <p:cBhvr>
                                        <p:cTn id="74" dur="500"/>
                                        <p:tgtEl>
                                          <p:spTgt spid="32"/>
                                        </p:tgtEl>
                                      </p:cBhvr>
                                    </p:animEffect>
                                  </p:childTnLst>
                                </p:cTn>
                              </p:par>
                            </p:childTnLst>
                          </p:cTn>
                        </p:par>
                        <p:par>
                          <p:cTn id="75" fill="hold">
                            <p:stCondLst>
                              <p:cond delay="6500"/>
                            </p:stCondLst>
                            <p:childTnLst>
                              <p:par>
                                <p:cTn id="76" presetID="22" presetClass="entr" presetSubtype="4" fill="hold" nodeType="after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wipe(down)">
                                      <p:cBhvr>
                                        <p:cTn id="78" dur="500"/>
                                        <p:tgtEl>
                                          <p:spTgt spid="33"/>
                                        </p:tgtEl>
                                      </p:cBhvr>
                                    </p:animEffect>
                                  </p:childTnLst>
                                </p:cTn>
                              </p:par>
                              <p:par>
                                <p:cTn id="79" presetID="53" presetClass="entr" presetSubtype="16" fill="hold" nodeType="withEffect">
                                  <p:stCondLst>
                                    <p:cond delay="500"/>
                                  </p:stCondLst>
                                  <p:childTnLst>
                                    <p:set>
                                      <p:cBhvr>
                                        <p:cTn id="80" dur="1" fill="hold">
                                          <p:stCondLst>
                                            <p:cond delay="0"/>
                                          </p:stCondLst>
                                        </p:cTn>
                                        <p:tgtEl>
                                          <p:spTgt spid="34"/>
                                        </p:tgtEl>
                                        <p:attrNameLst>
                                          <p:attrName>style.visibility</p:attrName>
                                        </p:attrNameLst>
                                      </p:cBhvr>
                                      <p:to>
                                        <p:strVal val="visible"/>
                                      </p:to>
                                    </p:set>
                                    <p:anim calcmode="lin" valueType="num">
                                      <p:cBhvr>
                                        <p:cTn id="81" dur="500" fill="hold"/>
                                        <p:tgtEl>
                                          <p:spTgt spid="34"/>
                                        </p:tgtEl>
                                        <p:attrNameLst>
                                          <p:attrName>ppt_w</p:attrName>
                                        </p:attrNameLst>
                                      </p:cBhvr>
                                      <p:tavLst>
                                        <p:tav tm="0">
                                          <p:val>
                                            <p:fltVal val="0"/>
                                          </p:val>
                                        </p:tav>
                                        <p:tav tm="100000">
                                          <p:val>
                                            <p:strVal val="#ppt_w"/>
                                          </p:val>
                                        </p:tav>
                                      </p:tavLst>
                                    </p:anim>
                                    <p:anim calcmode="lin" valueType="num">
                                      <p:cBhvr>
                                        <p:cTn id="82" dur="500" fill="hold"/>
                                        <p:tgtEl>
                                          <p:spTgt spid="34"/>
                                        </p:tgtEl>
                                        <p:attrNameLst>
                                          <p:attrName>ppt_h</p:attrName>
                                        </p:attrNameLst>
                                      </p:cBhvr>
                                      <p:tavLst>
                                        <p:tav tm="0">
                                          <p:val>
                                            <p:fltVal val="0"/>
                                          </p:val>
                                        </p:tav>
                                        <p:tav tm="100000">
                                          <p:val>
                                            <p:strVal val="#ppt_h"/>
                                          </p:val>
                                        </p:tav>
                                      </p:tavLst>
                                    </p:anim>
                                    <p:animEffect transition="in" filter="fade">
                                      <p:cBhvr>
                                        <p:cTn id="83" dur="500"/>
                                        <p:tgtEl>
                                          <p:spTgt spid="34"/>
                                        </p:tgtEl>
                                      </p:cBhvr>
                                    </p:animEffect>
                                  </p:childTnLst>
                                </p:cTn>
                              </p:par>
                              <p:par>
                                <p:cTn id="84" presetID="53" presetClass="entr" presetSubtype="16" fill="hold" grpId="0" nodeType="withEffect">
                                  <p:stCondLst>
                                    <p:cond delay="500"/>
                                  </p:stCondLst>
                                  <p:childTnLst>
                                    <p:set>
                                      <p:cBhvr>
                                        <p:cTn id="85" dur="1" fill="hold">
                                          <p:stCondLst>
                                            <p:cond delay="0"/>
                                          </p:stCondLst>
                                        </p:cTn>
                                        <p:tgtEl>
                                          <p:spTgt spid="39"/>
                                        </p:tgtEl>
                                        <p:attrNameLst>
                                          <p:attrName>style.visibility</p:attrName>
                                        </p:attrNameLst>
                                      </p:cBhvr>
                                      <p:to>
                                        <p:strVal val="visible"/>
                                      </p:to>
                                    </p:set>
                                    <p:anim calcmode="lin" valueType="num">
                                      <p:cBhvr>
                                        <p:cTn id="86" dur="500" fill="hold"/>
                                        <p:tgtEl>
                                          <p:spTgt spid="39"/>
                                        </p:tgtEl>
                                        <p:attrNameLst>
                                          <p:attrName>ppt_w</p:attrName>
                                        </p:attrNameLst>
                                      </p:cBhvr>
                                      <p:tavLst>
                                        <p:tav tm="0">
                                          <p:val>
                                            <p:fltVal val="0"/>
                                          </p:val>
                                        </p:tav>
                                        <p:tav tm="100000">
                                          <p:val>
                                            <p:strVal val="#ppt_w"/>
                                          </p:val>
                                        </p:tav>
                                      </p:tavLst>
                                    </p:anim>
                                    <p:anim calcmode="lin" valueType="num">
                                      <p:cBhvr>
                                        <p:cTn id="87" dur="500" fill="hold"/>
                                        <p:tgtEl>
                                          <p:spTgt spid="39"/>
                                        </p:tgtEl>
                                        <p:attrNameLst>
                                          <p:attrName>ppt_h</p:attrName>
                                        </p:attrNameLst>
                                      </p:cBhvr>
                                      <p:tavLst>
                                        <p:tav tm="0">
                                          <p:val>
                                            <p:fltVal val="0"/>
                                          </p:val>
                                        </p:tav>
                                        <p:tav tm="100000">
                                          <p:val>
                                            <p:strVal val="#ppt_h"/>
                                          </p:val>
                                        </p:tav>
                                      </p:tavLst>
                                    </p:anim>
                                    <p:animEffect transition="in" filter="fade">
                                      <p:cBhvr>
                                        <p:cTn id="88" dur="500"/>
                                        <p:tgtEl>
                                          <p:spTgt spid="39"/>
                                        </p:tgtEl>
                                      </p:cBhvr>
                                    </p:animEffect>
                                  </p:childTnLst>
                                </p:cTn>
                              </p:par>
                              <p:par>
                                <p:cTn id="89" presetID="53" presetClass="entr" presetSubtype="16" fill="hold" grpId="0" nodeType="withEffect">
                                  <p:stCondLst>
                                    <p:cond delay="1000"/>
                                  </p:stCondLst>
                                  <p:childTnLst>
                                    <p:set>
                                      <p:cBhvr>
                                        <p:cTn id="90" dur="1" fill="hold">
                                          <p:stCondLst>
                                            <p:cond delay="0"/>
                                          </p:stCondLst>
                                        </p:cTn>
                                        <p:tgtEl>
                                          <p:spTgt spid="37"/>
                                        </p:tgtEl>
                                        <p:attrNameLst>
                                          <p:attrName>style.visibility</p:attrName>
                                        </p:attrNameLst>
                                      </p:cBhvr>
                                      <p:to>
                                        <p:strVal val="visible"/>
                                      </p:to>
                                    </p:set>
                                    <p:anim calcmode="lin" valueType="num">
                                      <p:cBhvr>
                                        <p:cTn id="91" dur="500" fill="hold"/>
                                        <p:tgtEl>
                                          <p:spTgt spid="37"/>
                                        </p:tgtEl>
                                        <p:attrNameLst>
                                          <p:attrName>ppt_w</p:attrName>
                                        </p:attrNameLst>
                                      </p:cBhvr>
                                      <p:tavLst>
                                        <p:tav tm="0">
                                          <p:val>
                                            <p:fltVal val="0"/>
                                          </p:val>
                                        </p:tav>
                                        <p:tav tm="100000">
                                          <p:val>
                                            <p:strVal val="#ppt_w"/>
                                          </p:val>
                                        </p:tav>
                                      </p:tavLst>
                                    </p:anim>
                                    <p:anim calcmode="lin" valueType="num">
                                      <p:cBhvr>
                                        <p:cTn id="92" dur="500" fill="hold"/>
                                        <p:tgtEl>
                                          <p:spTgt spid="37"/>
                                        </p:tgtEl>
                                        <p:attrNameLst>
                                          <p:attrName>ppt_h</p:attrName>
                                        </p:attrNameLst>
                                      </p:cBhvr>
                                      <p:tavLst>
                                        <p:tav tm="0">
                                          <p:val>
                                            <p:fltVal val="0"/>
                                          </p:val>
                                        </p:tav>
                                        <p:tav tm="100000">
                                          <p:val>
                                            <p:strVal val="#ppt_h"/>
                                          </p:val>
                                        </p:tav>
                                      </p:tavLst>
                                    </p:anim>
                                    <p:animEffect transition="in" filter="fade">
                                      <p:cBhvr>
                                        <p:cTn id="93" dur="500"/>
                                        <p:tgtEl>
                                          <p:spTgt spid="37"/>
                                        </p:tgtEl>
                                      </p:cBhvr>
                                    </p:animEffect>
                                  </p:childTnLst>
                                </p:cTn>
                              </p:par>
                              <p:par>
                                <p:cTn id="94" presetID="53" presetClass="entr" presetSubtype="16" fill="hold" grpId="0" nodeType="withEffect">
                                  <p:stCondLst>
                                    <p:cond delay="1500"/>
                                  </p:stCondLst>
                                  <p:childTnLst>
                                    <p:set>
                                      <p:cBhvr>
                                        <p:cTn id="95" dur="1" fill="hold">
                                          <p:stCondLst>
                                            <p:cond delay="0"/>
                                          </p:stCondLst>
                                        </p:cTn>
                                        <p:tgtEl>
                                          <p:spTgt spid="40"/>
                                        </p:tgtEl>
                                        <p:attrNameLst>
                                          <p:attrName>style.visibility</p:attrName>
                                        </p:attrNameLst>
                                      </p:cBhvr>
                                      <p:to>
                                        <p:strVal val="visible"/>
                                      </p:to>
                                    </p:set>
                                    <p:anim calcmode="lin" valueType="num">
                                      <p:cBhvr>
                                        <p:cTn id="96" dur="500" fill="hold"/>
                                        <p:tgtEl>
                                          <p:spTgt spid="40"/>
                                        </p:tgtEl>
                                        <p:attrNameLst>
                                          <p:attrName>ppt_w</p:attrName>
                                        </p:attrNameLst>
                                      </p:cBhvr>
                                      <p:tavLst>
                                        <p:tav tm="0">
                                          <p:val>
                                            <p:fltVal val="0"/>
                                          </p:val>
                                        </p:tav>
                                        <p:tav tm="100000">
                                          <p:val>
                                            <p:strVal val="#ppt_w"/>
                                          </p:val>
                                        </p:tav>
                                      </p:tavLst>
                                    </p:anim>
                                    <p:anim calcmode="lin" valueType="num">
                                      <p:cBhvr>
                                        <p:cTn id="97" dur="500" fill="hold"/>
                                        <p:tgtEl>
                                          <p:spTgt spid="40"/>
                                        </p:tgtEl>
                                        <p:attrNameLst>
                                          <p:attrName>ppt_h</p:attrName>
                                        </p:attrNameLst>
                                      </p:cBhvr>
                                      <p:tavLst>
                                        <p:tav tm="0">
                                          <p:val>
                                            <p:fltVal val="0"/>
                                          </p:val>
                                        </p:tav>
                                        <p:tav tm="100000">
                                          <p:val>
                                            <p:strVal val="#ppt_h"/>
                                          </p:val>
                                        </p:tav>
                                      </p:tavLst>
                                    </p:anim>
                                    <p:animEffect transition="in" filter="fade">
                                      <p:cBhvr>
                                        <p:cTn id="98" dur="500"/>
                                        <p:tgtEl>
                                          <p:spTgt spid="40"/>
                                        </p:tgtEl>
                                      </p:cBhvr>
                                    </p:animEffect>
                                  </p:childTnLst>
                                </p:cTn>
                              </p:par>
                              <p:par>
                                <p:cTn id="99" presetID="53" presetClass="entr" presetSubtype="16" fill="hold" grpId="0" nodeType="withEffect">
                                  <p:stCondLst>
                                    <p:cond delay="150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1500"/>
                                  </p:stCondLst>
                                  <p:childTnLst>
                                    <p:set>
                                      <p:cBhvr>
                                        <p:cTn id="105" dur="1" fill="hold">
                                          <p:stCondLst>
                                            <p:cond delay="0"/>
                                          </p:stCondLst>
                                        </p:cTn>
                                        <p:tgtEl>
                                          <p:spTgt spid="42"/>
                                        </p:tgtEl>
                                        <p:attrNameLst>
                                          <p:attrName>style.visibility</p:attrName>
                                        </p:attrNameLst>
                                      </p:cBhvr>
                                      <p:to>
                                        <p:strVal val="visible"/>
                                      </p:to>
                                    </p:set>
                                    <p:anim calcmode="lin" valueType="num">
                                      <p:cBhvr>
                                        <p:cTn id="106" dur="500" fill="hold"/>
                                        <p:tgtEl>
                                          <p:spTgt spid="42"/>
                                        </p:tgtEl>
                                        <p:attrNameLst>
                                          <p:attrName>ppt_w</p:attrName>
                                        </p:attrNameLst>
                                      </p:cBhvr>
                                      <p:tavLst>
                                        <p:tav tm="0">
                                          <p:val>
                                            <p:fltVal val="0"/>
                                          </p:val>
                                        </p:tav>
                                        <p:tav tm="100000">
                                          <p:val>
                                            <p:strVal val="#ppt_w"/>
                                          </p:val>
                                        </p:tav>
                                      </p:tavLst>
                                    </p:anim>
                                    <p:anim calcmode="lin" valueType="num">
                                      <p:cBhvr>
                                        <p:cTn id="107" dur="500" fill="hold"/>
                                        <p:tgtEl>
                                          <p:spTgt spid="42"/>
                                        </p:tgtEl>
                                        <p:attrNameLst>
                                          <p:attrName>ppt_h</p:attrName>
                                        </p:attrNameLst>
                                      </p:cBhvr>
                                      <p:tavLst>
                                        <p:tav tm="0">
                                          <p:val>
                                            <p:fltVal val="0"/>
                                          </p:val>
                                        </p:tav>
                                        <p:tav tm="100000">
                                          <p:val>
                                            <p:strVal val="#ppt_h"/>
                                          </p:val>
                                        </p:tav>
                                      </p:tavLst>
                                    </p:anim>
                                    <p:animEffect transition="in" filter="fade">
                                      <p:cBhvr>
                                        <p:cTn id="108" dur="500"/>
                                        <p:tgtEl>
                                          <p:spTgt spid="42"/>
                                        </p:tgtEl>
                                      </p:cBhvr>
                                    </p:animEffect>
                                  </p:childTnLst>
                                </p:cTn>
                              </p:par>
                              <p:par>
                                <p:cTn id="109" presetID="53" presetClass="entr" presetSubtype="16" fill="hold" grpId="0" nodeType="withEffect">
                                  <p:stCondLst>
                                    <p:cond delay="1500"/>
                                  </p:stCondLst>
                                  <p:childTnLst>
                                    <p:set>
                                      <p:cBhvr>
                                        <p:cTn id="110" dur="1" fill="hold">
                                          <p:stCondLst>
                                            <p:cond delay="0"/>
                                          </p:stCondLst>
                                        </p:cTn>
                                        <p:tgtEl>
                                          <p:spTgt spid="43"/>
                                        </p:tgtEl>
                                        <p:attrNameLst>
                                          <p:attrName>style.visibility</p:attrName>
                                        </p:attrNameLst>
                                      </p:cBhvr>
                                      <p:to>
                                        <p:strVal val="visible"/>
                                      </p:to>
                                    </p:set>
                                    <p:anim calcmode="lin" valueType="num">
                                      <p:cBhvr>
                                        <p:cTn id="111" dur="500" fill="hold"/>
                                        <p:tgtEl>
                                          <p:spTgt spid="43"/>
                                        </p:tgtEl>
                                        <p:attrNameLst>
                                          <p:attrName>ppt_w</p:attrName>
                                        </p:attrNameLst>
                                      </p:cBhvr>
                                      <p:tavLst>
                                        <p:tav tm="0">
                                          <p:val>
                                            <p:fltVal val="0"/>
                                          </p:val>
                                        </p:tav>
                                        <p:tav tm="100000">
                                          <p:val>
                                            <p:strVal val="#ppt_w"/>
                                          </p:val>
                                        </p:tav>
                                      </p:tavLst>
                                    </p:anim>
                                    <p:anim calcmode="lin" valueType="num">
                                      <p:cBhvr>
                                        <p:cTn id="112" dur="500" fill="hold"/>
                                        <p:tgtEl>
                                          <p:spTgt spid="43"/>
                                        </p:tgtEl>
                                        <p:attrNameLst>
                                          <p:attrName>ppt_h</p:attrName>
                                        </p:attrNameLst>
                                      </p:cBhvr>
                                      <p:tavLst>
                                        <p:tav tm="0">
                                          <p:val>
                                            <p:fltVal val="0"/>
                                          </p:val>
                                        </p:tav>
                                        <p:tav tm="100000">
                                          <p:val>
                                            <p:strVal val="#ppt_h"/>
                                          </p:val>
                                        </p:tav>
                                      </p:tavLst>
                                    </p:anim>
                                    <p:animEffect transition="in" filter="fade">
                                      <p:cBhvr>
                                        <p:cTn id="113" dur="500"/>
                                        <p:tgtEl>
                                          <p:spTgt spid="43"/>
                                        </p:tgtEl>
                                      </p:cBhvr>
                                    </p:animEffect>
                                  </p:childTnLst>
                                </p:cTn>
                              </p:par>
                            </p:childTnLst>
                          </p:cTn>
                        </p:par>
                        <p:par>
                          <p:cTn id="114" fill="hold">
                            <p:stCondLst>
                              <p:cond delay="8500"/>
                            </p:stCondLst>
                            <p:childTnLst>
                              <p:par>
                                <p:cTn id="115" presetID="22" presetClass="entr" presetSubtype="4" fill="hold" nodeType="afterEffect">
                                  <p:stCondLst>
                                    <p:cond delay="0"/>
                                  </p:stCondLst>
                                  <p:childTnLst>
                                    <p:set>
                                      <p:cBhvr>
                                        <p:cTn id="116" dur="1" fill="hold">
                                          <p:stCondLst>
                                            <p:cond delay="0"/>
                                          </p:stCondLst>
                                        </p:cTn>
                                        <p:tgtEl>
                                          <p:spTgt spid="4"/>
                                        </p:tgtEl>
                                        <p:attrNameLst>
                                          <p:attrName>style.visibility</p:attrName>
                                        </p:attrNameLst>
                                      </p:cBhvr>
                                      <p:to>
                                        <p:strVal val="visible"/>
                                      </p:to>
                                    </p:set>
                                    <p:animEffect transition="in" filter="wipe(down)">
                                      <p:cBhvr>
                                        <p:cTn id="117" dur="500"/>
                                        <p:tgtEl>
                                          <p:spTgt spid="4"/>
                                        </p:tgtEl>
                                      </p:cBhvr>
                                    </p:animEffect>
                                  </p:childTnLst>
                                </p:cTn>
                              </p:par>
                              <p:par>
                                <p:cTn id="118" presetID="53" presetClass="entr" presetSubtype="16" fill="hold" nodeType="withEffect">
                                  <p:stCondLst>
                                    <p:cond delay="0"/>
                                  </p:stCondLst>
                                  <p:childTnLst>
                                    <p:set>
                                      <p:cBhvr>
                                        <p:cTn id="119" dur="1" fill="hold">
                                          <p:stCondLst>
                                            <p:cond delay="0"/>
                                          </p:stCondLst>
                                        </p:cTn>
                                        <p:tgtEl>
                                          <p:spTgt spid="10"/>
                                        </p:tgtEl>
                                        <p:attrNameLst>
                                          <p:attrName>style.visibility</p:attrName>
                                        </p:attrNameLst>
                                      </p:cBhvr>
                                      <p:to>
                                        <p:strVal val="visible"/>
                                      </p:to>
                                    </p:set>
                                    <p:anim calcmode="lin" valueType="num">
                                      <p:cBhvr>
                                        <p:cTn id="120" dur="500" fill="hold"/>
                                        <p:tgtEl>
                                          <p:spTgt spid="10"/>
                                        </p:tgtEl>
                                        <p:attrNameLst>
                                          <p:attrName>ppt_w</p:attrName>
                                        </p:attrNameLst>
                                      </p:cBhvr>
                                      <p:tavLst>
                                        <p:tav tm="0">
                                          <p:val>
                                            <p:fltVal val="0"/>
                                          </p:val>
                                        </p:tav>
                                        <p:tav tm="100000">
                                          <p:val>
                                            <p:strVal val="#ppt_w"/>
                                          </p:val>
                                        </p:tav>
                                      </p:tavLst>
                                    </p:anim>
                                    <p:anim calcmode="lin" valueType="num">
                                      <p:cBhvr>
                                        <p:cTn id="121" dur="500" fill="hold"/>
                                        <p:tgtEl>
                                          <p:spTgt spid="10"/>
                                        </p:tgtEl>
                                        <p:attrNameLst>
                                          <p:attrName>ppt_h</p:attrName>
                                        </p:attrNameLst>
                                      </p:cBhvr>
                                      <p:tavLst>
                                        <p:tav tm="0">
                                          <p:val>
                                            <p:fltVal val="0"/>
                                          </p:val>
                                        </p:tav>
                                        <p:tav tm="100000">
                                          <p:val>
                                            <p:strVal val="#ppt_h"/>
                                          </p:val>
                                        </p:tav>
                                      </p:tavLst>
                                    </p:anim>
                                    <p:animEffect transition="in" filter="fade">
                                      <p:cBhvr>
                                        <p:cTn id="122" dur="500"/>
                                        <p:tgtEl>
                                          <p:spTgt spid="10"/>
                                        </p:tgtEl>
                                      </p:cBhvr>
                                    </p:animEffect>
                                  </p:childTnLst>
                                </p:cTn>
                              </p:par>
                            </p:childTnLst>
                          </p:cTn>
                        </p:par>
                        <p:par>
                          <p:cTn id="123" fill="hold">
                            <p:stCondLst>
                              <p:cond delay="9000"/>
                            </p:stCondLst>
                            <p:childTnLst>
                              <p:par>
                                <p:cTn id="124" presetID="22" presetClass="entr" presetSubtype="4" fill="hold" nodeType="afterEffect">
                                  <p:stCondLst>
                                    <p:cond delay="0"/>
                                  </p:stCondLst>
                                  <p:childTnLst>
                                    <p:set>
                                      <p:cBhvr>
                                        <p:cTn id="125" dur="1" fill="hold">
                                          <p:stCondLst>
                                            <p:cond delay="0"/>
                                          </p:stCondLst>
                                        </p:cTn>
                                        <p:tgtEl>
                                          <p:spTgt spid="5"/>
                                        </p:tgtEl>
                                        <p:attrNameLst>
                                          <p:attrName>style.visibility</p:attrName>
                                        </p:attrNameLst>
                                      </p:cBhvr>
                                      <p:to>
                                        <p:strVal val="visible"/>
                                      </p:to>
                                    </p:set>
                                    <p:animEffect transition="in" filter="wipe(down)">
                                      <p:cBhvr>
                                        <p:cTn id="126" dur="500"/>
                                        <p:tgtEl>
                                          <p:spTgt spid="5"/>
                                        </p:tgtEl>
                                      </p:cBhvr>
                                    </p:animEffect>
                                  </p:childTnLst>
                                </p:cTn>
                              </p:par>
                            </p:childTnLst>
                          </p:cTn>
                        </p:par>
                        <p:par>
                          <p:cTn id="127" fill="hold">
                            <p:stCondLst>
                              <p:cond delay="9500"/>
                            </p:stCondLst>
                            <p:childTnLst>
                              <p:par>
                                <p:cTn id="128" presetID="22" presetClass="entr" presetSubtype="1" fill="hold" nodeType="afterEffect">
                                  <p:stCondLst>
                                    <p:cond delay="0"/>
                                  </p:stCondLst>
                                  <p:childTnLst>
                                    <p:set>
                                      <p:cBhvr>
                                        <p:cTn id="129" dur="1" fill="hold">
                                          <p:stCondLst>
                                            <p:cond delay="0"/>
                                          </p:stCondLst>
                                        </p:cTn>
                                        <p:tgtEl>
                                          <p:spTgt spid="6"/>
                                        </p:tgtEl>
                                        <p:attrNameLst>
                                          <p:attrName>style.visibility</p:attrName>
                                        </p:attrNameLst>
                                      </p:cBhvr>
                                      <p:to>
                                        <p:strVal val="visible"/>
                                      </p:to>
                                    </p:set>
                                    <p:animEffect transition="in" filter="wipe(up)">
                                      <p:cBhvr>
                                        <p:cTn id="130" dur="500"/>
                                        <p:tgtEl>
                                          <p:spTgt spid="6"/>
                                        </p:tgtEl>
                                      </p:cBhvr>
                                    </p:animEffect>
                                  </p:childTnLst>
                                </p:cTn>
                              </p:par>
                              <p:par>
                                <p:cTn id="131" presetID="53" presetClass="entr" presetSubtype="16" fill="hold" nodeType="withEffect">
                                  <p:stCondLst>
                                    <p:cond delay="0"/>
                                  </p:stCondLst>
                                  <p:childTnLst>
                                    <p:set>
                                      <p:cBhvr>
                                        <p:cTn id="132" dur="1" fill="hold">
                                          <p:stCondLst>
                                            <p:cond delay="0"/>
                                          </p:stCondLst>
                                        </p:cTn>
                                        <p:tgtEl>
                                          <p:spTgt spid="7"/>
                                        </p:tgtEl>
                                        <p:attrNameLst>
                                          <p:attrName>style.visibility</p:attrName>
                                        </p:attrNameLst>
                                      </p:cBhvr>
                                      <p:to>
                                        <p:strVal val="visible"/>
                                      </p:to>
                                    </p:set>
                                    <p:anim calcmode="lin" valueType="num">
                                      <p:cBhvr>
                                        <p:cTn id="133" dur="500" fill="hold"/>
                                        <p:tgtEl>
                                          <p:spTgt spid="7"/>
                                        </p:tgtEl>
                                        <p:attrNameLst>
                                          <p:attrName>ppt_w</p:attrName>
                                        </p:attrNameLst>
                                      </p:cBhvr>
                                      <p:tavLst>
                                        <p:tav tm="0">
                                          <p:val>
                                            <p:fltVal val="0"/>
                                          </p:val>
                                        </p:tav>
                                        <p:tav tm="100000">
                                          <p:val>
                                            <p:strVal val="#ppt_w"/>
                                          </p:val>
                                        </p:tav>
                                      </p:tavLst>
                                    </p:anim>
                                    <p:anim calcmode="lin" valueType="num">
                                      <p:cBhvr>
                                        <p:cTn id="134" dur="500" fill="hold"/>
                                        <p:tgtEl>
                                          <p:spTgt spid="7"/>
                                        </p:tgtEl>
                                        <p:attrNameLst>
                                          <p:attrName>ppt_h</p:attrName>
                                        </p:attrNameLst>
                                      </p:cBhvr>
                                      <p:tavLst>
                                        <p:tav tm="0">
                                          <p:val>
                                            <p:fltVal val="0"/>
                                          </p:val>
                                        </p:tav>
                                        <p:tav tm="100000">
                                          <p:val>
                                            <p:strVal val="#ppt_h"/>
                                          </p:val>
                                        </p:tav>
                                      </p:tavLst>
                                    </p:anim>
                                    <p:animEffect transition="in" filter="fade">
                                      <p:cBhvr>
                                        <p:cTn id="135" dur="500"/>
                                        <p:tgtEl>
                                          <p:spTgt spid="7"/>
                                        </p:tgtEl>
                                      </p:cBhvr>
                                    </p:animEffect>
                                  </p:childTnLst>
                                </p:cTn>
                              </p:par>
                            </p:childTnLst>
                          </p:cTn>
                        </p:par>
                      </p:childTnLst>
                    </p:cTn>
                  </p:par>
                  <p:par>
                    <p:cTn id="136" fill="hold">
                      <p:stCondLst>
                        <p:cond delay="indefinite"/>
                      </p:stCondLst>
                      <p:childTnLst>
                        <p:par>
                          <p:cTn id="137" fill="hold">
                            <p:stCondLst>
                              <p:cond delay="0"/>
                            </p:stCondLst>
                            <p:childTnLst>
                              <p:par>
                                <p:cTn id="138" presetID="42" presetClass="entr" presetSubtype="0" fill="hold" nodeType="clickEffect">
                                  <p:stCondLst>
                                    <p:cond delay="0"/>
                                  </p:stCondLst>
                                  <p:childTnLst>
                                    <p:set>
                                      <p:cBhvr>
                                        <p:cTn id="139" dur="1" fill="hold">
                                          <p:stCondLst>
                                            <p:cond delay="0"/>
                                          </p:stCondLst>
                                        </p:cTn>
                                        <p:tgtEl>
                                          <p:spTgt spid="45"/>
                                        </p:tgtEl>
                                        <p:attrNameLst>
                                          <p:attrName>style.visibility</p:attrName>
                                        </p:attrNameLst>
                                      </p:cBhvr>
                                      <p:to>
                                        <p:strVal val="visible"/>
                                      </p:to>
                                    </p:set>
                                    <p:animEffect transition="in" filter="fade">
                                      <p:cBhvr>
                                        <p:cTn id="140" dur="1000"/>
                                        <p:tgtEl>
                                          <p:spTgt spid="45"/>
                                        </p:tgtEl>
                                      </p:cBhvr>
                                    </p:animEffect>
                                    <p:anim calcmode="lin" valueType="num">
                                      <p:cBhvr>
                                        <p:cTn id="141" dur="1000" fill="hold"/>
                                        <p:tgtEl>
                                          <p:spTgt spid="45"/>
                                        </p:tgtEl>
                                        <p:attrNameLst>
                                          <p:attrName>ppt_x</p:attrName>
                                        </p:attrNameLst>
                                      </p:cBhvr>
                                      <p:tavLst>
                                        <p:tav tm="0">
                                          <p:val>
                                            <p:strVal val="#ppt_x"/>
                                          </p:val>
                                        </p:tav>
                                        <p:tav tm="100000">
                                          <p:val>
                                            <p:strVal val="#ppt_x"/>
                                          </p:val>
                                        </p:tav>
                                      </p:tavLst>
                                    </p:anim>
                                    <p:anim calcmode="lin" valueType="num">
                                      <p:cBhvr>
                                        <p:cTn id="142"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4" grpId="0" animBg="1"/>
      <p:bldP spid="26" grpId="0" animBg="1"/>
      <p:bldP spid="30" grpId="0" animBg="1"/>
      <p:bldP spid="32" grpId="0" animBg="1"/>
      <p:bldP spid="37" grpId="0" animBg="1"/>
      <p:bldP spid="39" grpId="0" animBg="1"/>
      <p:bldP spid="40" grpId="0"/>
      <p:bldP spid="41" grpId="0"/>
      <p:bldP spid="42" grpId="0"/>
      <p:bldP spid="43"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4" name="直接连接符 3"/>
          <p:cNvCxnSpPr/>
          <p:nvPr/>
        </p:nvCxnSpPr>
        <p:spPr>
          <a:xfrm>
            <a:off x="1602444" y="3561144"/>
            <a:ext cx="1014247" cy="10798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a:endCxn id="35" idx="1"/>
          </p:cNvCxnSpPr>
          <p:nvPr/>
        </p:nvCxnSpPr>
        <p:spPr>
          <a:xfrm flipV="1">
            <a:off x="3071826" y="2882155"/>
            <a:ext cx="1230214" cy="87498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057927" y="2751265"/>
            <a:ext cx="1241815" cy="23716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6" idx="3"/>
          </p:cNvCxnSpPr>
          <p:nvPr/>
        </p:nvCxnSpPr>
        <p:spPr>
          <a:xfrm flipV="1">
            <a:off x="6893654" y="2097262"/>
            <a:ext cx="539919" cy="676909"/>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8" name="标题 11"/>
          <p:cNvSpPr txBox="1">
            <a:spLocks/>
          </p:cNvSpPr>
          <p:nvPr/>
        </p:nvSpPr>
        <p:spPr>
          <a:xfrm>
            <a:off x="755444" y="2445087"/>
            <a:ext cx="1494902"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9" name="标题 11"/>
          <p:cNvSpPr txBox="1">
            <a:spLocks/>
          </p:cNvSpPr>
          <p:nvPr/>
        </p:nvSpPr>
        <p:spPr>
          <a:xfrm>
            <a:off x="738572" y="2232541"/>
            <a:ext cx="1708459"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输入文字标题</a:t>
            </a:r>
          </a:p>
        </p:txBody>
      </p:sp>
      <p:sp>
        <p:nvSpPr>
          <p:cNvPr id="10" name="标题 11"/>
          <p:cNvSpPr txBox="1">
            <a:spLocks/>
          </p:cNvSpPr>
          <p:nvPr/>
        </p:nvSpPr>
        <p:spPr>
          <a:xfrm>
            <a:off x="2520306" y="4388796"/>
            <a:ext cx="1494902"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11" name="标题 11"/>
          <p:cNvSpPr txBox="1">
            <a:spLocks/>
          </p:cNvSpPr>
          <p:nvPr/>
        </p:nvSpPr>
        <p:spPr>
          <a:xfrm>
            <a:off x="2520306" y="4176250"/>
            <a:ext cx="1708459"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输入文字标题</a:t>
            </a:r>
          </a:p>
        </p:txBody>
      </p:sp>
      <p:sp>
        <p:nvSpPr>
          <p:cNvPr id="12" name="标题 11"/>
          <p:cNvSpPr txBox="1">
            <a:spLocks/>
          </p:cNvSpPr>
          <p:nvPr/>
        </p:nvSpPr>
        <p:spPr>
          <a:xfrm>
            <a:off x="4156937" y="1689199"/>
            <a:ext cx="1494902"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13" name="标题 11"/>
          <p:cNvSpPr txBox="1">
            <a:spLocks/>
          </p:cNvSpPr>
          <p:nvPr/>
        </p:nvSpPr>
        <p:spPr>
          <a:xfrm>
            <a:off x="4140064" y="1476653"/>
            <a:ext cx="1708459"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输入文字标题</a:t>
            </a:r>
          </a:p>
        </p:txBody>
      </p:sp>
      <p:sp>
        <p:nvSpPr>
          <p:cNvPr id="14" name="标题 11"/>
          <p:cNvSpPr txBox="1">
            <a:spLocks/>
          </p:cNvSpPr>
          <p:nvPr/>
        </p:nvSpPr>
        <p:spPr>
          <a:xfrm>
            <a:off x="5938671" y="3740893"/>
            <a:ext cx="1494902"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15" name="标题 11"/>
          <p:cNvSpPr txBox="1">
            <a:spLocks/>
          </p:cNvSpPr>
          <p:nvPr/>
        </p:nvSpPr>
        <p:spPr>
          <a:xfrm>
            <a:off x="5921798" y="3528347"/>
            <a:ext cx="1708459"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输入文字标题</a:t>
            </a:r>
          </a:p>
        </p:txBody>
      </p:sp>
      <p:sp>
        <p:nvSpPr>
          <p:cNvPr id="16" name="标题 11"/>
          <p:cNvSpPr txBox="1">
            <a:spLocks/>
          </p:cNvSpPr>
          <p:nvPr/>
        </p:nvSpPr>
        <p:spPr>
          <a:xfrm>
            <a:off x="7342461" y="2823030"/>
            <a:ext cx="1494902"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17" name="标题 11"/>
          <p:cNvSpPr txBox="1">
            <a:spLocks/>
          </p:cNvSpPr>
          <p:nvPr/>
        </p:nvSpPr>
        <p:spPr>
          <a:xfrm>
            <a:off x="7325589" y="2610484"/>
            <a:ext cx="1708459"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输入文字标题</a:t>
            </a:r>
          </a:p>
        </p:txBody>
      </p:sp>
      <p:grpSp>
        <p:nvGrpSpPr>
          <p:cNvPr id="18" name="组合 17"/>
          <p:cNvGrpSpPr/>
          <p:nvPr/>
        </p:nvGrpSpPr>
        <p:grpSpPr>
          <a:xfrm>
            <a:off x="889629" y="3196584"/>
            <a:ext cx="945087" cy="945087"/>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0" name="椭圆 19"/>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21" name="组合 20"/>
          <p:cNvGrpSpPr/>
          <p:nvPr/>
        </p:nvGrpSpPr>
        <p:grpSpPr>
          <a:xfrm>
            <a:off x="2644238" y="3073692"/>
            <a:ext cx="950676" cy="950676"/>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3" name="椭圆 22"/>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24" name="组合 23"/>
          <p:cNvGrpSpPr/>
          <p:nvPr/>
        </p:nvGrpSpPr>
        <p:grpSpPr>
          <a:xfrm>
            <a:off x="4249632" y="2404057"/>
            <a:ext cx="985559" cy="985559"/>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6" name="椭圆 2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27" name="组合 26"/>
          <p:cNvGrpSpPr/>
          <p:nvPr/>
        </p:nvGrpSpPr>
        <p:grpSpPr>
          <a:xfrm>
            <a:off x="5982102" y="2311320"/>
            <a:ext cx="974447" cy="974447"/>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9" name="椭圆 2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30" name="组合 29"/>
          <p:cNvGrpSpPr/>
          <p:nvPr/>
        </p:nvGrpSpPr>
        <p:grpSpPr>
          <a:xfrm>
            <a:off x="7369800" y="1399718"/>
            <a:ext cx="919857" cy="919857"/>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2" name="椭圆 31"/>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sp>
        <p:nvSpPr>
          <p:cNvPr id="33" name="标题 11"/>
          <p:cNvSpPr txBox="1">
            <a:spLocks/>
          </p:cNvSpPr>
          <p:nvPr/>
        </p:nvSpPr>
        <p:spPr>
          <a:xfrm>
            <a:off x="900549" y="3423786"/>
            <a:ext cx="892343"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dirty="0">
                <a:solidFill>
                  <a:schemeClr val="bg1"/>
                </a:solidFill>
                <a:latin typeface="Impact MT Std" pitchFamily="34" charset="0"/>
                <a:ea typeface="微软雅黑" panose="020B0503020204020204" pitchFamily="34" charset="-122"/>
              </a:rPr>
              <a:t>2015</a:t>
            </a:r>
            <a:endParaRPr lang="zh-CN" altLang="en-US" sz="2099" dirty="0">
              <a:solidFill>
                <a:schemeClr val="bg1"/>
              </a:solidFill>
              <a:latin typeface="Impact MT Std" pitchFamily="34" charset="0"/>
              <a:ea typeface="微软雅黑" panose="020B0503020204020204" pitchFamily="34" charset="-122"/>
            </a:endParaRPr>
          </a:p>
        </p:txBody>
      </p:sp>
      <p:sp>
        <p:nvSpPr>
          <p:cNvPr id="34" name="标题 11"/>
          <p:cNvSpPr txBox="1">
            <a:spLocks/>
          </p:cNvSpPr>
          <p:nvPr/>
        </p:nvSpPr>
        <p:spPr>
          <a:xfrm>
            <a:off x="2574299" y="3258388"/>
            <a:ext cx="1037447"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dirty="0">
                <a:solidFill>
                  <a:schemeClr val="bg1"/>
                </a:solidFill>
                <a:latin typeface="Impact MT Std" pitchFamily="34" charset="0"/>
                <a:ea typeface="微软雅黑" panose="020B0503020204020204" pitchFamily="34" charset="-122"/>
              </a:rPr>
              <a:t>2016</a:t>
            </a:r>
            <a:endParaRPr lang="zh-CN" altLang="en-US" sz="2099" dirty="0">
              <a:solidFill>
                <a:schemeClr val="bg1"/>
              </a:solidFill>
              <a:latin typeface="Impact MT Std" pitchFamily="34" charset="0"/>
              <a:ea typeface="微软雅黑" panose="020B0503020204020204" pitchFamily="34" charset="-122"/>
            </a:endParaRPr>
          </a:p>
        </p:txBody>
      </p:sp>
      <p:sp>
        <p:nvSpPr>
          <p:cNvPr id="35" name="标题 11"/>
          <p:cNvSpPr txBox="1">
            <a:spLocks/>
          </p:cNvSpPr>
          <p:nvPr/>
        </p:nvSpPr>
        <p:spPr>
          <a:xfrm>
            <a:off x="4302040" y="2667899"/>
            <a:ext cx="880743"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dirty="0">
                <a:solidFill>
                  <a:schemeClr val="bg1"/>
                </a:solidFill>
                <a:latin typeface="Impact MT Std" pitchFamily="34" charset="0"/>
                <a:ea typeface="微软雅黑" panose="020B0503020204020204" pitchFamily="34" charset="-122"/>
              </a:rPr>
              <a:t>2017</a:t>
            </a:r>
            <a:endParaRPr lang="zh-CN" altLang="en-US" sz="2099" dirty="0">
              <a:solidFill>
                <a:schemeClr val="bg1"/>
              </a:solidFill>
              <a:latin typeface="Impact MT Std" pitchFamily="34" charset="0"/>
              <a:ea typeface="微软雅黑" panose="020B0503020204020204" pitchFamily="34" charset="-122"/>
            </a:endParaRPr>
          </a:p>
        </p:txBody>
      </p:sp>
      <p:sp>
        <p:nvSpPr>
          <p:cNvPr id="36" name="标题 11"/>
          <p:cNvSpPr txBox="1">
            <a:spLocks/>
          </p:cNvSpPr>
          <p:nvPr/>
        </p:nvSpPr>
        <p:spPr>
          <a:xfrm>
            <a:off x="5980589" y="2559915"/>
            <a:ext cx="913065"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dirty="0">
                <a:solidFill>
                  <a:schemeClr val="bg1"/>
                </a:solidFill>
                <a:latin typeface="Impact MT Std" pitchFamily="34" charset="0"/>
                <a:ea typeface="微软雅黑" panose="020B0503020204020204" pitchFamily="34" charset="-122"/>
              </a:rPr>
              <a:t>2018</a:t>
            </a:r>
            <a:endParaRPr lang="zh-CN" altLang="en-US" sz="2099" dirty="0">
              <a:solidFill>
                <a:schemeClr val="bg1"/>
              </a:solidFill>
              <a:latin typeface="Impact MT Std" pitchFamily="34" charset="0"/>
              <a:ea typeface="微软雅黑" panose="020B0503020204020204" pitchFamily="34" charset="-122"/>
            </a:endParaRPr>
          </a:p>
        </p:txBody>
      </p:sp>
      <p:sp>
        <p:nvSpPr>
          <p:cNvPr id="37" name="标题 11"/>
          <p:cNvSpPr txBox="1">
            <a:spLocks/>
          </p:cNvSpPr>
          <p:nvPr/>
        </p:nvSpPr>
        <p:spPr>
          <a:xfrm>
            <a:off x="7325589" y="1608029"/>
            <a:ext cx="973733"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dirty="0">
                <a:solidFill>
                  <a:schemeClr val="bg1"/>
                </a:solidFill>
                <a:latin typeface="Impact MT Std" pitchFamily="34" charset="0"/>
                <a:ea typeface="微软雅黑" panose="020B0503020204020204" pitchFamily="34" charset="-122"/>
              </a:rPr>
              <a:t>2019</a:t>
            </a:r>
            <a:endParaRPr lang="zh-CN" altLang="en-US" sz="2099" dirty="0">
              <a:solidFill>
                <a:schemeClr val="bg1"/>
              </a:solidFill>
              <a:latin typeface="Impact MT Std" pitchFamily="34" charset="0"/>
              <a:ea typeface="微软雅黑" panose="020B0503020204020204" pitchFamily="34" charset="-122"/>
            </a:endParaRPr>
          </a:p>
        </p:txBody>
      </p:sp>
      <p:pic>
        <p:nvPicPr>
          <p:cNvPr id="38" name="Picture 3" descr="C:\Users\ABC\Desktop\GR-010 (2).png"/>
          <p:cNvPicPr>
            <a:picLocks noChangeAspect="1" noChangeArrowheads="1"/>
          </p:cNvPicPr>
          <p:nvPr/>
        </p:nvPicPr>
        <p:blipFill>
          <a:blip r:embed="rId8"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C:\Users\ABC\Desktop\GR-010 (2).png"/>
          <p:cNvPicPr>
            <a:picLocks noChangeAspect="1" noChangeArrowheads="1"/>
          </p:cNvPicPr>
          <p:nvPr/>
        </p:nvPicPr>
        <p:blipFill>
          <a:blip r:embed="rId9">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40" name="矩形 39"/>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262059022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1000"/>
                                        <p:tgtEl>
                                          <p:spTgt spid="39"/>
                                        </p:tgtEl>
                                      </p:cBhvr>
                                    </p:animEffect>
                                  </p:childTnLst>
                                </p:cTn>
                              </p:par>
                              <p:par>
                                <p:cTn id="8" presetID="1" presetClass="entr" presetSubtype="0" fill="hold" nodeType="withEffect">
                                  <p:stCondLst>
                                    <p:cond delay="0"/>
                                  </p:stCondLst>
                                  <p:childTnLst>
                                    <p:set>
                                      <p:cBhvr>
                                        <p:cTn id="9" dur="1" fill="hold">
                                          <p:stCondLst>
                                            <p:cond delay="0"/>
                                          </p:stCondLst>
                                        </p:cTn>
                                        <p:tgtEl>
                                          <p:spTgt spid="38"/>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38"/>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p:cTn id="16" dur="500" fill="hold"/>
                                        <p:tgtEl>
                                          <p:spTgt spid="40"/>
                                        </p:tgtEl>
                                        <p:attrNameLst>
                                          <p:attrName>ppt_w</p:attrName>
                                        </p:attrNameLst>
                                      </p:cBhvr>
                                      <p:tavLst>
                                        <p:tav tm="0">
                                          <p:val>
                                            <p:fltVal val="0"/>
                                          </p:val>
                                        </p:tav>
                                        <p:tav tm="100000">
                                          <p:val>
                                            <p:strVal val="#ppt_w"/>
                                          </p:val>
                                        </p:tav>
                                      </p:tavLst>
                                    </p:anim>
                                    <p:anim calcmode="lin" valueType="num">
                                      <p:cBhvr>
                                        <p:cTn id="17" dur="500" fill="hold"/>
                                        <p:tgtEl>
                                          <p:spTgt spid="40"/>
                                        </p:tgtEl>
                                        <p:attrNameLst>
                                          <p:attrName>ppt_h</p:attrName>
                                        </p:attrNameLst>
                                      </p:cBhvr>
                                      <p:tavLst>
                                        <p:tav tm="0">
                                          <p:val>
                                            <p:fltVal val="0"/>
                                          </p:val>
                                        </p:tav>
                                        <p:tav tm="100000">
                                          <p:val>
                                            <p:strVal val="#ppt_h"/>
                                          </p:val>
                                        </p:tav>
                                      </p:tavLst>
                                    </p:anim>
                                  </p:childTnLst>
                                </p:cTn>
                              </p:par>
                              <p:par>
                                <p:cTn id="18" presetID="53" presetClass="entr" presetSubtype="16"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Effect transition="in" filter="fade">
                                      <p:cBhvr>
                                        <p:cTn id="22" dur="500"/>
                                        <p:tgtEl>
                                          <p:spTgt spid="18"/>
                                        </p:tgtEl>
                                      </p:cBhvr>
                                    </p:animEffect>
                                  </p:childTnLst>
                                </p:cTn>
                              </p:par>
                              <p:par>
                                <p:cTn id="23" presetID="53" presetClass="entr" presetSubtype="16"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par>
                          <p:cTn id="28" fill="hold">
                            <p:stCondLst>
                              <p:cond delay="500"/>
                            </p:stCondLst>
                            <p:childTnLst>
                              <p:par>
                                <p:cTn id="29" presetID="53" presetClass="entr" presetSubtype="16"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fltVal val="0"/>
                                          </p:val>
                                        </p:tav>
                                        <p:tav tm="100000">
                                          <p:val>
                                            <p:strVal val="#ppt_h"/>
                                          </p:val>
                                        </p:tav>
                                      </p:tavLst>
                                    </p:anim>
                                    <p:animEffect transition="in" filter="fade">
                                      <p:cBhvr>
                                        <p:cTn id="33" dur="500"/>
                                        <p:tgtEl>
                                          <p:spTgt spid="33"/>
                                        </p:tgtEl>
                                      </p:cBhvr>
                                    </p:animEffect>
                                  </p:childTnLst>
                                </p:cTn>
                              </p:par>
                            </p:childTnLst>
                          </p:cTn>
                        </p:par>
                        <p:par>
                          <p:cTn id="34" fill="hold">
                            <p:stCondLst>
                              <p:cond delay="1000"/>
                            </p:stCondLst>
                            <p:childTnLst>
                              <p:par>
                                <p:cTn id="35" presetID="53" presetClass="entr" presetSubtype="16"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par>
                                <p:cTn id="40" presetID="53" presetClass="entr" presetSubtype="16" fill="hold"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childTnLst>
                          </p:cTn>
                        </p:par>
                        <p:par>
                          <p:cTn id="45" fill="hold">
                            <p:stCondLst>
                              <p:cond delay="1500"/>
                            </p:stCondLst>
                            <p:childTnLst>
                              <p:par>
                                <p:cTn id="46" presetID="53" presetClass="entr" presetSubtype="16"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par>
                                <p:cTn id="51" presetID="53" presetClass="entr" presetSubtype="16" fill="hold" nodeType="with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fltVal val="0"/>
                                          </p:val>
                                        </p:tav>
                                        <p:tav tm="100000">
                                          <p:val>
                                            <p:strVal val="#ppt_h"/>
                                          </p:val>
                                        </p:tav>
                                      </p:tavLst>
                                    </p:anim>
                                    <p:animEffect transition="in" filter="fade">
                                      <p:cBhvr>
                                        <p:cTn id="55" dur="500"/>
                                        <p:tgtEl>
                                          <p:spTgt spid="27"/>
                                        </p:tgtEl>
                                      </p:cBhvr>
                                    </p:animEffect>
                                  </p:childTnLst>
                                </p:cTn>
                              </p:par>
                            </p:childTnLst>
                          </p:cTn>
                        </p:par>
                        <p:par>
                          <p:cTn id="56" fill="hold">
                            <p:stCondLst>
                              <p:cond delay="2000"/>
                            </p:stCondLst>
                            <p:childTnLst>
                              <p:par>
                                <p:cTn id="57" presetID="53" presetClass="entr" presetSubtype="16"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p:cTn id="59" dur="500" fill="hold"/>
                                        <p:tgtEl>
                                          <p:spTgt spid="36"/>
                                        </p:tgtEl>
                                        <p:attrNameLst>
                                          <p:attrName>ppt_w</p:attrName>
                                        </p:attrNameLst>
                                      </p:cBhvr>
                                      <p:tavLst>
                                        <p:tav tm="0">
                                          <p:val>
                                            <p:fltVal val="0"/>
                                          </p:val>
                                        </p:tav>
                                        <p:tav tm="100000">
                                          <p:val>
                                            <p:strVal val="#ppt_w"/>
                                          </p:val>
                                        </p:tav>
                                      </p:tavLst>
                                    </p:anim>
                                    <p:anim calcmode="lin" valueType="num">
                                      <p:cBhvr>
                                        <p:cTn id="60" dur="500" fill="hold"/>
                                        <p:tgtEl>
                                          <p:spTgt spid="36"/>
                                        </p:tgtEl>
                                        <p:attrNameLst>
                                          <p:attrName>ppt_h</p:attrName>
                                        </p:attrNameLst>
                                      </p:cBhvr>
                                      <p:tavLst>
                                        <p:tav tm="0">
                                          <p:val>
                                            <p:fltVal val="0"/>
                                          </p:val>
                                        </p:tav>
                                        <p:tav tm="100000">
                                          <p:val>
                                            <p:strVal val="#ppt_h"/>
                                          </p:val>
                                        </p:tav>
                                      </p:tavLst>
                                    </p:anim>
                                    <p:animEffect transition="in" filter="fade">
                                      <p:cBhvr>
                                        <p:cTn id="61" dur="500"/>
                                        <p:tgtEl>
                                          <p:spTgt spid="36"/>
                                        </p:tgtEl>
                                      </p:cBhvr>
                                    </p:animEffect>
                                  </p:childTnLst>
                                </p:cTn>
                              </p:par>
                              <p:par>
                                <p:cTn id="62" presetID="53" presetClass="entr" presetSubtype="16" fill="hold" nodeType="with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p:cTn id="64" dur="500" fill="hold"/>
                                        <p:tgtEl>
                                          <p:spTgt spid="30"/>
                                        </p:tgtEl>
                                        <p:attrNameLst>
                                          <p:attrName>ppt_w</p:attrName>
                                        </p:attrNameLst>
                                      </p:cBhvr>
                                      <p:tavLst>
                                        <p:tav tm="0">
                                          <p:val>
                                            <p:fltVal val="0"/>
                                          </p:val>
                                        </p:tav>
                                        <p:tav tm="100000">
                                          <p:val>
                                            <p:strVal val="#ppt_w"/>
                                          </p:val>
                                        </p:tav>
                                      </p:tavLst>
                                    </p:anim>
                                    <p:anim calcmode="lin" valueType="num">
                                      <p:cBhvr>
                                        <p:cTn id="65" dur="500" fill="hold"/>
                                        <p:tgtEl>
                                          <p:spTgt spid="30"/>
                                        </p:tgtEl>
                                        <p:attrNameLst>
                                          <p:attrName>ppt_h</p:attrName>
                                        </p:attrNameLst>
                                      </p:cBhvr>
                                      <p:tavLst>
                                        <p:tav tm="0">
                                          <p:val>
                                            <p:fltVal val="0"/>
                                          </p:val>
                                        </p:tav>
                                        <p:tav tm="100000">
                                          <p:val>
                                            <p:strVal val="#ppt_h"/>
                                          </p:val>
                                        </p:tav>
                                      </p:tavLst>
                                    </p:anim>
                                    <p:animEffect transition="in" filter="fade">
                                      <p:cBhvr>
                                        <p:cTn id="66" dur="500"/>
                                        <p:tgtEl>
                                          <p:spTgt spid="30"/>
                                        </p:tgtEl>
                                      </p:cBhvr>
                                    </p:animEffect>
                                  </p:childTnLst>
                                </p:cTn>
                              </p:par>
                            </p:childTnLst>
                          </p:cTn>
                        </p:par>
                        <p:par>
                          <p:cTn id="67" fill="hold">
                            <p:stCondLst>
                              <p:cond delay="2500"/>
                            </p:stCondLst>
                            <p:childTnLst>
                              <p:par>
                                <p:cTn id="68" presetID="53" presetClass="entr" presetSubtype="16" fill="hold" grpId="0" nodeType="afterEffect">
                                  <p:stCondLst>
                                    <p:cond delay="0"/>
                                  </p:stCondLst>
                                  <p:childTnLst>
                                    <p:set>
                                      <p:cBhvr>
                                        <p:cTn id="69" dur="1" fill="hold">
                                          <p:stCondLst>
                                            <p:cond delay="0"/>
                                          </p:stCondLst>
                                        </p:cTn>
                                        <p:tgtEl>
                                          <p:spTgt spid="37"/>
                                        </p:tgtEl>
                                        <p:attrNameLst>
                                          <p:attrName>style.visibility</p:attrName>
                                        </p:attrNameLst>
                                      </p:cBhvr>
                                      <p:to>
                                        <p:strVal val="visible"/>
                                      </p:to>
                                    </p:set>
                                    <p:anim calcmode="lin" valueType="num">
                                      <p:cBhvr>
                                        <p:cTn id="70" dur="500" fill="hold"/>
                                        <p:tgtEl>
                                          <p:spTgt spid="37"/>
                                        </p:tgtEl>
                                        <p:attrNameLst>
                                          <p:attrName>ppt_w</p:attrName>
                                        </p:attrNameLst>
                                      </p:cBhvr>
                                      <p:tavLst>
                                        <p:tav tm="0">
                                          <p:val>
                                            <p:fltVal val="0"/>
                                          </p:val>
                                        </p:tav>
                                        <p:tav tm="100000">
                                          <p:val>
                                            <p:strVal val="#ppt_w"/>
                                          </p:val>
                                        </p:tav>
                                      </p:tavLst>
                                    </p:anim>
                                    <p:anim calcmode="lin" valueType="num">
                                      <p:cBhvr>
                                        <p:cTn id="71" dur="500" fill="hold"/>
                                        <p:tgtEl>
                                          <p:spTgt spid="37"/>
                                        </p:tgtEl>
                                        <p:attrNameLst>
                                          <p:attrName>ppt_h</p:attrName>
                                        </p:attrNameLst>
                                      </p:cBhvr>
                                      <p:tavLst>
                                        <p:tav tm="0">
                                          <p:val>
                                            <p:fltVal val="0"/>
                                          </p:val>
                                        </p:tav>
                                        <p:tav tm="100000">
                                          <p:val>
                                            <p:strVal val="#ppt_h"/>
                                          </p:val>
                                        </p:tav>
                                      </p:tavLst>
                                    </p:anim>
                                    <p:animEffect transition="in" filter="fade">
                                      <p:cBhvr>
                                        <p:cTn id="72" dur="500"/>
                                        <p:tgtEl>
                                          <p:spTgt spid="37"/>
                                        </p:tgtEl>
                                      </p:cBhvr>
                                    </p:animEffect>
                                  </p:childTnLst>
                                </p:cTn>
                              </p:par>
                              <p:par>
                                <p:cTn id="73" presetID="22" presetClass="entr" presetSubtype="4" fill="hold" nodeType="withEffect">
                                  <p:stCondLst>
                                    <p:cond delay="500"/>
                                  </p:stCondLst>
                                  <p:childTnLst>
                                    <p:set>
                                      <p:cBhvr>
                                        <p:cTn id="74" dur="1" fill="hold">
                                          <p:stCondLst>
                                            <p:cond delay="0"/>
                                          </p:stCondLst>
                                        </p:cTn>
                                        <p:tgtEl>
                                          <p:spTgt spid="4"/>
                                        </p:tgtEl>
                                        <p:attrNameLst>
                                          <p:attrName>style.visibility</p:attrName>
                                        </p:attrNameLst>
                                      </p:cBhvr>
                                      <p:to>
                                        <p:strVal val="visible"/>
                                      </p:to>
                                    </p:set>
                                    <p:animEffect transition="in" filter="wipe(down)">
                                      <p:cBhvr>
                                        <p:cTn id="75" dur="500"/>
                                        <p:tgtEl>
                                          <p:spTgt spid="4"/>
                                        </p:tgtEl>
                                      </p:cBhvr>
                                    </p:animEffect>
                                  </p:childTnLst>
                                </p:cTn>
                              </p:par>
                              <p:par>
                                <p:cTn id="76" presetID="22" presetClass="entr" presetSubtype="8" fill="hold" nodeType="withEffect">
                                  <p:stCondLst>
                                    <p:cond delay="500"/>
                                  </p:stCondLst>
                                  <p:childTnLst>
                                    <p:set>
                                      <p:cBhvr>
                                        <p:cTn id="77" dur="1" fill="hold">
                                          <p:stCondLst>
                                            <p:cond delay="0"/>
                                          </p:stCondLst>
                                        </p:cTn>
                                        <p:tgtEl>
                                          <p:spTgt spid="6"/>
                                        </p:tgtEl>
                                        <p:attrNameLst>
                                          <p:attrName>style.visibility</p:attrName>
                                        </p:attrNameLst>
                                      </p:cBhvr>
                                      <p:to>
                                        <p:strVal val="visible"/>
                                      </p:to>
                                    </p:set>
                                    <p:animEffect transition="in" filter="wipe(left)">
                                      <p:cBhvr>
                                        <p:cTn id="78" dur="500"/>
                                        <p:tgtEl>
                                          <p:spTgt spid="6"/>
                                        </p:tgtEl>
                                      </p:cBhvr>
                                    </p:animEffect>
                                  </p:childTnLst>
                                </p:cTn>
                              </p:par>
                              <p:par>
                                <p:cTn id="79" presetID="22" presetClass="entr" presetSubtype="4" fill="hold" nodeType="withEffect">
                                  <p:stCondLst>
                                    <p:cond delay="500"/>
                                  </p:stCondLst>
                                  <p:childTnLst>
                                    <p:set>
                                      <p:cBhvr>
                                        <p:cTn id="80" dur="1" fill="hold">
                                          <p:stCondLst>
                                            <p:cond delay="0"/>
                                          </p:stCondLst>
                                        </p:cTn>
                                        <p:tgtEl>
                                          <p:spTgt spid="7"/>
                                        </p:tgtEl>
                                        <p:attrNameLst>
                                          <p:attrName>style.visibility</p:attrName>
                                        </p:attrNameLst>
                                      </p:cBhvr>
                                      <p:to>
                                        <p:strVal val="visible"/>
                                      </p:to>
                                    </p:set>
                                    <p:animEffect transition="in" filter="wipe(down)">
                                      <p:cBhvr>
                                        <p:cTn id="81" dur="500"/>
                                        <p:tgtEl>
                                          <p:spTgt spid="7"/>
                                        </p:tgtEl>
                                      </p:cBhvr>
                                    </p:animEffect>
                                  </p:childTnLst>
                                </p:cTn>
                              </p:par>
                              <p:par>
                                <p:cTn id="82" presetID="22" presetClass="entr" presetSubtype="4" fill="hold" nodeType="withEffect">
                                  <p:stCondLst>
                                    <p:cond delay="500"/>
                                  </p:stCondLst>
                                  <p:childTnLst>
                                    <p:set>
                                      <p:cBhvr>
                                        <p:cTn id="83" dur="1" fill="hold">
                                          <p:stCondLst>
                                            <p:cond delay="0"/>
                                          </p:stCondLst>
                                        </p:cTn>
                                        <p:tgtEl>
                                          <p:spTgt spid="5"/>
                                        </p:tgtEl>
                                        <p:attrNameLst>
                                          <p:attrName>style.visibility</p:attrName>
                                        </p:attrNameLst>
                                      </p:cBhvr>
                                      <p:to>
                                        <p:strVal val="visible"/>
                                      </p:to>
                                    </p:set>
                                    <p:animEffect transition="in" filter="wipe(down)">
                                      <p:cBhvr>
                                        <p:cTn id="84" dur="500"/>
                                        <p:tgtEl>
                                          <p:spTgt spid="5"/>
                                        </p:tgtEl>
                                      </p:cBhvr>
                                    </p:animEffect>
                                  </p:childTnLst>
                                </p:cTn>
                              </p:par>
                            </p:childTnLst>
                          </p:cTn>
                        </p:par>
                        <p:par>
                          <p:cTn id="85" fill="hold">
                            <p:stCondLst>
                              <p:cond delay="3500"/>
                            </p:stCondLst>
                            <p:childTnLst>
                              <p:par>
                                <p:cTn id="86" presetID="53" presetClass="entr" presetSubtype="16"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 calcmode="lin" valueType="num">
                                      <p:cBhvr>
                                        <p:cTn id="88" dur="500" fill="hold"/>
                                        <p:tgtEl>
                                          <p:spTgt spid="9"/>
                                        </p:tgtEl>
                                        <p:attrNameLst>
                                          <p:attrName>ppt_w</p:attrName>
                                        </p:attrNameLst>
                                      </p:cBhvr>
                                      <p:tavLst>
                                        <p:tav tm="0">
                                          <p:val>
                                            <p:fltVal val="0"/>
                                          </p:val>
                                        </p:tav>
                                        <p:tav tm="100000">
                                          <p:val>
                                            <p:strVal val="#ppt_w"/>
                                          </p:val>
                                        </p:tav>
                                      </p:tavLst>
                                    </p:anim>
                                    <p:anim calcmode="lin" valueType="num">
                                      <p:cBhvr>
                                        <p:cTn id="89" dur="500" fill="hold"/>
                                        <p:tgtEl>
                                          <p:spTgt spid="9"/>
                                        </p:tgtEl>
                                        <p:attrNameLst>
                                          <p:attrName>ppt_h</p:attrName>
                                        </p:attrNameLst>
                                      </p:cBhvr>
                                      <p:tavLst>
                                        <p:tav tm="0">
                                          <p:val>
                                            <p:fltVal val="0"/>
                                          </p:val>
                                        </p:tav>
                                        <p:tav tm="100000">
                                          <p:val>
                                            <p:strVal val="#ppt_h"/>
                                          </p:val>
                                        </p:tav>
                                      </p:tavLst>
                                    </p:anim>
                                    <p:animEffect transition="in" filter="fade">
                                      <p:cBhvr>
                                        <p:cTn id="90" dur="500"/>
                                        <p:tgtEl>
                                          <p:spTgt spid="9"/>
                                        </p:tgtEl>
                                      </p:cBhvr>
                                    </p:animEffect>
                                  </p:childTnLst>
                                </p:cTn>
                              </p:par>
                            </p:childTnLst>
                          </p:cTn>
                        </p:par>
                        <p:par>
                          <p:cTn id="91" fill="hold">
                            <p:stCondLst>
                              <p:cond delay="4000"/>
                            </p:stCondLst>
                            <p:childTnLst>
                              <p:par>
                                <p:cTn id="92" presetID="53" presetClass="entr" presetSubtype="16" fill="hold" grpId="0" nodeType="afterEffect">
                                  <p:stCondLst>
                                    <p:cond delay="0"/>
                                  </p:stCondLst>
                                  <p:childTnLst>
                                    <p:set>
                                      <p:cBhvr>
                                        <p:cTn id="93" dur="1" fill="hold">
                                          <p:stCondLst>
                                            <p:cond delay="0"/>
                                          </p:stCondLst>
                                        </p:cTn>
                                        <p:tgtEl>
                                          <p:spTgt spid="8"/>
                                        </p:tgtEl>
                                        <p:attrNameLst>
                                          <p:attrName>style.visibility</p:attrName>
                                        </p:attrNameLst>
                                      </p:cBhvr>
                                      <p:to>
                                        <p:strVal val="visible"/>
                                      </p:to>
                                    </p:set>
                                    <p:anim calcmode="lin" valueType="num">
                                      <p:cBhvr>
                                        <p:cTn id="94" dur="500" fill="hold"/>
                                        <p:tgtEl>
                                          <p:spTgt spid="8"/>
                                        </p:tgtEl>
                                        <p:attrNameLst>
                                          <p:attrName>ppt_w</p:attrName>
                                        </p:attrNameLst>
                                      </p:cBhvr>
                                      <p:tavLst>
                                        <p:tav tm="0">
                                          <p:val>
                                            <p:fltVal val="0"/>
                                          </p:val>
                                        </p:tav>
                                        <p:tav tm="100000">
                                          <p:val>
                                            <p:strVal val="#ppt_w"/>
                                          </p:val>
                                        </p:tav>
                                      </p:tavLst>
                                    </p:anim>
                                    <p:anim calcmode="lin" valueType="num">
                                      <p:cBhvr>
                                        <p:cTn id="95" dur="500" fill="hold"/>
                                        <p:tgtEl>
                                          <p:spTgt spid="8"/>
                                        </p:tgtEl>
                                        <p:attrNameLst>
                                          <p:attrName>ppt_h</p:attrName>
                                        </p:attrNameLst>
                                      </p:cBhvr>
                                      <p:tavLst>
                                        <p:tav tm="0">
                                          <p:val>
                                            <p:fltVal val="0"/>
                                          </p:val>
                                        </p:tav>
                                        <p:tav tm="100000">
                                          <p:val>
                                            <p:strVal val="#ppt_h"/>
                                          </p:val>
                                        </p:tav>
                                      </p:tavLst>
                                    </p:anim>
                                    <p:animEffect transition="in" filter="fade">
                                      <p:cBhvr>
                                        <p:cTn id="96" dur="500"/>
                                        <p:tgtEl>
                                          <p:spTgt spid="8"/>
                                        </p:tgtEl>
                                      </p:cBhvr>
                                    </p:animEffect>
                                  </p:childTnLst>
                                </p:cTn>
                              </p:par>
                            </p:childTnLst>
                          </p:cTn>
                        </p:par>
                        <p:par>
                          <p:cTn id="97" fill="hold">
                            <p:stCondLst>
                              <p:cond delay="4500"/>
                            </p:stCondLst>
                            <p:childTnLst>
                              <p:par>
                                <p:cTn id="98" presetID="53" presetClass="entr" presetSubtype="16" fill="hold" grpId="0" nodeType="afterEffect">
                                  <p:stCondLst>
                                    <p:cond delay="0"/>
                                  </p:stCondLst>
                                  <p:childTnLst>
                                    <p:set>
                                      <p:cBhvr>
                                        <p:cTn id="99" dur="1" fill="hold">
                                          <p:stCondLst>
                                            <p:cond delay="0"/>
                                          </p:stCondLst>
                                        </p:cTn>
                                        <p:tgtEl>
                                          <p:spTgt spid="11"/>
                                        </p:tgtEl>
                                        <p:attrNameLst>
                                          <p:attrName>style.visibility</p:attrName>
                                        </p:attrNameLst>
                                      </p:cBhvr>
                                      <p:to>
                                        <p:strVal val="visible"/>
                                      </p:to>
                                    </p:set>
                                    <p:anim calcmode="lin" valueType="num">
                                      <p:cBhvr>
                                        <p:cTn id="100" dur="500" fill="hold"/>
                                        <p:tgtEl>
                                          <p:spTgt spid="11"/>
                                        </p:tgtEl>
                                        <p:attrNameLst>
                                          <p:attrName>ppt_w</p:attrName>
                                        </p:attrNameLst>
                                      </p:cBhvr>
                                      <p:tavLst>
                                        <p:tav tm="0">
                                          <p:val>
                                            <p:fltVal val="0"/>
                                          </p:val>
                                        </p:tav>
                                        <p:tav tm="100000">
                                          <p:val>
                                            <p:strVal val="#ppt_w"/>
                                          </p:val>
                                        </p:tav>
                                      </p:tavLst>
                                    </p:anim>
                                    <p:anim calcmode="lin" valueType="num">
                                      <p:cBhvr>
                                        <p:cTn id="101" dur="500" fill="hold"/>
                                        <p:tgtEl>
                                          <p:spTgt spid="11"/>
                                        </p:tgtEl>
                                        <p:attrNameLst>
                                          <p:attrName>ppt_h</p:attrName>
                                        </p:attrNameLst>
                                      </p:cBhvr>
                                      <p:tavLst>
                                        <p:tav tm="0">
                                          <p:val>
                                            <p:fltVal val="0"/>
                                          </p:val>
                                        </p:tav>
                                        <p:tav tm="100000">
                                          <p:val>
                                            <p:strVal val="#ppt_h"/>
                                          </p:val>
                                        </p:tav>
                                      </p:tavLst>
                                    </p:anim>
                                    <p:animEffect transition="in" filter="fade">
                                      <p:cBhvr>
                                        <p:cTn id="102" dur="500"/>
                                        <p:tgtEl>
                                          <p:spTgt spid="11"/>
                                        </p:tgtEl>
                                      </p:cBhvr>
                                    </p:animEffect>
                                  </p:childTnLst>
                                </p:cTn>
                              </p:par>
                            </p:childTnLst>
                          </p:cTn>
                        </p:par>
                        <p:par>
                          <p:cTn id="103" fill="hold">
                            <p:stCondLst>
                              <p:cond delay="5000"/>
                            </p:stCondLst>
                            <p:childTnLst>
                              <p:par>
                                <p:cTn id="104" presetID="53" presetClass="entr" presetSubtype="16" fill="hold" grpId="0" nodeType="afterEffect">
                                  <p:stCondLst>
                                    <p:cond delay="0"/>
                                  </p:stCondLst>
                                  <p:childTnLst>
                                    <p:set>
                                      <p:cBhvr>
                                        <p:cTn id="105" dur="1" fill="hold">
                                          <p:stCondLst>
                                            <p:cond delay="0"/>
                                          </p:stCondLst>
                                        </p:cTn>
                                        <p:tgtEl>
                                          <p:spTgt spid="10"/>
                                        </p:tgtEl>
                                        <p:attrNameLst>
                                          <p:attrName>style.visibility</p:attrName>
                                        </p:attrNameLst>
                                      </p:cBhvr>
                                      <p:to>
                                        <p:strVal val="visible"/>
                                      </p:to>
                                    </p:set>
                                    <p:anim calcmode="lin" valueType="num">
                                      <p:cBhvr>
                                        <p:cTn id="106" dur="500" fill="hold"/>
                                        <p:tgtEl>
                                          <p:spTgt spid="10"/>
                                        </p:tgtEl>
                                        <p:attrNameLst>
                                          <p:attrName>ppt_w</p:attrName>
                                        </p:attrNameLst>
                                      </p:cBhvr>
                                      <p:tavLst>
                                        <p:tav tm="0">
                                          <p:val>
                                            <p:fltVal val="0"/>
                                          </p:val>
                                        </p:tav>
                                        <p:tav tm="100000">
                                          <p:val>
                                            <p:strVal val="#ppt_w"/>
                                          </p:val>
                                        </p:tav>
                                      </p:tavLst>
                                    </p:anim>
                                    <p:anim calcmode="lin" valueType="num">
                                      <p:cBhvr>
                                        <p:cTn id="107" dur="500" fill="hold"/>
                                        <p:tgtEl>
                                          <p:spTgt spid="10"/>
                                        </p:tgtEl>
                                        <p:attrNameLst>
                                          <p:attrName>ppt_h</p:attrName>
                                        </p:attrNameLst>
                                      </p:cBhvr>
                                      <p:tavLst>
                                        <p:tav tm="0">
                                          <p:val>
                                            <p:fltVal val="0"/>
                                          </p:val>
                                        </p:tav>
                                        <p:tav tm="100000">
                                          <p:val>
                                            <p:strVal val="#ppt_h"/>
                                          </p:val>
                                        </p:tav>
                                      </p:tavLst>
                                    </p:anim>
                                    <p:animEffect transition="in" filter="fade">
                                      <p:cBhvr>
                                        <p:cTn id="108" dur="500"/>
                                        <p:tgtEl>
                                          <p:spTgt spid="10"/>
                                        </p:tgtEl>
                                      </p:cBhvr>
                                    </p:animEffect>
                                  </p:childTnLst>
                                </p:cTn>
                              </p:par>
                            </p:childTnLst>
                          </p:cTn>
                        </p:par>
                        <p:par>
                          <p:cTn id="109" fill="hold">
                            <p:stCondLst>
                              <p:cond delay="5500"/>
                            </p:stCondLst>
                            <p:childTnLst>
                              <p:par>
                                <p:cTn id="110" presetID="53" presetClass="entr" presetSubtype="16" fill="hold" grpId="0" nodeType="afterEffect">
                                  <p:stCondLst>
                                    <p:cond delay="0"/>
                                  </p:stCondLst>
                                  <p:childTnLst>
                                    <p:set>
                                      <p:cBhvr>
                                        <p:cTn id="111" dur="1" fill="hold">
                                          <p:stCondLst>
                                            <p:cond delay="0"/>
                                          </p:stCondLst>
                                        </p:cTn>
                                        <p:tgtEl>
                                          <p:spTgt spid="13"/>
                                        </p:tgtEl>
                                        <p:attrNameLst>
                                          <p:attrName>style.visibility</p:attrName>
                                        </p:attrNameLst>
                                      </p:cBhvr>
                                      <p:to>
                                        <p:strVal val="visible"/>
                                      </p:to>
                                    </p:set>
                                    <p:anim calcmode="lin" valueType="num">
                                      <p:cBhvr>
                                        <p:cTn id="112" dur="500" fill="hold"/>
                                        <p:tgtEl>
                                          <p:spTgt spid="13"/>
                                        </p:tgtEl>
                                        <p:attrNameLst>
                                          <p:attrName>ppt_w</p:attrName>
                                        </p:attrNameLst>
                                      </p:cBhvr>
                                      <p:tavLst>
                                        <p:tav tm="0">
                                          <p:val>
                                            <p:fltVal val="0"/>
                                          </p:val>
                                        </p:tav>
                                        <p:tav tm="100000">
                                          <p:val>
                                            <p:strVal val="#ppt_w"/>
                                          </p:val>
                                        </p:tav>
                                      </p:tavLst>
                                    </p:anim>
                                    <p:anim calcmode="lin" valueType="num">
                                      <p:cBhvr>
                                        <p:cTn id="113" dur="500" fill="hold"/>
                                        <p:tgtEl>
                                          <p:spTgt spid="13"/>
                                        </p:tgtEl>
                                        <p:attrNameLst>
                                          <p:attrName>ppt_h</p:attrName>
                                        </p:attrNameLst>
                                      </p:cBhvr>
                                      <p:tavLst>
                                        <p:tav tm="0">
                                          <p:val>
                                            <p:fltVal val="0"/>
                                          </p:val>
                                        </p:tav>
                                        <p:tav tm="100000">
                                          <p:val>
                                            <p:strVal val="#ppt_h"/>
                                          </p:val>
                                        </p:tav>
                                      </p:tavLst>
                                    </p:anim>
                                    <p:animEffect transition="in" filter="fade">
                                      <p:cBhvr>
                                        <p:cTn id="114" dur="500"/>
                                        <p:tgtEl>
                                          <p:spTgt spid="13"/>
                                        </p:tgtEl>
                                      </p:cBhvr>
                                    </p:animEffect>
                                  </p:childTnLst>
                                </p:cTn>
                              </p:par>
                            </p:childTnLst>
                          </p:cTn>
                        </p:par>
                        <p:par>
                          <p:cTn id="115" fill="hold">
                            <p:stCondLst>
                              <p:cond delay="6000"/>
                            </p:stCondLst>
                            <p:childTnLst>
                              <p:par>
                                <p:cTn id="116" presetID="53" presetClass="entr" presetSubtype="16" fill="hold" grpId="0" nodeType="afterEffect">
                                  <p:stCondLst>
                                    <p:cond delay="0"/>
                                  </p:stCondLst>
                                  <p:childTnLst>
                                    <p:set>
                                      <p:cBhvr>
                                        <p:cTn id="117" dur="1" fill="hold">
                                          <p:stCondLst>
                                            <p:cond delay="0"/>
                                          </p:stCondLst>
                                        </p:cTn>
                                        <p:tgtEl>
                                          <p:spTgt spid="12"/>
                                        </p:tgtEl>
                                        <p:attrNameLst>
                                          <p:attrName>style.visibility</p:attrName>
                                        </p:attrNameLst>
                                      </p:cBhvr>
                                      <p:to>
                                        <p:strVal val="visible"/>
                                      </p:to>
                                    </p:set>
                                    <p:anim calcmode="lin" valueType="num">
                                      <p:cBhvr>
                                        <p:cTn id="118" dur="500" fill="hold"/>
                                        <p:tgtEl>
                                          <p:spTgt spid="12"/>
                                        </p:tgtEl>
                                        <p:attrNameLst>
                                          <p:attrName>ppt_w</p:attrName>
                                        </p:attrNameLst>
                                      </p:cBhvr>
                                      <p:tavLst>
                                        <p:tav tm="0">
                                          <p:val>
                                            <p:fltVal val="0"/>
                                          </p:val>
                                        </p:tav>
                                        <p:tav tm="100000">
                                          <p:val>
                                            <p:strVal val="#ppt_w"/>
                                          </p:val>
                                        </p:tav>
                                      </p:tavLst>
                                    </p:anim>
                                    <p:anim calcmode="lin" valueType="num">
                                      <p:cBhvr>
                                        <p:cTn id="119" dur="500" fill="hold"/>
                                        <p:tgtEl>
                                          <p:spTgt spid="12"/>
                                        </p:tgtEl>
                                        <p:attrNameLst>
                                          <p:attrName>ppt_h</p:attrName>
                                        </p:attrNameLst>
                                      </p:cBhvr>
                                      <p:tavLst>
                                        <p:tav tm="0">
                                          <p:val>
                                            <p:fltVal val="0"/>
                                          </p:val>
                                        </p:tav>
                                        <p:tav tm="100000">
                                          <p:val>
                                            <p:strVal val="#ppt_h"/>
                                          </p:val>
                                        </p:tav>
                                      </p:tavLst>
                                    </p:anim>
                                    <p:animEffect transition="in" filter="fade">
                                      <p:cBhvr>
                                        <p:cTn id="120" dur="500"/>
                                        <p:tgtEl>
                                          <p:spTgt spid="12"/>
                                        </p:tgtEl>
                                      </p:cBhvr>
                                    </p:animEffect>
                                  </p:childTnLst>
                                </p:cTn>
                              </p:par>
                            </p:childTnLst>
                          </p:cTn>
                        </p:par>
                        <p:par>
                          <p:cTn id="121" fill="hold">
                            <p:stCondLst>
                              <p:cond delay="6500"/>
                            </p:stCondLst>
                            <p:childTnLst>
                              <p:par>
                                <p:cTn id="122" presetID="53" presetClass="entr" presetSubtype="16" fill="hold" grpId="0" nodeType="afterEffect">
                                  <p:stCondLst>
                                    <p:cond delay="0"/>
                                  </p:stCondLst>
                                  <p:childTnLst>
                                    <p:set>
                                      <p:cBhvr>
                                        <p:cTn id="123" dur="1" fill="hold">
                                          <p:stCondLst>
                                            <p:cond delay="0"/>
                                          </p:stCondLst>
                                        </p:cTn>
                                        <p:tgtEl>
                                          <p:spTgt spid="15"/>
                                        </p:tgtEl>
                                        <p:attrNameLst>
                                          <p:attrName>style.visibility</p:attrName>
                                        </p:attrNameLst>
                                      </p:cBhvr>
                                      <p:to>
                                        <p:strVal val="visible"/>
                                      </p:to>
                                    </p:set>
                                    <p:anim calcmode="lin" valueType="num">
                                      <p:cBhvr>
                                        <p:cTn id="124" dur="500" fill="hold"/>
                                        <p:tgtEl>
                                          <p:spTgt spid="15"/>
                                        </p:tgtEl>
                                        <p:attrNameLst>
                                          <p:attrName>ppt_w</p:attrName>
                                        </p:attrNameLst>
                                      </p:cBhvr>
                                      <p:tavLst>
                                        <p:tav tm="0">
                                          <p:val>
                                            <p:fltVal val="0"/>
                                          </p:val>
                                        </p:tav>
                                        <p:tav tm="100000">
                                          <p:val>
                                            <p:strVal val="#ppt_w"/>
                                          </p:val>
                                        </p:tav>
                                      </p:tavLst>
                                    </p:anim>
                                    <p:anim calcmode="lin" valueType="num">
                                      <p:cBhvr>
                                        <p:cTn id="125" dur="500" fill="hold"/>
                                        <p:tgtEl>
                                          <p:spTgt spid="15"/>
                                        </p:tgtEl>
                                        <p:attrNameLst>
                                          <p:attrName>ppt_h</p:attrName>
                                        </p:attrNameLst>
                                      </p:cBhvr>
                                      <p:tavLst>
                                        <p:tav tm="0">
                                          <p:val>
                                            <p:fltVal val="0"/>
                                          </p:val>
                                        </p:tav>
                                        <p:tav tm="100000">
                                          <p:val>
                                            <p:strVal val="#ppt_h"/>
                                          </p:val>
                                        </p:tav>
                                      </p:tavLst>
                                    </p:anim>
                                    <p:animEffect transition="in" filter="fade">
                                      <p:cBhvr>
                                        <p:cTn id="126" dur="500"/>
                                        <p:tgtEl>
                                          <p:spTgt spid="15"/>
                                        </p:tgtEl>
                                      </p:cBhvr>
                                    </p:animEffect>
                                  </p:childTnLst>
                                </p:cTn>
                              </p:par>
                            </p:childTnLst>
                          </p:cTn>
                        </p:par>
                        <p:par>
                          <p:cTn id="127" fill="hold">
                            <p:stCondLst>
                              <p:cond delay="7000"/>
                            </p:stCondLst>
                            <p:childTnLst>
                              <p:par>
                                <p:cTn id="128" presetID="53" presetClass="entr" presetSubtype="16" fill="hold" grpId="0" nodeType="afterEffect">
                                  <p:stCondLst>
                                    <p:cond delay="0"/>
                                  </p:stCondLst>
                                  <p:childTnLst>
                                    <p:set>
                                      <p:cBhvr>
                                        <p:cTn id="129" dur="1" fill="hold">
                                          <p:stCondLst>
                                            <p:cond delay="0"/>
                                          </p:stCondLst>
                                        </p:cTn>
                                        <p:tgtEl>
                                          <p:spTgt spid="14"/>
                                        </p:tgtEl>
                                        <p:attrNameLst>
                                          <p:attrName>style.visibility</p:attrName>
                                        </p:attrNameLst>
                                      </p:cBhvr>
                                      <p:to>
                                        <p:strVal val="visible"/>
                                      </p:to>
                                    </p:set>
                                    <p:anim calcmode="lin" valueType="num">
                                      <p:cBhvr>
                                        <p:cTn id="130" dur="500" fill="hold"/>
                                        <p:tgtEl>
                                          <p:spTgt spid="14"/>
                                        </p:tgtEl>
                                        <p:attrNameLst>
                                          <p:attrName>ppt_w</p:attrName>
                                        </p:attrNameLst>
                                      </p:cBhvr>
                                      <p:tavLst>
                                        <p:tav tm="0">
                                          <p:val>
                                            <p:fltVal val="0"/>
                                          </p:val>
                                        </p:tav>
                                        <p:tav tm="100000">
                                          <p:val>
                                            <p:strVal val="#ppt_w"/>
                                          </p:val>
                                        </p:tav>
                                      </p:tavLst>
                                    </p:anim>
                                    <p:anim calcmode="lin" valueType="num">
                                      <p:cBhvr>
                                        <p:cTn id="131" dur="500" fill="hold"/>
                                        <p:tgtEl>
                                          <p:spTgt spid="14"/>
                                        </p:tgtEl>
                                        <p:attrNameLst>
                                          <p:attrName>ppt_h</p:attrName>
                                        </p:attrNameLst>
                                      </p:cBhvr>
                                      <p:tavLst>
                                        <p:tav tm="0">
                                          <p:val>
                                            <p:fltVal val="0"/>
                                          </p:val>
                                        </p:tav>
                                        <p:tav tm="100000">
                                          <p:val>
                                            <p:strVal val="#ppt_h"/>
                                          </p:val>
                                        </p:tav>
                                      </p:tavLst>
                                    </p:anim>
                                    <p:animEffect transition="in" filter="fade">
                                      <p:cBhvr>
                                        <p:cTn id="132" dur="500"/>
                                        <p:tgtEl>
                                          <p:spTgt spid="14"/>
                                        </p:tgtEl>
                                      </p:cBhvr>
                                    </p:animEffect>
                                  </p:childTnLst>
                                </p:cTn>
                              </p:par>
                            </p:childTnLst>
                          </p:cTn>
                        </p:par>
                        <p:par>
                          <p:cTn id="133" fill="hold">
                            <p:stCondLst>
                              <p:cond delay="7500"/>
                            </p:stCondLst>
                            <p:childTnLst>
                              <p:par>
                                <p:cTn id="134" presetID="53" presetClass="entr" presetSubtype="16" fill="hold" grpId="0" nodeType="afterEffect">
                                  <p:stCondLst>
                                    <p:cond delay="0"/>
                                  </p:stCondLst>
                                  <p:childTnLst>
                                    <p:set>
                                      <p:cBhvr>
                                        <p:cTn id="135" dur="1" fill="hold">
                                          <p:stCondLst>
                                            <p:cond delay="0"/>
                                          </p:stCondLst>
                                        </p:cTn>
                                        <p:tgtEl>
                                          <p:spTgt spid="17"/>
                                        </p:tgtEl>
                                        <p:attrNameLst>
                                          <p:attrName>style.visibility</p:attrName>
                                        </p:attrNameLst>
                                      </p:cBhvr>
                                      <p:to>
                                        <p:strVal val="visible"/>
                                      </p:to>
                                    </p:set>
                                    <p:anim calcmode="lin" valueType="num">
                                      <p:cBhvr>
                                        <p:cTn id="136" dur="500" fill="hold"/>
                                        <p:tgtEl>
                                          <p:spTgt spid="17"/>
                                        </p:tgtEl>
                                        <p:attrNameLst>
                                          <p:attrName>ppt_w</p:attrName>
                                        </p:attrNameLst>
                                      </p:cBhvr>
                                      <p:tavLst>
                                        <p:tav tm="0">
                                          <p:val>
                                            <p:fltVal val="0"/>
                                          </p:val>
                                        </p:tav>
                                        <p:tav tm="100000">
                                          <p:val>
                                            <p:strVal val="#ppt_w"/>
                                          </p:val>
                                        </p:tav>
                                      </p:tavLst>
                                    </p:anim>
                                    <p:anim calcmode="lin" valueType="num">
                                      <p:cBhvr>
                                        <p:cTn id="137" dur="500" fill="hold"/>
                                        <p:tgtEl>
                                          <p:spTgt spid="17"/>
                                        </p:tgtEl>
                                        <p:attrNameLst>
                                          <p:attrName>ppt_h</p:attrName>
                                        </p:attrNameLst>
                                      </p:cBhvr>
                                      <p:tavLst>
                                        <p:tav tm="0">
                                          <p:val>
                                            <p:fltVal val="0"/>
                                          </p:val>
                                        </p:tav>
                                        <p:tav tm="100000">
                                          <p:val>
                                            <p:strVal val="#ppt_h"/>
                                          </p:val>
                                        </p:tav>
                                      </p:tavLst>
                                    </p:anim>
                                    <p:animEffect transition="in" filter="fade">
                                      <p:cBhvr>
                                        <p:cTn id="138" dur="500"/>
                                        <p:tgtEl>
                                          <p:spTgt spid="17"/>
                                        </p:tgtEl>
                                      </p:cBhvr>
                                    </p:animEffect>
                                  </p:childTnLst>
                                </p:cTn>
                              </p:par>
                            </p:childTnLst>
                          </p:cTn>
                        </p:par>
                        <p:par>
                          <p:cTn id="139" fill="hold">
                            <p:stCondLst>
                              <p:cond delay="8000"/>
                            </p:stCondLst>
                            <p:childTnLst>
                              <p:par>
                                <p:cTn id="140" presetID="53" presetClass="entr" presetSubtype="16" fill="hold" grpId="0" nodeType="afterEffect">
                                  <p:stCondLst>
                                    <p:cond delay="0"/>
                                  </p:stCondLst>
                                  <p:childTnLst>
                                    <p:set>
                                      <p:cBhvr>
                                        <p:cTn id="141" dur="1" fill="hold">
                                          <p:stCondLst>
                                            <p:cond delay="0"/>
                                          </p:stCondLst>
                                        </p:cTn>
                                        <p:tgtEl>
                                          <p:spTgt spid="16"/>
                                        </p:tgtEl>
                                        <p:attrNameLst>
                                          <p:attrName>style.visibility</p:attrName>
                                        </p:attrNameLst>
                                      </p:cBhvr>
                                      <p:to>
                                        <p:strVal val="visible"/>
                                      </p:to>
                                    </p:set>
                                    <p:anim calcmode="lin" valueType="num">
                                      <p:cBhvr>
                                        <p:cTn id="142" dur="500" fill="hold"/>
                                        <p:tgtEl>
                                          <p:spTgt spid="16"/>
                                        </p:tgtEl>
                                        <p:attrNameLst>
                                          <p:attrName>ppt_w</p:attrName>
                                        </p:attrNameLst>
                                      </p:cBhvr>
                                      <p:tavLst>
                                        <p:tav tm="0">
                                          <p:val>
                                            <p:fltVal val="0"/>
                                          </p:val>
                                        </p:tav>
                                        <p:tav tm="100000">
                                          <p:val>
                                            <p:strVal val="#ppt_w"/>
                                          </p:val>
                                        </p:tav>
                                      </p:tavLst>
                                    </p:anim>
                                    <p:anim calcmode="lin" valueType="num">
                                      <p:cBhvr>
                                        <p:cTn id="143" dur="500" fill="hold"/>
                                        <p:tgtEl>
                                          <p:spTgt spid="16"/>
                                        </p:tgtEl>
                                        <p:attrNameLst>
                                          <p:attrName>ppt_h</p:attrName>
                                        </p:attrNameLst>
                                      </p:cBhvr>
                                      <p:tavLst>
                                        <p:tav tm="0">
                                          <p:val>
                                            <p:fltVal val="0"/>
                                          </p:val>
                                        </p:tav>
                                        <p:tav tm="100000">
                                          <p:val>
                                            <p:strVal val="#ppt_h"/>
                                          </p:val>
                                        </p:tav>
                                      </p:tavLst>
                                    </p:anim>
                                    <p:animEffect transition="in" filter="fade">
                                      <p:cBhvr>
                                        <p:cTn id="14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7" grpId="0"/>
      <p:bldP spid="33" grpId="0"/>
      <p:bldP spid="34" grpId="0"/>
      <p:bldP spid="35" grpId="0"/>
      <p:bldP spid="36" grpId="0"/>
      <p:bldP spid="37" grpId="0"/>
      <p:bldP spid="4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 y="698269"/>
            <a:ext cx="1170507" cy="34255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193322" y="1030221"/>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7" name="椭圆 6"/>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10" name="直接连接符 9"/>
          <p:cNvCxnSpPr>
            <a:stCxn id="6" idx="5"/>
          </p:cNvCxnSpPr>
          <p:nvPr/>
        </p:nvCxnSpPr>
        <p:spPr>
          <a:xfrm>
            <a:off x="1294284" y="1131183"/>
            <a:ext cx="1172031" cy="47904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412322" y="1556238"/>
            <a:ext cx="215968" cy="215968"/>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 name="椭圆 13"/>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15" name="直接连接符 14"/>
          <p:cNvCxnSpPr>
            <a:stCxn id="14" idx="5"/>
          </p:cNvCxnSpPr>
          <p:nvPr/>
        </p:nvCxnSpPr>
        <p:spPr>
          <a:xfrm>
            <a:off x="2593330" y="1737245"/>
            <a:ext cx="250928" cy="68286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1" idx="3"/>
          </p:cNvCxnSpPr>
          <p:nvPr/>
        </p:nvCxnSpPr>
        <p:spPr>
          <a:xfrm flipH="1">
            <a:off x="1764420" y="3172550"/>
            <a:ext cx="764788" cy="65106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1193323" y="3232284"/>
            <a:ext cx="317787" cy="44729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160209" y="3181452"/>
            <a:ext cx="118283" cy="118283"/>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31" name="椭圆 30"/>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grpSp>
        <p:nvGrpSpPr>
          <p:cNvPr id="18" name="组合 17"/>
          <p:cNvGrpSpPr/>
          <p:nvPr/>
        </p:nvGrpSpPr>
        <p:grpSpPr>
          <a:xfrm>
            <a:off x="2364074" y="2317581"/>
            <a:ext cx="1020104" cy="1020104"/>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1" name="椭圆 2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77" name="组合 76"/>
          <p:cNvGrpSpPr/>
          <p:nvPr/>
        </p:nvGrpSpPr>
        <p:grpSpPr>
          <a:xfrm>
            <a:off x="1352215" y="3602255"/>
            <a:ext cx="510052" cy="510052"/>
            <a:chOff x="1008115" y="2542722"/>
            <a:chExt cx="1360493" cy="1360493"/>
          </a:xfrm>
          <a:blipFill dpi="0" rotWithShape="1">
            <a:blip r:embed="rId3">
              <a:extLst>
                <a:ext uri="{28A0092B-C50C-407E-A947-70E740481C1C}">
                  <a14:useLocalDpi xmlns:a14="http://schemas.microsoft.com/office/drawing/2010/main" val="0"/>
                </a:ext>
              </a:extLst>
            </a:blip>
            <a:srcRect/>
            <a:stretch>
              <a:fillRect/>
            </a:stretch>
          </a:blipFill>
        </p:grpSpPr>
        <p:grpSp>
          <p:nvGrpSpPr>
            <p:cNvPr id="78" name="组合 77"/>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81" name="椭圆 80"/>
              <p:cNvSpPr/>
              <p:nvPr/>
            </p:nvSpPr>
            <p:spPr>
              <a:xfrm>
                <a:off x="392115" y="760415"/>
                <a:ext cx="3825877"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9" name="TextBox 78"/>
            <p:cNvSpPr txBox="1"/>
            <p:nvPr/>
          </p:nvSpPr>
          <p:spPr>
            <a:xfrm>
              <a:off x="1379308" y="2863851"/>
              <a:ext cx="492744" cy="861998"/>
            </a:xfrm>
            <a:prstGeom prst="rect">
              <a:avLst/>
            </a:prstGeom>
            <a:grpFill/>
          </p:spPr>
          <p:txBody>
            <a:bodyPr wrap="none" rtlCol="0">
              <a:spAutoFit/>
            </a:bodyPr>
            <a:lstStyle/>
            <a:p>
              <a:endParaRPr lang="zh-CN" altLang="en-US" sz="1500" dirty="0">
                <a:latin typeface="Impact MT Std" pitchFamily="34" charset="0"/>
                <a:ea typeface="微软雅黑" panose="020B0503020204020204" pitchFamily="34" charset="-122"/>
              </a:endParaRPr>
            </a:p>
          </p:txBody>
        </p:sp>
      </p:grpSp>
      <p:sp>
        <p:nvSpPr>
          <p:cNvPr id="82" name="标题 4"/>
          <p:cNvSpPr txBox="1">
            <a:spLocks/>
          </p:cNvSpPr>
          <p:nvPr/>
        </p:nvSpPr>
        <p:spPr>
          <a:xfrm>
            <a:off x="3894724" y="2359931"/>
            <a:ext cx="3009531"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4000" b="1" dirty="0" smtClean="0">
                <a:solidFill>
                  <a:schemeClr val="bg1"/>
                </a:solidFill>
                <a:latin typeface="微软雅黑" panose="020B0503020204020204" pitchFamily="34" charset="-122"/>
                <a:ea typeface="微软雅黑" panose="020B0503020204020204" pitchFamily="34" charset="-122"/>
              </a:rPr>
              <a:t>04</a:t>
            </a:r>
            <a:r>
              <a:rPr lang="en-US" altLang="zh-CN" sz="3200" b="1" dirty="0" smtClean="0">
                <a:solidFill>
                  <a:schemeClr val="bg1"/>
                </a:solidFill>
                <a:latin typeface="微软雅黑" panose="020B0503020204020204" pitchFamily="34" charset="-122"/>
                <a:ea typeface="微软雅黑" panose="020B0503020204020204" pitchFamily="34" charset="-122"/>
              </a:rPr>
              <a:t>  </a:t>
            </a:r>
            <a:r>
              <a:rPr lang="zh-CN" altLang="en-US" sz="3200" b="1" dirty="0" smtClean="0">
                <a:solidFill>
                  <a:schemeClr val="bg1"/>
                </a:solidFill>
                <a:latin typeface="微软雅黑" panose="020B0503020204020204" pitchFamily="34" charset="-122"/>
                <a:ea typeface="微软雅黑" panose="020B0503020204020204" pitchFamily="34" charset="-122"/>
              </a:rPr>
              <a:t>输入</a:t>
            </a:r>
            <a:r>
              <a:rPr lang="zh-CN" altLang="en-US" sz="3200" b="1" dirty="0">
                <a:solidFill>
                  <a:schemeClr val="bg1"/>
                </a:solidFill>
                <a:latin typeface="微软雅黑" panose="020B0503020204020204" pitchFamily="34" charset="-122"/>
                <a:ea typeface="微软雅黑" panose="020B0503020204020204" pitchFamily="34" charset="-122"/>
              </a:rPr>
              <a:t>标题</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95" name="文本框 9"/>
          <p:cNvSpPr txBox="1"/>
          <p:nvPr/>
        </p:nvSpPr>
        <p:spPr>
          <a:xfrm>
            <a:off x="4794999" y="3055927"/>
            <a:ext cx="1789562" cy="369332"/>
          </a:xfrm>
          <a:prstGeom prst="rect">
            <a:avLst/>
          </a:prstGeom>
          <a:noFill/>
        </p:spPr>
        <p:txBody>
          <a:bodyPr wrap="square" lIns="0" tIns="0" rIns="0" bIns="0" rtlCol="0">
            <a:spAutoFit/>
          </a:bodyPr>
          <a:lstStyle/>
          <a:p>
            <a:pPr marL="0" lvl="1"/>
            <a:r>
              <a:rPr lang="zh-CN" altLang="en-US" sz="1200" dirty="0">
                <a:solidFill>
                  <a:schemeClr val="bg1"/>
                </a:solidFill>
                <a:latin typeface="微软雅黑" pitchFamily="34" charset="-122"/>
                <a:ea typeface="微软雅黑" pitchFamily="34" charset="-122"/>
              </a:rPr>
              <a:t>输入详细的文字介绍信息和简介，表达图表的含义</a:t>
            </a:r>
          </a:p>
        </p:txBody>
      </p:sp>
      <p:cxnSp>
        <p:nvCxnSpPr>
          <p:cNvPr id="119" name="直接连接符 118"/>
          <p:cNvCxnSpPr/>
          <p:nvPr/>
        </p:nvCxnSpPr>
        <p:spPr>
          <a:xfrm>
            <a:off x="3894724" y="2918550"/>
            <a:ext cx="2889356" cy="0"/>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51" name="直接连接符 2050"/>
          <p:cNvCxnSpPr/>
          <p:nvPr/>
        </p:nvCxnSpPr>
        <p:spPr>
          <a:xfrm flipV="1">
            <a:off x="3161101" y="1723669"/>
            <a:ext cx="1032956" cy="66343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4194057" y="1507702"/>
            <a:ext cx="265651" cy="265651"/>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25" name="椭圆 124"/>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2053" name="直接连接符 2052"/>
          <p:cNvCxnSpPr>
            <a:stCxn id="124" idx="6"/>
            <a:endCxn id="130" idx="3"/>
          </p:cNvCxnSpPr>
          <p:nvPr/>
        </p:nvCxnSpPr>
        <p:spPr>
          <a:xfrm>
            <a:off x="4459707" y="1640528"/>
            <a:ext cx="1258000" cy="19588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8" name="组合 127"/>
          <p:cNvGrpSpPr/>
          <p:nvPr/>
        </p:nvGrpSpPr>
        <p:grpSpPr>
          <a:xfrm>
            <a:off x="5698559" y="1737279"/>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130" name="椭圆 129"/>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2055" name="直接连接符 2054"/>
          <p:cNvCxnSpPr>
            <a:stCxn id="130" idx="6"/>
            <a:endCxn id="143" idx="3"/>
          </p:cNvCxnSpPr>
          <p:nvPr/>
        </p:nvCxnSpPr>
        <p:spPr>
          <a:xfrm flipV="1">
            <a:off x="5814261" y="770846"/>
            <a:ext cx="1978225" cy="102557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7927219" y="697822"/>
            <a:ext cx="121678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7757524" y="589838"/>
            <a:ext cx="215968" cy="215968"/>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3" name="椭圆 14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0" name="KSO_Shape"/>
          <p:cNvSpPr>
            <a:spLocks/>
          </p:cNvSpPr>
          <p:nvPr/>
        </p:nvSpPr>
        <p:spPr bwMode="auto">
          <a:xfrm>
            <a:off x="2574299" y="2572984"/>
            <a:ext cx="577578" cy="55447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00">
              <a:solidFill>
                <a:srgbClr val="FFFFFF"/>
              </a:solidFill>
              <a:ea typeface="宋体" panose="02010600030101010101" pitchFamily="2" charset="-122"/>
            </a:endParaRPr>
          </a:p>
        </p:txBody>
      </p:sp>
      <p:pic>
        <p:nvPicPr>
          <p:cNvPr id="43" name="图片 42"/>
          <p:cNvPicPr>
            <a:picLocks noChangeAspect="1"/>
          </p:cNvPicPr>
          <p:nvPr/>
        </p:nvPicPr>
        <p:blipFill>
          <a:blip r:embed="rId8" cstate="screen">
            <a:duotone>
              <a:schemeClr val="bg2">
                <a:shade val="45000"/>
                <a:satMod val="135000"/>
              </a:schemeClr>
              <a:prstClr val="white"/>
            </a:duotone>
            <a:extLst>
              <a:ext uri="{BEBA8EAE-BF5A-486C-A8C5-ECC9F3942E4B}">
                <a14:imgProps xmlns:a14="http://schemas.microsoft.com/office/drawing/2010/main">
                  <a14:imgLayer r:embed="rId9">
                    <a14:imgEffect>
                      <a14:brightnessContrast bright="25000"/>
                    </a14:imgEffect>
                  </a14:imgLayer>
                </a14:imgProps>
              </a:ext>
              <a:ext uri="{28A0092B-C50C-407E-A947-70E740481C1C}">
                <a14:useLocalDpi xmlns:a14="http://schemas.microsoft.com/office/drawing/2010/main"/>
              </a:ext>
            </a:extLst>
          </a:blip>
          <a:stretch>
            <a:fillRect/>
          </a:stretch>
        </p:blipFill>
        <p:spPr>
          <a:xfrm>
            <a:off x="7182276" y="3184034"/>
            <a:ext cx="1978934" cy="2647213"/>
          </a:xfrm>
          <a:prstGeom prst="rect">
            <a:avLst/>
          </a:prstGeom>
        </p:spPr>
      </p:pic>
    </p:spTree>
    <p:extLst>
      <p:ext uri="{BB962C8B-B14F-4D97-AF65-F5344CB8AC3E}">
        <p14:creationId xmlns:p14="http://schemas.microsoft.com/office/powerpoint/2010/main" val="232693009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500"/>
                                        <p:tgtEl>
                                          <p:spTgt spid="10"/>
                                        </p:tgtEl>
                                      </p:cBhvr>
                                    </p:animEffect>
                                  </p:childTnLst>
                                </p:cTn>
                              </p:par>
                              <p:par>
                                <p:cTn id="17" presetID="53" presetClass="entr" presetSubtype="16"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500"/>
                                        <p:tgtEl>
                                          <p:spTgt spid="15"/>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528" fill="hold" grpId="0" nodeType="with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p:cTn id="34" dur="500" fill="hold"/>
                                        <p:tgtEl>
                                          <p:spTgt spid="70"/>
                                        </p:tgtEl>
                                        <p:attrNameLst>
                                          <p:attrName>ppt_w</p:attrName>
                                        </p:attrNameLst>
                                      </p:cBhvr>
                                      <p:tavLst>
                                        <p:tav tm="0">
                                          <p:val>
                                            <p:fltVal val="0"/>
                                          </p:val>
                                        </p:tav>
                                        <p:tav tm="100000">
                                          <p:val>
                                            <p:strVal val="#ppt_w"/>
                                          </p:val>
                                        </p:tav>
                                      </p:tavLst>
                                    </p:anim>
                                    <p:anim calcmode="lin" valueType="num">
                                      <p:cBhvr>
                                        <p:cTn id="35" dur="500" fill="hold"/>
                                        <p:tgtEl>
                                          <p:spTgt spid="70"/>
                                        </p:tgtEl>
                                        <p:attrNameLst>
                                          <p:attrName>ppt_h</p:attrName>
                                        </p:attrNameLst>
                                      </p:cBhvr>
                                      <p:tavLst>
                                        <p:tav tm="0">
                                          <p:val>
                                            <p:fltVal val="0"/>
                                          </p:val>
                                        </p:tav>
                                        <p:tav tm="100000">
                                          <p:val>
                                            <p:strVal val="#ppt_h"/>
                                          </p:val>
                                        </p:tav>
                                      </p:tavLst>
                                    </p:anim>
                                    <p:animEffect transition="in" filter="fade">
                                      <p:cBhvr>
                                        <p:cTn id="36" dur="500"/>
                                        <p:tgtEl>
                                          <p:spTgt spid="70"/>
                                        </p:tgtEl>
                                      </p:cBhvr>
                                    </p:animEffect>
                                    <p:anim calcmode="lin" valueType="num">
                                      <p:cBhvr>
                                        <p:cTn id="37" dur="500" fill="hold"/>
                                        <p:tgtEl>
                                          <p:spTgt spid="70"/>
                                        </p:tgtEl>
                                        <p:attrNameLst>
                                          <p:attrName>ppt_x</p:attrName>
                                        </p:attrNameLst>
                                      </p:cBhvr>
                                      <p:tavLst>
                                        <p:tav tm="0">
                                          <p:val>
                                            <p:fltVal val="0.5"/>
                                          </p:val>
                                        </p:tav>
                                        <p:tav tm="100000">
                                          <p:val>
                                            <p:strVal val="#ppt_x"/>
                                          </p:val>
                                        </p:tav>
                                      </p:tavLst>
                                    </p:anim>
                                    <p:anim calcmode="lin" valueType="num">
                                      <p:cBhvr>
                                        <p:cTn id="38" dur="500" fill="hold"/>
                                        <p:tgtEl>
                                          <p:spTgt spid="70"/>
                                        </p:tgtEl>
                                        <p:attrNameLst>
                                          <p:attrName>ppt_y</p:attrName>
                                        </p:attrNameLst>
                                      </p:cBhvr>
                                      <p:tavLst>
                                        <p:tav tm="0">
                                          <p:val>
                                            <p:fltVal val="0.5"/>
                                          </p:val>
                                        </p:tav>
                                        <p:tav tm="100000">
                                          <p:val>
                                            <p:strVal val="#ppt_y"/>
                                          </p:val>
                                        </p:tav>
                                      </p:tavLst>
                                    </p:anim>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77"/>
                                        </p:tgtEl>
                                        <p:attrNameLst>
                                          <p:attrName>style.visibility</p:attrName>
                                        </p:attrNameLst>
                                      </p:cBhvr>
                                      <p:to>
                                        <p:strVal val="visible"/>
                                      </p:to>
                                    </p:set>
                                    <p:anim calcmode="lin" valueType="num">
                                      <p:cBhvr>
                                        <p:cTn id="46" dur="500" fill="hold"/>
                                        <p:tgtEl>
                                          <p:spTgt spid="77"/>
                                        </p:tgtEl>
                                        <p:attrNameLst>
                                          <p:attrName>ppt_w</p:attrName>
                                        </p:attrNameLst>
                                      </p:cBhvr>
                                      <p:tavLst>
                                        <p:tav tm="0">
                                          <p:val>
                                            <p:fltVal val="0"/>
                                          </p:val>
                                        </p:tav>
                                        <p:tav tm="100000">
                                          <p:val>
                                            <p:strVal val="#ppt_w"/>
                                          </p:val>
                                        </p:tav>
                                      </p:tavLst>
                                    </p:anim>
                                    <p:anim calcmode="lin" valueType="num">
                                      <p:cBhvr>
                                        <p:cTn id="47" dur="500" fill="hold"/>
                                        <p:tgtEl>
                                          <p:spTgt spid="77"/>
                                        </p:tgtEl>
                                        <p:attrNameLst>
                                          <p:attrName>ppt_h</p:attrName>
                                        </p:attrNameLst>
                                      </p:cBhvr>
                                      <p:tavLst>
                                        <p:tav tm="0">
                                          <p:val>
                                            <p:fltVal val="0"/>
                                          </p:val>
                                        </p:tav>
                                        <p:tav tm="100000">
                                          <p:val>
                                            <p:strVal val="#ppt_h"/>
                                          </p:val>
                                        </p:tav>
                                      </p:tavLst>
                                    </p:anim>
                                    <p:animEffect transition="in" filter="fade">
                                      <p:cBhvr>
                                        <p:cTn id="48" dur="500"/>
                                        <p:tgtEl>
                                          <p:spTgt spid="77"/>
                                        </p:tgtEl>
                                      </p:cBhvr>
                                    </p:animEffect>
                                  </p:childTnLst>
                                </p:cTn>
                              </p:par>
                            </p:childTnLst>
                          </p:cTn>
                        </p:par>
                        <p:par>
                          <p:cTn id="49" fill="hold">
                            <p:stCondLst>
                              <p:cond delay="3000"/>
                            </p:stCondLst>
                            <p:childTnLst>
                              <p:par>
                                <p:cTn id="50" presetID="22" presetClass="entr" presetSubtype="4"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down)">
                                      <p:cBhvr>
                                        <p:cTn id="52" dur="500"/>
                                        <p:tgtEl>
                                          <p:spTgt spid="27"/>
                                        </p:tgtEl>
                                      </p:cBhvr>
                                    </p:animEffect>
                                  </p:childTnLst>
                                </p:cTn>
                              </p:par>
                              <p:par>
                                <p:cTn id="53" presetID="53" presetClass="entr" presetSubtype="16"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82"/>
                                        </p:tgtEl>
                                        <p:attrNameLst>
                                          <p:attrName>style.visibility</p:attrName>
                                        </p:attrNameLst>
                                      </p:cBhvr>
                                      <p:to>
                                        <p:strVal val="visible"/>
                                      </p:to>
                                    </p:set>
                                    <p:anim calcmode="lin" valueType="num">
                                      <p:cBhvr>
                                        <p:cTn id="60" dur="500" fill="hold"/>
                                        <p:tgtEl>
                                          <p:spTgt spid="82"/>
                                        </p:tgtEl>
                                        <p:attrNameLst>
                                          <p:attrName>ppt_w</p:attrName>
                                        </p:attrNameLst>
                                      </p:cBhvr>
                                      <p:tavLst>
                                        <p:tav tm="0">
                                          <p:val>
                                            <p:fltVal val="0"/>
                                          </p:val>
                                        </p:tav>
                                        <p:tav tm="100000">
                                          <p:val>
                                            <p:strVal val="#ppt_w"/>
                                          </p:val>
                                        </p:tav>
                                      </p:tavLst>
                                    </p:anim>
                                    <p:anim calcmode="lin" valueType="num">
                                      <p:cBhvr>
                                        <p:cTn id="61" dur="500" fill="hold"/>
                                        <p:tgtEl>
                                          <p:spTgt spid="82"/>
                                        </p:tgtEl>
                                        <p:attrNameLst>
                                          <p:attrName>ppt_h</p:attrName>
                                        </p:attrNameLst>
                                      </p:cBhvr>
                                      <p:tavLst>
                                        <p:tav tm="0">
                                          <p:val>
                                            <p:fltVal val="0"/>
                                          </p:val>
                                        </p:tav>
                                        <p:tav tm="100000">
                                          <p:val>
                                            <p:strVal val="#ppt_h"/>
                                          </p:val>
                                        </p:tav>
                                      </p:tavLst>
                                    </p:anim>
                                    <p:animEffect transition="in" filter="fade">
                                      <p:cBhvr>
                                        <p:cTn id="62" dur="500"/>
                                        <p:tgtEl>
                                          <p:spTgt spid="82"/>
                                        </p:tgtEl>
                                      </p:cBhvr>
                                    </p:animEffect>
                                  </p:childTnLst>
                                </p:cTn>
                              </p:par>
                              <p:par>
                                <p:cTn id="63" presetID="53" presetClass="entr" presetSubtype="16" fill="hold" nodeType="withEffect">
                                  <p:stCondLst>
                                    <p:cond delay="500"/>
                                  </p:stCondLst>
                                  <p:childTnLst>
                                    <p:set>
                                      <p:cBhvr>
                                        <p:cTn id="64" dur="1" fill="hold">
                                          <p:stCondLst>
                                            <p:cond delay="0"/>
                                          </p:stCondLst>
                                        </p:cTn>
                                        <p:tgtEl>
                                          <p:spTgt spid="119"/>
                                        </p:tgtEl>
                                        <p:attrNameLst>
                                          <p:attrName>style.visibility</p:attrName>
                                        </p:attrNameLst>
                                      </p:cBhvr>
                                      <p:to>
                                        <p:strVal val="visible"/>
                                      </p:to>
                                    </p:set>
                                    <p:anim calcmode="lin" valueType="num">
                                      <p:cBhvr>
                                        <p:cTn id="65" dur="500" fill="hold"/>
                                        <p:tgtEl>
                                          <p:spTgt spid="119"/>
                                        </p:tgtEl>
                                        <p:attrNameLst>
                                          <p:attrName>ppt_w</p:attrName>
                                        </p:attrNameLst>
                                      </p:cBhvr>
                                      <p:tavLst>
                                        <p:tav tm="0">
                                          <p:val>
                                            <p:fltVal val="0"/>
                                          </p:val>
                                        </p:tav>
                                        <p:tav tm="100000">
                                          <p:val>
                                            <p:strVal val="#ppt_w"/>
                                          </p:val>
                                        </p:tav>
                                      </p:tavLst>
                                    </p:anim>
                                    <p:anim calcmode="lin" valueType="num">
                                      <p:cBhvr>
                                        <p:cTn id="66" dur="500" fill="hold"/>
                                        <p:tgtEl>
                                          <p:spTgt spid="119"/>
                                        </p:tgtEl>
                                        <p:attrNameLst>
                                          <p:attrName>ppt_h</p:attrName>
                                        </p:attrNameLst>
                                      </p:cBhvr>
                                      <p:tavLst>
                                        <p:tav tm="0">
                                          <p:val>
                                            <p:fltVal val="0"/>
                                          </p:val>
                                        </p:tav>
                                        <p:tav tm="100000">
                                          <p:val>
                                            <p:strVal val="#ppt_h"/>
                                          </p:val>
                                        </p:tav>
                                      </p:tavLst>
                                    </p:anim>
                                    <p:animEffect transition="in" filter="fade">
                                      <p:cBhvr>
                                        <p:cTn id="67" dur="500"/>
                                        <p:tgtEl>
                                          <p:spTgt spid="119"/>
                                        </p:tgtEl>
                                      </p:cBhvr>
                                    </p:animEffect>
                                  </p:childTnLst>
                                </p:cTn>
                              </p:par>
                            </p:childTnLst>
                          </p:cTn>
                        </p:par>
                        <p:par>
                          <p:cTn id="68" fill="hold">
                            <p:stCondLst>
                              <p:cond delay="4000"/>
                            </p:stCondLst>
                            <p:childTnLst>
                              <p:par>
                                <p:cTn id="69" presetID="22" presetClass="entr" presetSubtype="4" fill="hold" nodeType="afterEffect">
                                  <p:stCondLst>
                                    <p:cond delay="0"/>
                                  </p:stCondLst>
                                  <p:childTnLst>
                                    <p:set>
                                      <p:cBhvr>
                                        <p:cTn id="70" dur="1" fill="hold">
                                          <p:stCondLst>
                                            <p:cond delay="0"/>
                                          </p:stCondLst>
                                        </p:cTn>
                                        <p:tgtEl>
                                          <p:spTgt spid="2051"/>
                                        </p:tgtEl>
                                        <p:attrNameLst>
                                          <p:attrName>style.visibility</p:attrName>
                                        </p:attrNameLst>
                                      </p:cBhvr>
                                      <p:to>
                                        <p:strVal val="visible"/>
                                      </p:to>
                                    </p:set>
                                    <p:animEffect transition="in" filter="wipe(down)">
                                      <p:cBhvr>
                                        <p:cTn id="71" dur="500"/>
                                        <p:tgtEl>
                                          <p:spTgt spid="2051"/>
                                        </p:tgtEl>
                                      </p:cBhvr>
                                    </p:animEffect>
                                  </p:childTnLst>
                                </p:cTn>
                              </p:par>
                              <p:par>
                                <p:cTn id="72" presetID="53" presetClass="entr" presetSubtype="16" fill="hold" nodeType="withEffect">
                                  <p:stCondLst>
                                    <p:cond delay="0"/>
                                  </p:stCondLst>
                                  <p:childTnLst>
                                    <p:set>
                                      <p:cBhvr>
                                        <p:cTn id="73" dur="1" fill="hold">
                                          <p:stCondLst>
                                            <p:cond delay="0"/>
                                          </p:stCondLst>
                                        </p:cTn>
                                        <p:tgtEl>
                                          <p:spTgt spid="123"/>
                                        </p:tgtEl>
                                        <p:attrNameLst>
                                          <p:attrName>style.visibility</p:attrName>
                                        </p:attrNameLst>
                                      </p:cBhvr>
                                      <p:to>
                                        <p:strVal val="visible"/>
                                      </p:to>
                                    </p:set>
                                    <p:anim calcmode="lin" valueType="num">
                                      <p:cBhvr>
                                        <p:cTn id="74" dur="500" fill="hold"/>
                                        <p:tgtEl>
                                          <p:spTgt spid="123"/>
                                        </p:tgtEl>
                                        <p:attrNameLst>
                                          <p:attrName>ppt_w</p:attrName>
                                        </p:attrNameLst>
                                      </p:cBhvr>
                                      <p:tavLst>
                                        <p:tav tm="0">
                                          <p:val>
                                            <p:fltVal val="0"/>
                                          </p:val>
                                        </p:tav>
                                        <p:tav tm="100000">
                                          <p:val>
                                            <p:strVal val="#ppt_w"/>
                                          </p:val>
                                        </p:tav>
                                      </p:tavLst>
                                    </p:anim>
                                    <p:anim calcmode="lin" valueType="num">
                                      <p:cBhvr>
                                        <p:cTn id="75" dur="500" fill="hold"/>
                                        <p:tgtEl>
                                          <p:spTgt spid="123"/>
                                        </p:tgtEl>
                                        <p:attrNameLst>
                                          <p:attrName>ppt_h</p:attrName>
                                        </p:attrNameLst>
                                      </p:cBhvr>
                                      <p:tavLst>
                                        <p:tav tm="0">
                                          <p:val>
                                            <p:fltVal val="0"/>
                                          </p:val>
                                        </p:tav>
                                        <p:tav tm="100000">
                                          <p:val>
                                            <p:strVal val="#ppt_h"/>
                                          </p:val>
                                        </p:tav>
                                      </p:tavLst>
                                    </p:anim>
                                    <p:animEffect transition="in" filter="fade">
                                      <p:cBhvr>
                                        <p:cTn id="76" dur="500"/>
                                        <p:tgtEl>
                                          <p:spTgt spid="123"/>
                                        </p:tgtEl>
                                      </p:cBhvr>
                                    </p:animEffect>
                                  </p:childTnLst>
                                </p:cTn>
                              </p:par>
                            </p:childTnLst>
                          </p:cTn>
                        </p:par>
                        <p:par>
                          <p:cTn id="77" fill="hold">
                            <p:stCondLst>
                              <p:cond delay="4500"/>
                            </p:stCondLst>
                            <p:childTnLst>
                              <p:par>
                                <p:cTn id="78" presetID="22" presetClass="entr" presetSubtype="1" fill="hold" nodeType="afterEffect">
                                  <p:stCondLst>
                                    <p:cond delay="0"/>
                                  </p:stCondLst>
                                  <p:childTnLst>
                                    <p:set>
                                      <p:cBhvr>
                                        <p:cTn id="79" dur="1" fill="hold">
                                          <p:stCondLst>
                                            <p:cond delay="0"/>
                                          </p:stCondLst>
                                        </p:cTn>
                                        <p:tgtEl>
                                          <p:spTgt spid="2053"/>
                                        </p:tgtEl>
                                        <p:attrNameLst>
                                          <p:attrName>style.visibility</p:attrName>
                                        </p:attrNameLst>
                                      </p:cBhvr>
                                      <p:to>
                                        <p:strVal val="visible"/>
                                      </p:to>
                                    </p:set>
                                    <p:animEffect transition="in" filter="wipe(up)">
                                      <p:cBhvr>
                                        <p:cTn id="80" dur="500"/>
                                        <p:tgtEl>
                                          <p:spTgt spid="2053"/>
                                        </p:tgtEl>
                                      </p:cBhvr>
                                    </p:animEffect>
                                  </p:childTnLst>
                                </p:cTn>
                              </p:par>
                              <p:par>
                                <p:cTn id="81" presetID="53" presetClass="entr" presetSubtype="16" fill="hold" nodeType="withEffect">
                                  <p:stCondLst>
                                    <p:cond delay="0"/>
                                  </p:stCondLst>
                                  <p:childTnLst>
                                    <p:set>
                                      <p:cBhvr>
                                        <p:cTn id="82" dur="1" fill="hold">
                                          <p:stCondLst>
                                            <p:cond delay="0"/>
                                          </p:stCondLst>
                                        </p:cTn>
                                        <p:tgtEl>
                                          <p:spTgt spid="128"/>
                                        </p:tgtEl>
                                        <p:attrNameLst>
                                          <p:attrName>style.visibility</p:attrName>
                                        </p:attrNameLst>
                                      </p:cBhvr>
                                      <p:to>
                                        <p:strVal val="visible"/>
                                      </p:to>
                                    </p:set>
                                    <p:anim calcmode="lin" valueType="num">
                                      <p:cBhvr>
                                        <p:cTn id="83" dur="500" fill="hold"/>
                                        <p:tgtEl>
                                          <p:spTgt spid="128"/>
                                        </p:tgtEl>
                                        <p:attrNameLst>
                                          <p:attrName>ppt_w</p:attrName>
                                        </p:attrNameLst>
                                      </p:cBhvr>
                                      <p:tavLst>
                                        <p:tav tm="0">
                                          <p:val>
                                            <p:fltVal val="0"/>
                                          </p:val>
                                        </p:tav>
                                        <p:tav tm="100000">
                                          <p:val>
                                            <p:strVal val="#ppt_w"/>
                                          </p:val>
                                        </p:tav>
                                      </p:tavLst>
                                    </p:anim>
                                    <p:anim calcmode="lin" valueType="num">
                                      <p:cBhvr>
                                        <p:cTn id="84" dur="500" fill="hold"/>
                                        <p:tgtEl>
                                          <p:spTgt spid="128"/>
                                        </p:tgtEl>
                                        <p:attrNameLst>
                                          <p:attrName>ppt_h</p:attrName>
                                        </p:attrNameLst>
                                      </p:cBhvr>
                                      <p:tavLst>
                                        <p:tav tm="0">
                                          <p:val>
                                            <p:fltVal val="0"/>
                                          </p:val>
                                        </p:tav>
                                        <p:tav tm="100000">
                                          <p:val>
                                            <p:strVal val="#ppt_h"/>
                                          </p:val>
                                        </p:tav>
                                      </p:tavLst>
                                    </p:anim>
                                    <p:animEffect transition="in" filter="fade">
                                      <p:cBhvr>
                                        <p:cTn id="85" dur="500"/>
                                        <p:tgtEl>
                                          <p:spTgt spid="128"/>
                                        </p:tgtEl>
                                      </p:cBhvr>
                                    </p:animEffect>
                                  </p:childTnLst>
                                </p:cTn>
                              </p:par>
                            </p:childTnLst>
                          </p:cTn>
                        </p:par>
                        <p:par>
                          <p:cTn id="86" fill="hold">
                            <p:stCondLst>
                              <p:cond delay="5000"/>
                            </p:stCondLst>
                            <p:childTnLst>
                              <p:par>
                                <p:cTn id="87" presetID="22" presetClass="entr" presetSubtype="4" fill="hold" nodeType="afterEffect">
                                  <p:stCondLst>
                                    <p:cond delay="0"/>
                                  </p:stCondLst>
                                  <p:childTnLst>
                                    <p:set>
                                      <p:cBhvr>
                                        <p:cTn id="88" dur="1" fill="hold">
                                          <p:stCondLst>
                                            <p:cond delay="0"/>
                                          </p:stCondLst>
                                        </p:cTn>
                                        <p:tgtEl>
                                          <p:spTgt spid="2055"/>
                                        </p:tgtEl>
                                        <p:attrNameLst>
                                          <p:attrName>style.visibility</p:attrName>
                                        </p:attrNameLst>
                                      </p:cBhvr>
                                      <p:to>
                                        <p:strVal val="visible"/>
                                      </p:to>
                                    </p:set>
                                    <p:animEffect transition="in" filter="wipe(down)">
                                      <p:cBhvr>
                                        <p:cTn id="89" dur="500"/>
                                        <p:tgtEl>
                                          <p:spTgt spid="2055"/>
                                        </p:tgtEl>
                                      </p:cBhvr>
                                    </p:animEffect>
                                  </p:childTnLst>
                                </p:cTn>
                              </p:par>
                              <p:par>
                                <p:cTn id="90" presetID="53" presetClass="entr" presetSubtype="16" fill="hold" nodeType="withEffect">
                                  <p:stCondLst>
                                    <p:cond delay="0"/>
                                  </p:stCondLst>
                                  <p:childTnLst>
                                    <p:set>
                                      <p:cBhvr>
                                        <p:cTn id="91" dur="1" fill="hold">
                                          <p:stCondLst>
                                            <p:cond delay="0"/>
                                          </p:stCondLst>
                                        </p:cTn>
                                        <p:tgtEl>
                                          <p:spTgt spid="141"/>
                                        </p:tgtEl>
                                        <p:attrNameLst>
                                          <p:attrName>style.visibility</p:attrName>
                                        </p:attrNameLst>
                                      </p:cBhvr>
                                      <p:to>
                                        <p:strVal val="visible"/>
                                      </p:to>
                                    </p:set>
                                    <p:anim calcmode="lin" valueType="num">
                                      <p:cBhvr>
                                        <p:cTn id="92" dur="500" fill="hold"/>
                                        <p:tgtEl>
                                          <p:spTgt spid="141"/>
                                        </p:tgtEl>
                                        <p:attrNameLst>
                                          <p:attrName>ppt_w</p:attrName>
                                        </p:attrNameLst>
                                      </p:cBhvr>
                                      <p:tavLst>
                                        <p:tav tm="0">
                                          <p:val>
                                            <p:fltVal val="0"/>
                                          </p:val>
                                        </p:tav>
                                        <p:tav tm="100000">
                                          <p:val>
                                            <p:strVal val="#ppt_w"/>
                                          </p:val>
                                        </p:tav>
                                      </p:tavLst>
                                    </p:anim>
                                    <p:anim calcmode="lin" valueType="num">
                                      <p:cBhvr>
                                        <p:cTn id="93" dur="500" fill="hold"/>
                                        <p:tgtEl>
                                          <p:spTgt spid="141"/>
                                        </p:tgtEl>
                                        <p:attrNameLst>
                                          <p:attrName>ppt_h</p:attrName>
                                        </p:attrNameLst>
                                      </p:cBhvr>
                                      <p:tavLst>
                                        <p:tav tm="0">
                                          <p:val>
                                            <p:fltVal val="0"/>
                                          </p:val>
                                        </p:tav>
                                        <p:tav tm="100000">
                                          <p:val>
                                            <p:strVal val="#ppt_h"/>
                                          </p:val>
                                        </p:tav>
                                      </p:tavLst>
                                    </p:anim>
                                    <p:animEffect transition="in" filter="fade">
                                      <p:cBhvr>
                                        <p:cTn id="94" dur="500"/>
                                        <p:tgtEl>
                                          <p:spTgt spid="141"/>
                                        </p:tgtEl>
                                      </p:cBhvr>
                                    </p:animEffect>
                                  </p:childTnLst>
                                </p:cTn>
                              </p:par>
                            </p:childTnLst>
                          </p:cTn>
                        </p:par>
                        <p:par>
                          <p:cTn id="95" fill="hold">
                            <p:stCondLst>
                              <p:cond delay="5500"/>
                            </p:stCondLst>
                            <p:childTnLst>
                              <p:par>
                                <p:cTn id="96" presetID="22" presetClass="entr" presetSubtype="8" fill="hold" nodeType="afterEffect">
                                  <p:stCondLst>
                                    <p:cond delay="0"/>
                                  </p:stCondLst>
                                  <p:childTnLst>
                                    <p:set>
                                      <p:cBhvr>
                                        <p:cTn id="97" dur="1" fill="hold">
                                          <p:stCondLst>
                                            <p:cond delay="0"/>
                                          </p:stCondLst>
                                        </p:cTn>
                                        <p:tgtEl>
                                          <p:spTgt spid="136"/>
                                        </p:tgtEl>
                                        <p:attrNameLst>
                                          <p:attrName>style.visibility</p:attrName>
                                        </p:attrNameLst>
                                      </p:cBhvr>
                                      <p:to>
                                        <p:strVal val="visible"/>
                                      </p:to>
                                    </p:set>
                                    <p:animEffect transition="in" filter="wipe(left)">
                                      <p:cBhvr>
                                        <p:cTn id="98" dur="500"/>
                                        <p:tgtEl>
                                          <p:spTgt spid="136"/>
                                        </p:tgtEl>
                                      </p:cBhvr>
                                    </p:animEffect>
                                  </p:childTnLst>
                                </p:cTn>
                              </p:par>
                            </p:childTnLst>
                          </p:cTn>
                        </p:par>
                      </p:childTnLst>
                    </p:cTn>
                  </p:par>
                  <p:par>
                    <p:cTn id="99" fill="hold">
                      <p:stCondLst>
                        <p:cond delay="indefinite"/>
                      </p:stCondLst>
                      <p:childTnLst>
                        <p:par>
                          <p:cTn id="100" fill="hold">
                            <p:stCondLst>
                              <p:cond delay="0"/>
                            </p:stCondLst>
                            <p:childTnLst>
                              <p:par>
                                <p:cTn id="101" presetID="42" presetClass="entr" presetSubtype="0" fill="hold" nodeType="clickEffect">
                                  <p:stCondLst>
                                    <p:cond delay="0"/>
                                  </p:stCondLst>
                                  <p:childTnLst>
                                    <p:set>
                                      <p:cBhvr>
                                        <p:cTn id="102" dur="1" fill="hold">
                                          <p:stCondLst>
                                            <p:cond delay="0"/>
                                          </p:stCondLst>
                                        </p:cTn>
                                        <p:tgtEl>
                                          <p:spTgt spid="43"/>
                                        </p:tgtEl>
                                        <p:attrNameLst>
                                          <p:attrName>style.visibility</p:attrName>
                                        </p:attrNameLst>
                                      </p:cBhvr>
                                      <p:to>
                                        <p:strVal val="visible"/>
                                      </p:to>
                                    </p:set>
                                    <p:animEffect transition="in" filter="fade">
                                      <p:cBhvr>
                                        <p:cTn id="103" dur="1000"/>
                                        <p:tgtEl>
                                          <p:spTgt spid="43"/>
                                        </p:tgtEl>
                                      </p:cBhvr>
                                    </p:animEffect>
                                    <p:anim calcmode="lin" valueType="num">
                                      <p:cBhvr>
                                        <p:cTn id="104" dur="1000" fill="hold"/>
                                        <p:tgtEl>
                                          <p:spTgt spid="43"/>
                                        </p:tgtEl>
                                        <p:attrNameLst>
                                          <p:attrName>ppt_x</p:attrName>
                                        </p:attrNameLst>
                                      </p:cBhvr>
                                      <p:tavLst>
                                        <p:tav tm="0">
                                          <p:val>
                                            <p:strVal val="#ppt_x"/>
                                          </p:val>
                                        </p:tav>
                                        <p:tav tm="100000">
                                          <p:val>
                                            <p:strVal val="#ppt_x"/>
                                          </p:val>
                                        </p:tav>
                                      </p:tavLst>
                                    </p:anim>
                                    <p:anim calcmode="lin" valueType="num">
                                      <p:cBhvr>
                                        <p:cTn id="105"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70"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3" name="组合 52"/>
          <p:cNvGrpSpPr/>
          <p:nvPr/>
        </p:nvGrpSpPr>
        <p:grpSpPr>
          <a:xfrm>
            <a:off x="3525149" y="3248408"/>
            <a:ext cx="523367" cy="471874"/>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5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5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grpSp>
        <p:nvGrpSpPr>
          <p:cNvPr id="57" name="组合 56"/>
          <p:cNvGrpSpPr/>
          <p:nvPr/>
        </p:nvGrpSpPr>
        <p:grpSpPr>
          <a:xfrm>
            <a:off x="1675093" y="1414831"/>
            <a:ext cx="664105" cy="598765"/>
            <a:chOff x="3720691" y="2824413"/>
            <a:chExt cx="1341120" cy="1209172"/>
          </a:xfrm>
          <a:blipFill dpi="0" rotWithShape="1">
            <a:blip r:embed="rId4">
              <a:extLst>
                <a:ext uri="{28A0092B-C50C-407E-A947-70E740481C1C}">
                  <a14:useLocalDpi xmlns:a14="http://schemas.microsoft.com/office/drawing/2010/main" val="0"/>
                </a:ext>
              </a:extLst>
            </a:blip>
            <a:srcRect/>
            <a:stretch>
              <a:fillRect/>
            </a:stretch>
          </a:blipFill>
        </p:grpSpPr>
        <p:sp>
          <p:nvSpPr>
            <p:cNvPr id="5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5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grpSp>
        <p:nvGrpSpPr>
          <p:cNvPr id="60" name="组合 59"/>
          <p:cNvGrpSpPr/>
          <p:nvPr/>
        </p:nvGrpSpPr>
        <p:grpSpPr>
          <a:xfrm>
            <a:off x="2358331" y="1718633"/>
            <a:ext cx="1727742" cy="1557755"/>
            <a:chOff x="3001243" y="2824413"/>
            <a:chExt cx="1341120" cy="1209172"/>
          </a:xfrm>
          <a:blipFill dpi="0" rotWithShape="1">
            <a:blip r:embed="rId5">
              <a:extLst>
                <a:ext uri="{28A0092B-C50C-407E-A947-70E740481C1C}">
                  <a14:useLocalDpi xmlns:a14="http://schemas.microsoft.com/office/drawing/2010/main" val="0"/>
                </a:ext>
              </a:extLst>
            </a:blip>
            <a:srcRect/>
            <a:stretch>
              <a:fillRect/>
            </a:stretch>
          </a:blipFill>
        </p:grpSpPr>
        <p:grpSp>
          <p:nvGrpSpPr>
            <p:cNvPr id="61" name="组合 60"/>
            <p:cNvGrpSpPr/>
            <p:nvPr/>
          </p:nvGrpSpPr>
          <p:grpSpPr>
            <a:xfrm>
              <a:off x="3001243" y="2824413"/>
              <a:ext cx="1341120" cy="1209172"/>
              <a:chOff x="3720691" y="2824413"/>
              <a:chExt cx="1341120" cy="1209172"/>
            </a:xfrm>
            <a:grpFill/>
          </p:grpSpPr>
          <p:sp>
            <p:nvSpPr>
              <p:cNvPr id="6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6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62" name="Freeform 5"/>
            <p:cNvSpPr>
              <a:spLocks/>
            </p:cNvSpPr>
            <p:nvPr/>
          </p:nvSpPr>
          <p:spPr bwMode="auto">
            <a:xfrm rot="12638635">
              <a:off x="3175023" y="2830745"/>
              <a:ext cx="1020383" cy="64571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 name="connsiteX0" fmla="*/ 7850 w 10000"/>
                <a:gd name="connsiteY0" fmla="*/ 9461 h 9993"/>
                <a:gd name="connsiteX1" fmla="*/ 7500 w 10000"/>
                <a:gd name="connsiteY1" fmla="*/ 9850 h 9993"/>
                <a:gd name="connsiteX2" fmla="*/ 7000 w 10000"/>
                <a:gd name="connsiteY2" fmla="*/ 9993 h 9993"/>
                <a:gd name="connsiteX3" fmla="*/ 2978 w 10000"/>
                <a:gd name="connsiteY3" fmla="*/ 9993 h 9993"/>
                <a:gd name="connsiteX4" fmla="*/ 2500 w 10000"/>
                <a:gd name="connsiteY4" fmla="*/ 9850 h 9993"/>
                <a:gd name="connsiteX5" fmla="*/ 2150 w 10000"/>
                <a:gd name="connsiteY5" fmla="*/ 9457 h 9993"/>
                <a:gd name="connsiteX6" fmla="*/ 0 w 10000"/>
                <a:gd name="connsiteY6" fmla="*/ 4997 h 9993"/>
                <a:gd name="connsiteX7" fmla="*/ 131 w 10000"/>
                <a:gd name="connsiteY7" fmla="*/ 4449 h 9993"/>
                <a:gd name="connsiteX8" fmla="*/ 2142 w 10000"/>
                <a:gd name="connsiteY8" fmla="*/ 549 h 9993"/>
                <a:gd name="connsiteX9" fmla="*/ 2500 w 10000"/>
                <a:gd name="connsiteY9" fmla="*/ 148 h 9993"/>
                <a:gd name="connsiteX10" fmla="*/ 2956 w 10000"/>
                <a:gd name="connsiteY10" fmla="*/ 1 h 9993"/>
                <a:gd name="connsiteX11" fmla="*/ 6993 w 10000"/>
                <a:gd name="connsiteY11" fmla="*/ 1 h 9993"/>
                <a:gd name="connsiteX12" fmla="*/ 7500 w 10000"/>
                <a:gd name="connsiteY12" fmla="*/ 148 h 9993"/>
                <a:gd name="connsiteX13" fmla="*/ 7850 w 10000"/>
                <a:gd name="connsiteY13" fmla="*/ 537 h 9993"/>
                <a:gd name="connsiteX14" fmla="*/ 9861 w 10000"/>
                <a:gd name="connsiteY14" fmla="*/ 4437 h 9993"/>
                <a:gd name="connsiteX15" fmla="*/ 10000 w 10000"/>
                <a:gd name="connsiteY15" fmla="*/ 4997 h 9993"/>
                <a:gd name="connsiteX16" fmla="*/ 9858 w 10000"/>
                <a:gd name="connsiteY16" fmla="*/ 5561 h 9993"/>
                <a:gd name="connsiteX17" fmla="*/ 7850 w 10000"/>
                <a:gd name="connsiteY17" fmla="*/ 9461 h 9993"/>
                <a:gd name="connsiteX0" fmla="*/ 7719 w 9869"/>
                <a:gd name="connsiteY0" fmla="*/ 9468 h 10000"/>
                <a:gd name="connsiteX1" fmla="*/ 7369 w 9869"/>
                <a:gd name="connsiteY1" fmla="*/ 9857 h 10000"/>
                <a:gd name="connsiteX2" fmla="*/ 6869 w 9869"/>
                <a:gd name="connsiteY2" fmla="*/ 10000 h 10000"/>
                <a:gd name="connsiteX3" fmla="*/ 2847 w 9869"/>
                <a:gd name="connsiteY3" fmla="*/ 10000 h 10000"/>
                <a:gd name="connsiteX4" fmla="*/ 2369 w 9869"/>
                <a:gd name="connsiteY4" fmla="*/ 9857 h 10000"/>
                <a:gd name="connsiteX5" fmla="*/ 2019 w 9869"/>
                <a:gd name="connsiteY5" fmla="*/ 9464 h 10000"/>
                <a:gd name="connsiteX6" fmla="*/ 0 w 9869"/>
                <a:gd name="connsiteY6" fmla="*/ 4452 h 10000"/>
                <a:gd name="connsiteX7" fmla="*/ 2011 w 9869"/>
                <a:gd name="connsiteY7" fmla="*/ 549 h 10000"/>
                <a:gd name="connsiteX8" fmla="*/ 2369 w 9869"/>
                <a:gd name="connsiteY8" fmla="*/ 148 h 10000"/>
                <a:gd name="connsiteX9" fmla="*/ 2825 w 9869"/>
                <a:gd name="connsiteY9" fmla="*/ 1 h 10000"/>
                <a:gd name="connsiteX10" fmla="*/ 6862 w 9869"/>
                <a:gd name="connsiteY10" fmla="*/ 1 h 10000"/>
                <a:gd name="connsiteX11" fmla="*/ 7369 w 9869"/>
                <a:gd name="connsiteY11" fmla="*/ 148 h 10000"/>
                <a:gd name="connsiteX12" fmla="*/ 7719 w 9869"/>
                <a:gd name="connsiteY12" fmla="*/ 537 h 10000"/>
                <a:gd name="connsiteX13" fmla="*/ 9730 w 9869"/>
                <a:gd name="connsiteY13" fmla="*/ 4440 h 10000"/>
                <a:gd name="connsiteX14" fmla="*/ 9869 w 9869"/>
                <a:gd name="connsiteY14" fmla="*/ 5001 h 10000"/>
                <a:gd name="connsiteX15" fmla="*/ 9727 w 9869"/>
                <a:gd name="connsiteY15" fmla="*/ 5565 h 10000"/>
                <a:gd name="connsiteX16" fmla="*/ 7719 w 9869"/>
                <a:gd name="connsiteY16" fmla="*/ 9468 h 10000"/>
                <a:gd name="connsiteX0" fmla="*/ 5783 w 7962"/>
                <a:gd name="connsiteY0" fmla="*/ 9468 h 10000"/>
                <a:gd name="connsiteX1" fmla="*/ 5429 w 7962"/>
                <a:gd name="connsiteY1" fmla="*/ 9857 h 10000"/>
                <a:gd name="connsiteX2" fmla="*/ 4922 w 7962"/>
                <a:gd name="connsiteY2" fmla="*/ 10000 h 10000"/>
                <a:gd name="connsiteX3" fmla="*/ 847 w 7962"/>
                <a:gd name="connsiteY3" fmla="*/ 10000 h 10000"/>
                <a:gd name="connsiteX4" fmla="*/ 362 w 7962"/>
                <a:gd name="connsiteY4" fmla="*/ 9857 h 10000"/>
                <a:gd name="connsiteX5" fmla="*/ 8 w 7962"/>
                <a:gd name="connsiteY5" fmla="*/ 9464 h 10000"/>
                <a:gd name="connsiteX6" fmla="*/ 0 w 7962"/>
                <a:gd name="connsiteY6" fmla="*/ 549 h 10000"/>
                <a:gd name="connsiteX7" fmla="*/ 362 w 7962"/>
                <a:gd name="connsiteY7" fmla="*/ 148 h 10000"/>
                <a:gd name="connsiteX8" fmla="*/ 824 w 7962"/>
                <a:gd name="connsiteY8" fmla="*/ 1 h 10000"/>
                <a:gd name="connsiteX9" fmla="*/ 4915 w 7962"/>
                <a:gd name="connsiteY9" fmla="*/ 1 h 10000"/>
                <a:gd name="connsiteX10" fmla="*/ 5429 w 7962"/>
                <a:gd name="connsiteY10" fmla="*/ 148 h 10000"/>
                <a:gd name="connsiteX11" fmla="*/ 5783 w 7962"/>
                <a:gd name="connsiteY11" fmla="*/ 537 h 10000"/>
                <a:gd name="connsiteX12" fmla="*/ 7821 w 7962"/>
                <a:gd name="connsiteY12" fmla="*/ 4440 h 10000"/>
                <a:gd name="connsiteX13" fmla="*/ 7962 w 7962"/>
                <a:gd name="connsiteY13" fmla="*/ 5001 h 10000"/>
                <a:gd name="connsiteX14" fmla="*/ 7818 w 7962"/>
                <a:gd name="connsiteY14" fmla="*/ 5565 h 10000"/>
                <a:gd name="connsiteX15" fmla="*/ 5783 w 7962"/>
                <a:gd name="connsiteY15" fmla="*/ 9468 h 10000"/>
                <a:gd name="connsiteX0" fmla="*/ 7253 w 9990"/>
                <a:gd name="connsiteY0" fmla="*/ 10060 h 10592"/>
                <a:gd name="connsiteX1" fmla="*/ 6809 w 9990"/>
                <a:gd name="connsiteY1" fmla="*/ 10449 h 10592"/>
                <a:gd name="connsiteX2" fmla="*/ 6172 w 9990"/>
                <a:gd name="connsiteY2" fmla="*/ 10592 h 10592"/>
                <a:gd name="connsiteX3" fmla="*/ 1054 w 9990"/>
                <a:gd name="connsiteY3" fmla="*/ 10592 h 10592"/>
                <a:gd name="connsiteX4" fmla="*/ 445 w 9990"/>
                <a:gd name="connsiteY4" fmla="*/ 10449 h 10592"/>
                <a:gd name="connsiteX5" fmla="*/ 0 w 9990"/>
                <a:gd name="connsiteY5" fmla="*/ 10056 h 10592"/>
                <a:gd name="connsiteX6" fmla="*/ 445 w 9990"/>
                <a:gd name="connsiteY6" fmla="*/ 740 h 10592"/>
                <a:gd name="connsiteX7" fmla="*/ 1025 w 9990"/>
                <a:gd name="connsiteY7" fmla="*/ 593 h 10592"/>
                <a:gd name="connsiteX8" fmla="*/ 6163 w 9990"/>
                <a:gd name="connsiteY8" fmla="*/ 593 h 10592"/>
                <a:gd name="connsiteX9" fmla="*/ 6809 w 9990"/>
                <a:gd name="connsiteY9" fmla="*/ 740 h 10592"/>
                <a:gd name="connsiteX10" fmla="*/ 7253 w 9990"/>
                <a:gd name="connsiteY10" fmla="*/ 1129 h 10592"/>
                <a:gd name="connsiteX11" fmla="*/ 9813 w 9990"/>
                <a:gd name="connsiteY11" fmla="*/ 5032 h 10592"/>
                <a:gd name="connsiteX12" fmla="*/ 9990 w 9990"/>
                <a:gd name="connsiteY12" fmla="*/ 5593 h 10592"/>
                <a:gd name="connsiteX13" fmla="*/ 9809 w 9990"/>
                <a:gd name="connsiteY13" fmla="*/ 6157 h 10592"/>
                <a:gd name="connsiteX14" fmla="*/ 7253 w 9990"/>
                <a:gd name="connsiteY14" fmla="*/ 10060 h 10592"/>
                <a:gd name="connsiteX0" fmla="*/ 7260 w 10000"/>
                <a:gd name="connsiteY0" fmla="*/ 8939 h 9441"/>
                <a:gd name="connsiteX1" fmla="*/ 6816 w 10000"/>
                <a:gd name="connsiteY1" fmla="*/ 9306 h 9441"/>
                <a:gd name="connsiteX2" fmla="*/ 6178 w 10000"/>
                <a:gd name="connsiteY2" fmla="*/ 9441 h 9441"/>
                <a:gd name="connsiteX3" fmla="*/ 1055 w 10000"/>
                <a:gd name="connsiteY3" fmla="*/ 9441 h 9441"/>
                <a:gd name="connsiteX4" fmla="*/ 445 w 10000"/>
                <a:gd name="connsiteY4" fmla="*/ 9306 h 9441"/>
                <a:gd name="connsiteX5" fmla="*/ 0 w 10000"/>
                <a:gd name="connsiteY5" fmla="*/ 8935 h 9441"/>
                <a:gd name="connsiteX6" fmla="*/ 1026 w 10000"/>
                <a:gd name="connsiteY6" fmla="*/ 1 h 9441"/>
                <a:gd name="connsiteX7" fmla="*/ 6169 w 10000"/>
                <a:gd name="connsiteY7" fmla="*/ 1 h 9441"/>
                <a:gd name="connsiteX8" fmla="*/ 6816 w 10000"/>
                <a:gd name="connsiteY8" fmla="*/ 140 h 9441"/>
                <a:gd name="connsiteX9" fmla="*/ 7260 w 10000"/>
                <a:gd name="connsiteY9" fmla="*/ 507 h 9441"/>
                <a:gd name="connsiteX10" fmla="*/ 9823 w 10000"/>
                <a:gd name="connsiteY10" fmla="*/ 4192 h 9441"/>
                <a:gd name="connsiteX11" fmla="*/ 10000 w 10000"/>
                <a:gd name="connsiteY11" fmla="*/ 4721 h 9441"/>
                <a:gd name="connsiteX12" fmla="*/ 9819 w 10000"/>
                <a:gd name="connsiteY12" fmla="*/ 5254 h 9441"/>
                <a:gd name="connsiteX13" fmla="*/ 7260 w 10000"/>
                <a:gd name="connsiteY13" fmla="*/ 8939 h 9441"/>
                <a:gd name="connsiteX0" fmla="*/ 7260 w 10000"/>
                <a:gd name="connsiteY0" fmla="*/ 9468 h 10000"/>
                <a:gd name="connsiteX1" fmla="*/ 6816 w 10000"/>
                <a:gd name="connsiteY1" fmla="*/ 9857 h 10000"/>
                <a:gd name="connsiteX2" fmla="*/ 6178 w 10000"/>
                <a:gd name="connsiteY2" fmla="*/ 10000 h 10000"/>
                <a:gd name="connsiteX3" fmla="*/ 1055 w 10000"/>
                <a:gd name="connsiteY3" fmla="*/ 10000 h 10000"/>
                <a:gd name="connsiteX4" fmla="*/ 445 w 10000"/>
                <a:gd name="connsiteY4" fmla="*/ 9857 h 10000"/>
                <a:gd name="connsiteX5" fmla="*/ 0 w 10000"/>
                <a:gd name="connsiteY5" fmla="*/ 9464 h 10000"/>
                <a:gd name="connsiteX6" fmla="*/ 6169 w 10000"/>
                <a:gd name="connsiteY6" fmla="*/ 1 h 10000"/>
                <a:gd name="connsiteX7" fmla="*/ 6816 w 10000"/>
                <a:gd name="connsiteY7" fmla="*/ 148 h 10000"/>
                <a:gd name="connsiteX8" fmla="*/ 7260 w 10000"/>
                <a:gd name="connsiteY8" fmla="*/ 537 h 10000"/>
                <a:gd name="connsiteX9" fmla="*/ 9823 w 10000"/>
                <a:gd name="connsiteY9" fmla="*/ 4440 h 10000"/>
                <a:gd name="connsiteX10" fmla="*/ 10000 w 10000"/>
                <a:gd name="connsiteY10" fmla="*/ 5001 h 10000"/>
                <a:gd name="connsiteX11" fmla="*/ 9819 w 10000"/>
                <a:gd name="connsiteY11" fmla="*/ 5565 h 10000"/>
                <a:gd name="connsiteX12" fmla="*/ 7260 w 10000"/>
                <a:gd name="connsiteY12" fmla="*/ 9468 h 10000"/>
                <a:gd name="connsiteX0" fmla="*/ 7260 w 10000"/>
                <a:gd name="connsiteY0" fmla="*/ 9320 h 9852"/>
                <a:gd name="connsiteX1" fmla="*/ 6816 w 10000"/>
                <a:gd name="connsiteY1" fmla="*/ 9709 h 9852"/>
                <a:gd name="connsiteX2" fmla="*/ 6178 w 10000"/>
                <a:gd name="connsiteY2" fmla="*/ 9852 h 9852"/>
                <a:gd name="connsiteX3" fmla="*/ 1055 w 10000"/>
                <a:gd name="connsiteY3" fmla="*/ 9852 h 9852"/>
                <a:gd name="connsiteX4" fmla="*/ 445 w 10000"/>
                <a:gd name="connsiteY4" fmla="*/ 9709 h 9852"/>
                <a:gd name="connsiteX5" fmla="*/ 0 w 10000"/>
                <a:gd name="connsiteY5" fmla="*/ 9316 h 9852"/>
                <a:gd name="connsiteX6" fmla="*/ 6816 w 10000"/>
                <a:gd name="connsiteY6" fmla="*/ 0 h 9852"/>
                <a:gd name="connsiteX7" fmla="*/ 7260 w 10000"/>
                <a:gd name="connsiteY7" fmla="*/ 389 h 9852"/>
                <a:gd name="connsiteX8" fmla="*/ 9823 w 10000"/>
                <a:gd name="connsiteY8" fmla="*/ 4292 h 9852"/>
                <a:gd name="connsiteX9" fmla="*/ 10000 w 10000"/>
                <a:gd name="connsiteY9" fmla="*/ 4853 h 9852"/>
                <a:gd name="connsiteX10" fmla="*/ 9819 w 10000"/>
                <a:gd name="connsiteY10" fmla="*/ 5417 h 9852"/>
                <a:gd name="connsiteX11" fmla="*/ 7260 w 10000"/>
                <a:gd name="connsiteY11" fmla="*/ 9320 h 9852"/>
                <a:gd name="connsiteX0" fmla="*/ 7260 w 10000"/>
                <a:gd name="connsiteY0" fmla="*/ 9065 h 9605"/>
                <a:gd name="connsiteX1" fmla="*/ 6816 w 10000"/>
                <a:gd name="connsiteY1" fmla="*/ 9460 h 9605"/>
                <a:gd name="connsiteX2" fmla="*/ 6178 w 10000"/>
                <a:gd name="connsiteY2" fmla="*/ 9605 h 9605"/>
                <a:gd name="connsiteX3" fmla="*/ 1055 w 10000"/>
                <a:gd name="connsiteY3" fmla="*/ 9605 h 9605"/>
                <a:gd name="connsiteX4" fmla="*/ 445 w 10000"/>
                <a:gd name="connsiteY4" fmla="*/ 9460 h 9605"/>
                <a:gd name="connsiteX5" fmla="*/ 0 w 10000"/>
                <a:gd name="connsiteY5" fmla="*/ 9061 h 9605"/>
                <a:gd name="connsiteX6" fmla="*/ 7260 w 10000"/>
                <a:gd name="connsiteY6" fmla="*/ 0 h 9605"/>
                <a:gd name="connsiteX7" fmla="*/ 9823 w 10000"/>
                <a:gd name="connsiteY7" fmla="*/ 3961 h 9605"/>
                <a:gd name="connsiteX8" fmla="*/ 10000 w 10000"/>
                <a:gd name="connsiteY8" fmla="*/ 4531 h 9605"/>
                <a:gd name="connsiteX9" fmla="*/ 9819 w 10000"/>
                <a:gd name="connsiteY9" fmla="*/ 5103 h 9605"/>
                <a:gd name="connsiteX10" fmla="*/ 7260 w 10000"/>
                <a:gd name="connsiteY10" fmla="*/ 9065 h 9605"/>
                <a:gd name="connsiteX0" fmla="*/ 7260 w 10000"/>
                <a:gd name="connsiteY0" fmla="*/ 5314 h 5876"/>
                <a:gd name="connsiteX1" fmla="*/ 6816 w 10000"/>
                <a:gd name="connsiteY1" fmla="*/ 5725 h 5876"/>
                <a:gd name="connsiteX2" fmla="*/ 6178 w 10000"/>
                <a:gd name="connsiteY2" fmla="*/ 5876 h 5876"/>
                <a:gd name="connsiteX3" fmla="*/ 1055 w 10000"/>
                <a:gd name="connsiteY3" fmla="*/ 5876 h 5876"/>
                <a:gd name="connsiteX4" fmla="*/ 445 w 10000"/>
                <a:gd name="connsiteY4" fmla="*/ 5725 h 5876"/>
                <a:gd name="connsiteX5" fmla="*/ 0 w 10000"/>
                <a:gd name="connsiteY5" fmla="*/ 5310 h 5876"/>
                <a:gd name="connsiteX6" fmla="*/ 9823 w 10000"/>
                <a:gd name="connsiteY6" fmla="*/ 0 h 5876"/>
                <a:gd name="connsiteX7" fmla="*/ 10000 w 10000"/>
                <a:gd name="connsiteY7" fmla="*/ 593 h 5876"/>
                <a:gd name="connsiteX8" fmla="*/ 9819 w 10000"/>
                <a:gd name="connsiteY8" fmla="*/ 1189 h 5876"/>
                <a:gd name="connsiteX9" fmla="*/ 7260 w 10000"/>
                <a:gd name="connsiteY9" fmla="*/ 5314 h 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0" h="5876">
                  <a:moveTo>
                    <a:pt x="7260" y="5314"/>
                  </a:moveTo>
                  <a:cubicBezTo>
                    <a:pt x="7153" y="5478"/>
                    <a:pt x="7007" y="5621"/>
                    <a:pt x="6816" y="5725"/>
                  </a:cubicBezTo>
                  <a:cubicBezTo>
                    <a:pt x="6616" y="5832"/>
                    <a:pt x="6396" y="5880"/>
                    <a:pt x="6178" y="5876"/>
                  </a:cubicBezTo>
                  <a:lnTo>
                    <a:pt x="1055" y="5876"/>
                  </a:lnTo>
                  <a:cubicBezTo>
                    <a:pt x="851" y="5876"/>
                    <a:pt x="637" y="5829"/>
                    <a:pt x="445" y="5725"/>
                  </a:cubicBezTo>
                  <a:cubicBezTo>
                    <a:pt x="254" y="5621"/>
                    <a:pt x="102" y="5478"/>
                    <a:pt x="0" y="5310"/>
                  </a:cubicBezTo>
                  <a:cubicBezTo>
                    <a:pt x="1563" y="4356"/>
                    <a:pt x="8156" y="786"/>
                    <a:pt x="9823" y="0"/>
                  </a:cubicBezTo>
                  <a:cubicBezTo>
                    <a:pt x="9935" y="173"/>
                    <a:pt x="10000" y="377"/>
                    <a:pt x="10000" y="593"/>
                  </a:cubicBezTo>
                  <a:cubicBezTo>
                    <a:pt x="10000" y="814"/>
                    <a:pt x="9935" y="1017"/>
                    <a:pt x="9819" y="1189"/>
                  </a:cubicBezTo>
                  <a:lnTo>
                    <a:pt x="7260" y="5314"/>
                  </a:lnTo>
                  <a:close/>
                </a:path>
              </a:pathLst>
            </a:custGeom>
            <a:grpFill/>
            <a:ln w="12700" cap="flat">
              <a:noFill/>
              <a:prstDash val="solid"/>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68" name="标题 4"/>
          <p:cNvSpPr txBox="1">
            <a:spLocks/>
          </p:cNvSpPr>
          <p:nvPr/>
        </p:nvSpPr>
        <p:spPr>
          <a:xfrm>
            <a:off x="2142363" y="1880608"/>
            <a:ext cx="2159678"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a:solidFill>
                  <a:schemeClr val="bg1"/>
                </a:solidFill>
                <a:latin typeface="微软雅黑" panose="020B0503020204020204" pitchFamily="34" charset="-122"/>
                <a:ea typeface="微软雅黑" panose="020B0503020204020204" pitchFamily="34" charset="-122"/>
              </a:rPr>
              <a:t>添加标题</a:t>
            </a:r>
          </a:p>
        </p:txBody>
      </p:sp>
      <p:sp>
        <p:nvSpPr>
          <p:cNvPr id="70" name="矩形 47"/>
          <p:cNvSpPr>
            <a:spLocks noChangeArrowheads="1"/>
          </p:cNvSpPr>
          <p:nvPr/>
        </p:nvSpPr>
        <p:spPr bwMode="auto">
          <a:xfrm>
            <a:off x="2534873" y="2288107"/>
            <a:ext cx="1401625"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在此录入上述图表的描述说明，录入上述图表的描述说明</a:t>
            </a:r>
            <a:r>
              <a:rPr lang="zh-CN" altLang="en-US" sz="1050" dirty="0">
                <a:solidFill>
                  <a:schemeClr val="bg1">
                    <a:lumMod val="50000"/>
                  </a:schemeClr>
                </a:solidFill>
                <a:sym typeface="微软雅黑" pitchFamily="34" charset="-122"/>
              </a:rPr>
              <a:t>。</a:t>
            </a:r>
          </a:p>
        </p:txBody>
      </p:sp>
      <p:grpSp>
        <p:nvGrpSpPr>
          <p:cNvPr id="84" name="组合 83"/>
          <p:cNvGrpSpPr/>
          <p:nvPr/>
        </p:nvGrpSpPr>
        <p:grpSpPr>
          <a:xfrm>
            <a:off x="4434919" y="1622726"/>
            <a:ext cx="502789" cy="453321"/>
            <a:chOff x="5424755" y="1340768"/>
            <a:chExt cx="670560" cy="604586"/>
          </a:xfrm>
          <a:blipFill dpi="0" rotWithShape="1">
            <a:blip r:embed="rId6">
              <a:extLst>
                <a:ext uri="{28A0092B-C50C-407E-A947-70E740481C1C}">
                  <a14:useLocalDpi xmlns:a14="http://schemas.microsoft.com/office/drawing/2010/main" val="0"/>
                </a:ext>
              </a:extLst>
            </a:blip>
            <a:srcRect/>
            <a:stretch>
              <a:fillRect/>
            </a:stretch>
          </a:blipFill>
        </p:grpSpPr>
        <p:grpSp>
          <p:nvGrpSpPr>
            <p:cNvPr id="85" name="组合 84"/>
            <p:cNvGrpSpPr/>
            <p:nvPr/>
          </p:nvGrpSpPr>
          <p:grpSpPr>
            <a:xfrm>
              <a:off x="5424755" y="1340768"/>
              <a:ext cx="670560" cy="604586"/>
              <a:chOff x="5424755" y="1340768"/>
              <a:chExt cx="670560" cy="604586"/>
            </a:xfrm>
            <a:grpFill/>
          </p:grpSpPr>
          <p:grpSp>
            <p:nvGrpSpPr>
              <p:cNvPr id="87" name="组合 86"/>
              <p:cNvGrpSpPr/>
              <p:nvPr/>
            </p:nvGrpSpPr>
            <p:grpSpPr>
              <a:xfrm>
                <a:off x="5424755" y="1340768"/>
                <a:ext cx="670560" cy="604586"/>
                <a:chOff x="3720691" y="2824413"/>
                <a:chExt cx="1341120" cy="1209172"/>
              </a:xfrm>
              <a:grpFill/>
            </p:grpSpPr>
            <p:sp>
              <p:nvSpPr>
                <p:cNvPr id="8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9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88"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86"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01</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91" name="矩形 90"/>
          <p:cNvSpPr/>
          <p:nvPr/>
        </p:nvSpPr>
        <p:spPr>
          <a:xfrm>
            <a:off x="5074155" y="1506334"/>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92" name="矩形 91"/>
          <p:cNvSpPr>
            <a:spLocks noChangeArrowheads="1"/>
          </p:cNvSpPr>
          <p:nvPr/>
        </p:nvSpPr>
        <p:spPr bwMode="auto">
          <a:xfrm>
            <a:off x="5074155" y="1748519"/>
            <a:ext cx="23843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在此录入上述图表的描述说明，录入上述图表的描述说明</a:t>
            </a:r>
            <a:r>
              <a:rPr lang="zh-CN" altLang="en-US" sz="1050" dirty="0">
                <a:solidFill>
                  <a:schemeClr val="bg1">
                    <a:lumMod val="50000"/>
                  </a:schemeClr>
                </a:solidFill>
                <a:sym typeface="微软雅黑" pitchFamily="34" charset="-122"/>
              </a:rPr>
              <a:t>。</a:t>
            </a:r>
          </a:p>
        </p:txBody>
      </p:sp>
      <p:grpSp>
        <p:nvGrpSpPr>
          <p:cNvPr id="93" name="组合 92"/>
          <p:cNvGrpSpPr/>
          <p:nvPr/>
        </p:nvGrpSpPr>
        <p:grpSpPr>
          <a:xfrm>
            <a:off x="4525580" y="2737470"/>
            <a:ext cx="502789" cy="453321"/>
            <a:chOff x="5424755" y="1340768"/>
            <a:chExt cx="670560" cy="604586"/>
          </a:xfrm>
          <a:blipFill dpi="0" rotWithShape="1">
            <a:blip r:embed="rId7">
              <a:extLst>
                <a:ext uri="{28A0092B-C50C-407E-A947-70E740481C1C}">
                  <a14:useLocalDpi xmlns:a14="http://schemas.microsoft.com/office/drawing/2010/main" val="0"/>
                </a:ext>
              </a:extLst>
            </a:blip>
            <a:srcRect/>
            <a:stretch>
              <a:fillRect/>
            </a:stretch>
          </a:blipFill>
        </p:grpSpPr>
        <p:grpSp>
          <p:nvGrpSpPr>
            <p:cNvPr id="94" name="组合 93"/>
            <p:cNvGrpSpPr/>
            <p:nvPr/>
          </p:nvGrpSpPr>
          <p:grpSpPr>
            <a:xfrm>
              <a:off x="5424755" y="1340768"/>
              <a:ext cx="670560" cy="604586"/>
              <a:chOff x="5424755" y="1340768"/>
              <a:chExt cx="670560" cy="604586"/>
            </a:xfrm>
            <a:grpFill/>
          </p:grpSpPr>
          <p:grpSp>
            <p:nvGrpSpPr>
              <p:cNvPr id="96" name="组合 95"/>
              <p:cNvGrpSpPr/>
              <p:nvPr/>
            </p:nvGrpSpPr>
            <p:grpSpPr>
              <a:xfrm>
                <a:off x="5424755" y="1340768"/>
                <a:ext cx="670560" cy="604586"/>
                <a:chOff x="3720691" y="2824413"/>
                <a:chExt cx="1341120" cy="1209172"/>
              </a:xfrm>
              <a:grpFill/>
            </p:grpSpPr>
            <p:sp>
              <p:nvSpPr>
                <p:cNvPr id="9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sp>
              <p:nvSpPr>
                <p:cNvPr id="9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97"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solidFill>
                    <a:srgbClr val="414455"/>
                  </a:solidFill>
                </a:endParaRPr>
              </a:p>
            </p:txBody>
          </p:sp>
        </p:grpSp>
        <p:sp>
          <p:nvSpPr>
            <p:cNvPr id="95"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rPr>
                <a:t>02</a:t>
              </a:r>
              <a:endParaRPr lang="zh-CN" altLang="en-US" sz="1500" b="1" dirty="0">
                <a:solidFill>
                  <a:schemeClr val="bg1"/>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100" name="矩形 99"/>
          <p:cNvSpPr/>
          <p:nvPr/>
        </p:nvSpPr>
        <p:spPr>
          <a:xfrm>
            <a:off x="5164816" y="2621077"/>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01" name="矩形 100"/>
          <p:cNvSpPr>
            <a:spLocks noChangeArrowheads="1"/>
          </p:cNvSpPr>
          <p:nvPr/>
        </p:nvSpPr>
        <p:spPr bwMode="auto">
          <a:xfrm>
            <a:off x="5142811" y="2960113"/>
            <a:ext cx="23843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在此录入上述图表的描述说明，录入上述图表的描述说明</a:t>
            </a:r>
            <a:r>
              <a:rPr lang="zh-CN" altLang="en-US" sz="1050" dirty="0">
                <a:solidFill>
                  <a:schemeClr val="bg1">
                    <a:lumMod val="50000"/>
                  </a:schemeClr>
                </a:solidFill>
                <a:sym typeface="微软雅黑" pitchFamily="34" charset="-122"/>
              </a:rPr>
              <a:t>。</a:t>
            </a:r>
          </a:p>
        </p:txBody>
      </p:sp>
      <p:grpSp>
        <p:nvGrpSpPr>
          <p:cNvPr id="102" name="组合 101"/>
          <p:cNvGrpSpPr/>
          <p:nvPr/>
        </p:nvGrpSpPr>
        <p:grpSpPr>
          <a:xfrm>
            <a:off x="974547" y="3602762"/>
            <a:ext cx="394805" cy="355962"/>
            <a:chOff x="5424755" y="1340768"/>
            <a:chExt cx="670560" cy="604586"/>
          </a:xfrm>
          <a:blipFill dpi="0" rotWithShape="1">
            <a:blip r:embed="rId8">
              <a:extLst>
                <a:ext uri="{28A0092B-C50C-407E-A947-70E740481C1C}">
                  <a14:useLocalDpi xmlns:a14="http://schemas.microsoft.com/office/drawing/2010/main" val="0"/>
                </a:ext>
              </a:extLst>
            </a:blip>
            <a:srcRect/>
            <a:stretch>
              <a:fillRect/>
            </a:stretch>
          </a:blipFill>
        </p:grpSpPr>
        <p:grpSp>
          <p:nvGrpSpPr>
            <p:cNvPr id="103" name="组合 102"/>
            <p:cNvGrpSpPr/>
            <p:nvPr/>
          </p:nvGrpSpPr>
          <p:grpSpPr>
            <a:xfrm>
              <a:off x="5424755" y="1340768"/>
              <a:ext cx="670560" cy="604586"/>
              <a:chOff x="3720691" y="2824413"/>
              <a:chExt cx="1341120" cy="1209172"/>
            </a:xfrm>
            <a:grpFill/>
          </p:grpSpPr>
          <p:sp>
            <p:nvSpPr>
              <p:cNvPr id="10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10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104"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107" name="文本框 9"/>
          <p:cNvSpPr txBox="1"/>
          <p:nvPr/>
        </p:nvSpPr>
        <p:spPr>
          <a:xfrm>
            <a:off x="1494460" y="3613387"/>
            <a:ext cx="1403790" cy="236590"/>
          </a:xfrm>
          <a:prstGeom prst="rect">
            <a:avLst/>
          </a:prstGeom>
          <a:noFill/>
        </p:spPr>
        <p:txBody>
          <a:bodyPr wrap="square" lIns="51422" tIns="25711" rIns="51422" bIns="25711" rtlCol="0">
            <a:spAutoFit/>
          </a:bodyPr>
          <a:lstStyle/>
          <a:p>
            <a:pPr marL="0" lvl="1"/>
            <a:r>
              <a:rPr lang="zh-CN" altLang="en-US" sz="1200" dirty="0">
                <a:solidFill>
                  <a:schemeClr val="bg1"/>
                </a:solidFill>
                <a:latin typeface="微软雅黑" pitchFamily="34" charset="-122"/>
                <a:ea typeface="微软雅黑" pitchFamily="34" charset="-122"/>
              </a:rPr>
              <a:t>输入文字标题</a:t>
            </a:r>
          </a:p>
        </p:txBody>
      </p:sp>
      <p:cxnSp>
        <p:nvCxnSpPr>
          <p:cNvPr id="108" name="直接连接符 107"/>
          <p:cNvCxnSpPr/>
          <p:nvPr/>
        </p:nvCxnSpPr>
        <p:spPr>
          <a:xfrm>
            <a:off x="1548451" y="3883347"/>
            <a:ext cx="6123925"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09" name="组合 108"/>
          <p:cNvGrpSpPr/>
          <p:nvPr/>
        </p:nvGrpSpPr>
        <p:grpSpPr>
          <a:xfrm>
            <a:off x="7779503" y="3785555"/>
            <a:ext cx="193989" cy="174903"/>
            <a:chOff x="3720691" y="2824413"/>
            <a:chExt cx="1341120" cy="1209172"/>
          </a:xfrm>
          <a:blipFill dpi="0" rotWithShape="1">
            <a:blip r:embed="rId8">
              <a:extLst>
                <a:ext uri="{28A0092B-C50C-407E-A947-70E740481C1C}">
                  <a14:useLocalDpi xmlns:a14="http://schemas.microsoft.com/office/drawing/2010/main" val="0"/>
                </a:ext>
              </a:extLst>
            </a:blip>
            <a:srcRect/>
            <a:stretch>
              <a:fillRect/>
            </a:stretch>
          </a:blipFill>
        </p:grpSpPr>
        <p:sp>
          <p:nvSpPr>
            <p:cNvPr id="110"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111"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112" name="TextBox 111"/>
          <p:cNvSpPr txBox="1"/>
          <p:nvPr/>
        </p:nvSpPr>
        <p:spPr>
          <a:xfrm>
            <a:off x="1476028" y="3993986"/>
            <a:ext cx="6407261" cy="722505"/>
          </a:xfrm>
          <a:prstGeom prst="rect">
            <a:avLst/>
          </a:prstGeom>
          <a:noFill/>
        </p:spPr>
        <p:txBody>
          <a:bodyPr wrap="square" rtlCol="0">
            <a:spAutoFit/>
          </a:bodyPr>
          <a:lstStyle/>
          <a:p>
            <a:pPr>
              <a:lnSpc>
                <a:spcPct val="130000"/>
              </a:lnSpc>
              <a:spcBef>
                <a:spcPct val="0"/>
              </a:spcBef>
            </a:pPr>
            <a:r>
              <a:rPr lang="zh-CN" altLang="en-US" sz="105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a:t>
            </a:r>
          </a:p>
        </p:txBody>
      </p:sp>
      <p:pic>
        <p:nvPicPr>
          <p:cNvPr id="44" name="Picture 3" descr="C:\Users\ABC\Desktop\GR-010 (2).png"/>
          <p:cNvPicPr>
            <a:picLocks noChangeAspect="1" noChangeArrowheads="1"/>
          </p:cNvPicPr>
          <p:nvPr/>
        </p:nvPicPr>
        <p:blipFill>
          <a:blip r:embed="rId9"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 descr="C:\Users\ABC\Desktop\GR-010 (2).png"/>
          <p:cNvPicPr>
            <a:picLocks noChangeAspect="1" noChangeArrowheads="1"/>
          </p:cNvPicPr>
          <p:nvPr/>
        </p:nvPicPr>
        <p:blipFill>
          <a:blip r:embed="rId10">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46" name="矩形 45"/>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17620882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1000"/>
                                        <p:tgtEl>
                                          <p:spTgt spid="45"/>
                                        </p:tgtEl>
                                      </p:cBhvr>
                                    </p:animEffect>
                                  </p:childTnLst>
                                </p:cTn>
                              </p:par>
                              <p:par>
                                <p:cTn id="8" presetID="1" presetClass="entr" presetSubtype="0" fill="hold" nodeType="withEffect">
                                  <p:stCondLst>
                                    <p:cond delay="0"/>
                                  </p:stCondLst>
                                  <p:childTnLst>
                                    <p:set>
                                      <p:cBhvr>
                                        <p:cTn id="9" dur="1" fill="hold">
                                          <p:stCondLst>
                                            <p:cond delay="0"/>
                                          </p:stCondLst>
                                        </p:cTn>
                                        <p:tgtEl>
                                          <p:spTgt spid="44"/>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44"/>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p:cTn id="16" dur="500" fill="hold"/>
                                        <p:tgtEl>
                                          <p:spTgt spid="46"/>
                                        </p:tgtEl>
                                        <p:attrNameLst>
                                          <p:attrName>ppt_w</p:attrName>
                                        </p:attrNameLst>
                                      </p:cBhvr>
                                      <p:tavLst>
                                        <p:tav tm="0">
                                          <p:val>
                                            <p:fltVal val="0"/>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2" presetClass="entr" presetSubtype="8" fill="hold" nodeType="after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additive="base">
                                        <p:cTn id="21" dur="500" fill="hold"/>
                                        <p:tgtEl>
                                          <p:spTgt spid="60"/>
                                        </p:tgtEl>
                                        <p:attrNameLst>
                                          <p:attrName>ppt_x</p:attrName>
                                        </p:attrNameLst>
                                      </p:cBhvr>
                                      <p:tavLst>
                                        <p:tav tm="0">
                                          <p:val>
                                            <p:strVal val="0-#ppt_w/2"/>
                                          </p:val>
                                        </p:tav>
                                        <p:tav tm="100000">
                                          <p:val>
                                            <p:strVal val="#ppt_x"/>
                                          </p:val>
                                        </p:tav>
                                      </p:tavLst>
                                    </p:anim>
                                    <p:anim calcmode="lin" valueType="num">
                                      <p:cBhvr additive="base">
                                        <p:cTn id="22" dur="500" fill="hold"/>
                                        <p:tgtEl>
                                          <p:spTgt spid="60"/>
                                        </p:tgtEl>
                                        <p:attrNameLst>
                                          <p:attrName>ppt_y</p:attrName>
                                        </p:attrNameLst>
                                      </p:cBhvr>
                                      <p:tavLst>
                                        <p:tav tm="0">
                                          <p:val>
                                            <p:strVal val="#ppt_y"/>
                                          </p:val>
                                        </p:tav>
                                        <p:tav tm="100000">
                                          <p:val>
                                            <p:strVal val="#ppt_y"/>
                                          </p:val>
                                        </p:tav>
                                      </p:tavLst>
                                    </p:anim>
                                  </p:childTnLst>
                                </p:cTn>
                              </p:par>
                            </p:childTnLst>
                          </p:cTn>
                        </p:par>
                        <p:par>
                          <p:cTn id="23" fill="hold">
                            <p:stCondLst>
                              <p:cond delay="1000"/>
                            </p:stCondLst>
                            <p:childTnLst>
                              <p:par>
                                <p:cTn id="24" presetID="32" presetClass="emph" presetSubtype="0" fill="hold" nodeType="afterEffect">
                                  <p:stCondLst>
                                    <p:cond delay="0"/>
                                  </p:stCondLst>
                                  <p:childTnLst>
                                    <p:animRot by="120000">
                                      <p:cBhvr>
                                        <p:cTn id="25" dur="100" fill="hold">
                                          <p:stCondLst>
                                            <p:cond delay="0"/>
                                          </p:stCondLst>
                                        </p:cTn>
                                        <p:tgtEl>
                                          <p:spTgt spid="60"/>
                                        </p:tgtEl>
                                        <p:attrNameLst>
                                          <p:attrName>r</p:attrName>
                                        </p:attrNameLst>
                                      </p:cBhvr>
                                    </p:animRot>
                                    <p:animRot by="-240000">
                                      <p:cBhvr>
                                        <p:cTn id="26" dur="200" fill="hold">
                                          <p:stCondLst>
                                            <p:cond delay="200"/>
                                          </p:stCondLst>
                                        </p:cTn>
                                        <p:tgtEl>
                                          <p:spTgt spid="60"/>
                                        </p:tgtEl>
                                        <p:attrNameLst>
                                          <p:attrName>r</p:attrName>
                                        </p:attrNameLst>
                                      </p:cBhvr>
                                    </p:animRot>
                                    <p:animRot by="240000">
                                      <p:cBhvr>
                                        <p:cTn id="27" dur="200" fill="hold">
                                          <p:stCondLst>
                                            <p:cond delay="400"/>
                                          </p:stCondLst>
                                        </p:cTn>
                                        <p:tgtEl>
                                          <p:spTgt spid="60"/>
                                        </p:tgtEl>
                                        <p:attrNameLst>
                                          <p:attrName>r</p:attrName>
                                        </p:attrNameLst>
                                      </p:cBhvr>
                                    </p:animRot>
                                    <p:animRot by="-240000">
                                      <p:cBhvr>
                                        <p:cTn id="28" dur="200" fill="hold">
                                          <p:stCondLst>
                                            <p:cond delay="600"/>
                                          </p:stCondLst>
                                        </p:cTn>
                                        <p:tgtEl>
                                          <p:spTgt spid="60"/>
                                        </p:tgtEl>
                                        <p:attrNameLst>
                                          <p:attrName>r</p:attrName>
                                        </p:attrNameLst>
                                      </p:cBhvr>
                                    </p:animRot>
                                    <p:animRot by="120000">
                                      <p:cBhvr>
                                        <p:cTn id="29" dur="200" fill="hold">
                                          <p:stCondLst>
                                            <p:cond delay="800"/>
                                          </p:stCondLst>
                                        </p:cTn>
                                        <p:tgtEl>
                                          <p:spTgt spid="60"/>
                                        </p:tgtEl>
                                        <p:attrNameLst>
                                          <p:attrName>r</p:attrName>
                                        </p:attrNameLst>
                                      </p:cBhvr>
                                    </p:animRot>
                                  </p:childTnLst>
                                </p:cTn>
                              </p:par>
                              <p:par>
                                <p:cTn id="30" presetID="53" presetClass="entr" presetSubtype="16" fill="hold" grpId="0" nodeType="withEffect">
                                  <p:stCondLst>
                                    <p:cond delay="500"/>
                                  </p:stCondLst>
                                  <p:childTnLst>
                                    <p:set>
                                      <p:cBhvr>
                                        <p:cTn id="31" dur="1" fill="hold">
                                          <p:stCondLst>
                                            <p:cond delay="0"/>
                                          </p:stCondLst>
                                        </p:cTn>
                                        <p:tgtEl>
                                          <p:spTgt spid="68"/>
                                        </p:tgtEl>
                                        <p:attrNameLst>
                                          <p:attrName>style.visibility</p:attrName>
                                        </p:attrNameLst>
                                      </p:cBhvr>
                                      <p:to>
                                        <p:strVal val="visible"/>
                                      </p:to>
                                    </p:set>
                                    <p:anim calcmode="lin" valueType="num">
                                      <p:cBhvr>
                                        <p:cTn id="32" dur="500" fill="hold"/>
                                        <p:tgtEl>
                                          <p:spTgt spid="68"/>
                                        </p:tgtEl>
                                        <p:attrNameLst>
                                          <p:attrName>ppt_w</p:attrName>
                                        </p:attrNameLst>
                                      </p:cBhvr>
                                      <p:tavLst>
                                        <p:tav tm="0">
                                          <p:val>
                                            <p:fltVal val="0"/>
                                          </p:val>
                                        </p:tav>
                                        <p:tav tm="100000">
                                          <p:val>
                                            <p:strVal val="#ppt_w"/>
                                          </p:val>
                                        </p:tav>
                                      </p:tavLst>
                                    </p:anim>
                                    <p:anim calcmode="lin" valueType="num">
                                      <p:cBhvr>
                                        <p:cTn id="33" dur="500" fill="hold"/>
                                        <p:tgtEl>
                                          <p:spTgt spid="68"/>
                                        </p:tgtEl>
                                        <p:attrNameLst>
                                          <p:attrName>ppt_h</p:attrName>
                                        </p:attrNameLst>
                                      </p:cBhvr>
                                      <p:tavLst>
                                        <p:tav tm="0">
                                          <p:val>
                                            <p:fltVal val="0"/>
                                          </p:val>
                                        </p:tav>
                                        <p:tav tm="100000">
                                          <p:val>
                                            <p:strVal val="#ppt_h"/>
                                          </p:val>
                                        </p:tav>
                                      </p:tavLst>
                                    </p:anim>
                                    <p:animEffect transition="in" filter="fade">
                                      <p:cBhvr>
                                        <p:cTn id="34" dur="500"/>
                                        <p:tgtEl>
                                          <p:spTgt spid="68"/>
                                        </p:tgtEl>
                                      </p:cBhvr>
                                    </p:animEffect>
                                  </p:childTnLst>
                                </p:cTn>
                              </p:par>
                              <p:par>
                                <p:cTn id="35" presetID="14" presetClass="entr" presetSubtype="10" fill="hold" grpId="0" nodeType="withEffect">
                                  <p:stCondLst>
                                    <p:cond delay="500"/>
                                  </p:stCondLst>
                                  <p:childTnLst>
                                    <p:set>
                                      <p:cBhvr>
                                        <p:cTn id="36" dur="1" fill="hold">
                                          <p:stCondLst>
                                            <p:cond delay="0"/>
                                          </p:stCondLst>
                                        </p:cTn>
                                        <p:tgtEl>
                                          <p:spTgt spid="70"/>
                                        </p:tgtEl>
                                        <p:attrNameLst>
                                          <p:attrName>style.visibility</p:attrName>
                                        </p:attrNameLst>
                                      </p:cBhvr>
                                      <p:to>
                                        <p:strVal val="visible"/>
                                      </p:to>
                                    </p:set>
                                    <p:animEffect transition="in" filter="randombar(horizontal)">
                                      <p:cBhvr>
                                        <p:cTn id="37" dur="400"/>
                                        <p:tgtEl>
                                          <p:spTgt spid="70"/>
                                        </p:tgtEl>
                                      </p:cBhvr>
                                    </p:animEffect>
                                  </p:childTnLst>
                                </p:cTn>
                              </p:par>
                              <p:par>
                                <p:cTn id="38" presetID="31" presetClass="entr" presetSubtype="0" fill="hold" nodeType="withEffect">
                                  <p:stCondLst>
                                    <p:cond delay="500"/>
                                  </p:stCondLst>
                                  <p:childTnLst>
                                    <p:set>
                                      <p:cBhvr>
                                        <p:cTn id="39" dur="1" fill="hold">
                                          <p:stCondLst>
                                            <p:cond delay="0"/>
                                          </p:stCondLst>
                                        </p:cTn>
                                        <p:tgtEl>
                                          <p:spTgt spid="53"/>
                                        </p:tgtEl>
                                        <p:attrNameLst>
                                          <p:attrName>style.visibility</p:attrName>
                                        </p:attrNameLst>
                                      </p:cBhvr>
                                      <p:to>
                                        <p:strVal val="visible"/>
                                      </p:to>
                                    </p:set>
                                    <p:anim calcmode="lin" valueType="num">
                                      <p:cBhvr>
                                        <p:cTn id="40" dur="1000" fill="hold"/>
                                        <p:tgtEl>
                                          <p:spTgt spid="53"/>
                                        </p:tgtEl>
                                        <p:attrNameLst>
                                          <p:attrName>ppt_w</p:attrName>
                                        </p:attrNameLst>
                                      </p:cBhvr>
                                      <p:tavLst>
                                        <p:tav tm="0">
                                          <p:val>
                                            <p:fltVal val="0"/>
                                          </p:val>
                                        </p:tav>
                                        <p:tav tm="100000">
                                          <p:val>
                                            <p:strVal val="#ppt_w"/>
                                          </p:val>
                                        </p:tav>
                                      </p:tavLst>
                                    </p:anim>
                                    <p:anim calcmode="lin" valueType="num">
                                      <p:cBhvr>
                                        <p:cTn id="41" dur="1000" fill="hold"/>
                                        <p:tgtEl>
                                          <p:spTgt spid="53"/>
                                        </p:tgtEl>
                                        <p:attrNameLst>
                                          <p:attrName>ppt_h</p:attrName>
                                        </p:attrNameLst>
                                      </p:cBhvr>
                                      <p:tavLst>
                                        <p:tav tm="0">
                                          <p:val>
                                            <p:fltVal val="0"/>
                                          </p:val>
                                        </p:tav>
                                        <p:tav tm="100000">
                                          <p:val>
                                            <p:strVal val="#ppt_h"/>
                                          </p:val>
                                        </p:tav>
                                      </p:tavLst>
                                    </p:anim>
                                    <p:anim calcmode="lin" valueType="num">
                                      <p:cBhvr>
                                        <p:cTn id="42" dur="1000" fill="hold"/>
                                        <p:tgtEl>
                                          <p:spTgt spid="53"/>
                                        </p:tgtEl>
                                        <p:attrNameLst>
                                          <p:attrName>style.rotation</p:attrName>
                                        </p:attrNameLst>
                                      </p:cBhvr>
                                      <p:tavLst>
                                        <p:tav tm="0">
                                          <p:val>
                                            <p:fltVal val="90"/>
                                          </p:val>
                                        </p:tav>
                                        <p:tav tm="100000">
                                          <p:val>
                                            <p:fltVal val="0"/>
                                          </p:val>
                                        </p:tav>
                                      </p:tavLst>
                                    </p:anim>
                                    <p:animEffect transition="in" filter="fade">
                                      <p:cBhvr>
                                        <p:cTn id="43" dur="1000"/>
                                        <p:tgtEl>
                                          <p:spTgt spid="53"/>
                                        </p:tgtEl>
                                      </p:cBhvr>
                                    </p:animEffect>
                                  </p:childTnLst>
                                </p:cTn>
                              </p:par>
                              <p:par>
                                <p:cTn id="44" presetID="31" presetClass="entr" presetSubtype="0" fill="hold" nodeType="withEffect">
                                  <p:stCondLst>
                                    <p:cond delay="500"/>
                                  </p:stCondLst>
                                  <p:childTnLst>
                                    <p:set>
                                      <p:cBhvr>
                                        <p:cTn id="45" dur="1" fill="hold">
                                          <p:stCondLst>
                                            <p:cond delay="0"/>
                                          </p:stCondLst>
                                        </p:cTn>
                                        <p:tgtEl>
                                          <p:spTgt spid="57"/>
                                        </p:tgtEl>
                                        <p:attrNameLst>
                                          <p:attrName>style.visibility</p:attrName>
                                        </p:attrNameLst>
                                      </p:cBhvr>
                                      <p:to>
                                        <p:strVal val="visible"/>
                                      </p:to>
                                    </p:set>
                                    <p:anim calcmode="lin" valueType="num">
                                      <p:cBhvr>
                                        <p:cTn id="46" dur="1000" fill="hold"/>
                                        <p:tgtEl>
                                          <p:spTgt spid="57"/>
                                        </p:tgtEl>
                                        <p:attrNameLst>
                                          <p:attrName>ppt_w</p:attrName>
                                        </p:attrNameLst>
                                      </p:cBhvr>
                                      <p:tavLst>
                                        <p:tav tm="0">
                                          <p:val>
                                            <p:fltVal val="0"/>
                                          </p:val>
                                        </p:tav>
                                        <p:tav tm="100000">
                                          <p:val>
                                            <p:strVal val="#ppt_w"/>
                                          </p:val>
                                        </p:tav>
                                      </p:tavLst>
                                    </p:anim>
                                    <p:anim calcmode="lin" valueType="num">
                                      <p:cBhvr>
                                        <p:cTn id="47" dur="1000" fill="hold"/>
                                        <p:tgtEl>
                                          <p:spTgt spid="57"/>
                                        </p:tgtEl>
                                        <p:attrNameLst>
                                          <p:attrName>ppt_h</p:attrName>
                                        </p:attrNameLst>
                                      </p:cBhvr>
                                      <p:tavLst>
                                        <p:tav tm="0">
                                          <p:val>
                                            <p:fltVal val="0"/>
                                          </p:val>
                                        </p:tav>
                                        <p:tav tm="100000">
                                          <p:val>
                                            <p:strVal val="#ppt_h"/>
                                          </p:val>
                                        </p:tav>
                                      </p:tavLst>
                                    </p:anim>
                                    <p:anim calcmode="lin" valueType="num">
                                      <p:cBhvr>
                                        <p:cTn id="48" dur="1000" fill="hold"/>
                                        <p:tgtEl>
                                          <p:spTgt spid="57"/>
                                        </p:tgtEl>
                                        <p:attrNameLst>
                                          <p:attrName>style.rotation</p:attrName>
                                        </p:attrNameLst>
                                      </p:cBhvr>
                                      <p:tavLst>
                                        <p:tav tm="0">
                                          <p:val>
                                            <p:fltVal val="90"/>
                                          </p:val>
                                        </p:tav>
                                        <p:tav tm="100000">
                                          <p:val>
                                            <p:fltVal val="0"/>
                                          </p:val>
                                        </p:tav>
                                      </p:tavLst>
                                    </p:anim>
                                    <p:animEffect transition="in" filter="fade">
                                      <p:cBhvr>
                                        <p:cTn id="49" dur="1000"/>
                                        <p:tgtEl>
                                          <p:spTgt spid="57"/>
                                        </p:tgtEl>
                                      </p:cBhvr>
                                    </p:animEffect>
                                  </p:childTnLst>
                                </p:cTn>
                              </p:par>
                            </p:childTnLst>
                          </p:cTn>
                        </p:par>
                        <p:par>
                          <p:cTn id="50" fill="hold">
                            <p:stCondLst>
                              <p:cond delay="2500"/>
                            </p:stCondLst>
                            <p:childTnLst>
                              <p:par>
                                <p:cTn id="51" presetID="49" presetClass="entr" presetSubtype="0" decel="100000" fill="hold" nodeType="afterEffect">
                                  <p:stCondLst>
                                    <p:cond delay="0"/>
                                  </p:stCondLst>
                                  <p:childTnLst>
                                    <p:set>
                                      <p:cBhvr>
                                        <p:cTn id="52" dur="1" fill="hold">
                                          <p:stCondLst>
                                            <p:cond delay="0"/>
                                          </p:stCondLst>
                                        </p:cTn>
                                        <p:tgtEl>
                                          <p:spTgt spid="84"/>
                                        </p:tgtEl>
                                        <p:attrNameLst>
                                          <p:attrName>style.visibility</p:attrName>
                                        </p:attrNameLst>
                                      </p:cBhvr>
                                      <p:to>
                                        <p:strVal val="visible"/>
                                      </p:to>
                                    </p:set>
                                    <p:anim calcmode="lin" valueType="num">
                                      <p:cBhvr>
                                        <p:cTn id="53" dur="500" fill="hold"/>
                                        <p:tgtEl>
                                          <p:spTgt spid="84"/>
                                        </p:tgtEl>
                                        <p:attrNameLst>
                                          <p:attrName>ppt_w</p:attrName>
                                        </p:attrNameLst>
                                      </p:cBhvr>
                                      <p:tavLst>
                                        <p:tav tm="0">
                                          <p:val>
                                            <p:fltVal val="0"/>
                                          </p:val>
                                        </p:tav>
                                        <p:tav tm="100000">
                                          <p:val>
                                            <p:strVal val="#ppt_w"/>
                                          </p:val>
                                        </p:tav>
                                      </p:tavLst>
                                    </p:anim>
                                    <p:anim calcmode="lin" valueType="num">
                                      <p:cBhvr>
                                        <p:cTn id="54" dur="500" fill="hold"/>
                                        <p:tgtEl>
                                          <p:spTgt spid="84"/>
                                        </p:tgtEl>
                                        <p:attrNameLst>
                                          <p:attrName>ppt_h</p:attrName>
                                        </p:attrNameLst>
                                      </p:cBhvr>
                                      <p:tavLst>
                                        <p:tav tm="0">
                                          <p:val>
                                            <p:fltVal val="0"/>
                                          </p:val>
                                        </p:tav>
                                        <p:tav tm="100000">
                                          <p:val>
                                            <p:strVal val="#ppt_h"/>
                                          </p:val>
                                        </p:tav>
                                      </p:tavLst>
                                    </p:anim>
                                    <p:anim calcmode="lin" valueType="num">
                                      <p:cBhvr>
                                        <p:cTn id="55" dur="500" fill="hold"/>
                                        <p:tgtEl>
                                          <p:spTgt spid="84"/>
                                        </p:tgtEl>
                                        <p:attrNameLst>
                                          <p:attrName>style.rotation</p:attrName>
                                        </p:attrNameLst>
                                      </p:cBhvr>
                                      <p:tavLst>
                                        <p:tav tm="0">
                                          <p:val>
                                            <p:fltVal val="360"/>
                                          </p:val>
                                        </p:tav>
                                        <p:tav tm="100000">
                                          <p:val>
                                            <p:fltVal val="0"/>
                                          </p:val>
                                        </p:tav>
                                      </p:tavLst>
                                    </p:anim>
                                    <p:animEffect transition="in" filter="fade">
                                      <p:cBhvr>
                                        <p:cTn id="56" dur="500"/>
                                        <p:tgtEl>
                                          <p:spTgt spid="84"/>
                                        </p:tgtEl>
                                      </p:cBhvr>
                                    </p:animEffect>
                                  </p:childTnLst>
                                </p:cTn>
                              </p:par>
                              <p:par>
                                <p:cTn id="57" presetID="14" presetClass="entr" presetSubtype="10" fill="hold" grpId="0" nodeType="withEffect">
                                  <p:stCondLst>
                                    <p:cond delay="500"/>
                                  </p:stCondLst>
                                  <p:childTnLst>
                                    <p:set>
                                      <p:cBhvr>
                                        <p:cTn id="58" dur="1" fill="hold">
                                          <p:stCondLst>
                                            <p:cond delay="0"/>
                                          </p:stCondLst>
                                        </p:cTn>
                                        <p:tgtEl>
                                          <p:spTgt spid="91"/>
                                        </p:tgtEl>
                                        <p:attrNameLst>
                                          <p:attrName>style.visibility</p:attrName>
                                        </p:attrNameLst>
                                      </p:cBhvr>
                                      <p:to>
                                        <p:strVal val="visible"/>
                                      </p:to>
                                    </p:set>
                                    <p:animEffect transition="in" filter="randombar(horizontal)">
                                      <p:cBhvr>
                                        <p:cTn id="59" dur="400"/>
                                        <p:tgtEl>
                                          <p:spTgt spid="91"/>
                                        </p:tgtEl>
                                      </p:cBhvr>
                                    </p:animEffect>
                                  </p:childTnLst>
                                </p:cTn>
                              </p:par>
                              <p:par>
                                <p:cTn id="60" presetID="14" presetClass="entr" presetSubtype="10" fill="hold" grpId="0" nodeType="withEffect">
                                  <p:stCondLst>
                                    <p:cond delay="500"/>
                                  </p:stCondLst>
                                  <p:childTnLst>
                                    <p:set>
                                      <p:cBhvr>
                                        <p:cTn id="61" dur="1" fill="hold">
                                          <p:stCondLst>
                                            <p:cond delay="0"/>
                                          </p:stCondLst>
                                        </p:cTn>
                                        <p:tgtEl>
                                          <p:spTgt spid="92"/>
                                        </p:tgtEl>
                                        <p:attrNameLst>
                                          <p:attrName>style.visibility</p:attrName>
                                        </p:attrNameLst>
                                      </p:cBhvr>
                                      <p:to>
                                        <p:strVal val="visible"/>
                                      </p:to>
                                    </p:set>
                                    <p:animEffect transition="in" filter="randombar(horizontal)">
                                      <p:cBhvr>
                                        <p:cTn id="62" dur="400"/>
                                        <p:tgtEl>
                                          <p:spTgt spid="92"/>
                                        </p:tgtEl>
                                      </p:cBhvr>
                                    </p:animEffect>
                                  </p:childTnLst>
                                </p:cTn>
                              </p:par>
                            </p:childTnLst>
                          </p:cTn>
                        </p:par>
                        <p:par>
                          <p:cTn id="63" fill="hold">
                            <p:stCondLst>
                              <p:cond delay="3400"/>
                            </p:stCondLst>
                            <p:childTnLst>
                              <p:par>
                                <p:cTn id="64" presetID="49" presetClass="entr" presetSubtype="0" decel="100000" fill="hold" nodeType="afterEffect">
                                  <p:stCondLst>
                                    <p:cond delay="0"/>
                                  </p:stCondLst>
                                  <p:childTnLst>
                                    <p:set>
                                      <p:cBhvr>
                                        <p:cTn id="65" dur="1" fill="hold">
                                          <p:stCondLst>
                                            <p:cond delay="0"/>
                                          </p:stCondLst>
                                        </p:cTn>
                                        <p:tgtEl>
                                          <p:spTgt spid="93"/>
                                        </p:tgtEl>
                                        <p:attrNameLst>
                                          <p:attrName>style.visibility</p:attrName>
                                        </p:attrNameLst>
                                      </p:cBhvr>
                                      <p:to>
                                        <p:strVal val="visible"/>
                                      </p:to>
                                    </p:set>
                                    <p:anim calcmode="lin" valueType="num">
                                      <p:cBhvr>
                                        <p:cTn id="66" dur="500" fill="hold"/>
                                        <p:tgtEl>
                                          <p:spTgt spid="93"/>
                                        </p:tgtEl>
                                        <p:attrNameLst>
                                          <p:attrName>ppt_w</p:attrName>
                                        </p:attrNameLst>
                                      </p:cBhvr>
                                      <p:tavLst>
                                        <p:tav tm="0">
                                          <p:val>
                                            <p:fltVal val="0"/>
                                          </p:val>
                                        </p:tav>
                                        <p:tav tm="100000">
                                          <p:val>
                                            <p:strVal val="#ppt_w"/>
                                          </p:val>
                                        </p:tav>
                                      </p:tavLst>
                                    </p:anim>
                                    <p:anim calcmode="lin" valueType="num">
                                      <p:cBhvr>
                                        <p:cTn id="67" dur="500" fill="hold"/>
                                        <p:tgtEl>
                                          <p:spTgt spid="93"/>
                                        </p:tgtEl>
                                        <p:attrNameLst>
                                          <p:attrName>ppt_h</p:attrName>
                                        </p:attrNameLst>
                                      </p:cBhvr>
                                      <p:tavLst>
                                        <p:tav tm="0">
                                          <p:val>
                                            <p:fltVal val="0"/>
                                          </p:val>
                                        </p:tav>
                                        <p:tav tm="100000">
                                          <p:val>
                                            <p:strVal val="#ppt_h"/>
                                          </p:val>
                                        </p:tav>
                                      </p:tavLst>
                                    </p:anim>
                                    <p:anim calcmode="lin" valueType="num">
                                      <p:cBhvr>
                                        <p:cTn id="68" dur="500" fill="hold"/>
                                        <p:tgtEl>
                                          <p:spTgt spid="93"/>
                                        </p:tgtEl>
                                        <p:attrNameLst>
                                          <p:attrName>style.rotation</p:attrName>
                                        </p:attrNameLst>
                                      </p:cBhvr>
                                      <p:tavLst>
                                        <p:tav tm="0">
                                          <p:val>
                                            <p:fltVal val="360"/>
                                          </p:val>
                                        </p:tav>
                                        <p:tav tm="100000">
                                          <p:val>
                                            <p:fltVal val="0"/>
                                          </p:val>
                                        </p:tav>
                                      </p:tavLst>
                                    </p:anim>
                                    <p:animEffect transition="in" filter="fade">
                                      <p:cBhvr>
                                        <p:cTn id="69" dur="500"/>
                                        <p:tgtEl>
                                          <p:spTgt spid="93"/>
                                        </p:tgtEl>
                                      </p:cBhvr>
                                    </p:animEffect>
                                  </p:childTnLst>
                                </p:cTn>
                              </p:par>
                              <p:par>
                                <p:cTn id="70" presetID="14" presetClass="entr" presetSubtype="10" fill="hold" grpId="0" nodeType="withEffect">
                                  <p:stCondLst>
                                    <p:cond delay="500"/>
                                  </p:stCondLst>
                                  <p:childTnLst>
                                    <p:set>
                                      <p:cBhvr>
                                        <p:cTn id="71" dur="1" fill="hold">
                                          <p:stCondLst>
                                            <p:cond delay="0"/>
                                          </p:stCondLst>
                                        </p:cTn>
                                        <p:tgtEl>
                                          <p:spTgt spid="100"/>
                                        </p:tgtEl>
                                        <p:attrNameLst>
                                          <p:attrName>style.visibility</p:attrName>
                                        </p:attrNameLst>
                                      </p:cBhvr>
                                      <p:to>
                                        <p:strVal val="visible"/>
                                      </p:to>
                                    </p:set>
                                    <p:animEffect transition="in" filter="randombar(horizontal)">
                                      <p:cBhvr>
                                        <p:cTn id="72" dur="400"/>
                                        <p:tgtEl>
                                          <p:spTgt spid="100"/>
                                        </p:tgtEl>
                                      </p:cBhvr>
                                    </p:animEffect>
                                  </p:childTnLst>
                                </p:cTn>
                              </p:par>
                              <p:par>
                                <p:cTn id="73" presetID="14" presetClass="entr" presetSubtype="10" fill="hold" grpId="0" nodeType="withEffect">
                                  <p:stCondLst>
                                    <p:cond delay="500"/>
                                  </p:stCondLst>
                                  <p:childTnLst>
                                    <p:set>
                                      <p:cBhvr>
                                        <p:cTn id="74" dur="1" fill="hold">
                                          <p:stCondLst>
                                            <p:cond delay="0"/>
                                          </p:stCondLst>
                                        </p:cTn>
                                        <p:tgtEl>
                                          <p:spTgt spid="101"/>
                                        </p:tgtEl>
                                        <p:attrNameLst>
                                          <p:attrName>style.visibility</p:attrName>
                                        </p:attrNameLst>
                                      </p:cBhvr>
                                      <p:to>
                                        <p:strVal val="visible"/>
                                      </p:to>
                                    </p:set>
                                    <p:animEffect transition="in" filter="randombar(horizontal)">
                                      <p:cBhvr>
                                        <p:cTn id="75" dur="400"/>
                                        <p:tgtEl>
                                          <p:spTgt spid="101"/>
                                        </p:tgtEl>
                                      </p:cBhvr>
                                    </p:animEffect>
                                  </p:childTnLst>
                                </p:cTn>
                              </p:par>
                            </p:childTnLst>
                          </p:cTn>
                        </p:par>
                        <p:par>
                          <p:cTn id="76" fill="hold">
                            <p:stCondLst>
                              <p:cond delay="4300"/>
                            </p:stCondLst>
                            <p:childTnLst>
                              <p:par>
                                <p:cTn id="77" presetID="2" presetClass="entr" presetSubtype="8" fill="hold" nodeType="afterEffect">
                                  <p:stCondLst>
                                    <p:cond delay="0"/>
                                  </p:stCondLst>
                                  <p:childTnLst>
                                    <p:set>
                                      <p:cBhvr>
                                        <p:cTn id="78" dur="1" fill="hold">
                                          <p:stCondLst>
                                            <p:cond delay="0"/>
                                          </p:stCondLst>
                                        </p:cTn>
                                        <p:tgtEl>
                                          <p:spTgt spid="102"/>
                                        </p:tgtEl>
                                        <p:attrNameLst>
                                          <p:attrName>style.visibility</p:attrName>
                                        </p:attrNameLst>
                                      </p:cBhvr>
                                      <p:to>
                                        <p:strVal val="visible"/>
                                      </p:to>
                                    </p:set>
                                    <p:anim calcmode="lin" valueType="num">
                                      <p:cBhvr additive="base">
                                        <p:cTn id="79" dur="500" fill="hold"/>
                                        <p:tgtEl>
                                          <p:spTgt spid="102"/>
                                        </p:tgtEl>
                                        <p:attrNameLst>
                                          <p:attrName>ppt_x</p:attrName>
                                        </p:attrNameLst>
                                      </p:cBhvr>
                                      <p:tavLst>
                                        <p:tav tm="0">
                                          <p:val>
                                            <p:strVal val="0-#ppt_w/2"/>
                                          </p:val>
                                        </p:tav>
                                        <p:tav tm="100000">
                                          <p:val>
                                            <p:strVal val="#ppt_x"/>
                                          </p:val>
                                        </p:tav>
                                      </p:tavLst>
                                    </p:anim>
                                    <p:anim calcmode="lin" valueType="num">
                                      <p:cBhvr additive="base">
                                        <p:cTn id="80" dur="500" fill="hold"/>
                                        <p:tgtEl>
                                          <p:spTgt spid="102"/>
                                        </p:tgtEl>
                                        <p:attrNameLst>
                                          <p:attrName>ppt_y</p:attrName>
                                        </p:attrNameLst>
                                      </p:cBhvr>
                                      <p:tavLst>
                                        <p:tav tm="0">
                                          <p:val>
                                            <p:strVal val="#ppt_y"/>
                                          </p:val>
                                        </p:tav>
                                        <p:tav tm="100000">
                                          <p:val>
                                            <p:strVal val="#ppt_y"/>
                                          </p:val>
                                        </p:tav>
                                      </p:tavLst>
                                    </p:anim>
                                  </p:childTnLst>
                                </p:cTn>
                              </p:par>
                            </p:childTnLst>
                          </p:cTn>
                        </p:par>
                        <p:par>
                          <p:cTn id="81" fill="hold">
                            <p:stCondLst>
                              <p:cond delay="4800"/>
                            </p:stCondLst>
                            <p:childTnLst>
                              <p:par>
                                <p:cTn id="82" presetID="42" presetClass="entr" presetSubtype="0" fill="hold" grpId="0" nodeType="afterEffect">
                                  <p:stCondLst>
                                    <p:cond delay="0"/>
                                  </p:stCondLst>
                                  <p:childTnLst>
                                    <p:set>
                                      <p:cBhvr>
                                        <p:cTn id="83" dur="1" fill="hold">
                                          <p:stCondLst>
                                            <p:cond delay="0"/>
                                          </p:stCondLst>
                                        </p:cTn>
                                        <p:tgtEl>
                                          <p:spTgt spid="107"/>
                                        </p:tgtEl>
                                        <p:attrNameLst>
                                          <p:attrName>style.visibility</p:attrName>
                                        </p:attrNameLst>
                                      </p:cBhvr>
                                      <p:to>
                                        <p:strVal val="visible"/>
                                      </p:to>
                                    </p:set>
                                    <p:animEffect transition="in" filter="fade">
                                      <p:cBhvr>
                                        <p:cTn id="84" dur="1000"/>
                                        <p:tgtEl>
                                          <p:spTgt spid="107"/>
                                        </p:tgtEl>
                                      </p:cBhvr>
                                    </p:animEffect>
                                    <p:anim calcmode="lin" valueType="num">
                                      <p:cBhvr>
                                        <p:cTn id="85" dur="1000" fill="hold"/>
                                        <p:tgtEl>
                                          <p:spTgt spid="107"/>
                                        </p:tgtEl>
                                        <p:attrNameLst>
                                          <p:attrName>ppt_x</p:attrName>
                                        </p:attrNameLst>
                                      </p:cBhvr>
                                      <p:tavLst>
                                        <p:tav tm="0">
                                          <p:val>
                                            <p:strVal val="#ppt_x"/>
                                          </p:val>
                                        </p:tav>
                                        <p:tav tm="100000">
                                          <p:val>
                                            <p:strVal val="#ppt_x"/>
                                          </p:val>
                                        </p:tav>
                                      </p:tavLst>
                                    </p:anim>
                                    <p:anim calcmode="lin" valueType="num">
                                      <p:cBhvr>
                                        <p:cTn id="86" dur="1000" fill="hold"/>
                                        <p:tgtEl>
                                          <p:spTgt spid="107"/>
                                        </p:tgtEl>
                                        <p:attrNameLst>
                                          <p:attrName>ppt_y</p:attrName>
                                        </p:attrNameLst>
                                      </p:cBhvr>
                                      <p:tavLst>
                                        <p:tav tm="0">
                                          <p:val>
                                            <p:strVal val="#ppt_y+.1"/>
                                          </p:val>
                                        </p:tav>
                                        <p:tav tm="100000">
                                          <p:val>
                                            <p:strVal val="#ppt_y"/>
                                          </p:val>
                                        </p:tav>
                                      </p:tavLst>
                                    </p:anim>
                                  </p:childTnLst>
                                </p:cTn>
                              </p:par>
                            </p:childTnLst>
                          </p:cTn>
                        </p:par>
                        <p:par>
                          <p:cTn id="87" fill="hold">
                            <p:stCondLst>
                              <p:cond delay="5800"/>
                            </p:stCondLst>
                            <p:childTnLst>
                              <p:par>
                                <p:cTn id="88" presetID="22" presetClass="entr" presetSubtype="8" fill="hold" nodeType="afterEffect">
                                  <p:stCondLst>
                                    <p:cond delay="0"/>
                                  </p:stCondLst>
                                  <p:childTnLst>
                                    <p:set>
                                      <p:cBhvr>
                                        <p:cTn id="89" dur="1" fill="hold">
                                          <p:stCondLst>
                                            <p:cond delay="0"/>
                                          </p:stCondLst>
                                        </p:cTn>
                                        <p:tgtEl>
                                          <p:spTgt spid="108"/>
                                        </p:tgtEl>
                                        <p:attrNameLst>
                                          <p:attrName>style.visibility</p:attrName>
                                        </p:attrNameLst>
                                      </p:cBhvr>
                                      <p:to>
                                        <p:strVal val="visible"/>
                                      </p:to>
                                    </p:set>
                                    <p:animEffect transition="in" filter="wipe(left)">
                                      <p:cBhvr>
                                        <p:cTn id="90" dur="500"/>
                                        <p:tgtEl>
                                          <p:spTgt spid="108"/>
                                        </p:tgtEl>
                                      </p:cBhvr>
                                    </p:animEffect>
                                  </p:childTnLst>
                                </p:cTn>
                              </p:par>
                              <p:par>
                                <p:cTn id="91" presetID="2" presetClass="entr" presetSubtype="2" fill="hold" nodeType="withEffect">
                                  <p:stCondLst>
                                    <p:cond delay="250"/>
                                  </p:stCondLst>
                                  <p:childTnLst>
                                    <p:set>
                                      <p:cBhvr>
                                        <p:cTn id="92" dur="1" fill="hold">
                                          <p:stCondLst>
                                            <p:cond delay="0"/>
                                          </p:stCondLst>
                                        </p:cTn>
                                        <p:tgtEl>
                                          <p:spTgt spid="109"/>
                                        </p:tgtEl>
                                        <p:attrNameLst>
                                          <p:attrName>style.visibility</p:attrName>
                                        </p:attrNameLst>
                                      </p:cBhvr>
                                      <p:to>
                                        <p:strVal val="visible"/>
                                      </p:to>
                                    </p:set>
                                    <p:anim calcmode="lin" valueType="num">
                                      <p:cBhvr additive="base">
                                        <p:cTn id="93" dur="500" fill="hold"/>
                                        <p:tgtEl>
                                          <p:spTgt spid="109"/>
                                        </p:tgtEl>
                                        <p:attrNameLst>
                                          <p:attrName>ppt_x</p:attrName>
                                        </p:attrNameLst>
                                      </p:cBhvr>
                                      <p:tavLst>
                                        <p:tav tm="0">
                                          <p:val>
                                            <p:strVal val="1+#ppt_w/2"/>
                                          </p:val>
                                        </p:tav>
                                        <p:tav tm="100000">
                                          <p:val>
                                            <p:strVal val="#ppt_x"/>
                                          </p:val>
                                        </p:tav>
                                      </p:tavLst>
                                    </p:anim>
                                    <p:anim calcmode="lin" valueType="num">
                                      <p:cBhvr additive="base">
                                        <p:cTn id="94" dur="500" fill="hold"/>
                                        <p:tgtEl>
                                          <p:spTgt spid="109"/>
                                        </p:tgtEl>
                                        <p:attrNameLst>
                                          <p:attrName>ppt_y</p:attrName>
                                        </p:attrNameLst>
                                      </p:cBhvr>
                                      <p:tavLst>
                                        <p:tav tm="0">
                                          <p:val>
                                            <p:strVal val="#ppt_y"/>
                                          </p:val>
                                        </p:tav>
                                        <p:tav tm="100000">
                                          <p:val>
                                            <p:strVal val="#ppt_y"/>
                                          </p:val>
                                        </p:tav>
                                      </p:tavLst>
                                    </p:anim>
                                  </p:childTnLst>
                                </p:cTn>
                              </p:par>
                            </p:childTnLst>
                          </p:cTn>
                        </p:par>
                        <p:par>
                          <p:cTn id="95" fill="hold">
                            <p:stCondLst>
                              <p:cond delay="6550"/>
                            </p:stCondLst>
                            <p:childTnLst>
                              <p:par>
                                <p:cTn id="96" presetID="18" presetClass="entr" presetSubtype="3" fill="hold" grpId="0" nodeType="afterEffect">
                                  <p:stCondLst>
                                    <p:cond delay="0"/>
                                  </p:stCondLst>
                                  <p:childTnLst>
                                    <p:set>
                                      <p:cBhvr>
                                        <p:cTn id="97" dur="1" fill="hold">
                                          <p:stCondLst>
                                            <p:cond delay="0"/>
                                          </p:stCondLst>
                                        </p:cTn>
                                        <p:tgtEl>
                                          <p:spTgt spid="112"/>
                                        </p:tgtEl>
                                        <p:attrNameLst>
                                          <p:attrName>style.visibility</p:attrName>
                                        </p:attrNameLst>
                                      </p:cBhvr>
                                      <p:to>
                                        <p:strVal val="visible"/>
                                      </p:to>
                                    </p:set>
                                    <p:animEffect transition="in" filter="strips(upRight)">
                                      <p:cBhvr>
                                        <p:cTn id="98"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70" grpId="0"/>
      <p:bldP spid="91" grpId="0"/>
      <p:bldP spid="92" grpId="0"/>
      <p:bldP spid="100" grpId="0"/>
      <p:bldP spid="101" grpId="0"/>
      <p:bldP spid="107" grpId="0"/>
      <p:bldP spid="112" grpId="0"/>
      <p:bldP spid="46"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3225755" y="1116071"/>
            <a:ext cx="96415" cy="3867333"/>
            <a:chOff x="3225404" y="829867"/>
            <a:chExt cx="96440" cy="3868340"/>
          </a:xfrm>
          <a:blipFill dpi="0" rotWithShape="1">
            <a:blip r:embed="rId3">
              <a:extLst>
                <a:ext uri="{28A0092B-C50C-407E-A947-70E740481C1C}">
                  <a14:useLocalDpi xmlns:a14="http://schemas.microsoft.com/office/drawing/2010/main" val="0"/>
                </a:ext>
              </a:extLst>
            </a:blip>
            <a:srcRect/>
            <a:stretch>
              <a:fillRect/>
            </a:stretch>
          </a:blipFill>
        </p:grpSpPr>
        <p:cxnSp>
          <p:nvCxnSpPr>
            <p:cNvPr id="65" name="直接连接符 13"/>
            <p:cNvCxnSpPr>
              <a:cxnSpLocks noChangeShapeType="1"/>
            </p:cNvCxnSpPr>
            <p:nvPr/>
          </p:nvCxnSpPr>
          <p:spPr bwMode="auto">
            <a:xfrm>
              <a:off x="3276600" y="829867"/>
              <a:ext cx="0" cy="3868340"/>
            </a:xfrm>
            <a:prstGeom prst="lin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cxnSp>
        <p:sp>
          <p:nvSpPr>
            <p:cNvPr id="66" name="椭圆 14"/>
            <p:cNvSpPr>
              <a:spLocks noChangeArrowheads="1"/>
            </p:cNvSpPr>
            <p:nvPr/>
          </p:nvSpPr>
          <p:spPr bwMode="auto">
            <a:xfrm>
              <a:off x="3225404" y="1458517"/>
              <a:ext cx="96440" cy="96440"/>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67" name="椭圆 15"/>
            <p:cNvSpPr>
              <a:spLocks noChangeArrowheads="1"/>
            </p:cNvSpPr>
            <p:nvPr/>
          </p:nvSpPr>
          <p:spPr bwMode="auto">
            <a:xfrm>
              <a:off x="3225404" y="2715817"/>
              <a:ext cx="96440" cy="96440"/>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68" name="椭圆 16"/>
            <p:cNvSpPr>
              <a:spLocks noChangeArrowheads="1"/>
            </p:cNvSpPr>
            <p:nvPr/>
          </p:nvSpPr>
          <p:spPr bwMode="auto">
            <a:xfrm>
              <a:off x="3225404" y="3974306"/>
              <a:ext cx="96440" cy="96441"/>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967590" y="1341635"/>
            <a:ext cx="957015" cy="3444176"/>
            <a:chOff x="1966912" y="1055490"/>
            <a:chExt cx="957264" cy="3445073"/>
          </a:xfrm>
          <a:blipFill dpi="0" rotWithShape="1">
            <a:blip r:embed="rId4">
              <a:extLst>
                <a:ext uri="{28A0092B-C50C-407E-A947-70E740481C1C}">
                  <a14:useLocalDpi xmlns:a14="http://schemas.microsoft.com/office/drawing/2010/main" val="0"/>
                </a:ext>
              </a:extLst>
            </a:blip>
            <a:srcRect/>
            <a:stretch>
              <a:fillRect/>
            </a:stretch>
          </a:blipFill>
        </p:grpSpPr>
        <p:sp>
          <p:nvSpPr>
            <p:cNvPr id="70" name="泪滴形 7"/>
            <p:cNvSpPr>
              <a:spLocks/>
            </p:cNvSpPr>
            <p:nvPr/>
          </p:nvSpPr>
          <p:spPr bwMode="auto">
            <a:xfrm rot="2700000">
              <a:off x="1967509" y="1054894"/>
              <a:ext cx="956072"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pFill/>
            <a:ln w="31750">
              <a:no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71" name="文本框 17"/>
            <p:cNvSpPr txBox="1">
              <a:spLocks noChangeArrowheads="1"/>
            </p:cNvSpPr>
            <p:nvPr/>
          </p:nvSpPr>
          <p:spPr bwMode="auto">
            <a:xfrm>
              <a:off x="2213858" y="1275606"/>
              <a:ext cx="657266" cy="430871"/>
            </a:xfrm>
            <a:prstGeom prst="rect">
              <a:avLst/>
            </a:prstGeom>
            <a:no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99" dirty="0">
                  <a:solidFill>
                    <a:schemeClr val="bg1"/>
                  </a:solidFill>
                  <a:latin typeface="微软雅黑" panose="020B0503020204020204" pitchFamily="34" charset="-122"/>
                  <a:ea typeface="微软雅黑" panose="020B0503020204020204" pitchFamily="34" charset="-122"/>
                </a:rPr>
                <a:t>01</a:t>
              </a:r>
              <a:endParaRPr lang="zh-CN" altLang="en-US" sz="2199" dirty="0">
                <a:solidFill>
                  <a:schemeClr val="bg1"/>
                </a:solidFill>
                <a:latin typeface="微软雅黑" panose="020B0503020204020204" pitchFamily="34" charset="-122"/>
                <a:ea typeface="微软雅黑" panose="020B0503020204020204" pitchFamily="34" charset="-122"/>
              </a:endParaRPr>
            </a:p>
          </p:txBody>
        </p:sp>
        <p:sp>
          <p:nvSpPr>
            <p:cNvPr id="73" name="泪滴形 9"/>
            <p:cNvSpPr>
              <a:spLocks/>
            </p:cNvSpPr>
            <p:nvPr/>
          </p:nvSpPr>
          <p:spPr bwMode="auto">
            <a:xfrm rot="2700000">
              <a:off x="1966912" y="2286000"/>
              <a:ext cx="957263"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pFill/>
            <a:ln w="31750">
              <a:no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74" name="文本框 18"/>
            <p:cNvSpPr txBox="1">
              <a:spLocks noChangeArrowheads="1"/>
            </p:cNvSpPr>
            <p:nvPr/>
          </p:nvSpPr>
          <p:spPr bwMode="auto">
            <a:xfrm>
              <a:off x="2215761" y="2555977"/>
              <a:ext cx="657266" cy="430871"/>
            </a:xfrm>
            <a:prstGeom prst="rect">
              <a:avLst/>
            </a:prstGeom>
            <a:no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199" dirty="0">
                  <a:solidFill>
                    <a:schemeClr val="bg1"/>
                  </a:solidFill>
                  <a:latin typeface="微软雅黑" panose="020B0503020204020204" pitchFamily="34" charset="-122"/>
                  <a:ea typeface="微软雅黑" panose="020B0503020204020204" pitchFamily="34" charset="-122"/>
                </a:rPr>
                <a:t>02</a:t>
              </a:r>
              <a:endParaRPr lang="zh-CN" altLang="en-US" sz="2199" dirty="0">
                <a:solidFill>
                  <a:schemeClr val="bg1"/>
                </a:solidFill>
                <a:latin typeface="微软雅黑" panose="020B0503020204020204" pitchFamily="34" charset="-122"/>
                <a:ea typeface="微软雅黑" panose="020B0503020204020204" pitchFamily="34" charset="-122"/>
              </a:endParaRPr>
            </a:p>
          </p:txBody>
        </p:sp>
        <p:sp>
          <p:nvSpPr>
            <p:cNvPr id="76" name="泪滴形 12"/>
            <p:cNvSpPr>
              <a:spLocks/>
            </p:cNvSpPr>
            <p:nvPr/>
          </p:nvSpPr>
          <p:spPr bwMode="auto">
            <a:xfrm rot="2700000">
              <a:off x="1966912" y="3543300"/>
              <a:ext cx="957263"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pFill/>
            <a:ln w="31750">
              <a:no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77" name="文本框 19"/>
            <p:cNvSpPr txBox="1">
              <a:spLocks noChangeArrowheads="1"/>
            </p:cNvSpPr>
            <p:nvPr/>
          </p:nvSpPr>
          <p:spPr bwMode="auto">
            <a:xfrm>
              <a:off x="2215761" y="3795886"/>
              <a:ext cx="657266" cy="430871"/>
            </a:xfrm>
            <a:prstGeom prst="rect">
              <a:avLst/>
            </a:prstGeom>
            <a:no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99" dirty="0">
                  <a:solidFill>
                    <a:schemeClr val="bg1"/>
                  </a:solidFill>
                  <a:latin typeface="微软雅黑" panose="020B0503020204020204" pitchFamily="34" charset="-122"/>
                  <a:ea typeface="微软雅黑" panose="020B0503020204020204" pitchFamily="34" charset="-122"/>
                </a:rPr>
                <a:t>03</a:t>
              </a:r>
              <a:endParaRPr lang="zh-CN" altLang="en-US" sz="2199" dirty="0">
                <a:solidFill>
                  <a:schemeClr val="bg1"/>
                </a:solidFill>
                <a:latin typeface="微软雅黑" panose="020B0503020204020204" pitchFamily="34" charset="-122"/>
                <a:ea typeface="微软雅黑" panose="020B0503020204020204" pitchFamily="34" charset="-122"/>
              </a:endParaRPr>
            </a:p>
          </p:txBody>
        </p:sp>
      </p:grpSp>
      <p:sp>
        <p:nvSpPr>
          <p:cNvPr id="78" name="矩形 20"/>
          <p:cNvSpPr>
            <a:spLocks noChangeArrowheads="1"/>
          </p:cNvSpPr>
          <p:nvPr/>
        </p:nvSpPr>
        <p:spPr bwMode="auto">
          <a:xfrm>
            <a:off x="3567375" y="1516501"/>
            <a:ext cx="2047342" cy="282104"/>
          </a:xfrm>
          <a:prstGeom prst="rect">
            <a:avLst/>
          </a:prstGeom>
          <a:blipFill dpi="0" rotWithShape="1">
            <a:blip r:embed="rId3">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rPr>
              <a:t>点击此处添加您的文字</a:t>
            </a:r>
          </a:p>
        </p:txBody>
      </p:sp>
      <p:sp>
        <p:nvSpPr>
          <p:cNvPr id="79" name="TextBox 10"/>
          <p:cNvSpPr txBox="1">
            <a:spLocks noChangeArrowheads="1"/>
          </p:cNvSpPr>
          <p:nvPr/>
        </p:nvSpPr>
        <p:spPr bwMode="auto">
          <a:xfrm>
            <a:off x="3476911" y="1819547"/>
            <a:ext cx="36030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80" name="矩形 22"/>
          <p:cNvSpPr>
            <a:spLocks noChangeArrowheads="1"/>
          </p:cNvSpPr>
          <p:nvPr/>
        </p:nvSpPr>
        <p:spPr bwMode="auto">
          <a:xfrm>
            <a:off x="3567375" y="2836560"/>
            <a:ext cx="2047342" cy="283295"/>
          </a:xfrm>
          <a:prstGeom prst="rect">
            <a:avLst/>
          </a:prstGeom>
          <a:blipFill dpi="0" rotWithShape="1">
            <a:blip r:embed="rId3">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rPr>
              <a:t>点击此处添加您的文字</a:t>
            </a:r>
          </a:p>
        </p:txBody>
      </p:sp>
      <p:sp>
        <p:nvSpPr>
          <p:cNvPr id="81" name="TextBox 10"/>
          <p:cNvSpPr txBox="1">
            <a:spLocks noChangeArrowheads="1"/>
          </p:cNvSpPr>
          <p:nvPr/>
        </p:nvSpPr>
        <p:spPr bwMode="auto">
          <a:xfrm>
            <a:off x="3476911" y="3140796"/>
            <a:ext cx="36030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r>
              <a:rPr lang="zh-CN" altLang="en-US" sz="9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82" name="矩形 24"/>
          <p:cNvSpPr>
            <a:spLocks noChangeArrowheads="1"/>
          </p:cNvSpPr>
          <p:nvPr/>
        </p:nvSpPr>
        <p:spPr bwMode="auto">
          <a:xfrm>
            <a:off x="3567375" y="4015679"/>
            <a:ext cx="2047342" cy="283295"/>
          </a:xfrm>
          <a:prstGeom prst="rect">
            <a:avLst/>
          </a:prstGeom>
          <a:blipFill dpi="0" rotWithShape="1">
            <a:blip r:embed="rId3">
              <a:extLst>
                <a:ext uri="{28A0092B-C50C-407E-A947-70E740481C1C}">
                  <a14:useLocalDpi xmlns:a14="http://schemas.microsoft.com/office/drawing/2010/main"/>
                </a:ext>
              </a:extLst>
            </a:blip>
            <a:srcRect/>
            <a:stretch>
              <a:fillRect/>
            </a:stretch>
          </a:bli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zh-CN" altLang="en-US" sz="1400" dirty="0">
                <a:solidFill>
                  <a:schemeClr val="bg1"/>
                </a:solidFill>
                <a:latin typeface="微软雅黑" panose="020B0503020204020204" pitchFamily="34" charset="-122"/>
                <a:ea typeface="微软雅黑" panose="020B0503020204020204" pitchFamily="34" charset="-122"/>
              </a:rPr>
              <a:t>点击此处添加您的文字</a:t>
            </a:r>
          </a:p>
        </p:txBody>
      </p:sp>
      <p:sp>
        <p:nvSpPr>
          <p:cNvPr id="83" name="TextBox 10"/>
          <p:cNvSpPr txBox="1">
            <a:spLocks noChangeArrowheads="1"/>
          </p:cNvSpPr>
          <p:nvPr/>
        </p:nvSpPr>
        <p:spPr bwMode="auto">
          <a:xfrm>
            <a:off x="3476911" y="4356108"/>
            <a:ext cx="36030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r>
              <a:rPr lang="zh-CN" altLang="en-US" sz="9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pic>
        <p:nvPicPr>
          <p:cNvPr id="20" name="Picture 3" descr="C:\Users\ABC\Desktop\GR-010 (2).png"/>
          <p:cNvPicPr>
            <a:picLocks noChangeAspect="1" noChangeArrowheads="1"/>
          </p:cNvPicPr>
          <p:nvPr/>
        </p:nvPicPr>
        <p:blipFill>
          <a:blip r:embed="rId5"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C:\Users\ABC\Desktop\GR-010 (2).png"/>
          <p:cNvPicPr>
            <a:picLocks noChangeAspect="1" noChangeArrowheads="1"/>
          </p:cNvPicPr>
          <p:nvPr/>
        </p:nvPicPr>
        <p:blipFill>
          <a:blip r:embed="rId6">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21"/>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15981119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par>
                                <p:cTn id="8" presetID="1"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20"/>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78"/>
                                        </p:tgtEl>
                                        <p:attrNameLst>
                                          <p:attrName>style.visibility</p:attrName>
                                        </p:attrNameLst>
                                      </p:cBhvr>
                                      <p:to>
                                        <p:strVal val="visible"/>
                                      </p:to>
                                    </p:set>
                                    <p:anim calcmode="lin" valueType="num">
                                      <p:cBhvr additive="base">
                                        <p:cTn id="33" dur="500" fill="hold"/>
                                        <p:tgtEl>
                                          <p:spTgt spid="78"/>
                                        </p:tgtEl>
                                        <p:attrNameLst>
                                          <p:attrName>ppt_x</p:attrName>
                                        </p:attrNameLst>
                                      </p:cBhvr>
                                      <p:tavLst>
                                        <p:tav tm="0">
                                          <p:val>
                                            <p:strVal val="1+#ppt_w/2"/>
                                          </p:val>
                                        </p:tav>
                                        <p:tav tm="100000">
                                          <p:val>
                                            <p:strVal val="#ppt_x"/>
                                          </p:val>
                                        </p:tav>
                                      </p:tavLst>
                                    </p:anim>
                                    <p:anim calcmode="lin" valueType="num">
                                      <p:cBhvr additive="base">
                                        <p:cTn id="34" dur="500" fill="hold"/>
                                        <p:tgtEl>
                                          <p:spTgt spid="78"/>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79"/>
                                        </p:tgtEl>
                                        <p:attrNameLst>
                                          <p:attrName>style.visibility</p:attrName>
                                        </p:attrNameLst>
                                      </p:cBhvr>
                                      <p:to>
                                        <p:strVal val="visible"/>
                                      </p:to>
                                    </p:set>
                                    <p:anim calcmode="lin" valueType="num">
                                      <p:cBhvr additive="base">
                                        <p:cTn id="37" dur="500" fill="hold"/>
                                        <p:tgtEl>
                                          <p:spTgt spid="79"/>
                                        </p:tgtEl>
                                        <p:attrNameLst>
                                          <p:attrName>ppt_x</p:attrName>
                                        </p:attrNameLst>
                                      </p:cBhvr>
                                      <p:tavLst>
                                        <p:tav tm="0">
                                          <p:val>
                                            <p:strVal val="1+#ppt_w/2"/>
                                          </p:val>
                                        </p:tav>
                                        <p:tav tm="100000">
                                          <p:val>
                                            <p:strVal val="#ppt_x"/>
                                          </p:val>
                                        </p:tav>
                                      </p:tavLst>
                                    </p:anim>
                                    <p:anim calcmode="lin" valueType="num">
                                      <p:cBhvr additive="base">
                                        <p:cTn id="38" dur="500" fill="hold"/>
                                        <p:tgtEl>
                                          <p:spTgt spid="79"/>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80"/>
                                        </p:tgtEl>
                                        <p:attrNameLst>
                                          <p:attrName>style.visibility</p:attrName>
                                        </p:attrNameLst>
                                      </p:cBhvr>
                                      <p:to>
                                        <p:strVal val="visible"/>
                                      </p:to>
                                    </p:set>
                                    <p:anim calcmode="lin" valueType="num">
                                      <p:cBhvr additive="base">
                                        <p:cTn id="43" dur="500" fill="hold"/>
                                        <p:tgtEl>
                                          <p:spTgt spid="80"/>
                                        </p:tgtEl>
                                        <p:attrNameLst>
                                          <p:attrName>ppt_x</p:attrName>
                                        </p:attrNameLst>
                                      </p:cBhvr>
                                      <p:tavLst>
                                        <p:tav tm="0">
                                          <p:val>
                                            <p:strVal val="1+#ppt_w/2"/>
                                          </p:val>
                                        </p:tav>
                                        <p:tav tm="100000">
                                          <p:val>
                                            <p:strVal val="#ppt_x"/>
                                          </p:val>
                                        </p:tav>
                                      </p:tavLst>
                                    </p:anim>
                                    <p:anim calcmode="lin" valueType="num">
                                      <p:cBhvr additive="base">
                                        <p:cTn id="44" dur="500" fill="hold"/>
                                        <p:tgtEl>
                                          <p:spTgt spid="8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81"/>
                                        </p:tgtEl>
                                        <p:attrNameLst>
                                          <p:attrName>style.visibility</p:attrName>
                                        </p:attrNameLst>
                                      </p:cBhvr>
                                      <p:to>
                                        <p:strVal val="visible"/>
                                      </p:to>
                                    </p:set>
                                    <p:anim calcmode="lin" valueType="num">
                                      <p:cBhvr additive="base">
                                        <p:cTn id="47" dur="500" fill="hold"/>
                                        <p:tgtEl>
                                          <p:spTgt spid="81"/>
                                        </p:tgtEl>
                                        <p:attrNameLst>
                                          <p:attrName>ppt_x</p:attrName>
                                        </p:attrNameLst>
                                      </p:cBhvr>
                                      <p:tavLst>
                                        <p:tav tm="0">
                                          <p:val>
                                            <p:strVal val="1+#ppt_w/2"/>
                                          </p:val>
                                        </p:tav>
                                        <p:tav tm="100000">
                                          <p:val>
                                            <p:strVal val="#ppt_x"/>
                                          </p:val>
                                        </p:tav>
                                      </p:tavLst>
                                    </p:anim>
                                    <p:anim calcmode="lin" valueType="num">
                                      <p:cBhvr additive="base">
                                        <p:cTn id="48" dur="500" fill="hold"/>
                                        <p:tgtEl>
                                          <p:spTgt spid="81"/>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82"/>
                                        </p:tgtEl>
                                        <p:attrNameLst>
                                          <p:attrName>style.visibility</p:attrName>
                                        </p:attrNameLst>
                                      </p:cBhvr>
                                      <p:to>
                                        <p:strVal val="visible"/>
                                      </p:to>
                                    </p:set>
                                    <p:anim calcmode="lin" valueType="num">
                                      <p:cBhvr additive="base">
                                        <p:cTn id="53" dur="500" fill="hold"/>
                                        <p:tgtEl>
                                          <p:spTgt spid="82"/>
                                        </p:tgtEl>
                                        <p:attrNameLst>
                                          <p:attrName>ppt_x</p:attrName>
                                        </p:attrNameLst>
                                      </p:cBhvr>
                                      <p:tavLst>
                                        <p:tav tm="0">
                                          <p:val>
                                            <p:strVal val="1+#ppt_w/2"/>
                                          </p:val>
                                        </p:tav>
                                        <p:tav tm="100000">
                                          <p:val>
                                            <p:strVal val="#ppt_x"/>
                                          </p:val>
                                        </p:tav>
                                      </p:tavLst>
                                    </p:anim>
                                    <p:anim calcmode="lin" valueType="num">
                                      <p:cBhvr additive="base">
                                        <p:cTn id="54" dur="500" fill="hold"/>
                                        <p:tgtEl>
                                          <p:spTgt spid="82"/>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83"/>
                                        </p:tgtEl>
                                        <p:attrNameLst>
                                          <p:attrName>style.visibility</p:attrName>
                                        </p:attrNameLst>
                                      </p:cBhvr>
                                      <p:to>
                                        <p:strVal val="visible"/>
                                      </p:to>
                                    </p:set>
                                    <p:anim calcmode="lin" valueType="num">
                                      <p:cBhvr additive="base">
                                        <p:cTn id="57" dur="500" fill="hold"/>
                                        <p:tgtEl>
                                          <p:spTgt spid="83"/>
                                        </p:tgtEl>
                                        <p:attrNameLst>
                                          <p:attrName>ppt_x</p:attrName>
                                        </p:attrNameLst>
                                      </p:cBhvr>
                                      <p:tavLst>
                                        <p:tav tm="0">
                                          <p:val>
                                            <p:strVal val="1+#ppt_w/2"/>
                                          </p:val>
                                        </p:tav>
                                        <p:tav tm="100000">
                                          <p:val>
                                            <p:strVal val="#ppt_x"/>
                                          </p:val>
                                        </p:tav>
                                      </p:tavLst>
                                    </p:anim>
                                    <p:anim calcmode="lin" valueType="num">
                                      <p:cBhvr additive="base">
                                        <p:cTn id="58" dur="500" fill="hold"/>
                                        <p:tgtEl>
                                          <p:spTgt spid="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animBg="1"/>
      <p:bldP spid="81" grpId="0"/>
      <p:bldP spid="82" grpId="0" animBg="1"/>
      <p:bldP spid="83"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4" name="组合 13"/>
          <p:cNvGrpSpPr/>
          <p:nvPr/>
        </p:nvGrpSpPr>
        <p:grpSpPr>
          <a:xfrm>
            <a:off x="1342688" y="1689042"/>
            <a:ext cx="1187823" cy="1187823"/>
            <a:chOff x="1057027" y="2420888"/>
            <a:chExt cx="864096" cy="864096"/>
          </a:xfrm>
          <a:blipFill dpi="0" rotWithShape="1">
            <a:blip r:embed="rId3">
              <a:extLst>
                <a:ext uri="{28A0092B-C50C-407E-A947-70E740481C1C}">
                  <a14:useLocalDpi xmlns:a14="http://schemas.microsoft.com/office/drawing/2010/main" val="0"/>
                </a:ext>
              </a:extLst>
            </a:blip>
            <a:srcRect/>
            <a:stretch>
              <a:fillRect/>
            </a:stretch>
          </a:blipFill>
        </p:grpSpPr>
        <p:sp>
          <p:nvSpPr>
            <p:cNvPr id="15" name="椭圆 14"/>
            <p:cNvSpPr/>
            <p:nvPr/>
          </p:nvSpPr>
          <p:spPr>
            <a:xfrm>
              <a:off x="1057027" y="2420888"/>
              <a:ext cx="864096" cy="864096"/>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6" name="椭圆 15"/>
            <p:cNvSpPr/>
            <p:nvPr/>
          </p:nvSpPr>
          <p:spPr>
            <a:xfrm>
              <a:off x="1097531" y="2461084"/>
              <a:ext cx="783704" cy="783704"/>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19" name="文本框 9"/>
          <p:cNvSpPr txBox="1"/>
          <p:nvPr/>
        </p:nvSpPr>
        <p:spPr>
          <a:xfrm>
            <a:off x="1550617" y="2141606"/>
            <a:ext cx="755887" cy="282757"/>
          </a:xfrm>
          <a:prstGeom prst="rect">
            <a:avLst/>
          </a:prstGeom>
          <a:noFill/>
          <a:ln>
            <a:noFill/>
          </a:ln>
        </p:spPr>
        <p:txBody>
          <a:bodyPr wrap="square" lIns="51422" tIns="25711" rIns="51422" bIns="25711" rtlCol="0">
            <a:spAutoFit/>
          </a:bodyPr>
          <a:lstStyle/>
          <a:p>
            <a:pPr marL="0" lvl="1" algn="ctr"/>
            <a:r>
              <a:rPr lang="en-US" altLang="zh-CN" sz="1500" dirty="0">
                <a:solidFill>
                  <a:schemeClr val="bg1"/>
                </a:solidFill>
                <a:latin typeface="方正兰亭黑简体" panose="02000000000000000000" pitchFamily="2" charset="-122"/>
                <a:ea typeface="方正兰亭黑简体" panose="02000000000000000000" pitchFamily="2" charset="-122"/>
              </a:rPr>
              <a:t>50%</a:t>
            </a:r>
            <a:endParaRPr lang="zh-CN" altLang="en-US" sz="1500" dirty="0">
              <a:solidFill>
                <a:schemeClr val="bg1"/>
              </a:solidFill>
              <a:latin typeface="方正兰亭黑简体" panose="02000000000000000000" pitchFamily="2" charset="-122"/>
              <a:ea typeface="方正兰亭黑简体" panose="02000000000000000000" pitchFamily="2" charset="-122"/>
            </a:endParaRPr>
          </a:p>
        </p:txBody>
      </p:sp>
      <p:grpSp>
        <p:nvGrpSpPr>
          <p:cNvPr id="20" name="组合 19"/>
          <p:cNvGrpSpPr/>
          <p:nvPr/>
        </p:nvGrpSpPr>
        <p:grpSpPr>
          <a:xfrm>
            <a:off x="2630456" y="1663340"/>
            <a:ext cx="193989" cy="174903"/>
            <a:chOff x="3720691" y="2824413"/>
            <a:chExt cx="1341120" cy="1209172"/>
          </a:xfrm>
          <a:blipFill dpi="0" rotWithShape="1">
            <a:blip r:embed="rId4">
              <a:extLst>
                <a:ext uri="{28A0092B-C50C-407E-A947-70E740481C1C}">
                  <a14:useLocalDpi xmlns:a14="http://schemas.microsoft.com/office/drawing/2010/main" val="0"/>
                </a:ext>
              </a:extLst>
            </a:blip>
            <a:srcRect/>
            <a:stretch>
              <a:fillRect/>
            </a:stretch>
          </a:blipFill>
        </p:grpSpPr>
        <p:sp>
          <p:nvSpPr>
            <p:cNvPr id="2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sp>
          <p:nvSpPr>
            <p:cNvPr id="2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grpSp>
      <p:sp>
        <p:nvSpPr>
          <p:cNvPr id="24" name="矩形 47"/>
          <p:cNvSpPr>
            <a:spLocks noChangeArrowheads="1"/>
          </p:cNvSpPr>
          <p:nvPr/>
        </p:nvSpPr>
        <p:spPr bwMode="auto">
          <a:xfrm>
            <a:off x="2692091" y="2097482"/>
            <a:ext cx="2098042" cy="45702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在此录入上述图表的描述明，在此录入上述图表的描述说</a:t>
            </a:r>
            <a:r>
              <a:rPr lang="zh-CN" altLang="en-US" sz="1050" dirty="0">
                <a:solidFill>
                  <a:schemeClr val="bg1">
                    <a:lumMod val="50000"/>
                  </a:schemeClr>
                </a:solidFill>
                <a:sym typeface="微软雅黑" pitchFamily="34" charset="-122"/>
              </a:rPr>
              <a:t>。</a:t>
            </a:r>
          </a:p>
        </p:txBody>
      </p:sp>
      <p:grpSp>
        <p:nvGrpSpPr>
          <p:cNvPr id="25" name="组合 24"/>
          <p:cNvGrpSpPr/>
          <p:nvPr/>
        </p:nvGrpSpPr>
        <p:grpSpPr>
          <a:xfrm>
            <a:off x="4943963" y="1665067"/>
            <a:ext cx="1187823" cy="1187823"/>
            <a:chOff x="1057027" y="2420888"/>
            <a:chExt cx="864096" cy="864096"/>
          </a:xfrm>
          <a:blipFill dpi="0" rotWithShape="1">
            <a:blip r:embed="rId5">
              <a:extLst>
                <a:ext uri="{28A0092B-C50C-407E-A947-70E740481C1C}">
                  <a14:useLocalDpi xmlns:a14="http://schemas.microsoft.com/office/drawing/2010/main" val="0"/>
                </a:ext>
              </a:extLst>
            </a:blip>
            <a:srcRect/>
            <a:stretch>
              <a:fillRect/>
            </a:stretch>
          </a:blipFill>
        </p:grpSpPr>
        <p:sp>
          <p:nvSpPr>
            <p:cNvPr id="26" name="椭圆 25"/>
            <p:cNvSpPr/>
            <p:nvPr/>
          </p:nvSpPr>
          <p:spPr>
            <a:xfrm>
              <a:off x="1057027" y="2420888"/>
              <a:ext cx="864096" cy="864096"/>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7" name="椭圆 26"/>
            <p:cNvSpPr/>
            <p:nvPr/>
          </p:nvSpPr>
          <p:spPr>
            <a:xfrm>
              <a:off x="1097531" y="2461084"/>
              <a:ext cx="783704" cy="783704"/>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0" name="文本框 9"/>
          <p:cNvSpPr txBox="1"/>
          <p:nvPr/>
        </p:nvSpPr>
        <p:spPr>
          <a:xfrm>
            <a:off x="5162096" y="2142869"/>
            <a:ext cx="755887" cy="282757"/>
          </a:xfrm>
          <a:prstGeom prst="rect">
            <a:avLst/>
          </a:prstGeom>
          <a:noFill/>
          <a:ln>
            <a:noFill/>
          </a:ln>
        </p:spPr>
        <p:txBody>
          <a:bodyPr wrap="square" lIns="51422" tIns="25711" rIns="51422" bIns="25711" rtlCol="0">
            <a:spAutoFit/>
          </a:bodyPr>
          <a:lstStyle/>
          <a:p>
            <a:pPr marL="0" lvl="1" algn="ctr"/>
            <a:r>
              <a:rPr lang="en-US" altLang="zh-CN" sz="1500" dirty="0">
                <a:solidFill>
                  <a:schemeClr val="bg1"/>
                </a:solidFill>
                <a:latin typeface="方正兰亭黑简体" panose="02000000000000000000" pitchFamily="2" charset="-122"/>
                <a:ea typeface="方正兰亭黑简体" panose="02000000000000000000" pitchFamily="2" charset="-122"/>
              </a:rPr>
              <a:t>60%</a:t>
            </a:r>
            <a:endParaRPr lang="zh-CN" altLang="en-US" sz="1500" dirty="0">
              <a:solidFill>
                <a:schemeClr val="bg1"/>
              </a:solidFill>
              <a:latin typeface="方正兰亭黑简体" panose="02000000000000000000" pitchFamily="2" charset="-122"/>
              <a:ea typeface="方正兰亭黑简体" panose="02000000000000000000" pitchFamily="2" charset="-122"/>
            </a:endParaRPr>
          </a:p>
        </p:txBody>
      </p:sp>
      <p:grpSp>
        <p:nvGrpSpPr>
          <p:cNvPr id="31" name="组合 30"/>
          <p:cNvGrpSpPr/>
          <p:nvPr/>
        </p:nvGrpSpPr>
        <p:grpSpPr>
          <a:xfrm>
            <a:off x="6241935" y="1669214"/>
            <a:ext cx="193989" cy="174903"/>
            <a:chOff x="3720691" y="2824413"/>
            <a:chExt cx="1341120" cy="1209172"/>
          </a:xfrm>
          <a:blipFill dpi="0" rotWithShape="1">
            <a:blip r:embed="rId4">
              <a:extLst>
                <a:ext uri="{28A0092B-C50C-407E-A947-70E740481C1C}">
                  <a14:useLocalDpi xmlns:a14="http://schemas.microsoft.com/office/drawing/2010/main" val="0"/>
                </a:ext>
              </a:extLst>
            </a:blip>
            <a:srcRect/>
            <a:stretch>
              <a:fillRect/>
            </a:stretch>
          </a:blipFill>
        </p:grpSpPr>
        <p:sp>
          <p:nvSpPr>
            <p:cNvPr id="3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sp>
          <p:nvSpPr>
            <p:cNvPr id="3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grpSp>
      <p:sp>
        <p:nvSpPr>
          <p:cNvPr id="35" name="矩形 47"/>
          <p:cNvSpPr>
            <a:spLocks noChangeArrowheads="1"/>
          </p:cNvSpPr>
          <p:nvPr/>
        </p:nvSpPr>
        <p:spPr bwMode="auto">
          <a:xfrm>
            <a:off x="6303571" y="2098744"/>
            <a:ext cx="2098042" cy="45702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在此录入上述图表的描述明，在此录入上述图表的描述</a:t>
            </a:r>
            <a:r>
              <a:rPr lang="zh-CN" altLang="en-US" sz="1050" dirty="0">
                <a:solidFill>
                  <a:schemeClr val="bg1">
                    <a:lumMod val="50000"/>
                  </a:schemeClr>
                </a:solidFill>
                <a:sym typeface="微软雅黑" pitchFamily="34" charset="-122"/>
              </a:rPr>
              <a:t>说。</a:t>
            </a:r>
          </a:p>
        </p:txBody>
      </p:sp>
      <p:grpSp>
        <p:nvGrpSpPr>
          <p:cNvPr id="36" name="组合 35"/>
          <p:cNvGrpSpPr/>
          <p:nvPr/>
        </p:nvGrpSpPr>
        <p:grpSpPr>
          <a:xfrm>
            <a:off x="3438169" y="3343891"/>
            <a:ext cx="1187823" cy="1187823"/>
            <a:chOff x="1057027" y="2420888"/>
            <a:chExt cx="864096" cy="864096"/>
          </a:xfrm>
          <a:blipFill dpi="0" rotWithShape="1">
            <a:blip r:embed="rId4">
              <a:extLst>
                <a:ext uri="{28A0092B-C50C-407E-A947-70E740481C1C}">
                  <a14:useLocalDpi xmlns:a14="http://schemas.microsoft.com/office/drawing/2010/main" val="0"/>
                </a:ext>
              </a:extLst>
            </a:blip>
            <a:srcRect/>
            <a:stretch>
              <a:fillRect/>
            </a:stretch>
          </a:blipFill>
        </p:grpSpPr>
        <p:sp>
          <p:nvSpPr>
            <p:cNvPr id="37" name="椭圆 36"/>
            <p:cNvSpPr/>
            <p:nvPr/>
          </p:nvSpPr>
          <p:spPr>
            <a:xfrm>
              <a:off x="1057027" y="2420888"/>
              <a:ext cx="864096" cy="864096"/>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8" name="椭圆 37"/>
            <p:cNvSpPr/>
            <p:nvPr/>
          </p:nvSpPr>
          <p:spPr>
            <a:xfrm>
              <a:off x="1097531" y="2461084"/>
              <a:ext cx="783704" cy="783704"/>
            </a:xfrm>
            <a:prstGeom prst="ellipse">
              <a:avLst/>
            </a:prstGeom>
            <a:grpFill/>
            <a:ln>
              <a:noFill/>
            </a:ln>
            <a:effectLst>
              <a:outerShdw blurRad="190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41" name="文本框 9"/>
          <p:cNvSpPr txBox="1"/>
          <p:nvPr/>
        </p:nvSpPr>
        <p:spPr>
          <a:xfrm>
            <a:off x="3656303" y="3817083"/>
            <a:ext cx="755887" cy="282757"/>
          </a:xfrm>
          <a:prstGeom prst="rect">
            <a:avLst/>
          </a:prstGeom>
          <a:noFill/>
          <a:ln>
            <a:noFill/>
          </a:ln>
        </p:spPr>
        <p:txBody>
          <a:bodyPr wrap="square" lIns="51422" tIns="25711" rIns="51422" bIns="25711" rtlCol="0">
            <a:spAutoFit/>
          </a:bodyPr>
          <a:lstStyle/>
          <a:p>
            <a:pPr marL="0" lvl="1" algn="ctr"/>
            <a:r>
              <a:rPr lang="en-US" altLang="zh-CN" sz="1500" dirty="0">
                <a:solidFill>
                  <a:schemeClr val="bg1"/>
                </a:solidFill>
                <a:latin typeface="方正兰亭黑简体" panose="02000000000000000000" pitchFamily="2" charset="-122"/>
                <a:ea typeface="方正兰亭黑简体" panose="02000000000000000000" pitchFamily="2" charset="-122"/>
              </a:rPr>
              <a:t>90%</a:t>
            </a:r>
            <a:endParaRPr lang="zh-CN" altLang="en-US" sz="1500" dirty="0">
              <a:solidFill>
                <a:schemeClr val="bg1"/>
              </a:solidFill>
              <a:latin typeface="方正兰亭黑简体" panose="02000000000000000000" pitchFamily="2" charset="-122"/>
              <a:ea typeface="方正兰亭黑简体" panose="02000000000000000000" pitchFamily="2" charset="-122"/>
            </a:endParaRPr>
          </a:p>
        </p:txBody>
      </p:sp>
      <p:grpSp>
        <p:nvGrpSpPr>
          <p:cNvPr id="42" name="组合 41"/>
          <p:cNvGrpSpPr/>
          <p:nvPr/>
        </p:nvGrpSpPr>
        <p:grpSpPr>
          <a:xfrm>
            <a:off x="4736141" y="3343428"/>
            <a:ext cx="193989" cy="174903"/>
            <a:chOff x="3720691" y="2824413"/>
            <a:chExt cx="1341120" cy="1209172"/>
          </a:xfrm>
          <a:blipFill dpi="0" rotWithShape="1">
            <a:blip r:embed="rId4">
              <a:extLst>
                <a:ext uri="{28A0092B-C50C-407E-A947-70E740481C1C}">
                  <a14:useLocalDpi xmlns:a14="http://schemas.microsoft.com/office/drawing/2010/main" val="0"/>
                </a:ext>
              </a:extLst>
            </a:blip>
            <a:srcRect/>
            <a:stretch>
              <a:fillRect/>
            </a:stretch>
          </a:blipFill>
        </p:grpSpPr>
        <p:sp>
          <p:nvSpPr>
            <p:cNvPr id="4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sp>
          <p:nvSpPr>
            <p:cNvPr id="4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grpSp>
      <p:sp>
        <p:nvSpPr>
          <p:cNvPr id="46" name="矩形 47"/>
          <p:cNvSpPr>
            <a:spLocks noChangeArrowheads="1"/>
          </p:cNvSpPr>
          <p:nvPr/>
        </p:nvSpPr>
        <p:spPr bwMode="auto">
          <a:xfrm>
            <a:off x="4797777" y="3772958"/>
            <a:ext cx="2098042" cy="45702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在此录入上述图表的描述明，在此录入上述图表的描述说</a:t>
            </a:r>
            <a:r>
              <a:rPr lang="zh-CN" altLang="en-US" sz="1050" dirty="0">
                <a:solidFill>
                  <a:schemeClr val="bg1">
                    <a:lumMod val="50000"/>
                  </a:schemeClr>
                </a:solidFill>
                <a:sym typeface="微软雅黑" pitchFamily="34" charset="-122"/>
              </a:rPr>
              <a:t>。</a:t>
            </a:r>
          </a:p>
        </p:txBody>
      </p:sp>
      <p:grpSp>
        <p:nvGrpSpPr>
          <p:cNvPr id="47" name="组合 46"/>
          <p:cNvGrpSpPr/>
          <p:nvPr/>
        </p:nvGrpSpPr>
        <p:grpSpPr>
          <a:xfrm>
            <a:off x="4248048" y="3205081"/>
            <a:ext cx="208734" cy="138347"/>
            <a:chOff x="9482595" y="2565731"/>
            <a:chExt cx="278384" cy="184511"/>
          </a:xfrm>
          <a:blipFill dpi="0" rotWithShape="1">
            <a:blip r:embed="rId4">
              <a:extLst>
                <a:ext uri="{28A0092B-C50C-407E-A947-70E740481C1C}">
                  <a14:useLocalDpi xmlns:a14="http://schemas.microsoft.com/office/drawing/2010/main" val="0"/>
                </a:ext>
              </a:extLst>
            </a:blip>
            <a:srcRect/>
            <a:stretch>
              <a:fillRect/>
            </a:stretch>
          </a:blipFill>
        </p:grpSpPr>
        <p:sp>
          <p:nvSpPr>
            <p:cNvPr id="48" name="椭圆 47"/>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9" name="椭圆 48"/>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pic>
        <p:nvPicPr>
          <p:cNvPr id="29" name="Picture 3" descr="C:\Users\ABC\Desktop\GR-010 (2).png"/>
          <p:cNvPicPr>
            <a:picLocks noChangeAspect="1" noChangeArrowheads="1"/>
          </p:cNvPicPr>
          <p:nvPr/>
        </p:nvPicPr>
        <p:blipFill>
          <a:blip r:embed="rId6"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4" descr="C:\Users\ABC\Desktop\GR-010 (2).png"/>
          <p:cNvPicPr>
            <a:picLocks noChangeAspect="1" noChangeArrowheads="1"/>
          </p:cNvPicPr>
          <p:nvPr/>
        </p:nvPicPr>
        <p:blipFill>
          <a:blip r:embed="rId7">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39" name="矩形 38"/>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pic>
        <p:nvPicPr>
          <p:cNvPr id="2" name="图片 1"/>
          <p:cNvPicPr>
            <a:picLocks noChangeAspect="1"/>
          </p:cNvPicPr>
          <p:nvPr/>
        </p:nvPicPr>
        <p:blipFill>
          <a:blip r:embed="rId8" cstate="screen">
            <a:duotone>
              <a:schemeClr val="bg2">
                <a:shade val="45000"/>
                <a:satMod val="135000"/>
              </a:schemeClr>
              <a:prstClr val="white"/>
            </a:duotone>
            <a:extLst>
              <a:ext uri="{BEBA8EAE-BF5A-486C-A8C5-ECC9F3942E4B}">
                <a14:imgProps xmlns:a14="http://schemas.microsoft.com/office/drawing/2010/main">
                  <a14:imgLayer r:embed="rId9">
                    <a14:imgEffect>
                      <a14:brightnessContrast bright="25000"/>
                    </a14:imgEffect>
                  </a14:imgLayer>
                </a14:imgProps>
              </a:ext>
              <a:ext uri="{28A0092B-C50C-407E-A947-70E740481C1C}">
                <a14:useLocalDpi xmlns:a14="http://schemas.microsoft.com/office/drawing/2010/main"/>
              </a:ext>
            </a:extLst>
          </a:blip>
          <a:stretch>
            <a:fillRect/>
          </a:stretch>
        </p:blipFill>
        <p:spPr>
          <a:xfrm>
            <a:off x="229208" y="3258599"/>
            <a:ext cx="1978934" cy="2647213"/>
          </a:xfrm>
          <a:prstGeom prst="rect">
            <a:avLst/>
          </a:prstGeom>
        </p:spPr>
      </p:pic>
    </p:spTree>
    <p:extLst>
      <p:ext uri="{BB962C8B-B14F-4D97-AF65-F5344CB8AC3E}">
        <p14:creationId xmlns:p14="http://schemas.microsoft.com/office/powerpoint/2010/main" val="11471412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1000"/>
                                        <p:tgtEl>
                                          <p:spTgt spid="34"/>
                                        </p:tgtEl>
                                      </p:cBhvr>
                                    </p:animEffect>
                                  </p:childTnLst>
                                </p:cTn>
                              </p:par>
                              <p:par>
                                <p:cTn id="8" presetID="1"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29"/>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p:cTn id="16" dur="500" fill="hold"/>
                                        <p:tgtEl>
                                          <p:spTgt spid="39"/>
                                        </p:tgtEl>
                                        <p:attrNameLst>
                                          <p:attrName>ppt_w</p:attrName>
                                        </p:attrNameLst>
                                      </p:cBhvr>
                                      <p:tavLst>
                                        <p:tav tm="0">
                                          <p:val>
                                            <p:fltVal val="0"/>
                                          </p:val>
                                        </p:tav>
                                        <p:tav tm="100000">
                                          <p:val>
                                            <p:strVal val="#ppt_w"/>
                                          </p:val>
                                        </p:tav>
                                      </p:tavLst>
                                    </p:anim>
                                    <p:anim calcmode="lin" valueType="num">
                                      <p:cBhvr>
                                        <p:cTn id="17" dur="500" fill="hold"/>
                                        <p:tgtEl>
                                          <p:spTgt spid="39"/>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53" presetClass="entr" presetSubtype="16"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par>
                                <p:cTn id="24" presetID="2" presetClass="entr" presetSubtype="8"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0-#ppt_w/2"/>
                                          </p:val>
                                        </p:tav>
                                        <p:tav tm="100000">
                                          <p:val>
                                            <p:strVal val="#ppt_x"/>
                                          </p:val>
                                        </p:tav>
                                      </p:tavLst>
                                    </p:anim>
                                    <p:anim calcmode="lin" valueType="num">
                                      <p:cBhvr additive="base">
                                        <p:cTn id="27" dur="500" fill="hold"/>
                                        <p:tgtEl>
                                          <p:spTgt spid="19"/>
                                        </p:tgtEl>
                                        <p:attrNameLst>
                                          <p:attrName>ppt_y</p:attrName>
                                        </p:attrNameLst>
                                      </p:cBhvr>
                                      <p:tavLst>
                                        <p:tav tm="0">
                                          <p:val>
                                            <p:strVal val="#ppt_y"/>
                                          </p:val>
                                        </p:tav>
                                        <p:tav tm="100000">
                                          <p:val>
                                            <p:strVal val="#ppt_y"/>
                                          </p:val>
                                        </p:tav>
                                      </p:tavLst>
                                    </p:anim>
                                  </p:childTnLst>
                                </p:cTn>
                              </p:par>
                              <p:par>
                                <p:cTn id="28" presetID="42" presetClass="entr" presetSubtype="0" fill="hold" nodeType="withEffect">
                                  <p:stCondLst>
                                    <p:cond delay="125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1000"/>
                                        <p:tgtEl>
                                          <p:spTgt spid="20"/>
                                        </p:tgtEl>
                                      </p:cBhvr>
                                    </p:animEffect>
                                    <p:anim calcmode="lin" valueType="num">
                                      <p:cBhvr>
                                        <p:cTn id="31" dur="1000" fill="hold"/>
                                        <p:tgtEl>
                                          <p:spTgt spid="20"/>
                                        </p:tgtEl>
                                        <p:attrNameLst>
                                          <p:attrName>ppt_x</p:attrName>
                                        </p:attrNameLst>
                                      </p:cBhvr>
                                      <p:tavLst>
                                        <p:tav tm="0">
                                          <p:val>
                                            <p:strVal val="#ppt_x"/>
                                          </p:val>
                                        </p:tav>
                                        <p:tav tm="100000">
                                          <p:val>
                                            <p:strVal val="#ppt_x"/>
                                          </p:val>
                                        </p:tav>
                                      </p:tavLst>
                                    </p:anim>
                                    <p:anim calcmode="lin" valueType="num">
                                      <p:cBhvr>
                                        <p:cTn id="32" dur="1000" fill="hold"/>
                                        <p:tgtEl>
                                          <p:spTgt spid="20"/>
                                        </p:tgtEl>
                                        <p:attrNameLst>
                                          <p:attrName>ppt_y</p:attrName>
                                        </p:attrNameLst>
                                      </p:cBhvr>
                                      <p:tavLst>
                                        <p:tav tm="0">
                                          <p:val>
                                            <p:strVal val="#ppt_y+.1"/>
                                          </p:val>
                                        </p:tav>
                                        <p:tav tm="100000">
                                          <p:val>
                                            <p:strVal val="#ppt_y"/>
                                          </p:val>
                                        </p:tav>
                                      </p:tavLst>
                                    </p:anim>
                                  </p:childTnLst>
                                </p:cTn>
                              </p:par>
                              <p:par>
                                <p:cTn id="33" presetID="2" presetClass="entr" presetSubtype="4" fill="hold" grpId="0" nodeType="withEffect">
                                  <p:stCondLst>
                                    <p:cond delay="175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childTnLst>
                          </p:cTn>
                        </p:par>
                        <p:par>
                          <p:cTn id="37" fill="hold">
                            <p:stCondLst>
                              <p:cond delay="2750"/>
                            </p:stCondLst>
                            <p:childTnLst>
                              <p:par>
                                <p:cTn id="38" presetID="53" presetClass="entr" presetSubtype="16"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animEffect transition="in" filter="fade">
                                      <p:cBhvr>
                                        <p:cTn id="42" dur="500"/>
                                        <p:tgtEl>
                                          <p:spTgt spid="25"/>
                                        </p:tgtEl>
                                      </p:cBhvr>
                                    </p:animEffect>
                                  </p:childTnLst>
                                </p:cTn>
                              </p:par>
                              <p:par>
                                <p:cTn id="43" presetID="2" presetClass="entr" presetSubtype="8"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0-#ppt_w/2"/>
                                          </p:val>
                                        </p:tav>
                                        <p:tav tm="100000">
                                          <p:val>
                                            <p:strVal val="#ppt_x"/>
                                          </p:val>
                                        </p:tav>
                                      </p:tavLst>
                                    </p:anim>
                                    <p:anim calcmode="lin" valueType="num">
                                      <p:cBhvr additive="base">
                                        <p:cTn id="46" dur="500" fill="hold"/>
                                        <p:tgtEl>
                                          <p:spTgt spid="30"/>
                                        </p:tgtEl>
                                        <p:attrNameLst>
                                          <p:attrName>ppt_y</p:attrName>
                                        </p:attrNameLst>
                                      </p:cBhvr>
                                      <p:tavLst>
                                        <p:tav tm="0">
                                          <p:val>
                                            <p:strVal val="#ppt_y"/>
                                          </p:val>
                                        </p:tav>
                                        <p:tav tm="100000">
                                          <p:val>
                                            <p:strVal val="#ppt_y"/>
                                          </p:val>
                                        </p:tav>
                                      </p:tavLst>
                                    </p:anim>
                                  </p:childTnLst>
                                </p:cTn>
                              </p:par>
                              <p:par>
                                <p:cTn id="47" presetID="42" presetClass="entr" presetSubtype="0" fill="hold" nodeType="withEffect">
                                  <p:stCondLst>
                                    <p:cond delay="125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1000"/>
                                        <p:tgtEl>
                                          <p:spTgt spid="31"/>
                                        </p:tgtEl>
                                      </p:cBhvr>
                                    </p:animEffect>
                                    <p:anim calcmode="lin" valueType="num">
                                      <p:cBhvr>
                                        <p:cTn id="50" dur="1000" fill="hold"/>
                                        <p:tgtEl>
                                          <p:spTgt spid="31"/>
                                        </p:tgtEl>
                                        <p:attrNameLst>
                                          <p:attrName>ppt_x</p:attrName>
                                        </p:attrNameLst>
                                      </p:cBhvr>
                                      <p:tavLst>
                                        <p:tav tm="0">
                                          <p:val>
                                            <p:strVal val="#ppt_x"/>
                                          </p:val>
                                        </p:tav>
                                        <p:tav tm="100000">
                                          <p:val>
                                            <p:strVal val="#ppt_x"/>
                                          </p:val>
                                        </p:tav>
                                      </p:tavLst>
                                    </p:anim>
                                    <p:anim calcmode="lin" valueType="num">
                                      <p:cBhvr>
                                        <p:cTn id="51" dur="1000" fill="hold"/>
                                        <p:tgtEl>
                                          <p:spTgt spid="31"/>
                                        </p:tgtEl>
                                        <p:attrNameLst>
                                          <p:attrName>ppt_y</p:attrName>
                                        </p:attrNameLst>
                                      </p:cBhvr>
                                      <p:tavLst>
                                        <p:tav tm="0">
                                          <p:val>
                                            <p:strVal val="#ppt_y+.1"/>
                                          </p:val>
                                        </p:tav>
                                        <p:tav tm="100000">
                                          <p:val>
                                            <p:strVal val="#ppt_y"/>
                                          </p:val>
                                        </p:tav>
                                      </p:tavLst>
                                    </p:anim>
                                  </p:childTnLst>
                                </p:cTn>
                              </p:par>
                              <p:par>
                                <p:cTn id="52" presetID="2" presetClass="entr" presetSubtype="4" fill="hold" grpId="0" nodeType="withEffect">
                                  <p:stCondLst>
                                    <p:cond delay="175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fill="hold"/>
                                        <p:tgtEl>
                                          <p:spTgt spid="35"/>
                                        </p:tgtEl>
                                        <p:attrNameLst>
                                          <p:attrName>ppt_x</p:attrName>
                                        </p:attrNameLst>
                                      </p:cBhvr>
                                      <p:tavLst>
                                        <p:tav tm="0">
                                          <p:val>
                                            <p:strVal val="#ppt_x"/>
                                          </p:val>
                                        </p:tav>
                                        <p:tav tm="100000">
                                          <p:val>
                                            <p:strVal val="#ppt_x"/>
                                          </p:val>
                                        </p:tav>
                                      </p:tavLst>
                                    </p:anim>
                                    <p:anim calcmode="lin" valueType="num">
                                      <p:cBhvr additive="base">
                                        <p:cTn id="55" dur="500" fill="hold"/>
                                        <p:tgtEl>
                                          <p:spTgt spid="35"/>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53" presetClass="entr" presetSubtype="16" fill="hold" nodeType="after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p:cTn id="59" dur="500" fill="hold"/>
                                        <p:tgtEl>
                                          <p:spTgt spid="36"/>
                                        </p:tgtEl>
                                        <p:attrNameLst>
                                          <p:attrName>ppt_w</p:attrName>
                                        </p:attrNameLst>
                                      </p:cBhvr>
                                      <p:tavLst>
                                        <p:tav tm="0">
                                          <p:val>
                                            <p:fltVal val="0"/>
                                          </p:val>
                                        </p:tav>
                                        <p:tav tm="100000">
                                          <p:val>
                                            <p:strVal val="#ppt_w"/>
                                          </p:val>
                                        </p:tav>
                                      </p:tavLst>
                                    </p:anim>
                                    <p:anim calcmode="lin" valueType="num">
                                      <p:cBhvr>
                                        <p:cTn id="60" dur="500" fill="hold"/>
                                        <p:tgtEl>
                                          <p:spTgt spid="36"/>
                                        </p:tgtEl>
                                        <p:attrNameLst>
                                          <p:attrName>ppt_h</p:attrName>
                                        </p:attrNameLst>
                                      </p:cBhvr>
                                      <p:tavLst>
                                        <p:tav tm="0">
                                          <p:val>
                                            <p:fltVal val="0"/>
                                          </p:val>
                                        </p:tav>
                                        <p:tav tm="100000">
                                          <p:val>
                                            <p:strVal val="#ppt_h"/>
                                          </p:val>
                                        </p:tav>
                                      </p:tavLst>
                                    </p:anim>
                                    <p:animEffect transition="in" filter="fade">
                                      <p:cBhvr>
                                        <p:cTn id="61" dur="500"/>
                                        <p:tgtEl>
                                          <p:spTgt spid="36"/>
                                        </p:tgtEl>
                                      </p:cBhvr>
                                    </p:animEffect>
                                  </p:childTnLst>
                                </p:cTn>
                              </p:par>
                              <p:par>
                                <p:cTn id="62" presetID="2" presetClass="entr" presetSubtype="8" fill="hold" grpId="0" nodeType="withEffect">
                                  <p:stCondLst>
                                    <p:cond delay="0"/>
                                  </p:stCondLst>
                                  <p:childTnLst>
                                    <p:set>
                                      <p:cBhvr>
                                        <p:cTn id="63" dur="1" fill="hold">
                                          <p:stCondLst>
                                            <p:cond delay="0"/>
                                          </p:stCondLst>
                                        </p:cTn>
                                        <p:tgtEl>
                                          <p:spTgt spid="41"/>
                                        </p:tgtEl>
                                        <p:attrNameLst>
                                          <p:attrName>style.visibility</p:attrName>
                                        </p:attrNameLst>
                                      </p:cBhvr>
                                      <p:to>
                                        <p:strVal val="visible"/>
                                      </p:to>
                                    </p:set>
                                    <p:anim calcmode="lin" valueType="num">
                                      <p:cBhvr additive="base">
                                        <p:cTn id="64" dur="500" fill="hold"/>
                                        <p:tgtEl>
                                          <p:spTgt spid="41"/>
                                        </p:tgtEl>
                                        <p:attrNameLst>
                                          <p:attrName>ppt_x</p:attrName>
                                        </p:attrNameLst>
                                      </p:cBhvr>
                                      <p:tavLst>
                                        <p:tav tm="0">
                                          <p:val>
                                            <p:strVal val="0-#ppt_w/2"/>
                                          </p:val>
                                        </p:tav>
                                        <p:tav tm="100000">
                                          <p:val>
                                            <p:strVal val="#ppt_x"/>
                                          </p:val>
                                        </p:tav>
                                      </p:tavLst>
                                    </p:anim>
                                    <p:anim calcmode="lin" valueType="num">
                                      <p:cBhvr additive="base">
                                        <p:cTn id="65" dur="500" fill="hold"/>
                                        <p:tgtEl>
                                          <p:spTgt spid="41"/>
                                        </p:tgtEl>
                                        <p:attrNameLst>
                                          <p:attrName>ppt_y</p:attrName>
                                        </p:attrNameLst>
                                      </p:cBhvr>
                                      <p:tavLst>
                                        <p:tav tm="0">
                                          <p:val>
                                            <p:strVal val="#ppt_y"/>
                                          </p:val>
                                        </p:tav>
                                        <p:tav tm="100000">
                                          <p:val>
                                            <p:strVal val="#ppt_y"/>
                                          </p:val>
                                        </p:tav>
                                      </p:tavLst>
                                    </p:anim>
                                  </p:childTnLst>
                                </p:cTn>
                              </p:par>
                              <p:par>
                                <p:cTn id="66" presetID="42" presetClass="entr" presetSubtype="0" fill="hold" nodeType="withEffect">
                                  <p:stCondLst>
                                    <p:cond delay="1250"/>
                                  </p:stCondLst>
                                  <p:childTnLst>
                                    <p:set>
                                      <p:cBhvr>
                                        <p:cTn id="67" dur="1" fill="hold">
                                          <p:stCondLst>
                                            <p:cond delay="0"/>
                                          </p:stCondLst>
                                        </p:cTn>
                                        <p:tgtEl>
                                          <p:spTgt spid="42"/>
                                        </p:tgtEl>
                                        <p:attrNameLst>
                                          <p:attrName>style.visibility</p:attrName>
                                        </p:attrNameLst>
                                      </p:cBhvr>
                                      <p:to>
                                        <p:strVal val="visible"/>
                                      </p:to>
                                    </p:set>
                                    <p:animEffect transition="in" filter="fade">
                                      <p:cBhvr>
                                        <p:cTn id="68" dur="1000"/>
                                        <p:tgtEl>
                                          <p:spTgt spid="42"/>
                                        </p:tgtEl>
                                      </p:cBhvr>
                                    </p:animEffect>
                                    <p:anim calcmode="lin" valueType="num">
                                      <p:cBhvr>
                                        <p:cTn id="69" dur="1000" fill="hold"/>
                                        <p:tgtEl>
                                          <p:spTgt spid="42"/>
                                        </p:tgtEl>
                                        <p:attrNameLst>
                                          <p:attrName>ppt_x</p:attrName>
                                        </p:attrNameLst>
                                      </p:cBhvr>
                                      <p:tavLst>
                                        <p:tav tm="0">
                                          <p:val>
                                            <p:strVal val="#ppt_x"/>
                                          </p:val>
                                        </p:tav>
                                        <p:tav tm="100000">
                                          <p:val>
                                            <p:strVal val="#ppt_x"/>
                                          </p:val>
                                        </p:tav>
                                      </p:tavLst>
                                    </p:anim>
                                    <p:anim calcmode="lin" valueType="num">
                                      <p:cBhvr>
                                        <p:cTn id="70" dur="1000" fill="hold"/>
                                        <p:tgtEl>
                                          <p:spTgt spid="42"/>
                                        </p:tgtEl>
                                        <p:attrNameLst>
                                          <p:attrName>ppt_y</p:attrName>
                                        </p:attrNameLst>
                                      </p:cBhvr>
                                      <p:tavLst>
                                        <p:tav tm="0">
                                          <p:val>
                                            <p:strVal val="#ppt_y+.1"/>
                                          </p:val>
                                        </p:tav>
                                        <p:tav tm="100000">
                                          <p:val>
                                            <p:strVal val="#ppt_y"/>
                                          </p:val>
                                        </p:tav>
                                      </p:tavLst>
                                    </p:anim>
                                  </p:childTnLst>
                                </p:cTn>
                              </p:par>
                              <p:par>
                                <p:cTn id="71" presetID="2" presetClass="entr" presetSubtype="4" fill="hold" grpId="0" nodeType="withEffect">
                                  <p:stCondLst>
                                    <p:cond delay="1750"/>
                                  </p:stCondLst>
                                  <p:childTnLst>
                                    <p:set>
                                      <p:cBhvr>
                                        <p:cTn id="72" dur="1" fill="hold">
                                          <p:stCondLst>
                                            <p:cond delay="0"/>
                                          </p:stCondLst>
                                        </p:cTn>
                                        <p:tgtEl>
                                          <p:spTgt spid="46"/>
                                        </p:tgtEl>
                                        <p:attrNameLst>
                                          <p:attrName>style.visibility</p:attrName>
                                        </p:attrNameLst>
                                      </p:cBhvr>
                                      <p:to>
                                        <p:strVal val="visible"/>
                                      </p:to>
                                    </p:set>
                                    <p:anim calcmode="lin" valueType="num">
                                      <p:cBhvr additive="base">
                                        <p:cTn id="73" dur="500" fill="hold"/>
                                        <p:tgtEl>
                                          <p:spTgt spid="46"/>
                                        </p:tgtEl>
                                        <p:attrNameLst>
                                          <p:attrName>ppt_x</p:attrName>
                                        </p:attrNameLst>
                                      </p:cBhvr>
                                      <p:tavLst>
                                        <p:tav tm="0">
                                          <p:val>
                                            <p:strVal val="#ppt_x"/>
                                          </p:val>
                                        </p:tav>
                                        <p:tav tm="100000">
                                          <p:val>
                                            <p:strVal val="#ppt_x"/>
                                          </p:val>
                                        </p:tav>
                                      </p:tavLst>
                                    </p:anim>
                                    <p:anim calcmode="lin" valueType="num">
                                      <p:cBhvr additive="base">
                                        <p:cTn id="74" dur="500" fill="hold"/>
                                        <p:tgtEl>
                                          <p:spTgt spid="46"/>
                                        </p:tgtEl>
                                        <p:attrNameLst>
                                          <p:attrName>ppt_y</p:attrName>
                                        </p:attrNameLst>
                                      </p:cBhvr>
                                      <p:tavLst>
                                        <p:tav tm="0">
                                          <p:val>
                                            <p:strVal val="1+#ppt_h/2"/>
                                          </p:val>
                                        </p:tav>
                                        <p:tav tm="100000">
                                          <p:val>
                                            <p:strVal val="#ppt_y"/>
                                          </p:val>
                                        </p:tav>
                                      </p:tavLst>
                                    </p:anim>
                                  </p:childTnLst>
                                </p:cTn>
                              </p:par>
                            </p:childTnLst>
                          </p:cTn>
                        </p:par>
                        <p:par>
                          <p:cTn id="75" fill="hold">
                            <p:stCondLst>
                              <p:cond delay="7250"/>
                            </p:stCondLst>
                            <p:childTnLst>
                              <p:par>
                                <p:cTn id="76" presetID="42" presetClass="entr" presetSubtype="0" fill="hold" nodeType="after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fade">
                                      <p:cBhvr>
                                        <p:cTn id="78" dur="1000"/>
                                        <p:tgtEl>
                                          <p:spTgt spid="47"/>
                                        </p:tgtEl>
                                      </p:cBhvr>
                                    </p:animEffect>
                                    <p:anim calcmode="lin" valueType="num">
                                      <p:cBhvr>
                                        <p:cTn id="79" dur="1000" fill="hold"/>
                                        <p:tgtEl>
                                          <p:spTgt spid="47"/>
                                        </p:tgtEl>
                                        <p:attrNameLst>
                                          <p:attrName>ppt_x</p:attrName>
                                        </p:attrNameLst>
                                      </p:cBhvr>
                                      <p:tavLst>
                                        <p:tav tm="0">
                                          <p:val>
                                            <p:strVal val="#ppt_x"/>
                                          </p:val>
                                        </p:tav>
                                        <p:tav tm="100000">
                                          <p:val>
                                            <p:strVal val="#ppt_x"/>
                                          </p:val>
                                        </p:tav>
                                      </p:tavLst>
                                    </p:anim>
                                    <p:anim calcmode="lin" valueType="num">
                                      <p:cBhvr>
                                        <p:cTn id="80"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nodeType="clickEffect">
                                  <p:stCondLst>
                                    <p:cond delay="0"/>
                                  </p:stCondLst>
                                  <p:childTnLst>
                                    <p:set>
                                      <p:cBhvr>
                                        <p:cTn id="84" dur="1" fill="hold">
                                          <p:stCondLst>
                                            <p:cond delay="0"/>
                                          </p:stCondLst>
                                        </p:cTn>
                                        <p:tgtEl>
                                          <p:spTgt spid="2"/>
                                        </p:tgtEl>
                                        <p:attrNameLst>
                                          <p:attrName>style.visibility</p:attrName>
                                        </p:attrNameLst>
                                      </p:cBhvr>
                                      <p:to>
                                        <p:strVal val="visible"/>
                                      </p:to>
                                    </p:set>
                                    <p:animEffect transition="in" filter="fade">
                                      <p:cBhvr>
                                        <p:cTn id="85" dur="1000"/>
                                        <p:tgtEl>
                                          <p:spTgt spid="2"/>
                                        </p:tgtEl>
                                      </p:cBhvr>
                                    </p:animEffect>
                                    <p:anim calcmode="lin" valueType="num">
                                      <p:cBhvr>
                                        <p:cTn id="86" dur="1000" fill="hold"/>
                                        <p:tgtEl>
                                          <p:spTgt spid="2"/>
                                        </p:tgtEl>
                                        <p:attrNameLst>
                                          <p:attrName>ppt_x</p:attrName>
                                        </p:attrNameLst>
                                      </p:cBhvr>
                                      <p:tavLst>
                                        <p:tav tm="0">
                                          <p:val>
                                            <p:strVal val="#ppt_x"/>
                                          </p:val>
                                        </p:tav>
                                        <p:tav tm="100000">
                                          <p:val>
                                            <p:strVal val="#ppt_x"/>
                                          </p:val>
                                        </p:tav>
                                      </p:tavLst>
                                    </p:anim>
                                    <p:anim calcmode="lin" valueType="num">
                                      <p:cBhvr>
                                        <p:cTn id="8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4" grpId="0"/>
      <p:bldP spid="30" grpId="0"/>
      <p:bldP spid="35" grpId="0"/>
      <p:bldP spid="41" grpId="0"/>
      <p:bldP spid="46" grpId="0"/>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3366197" y="1705703"/>
            <a:ext cx="761747" cy="323165"/>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预见性</a:t>
            </a:r>
          </a:p>
        </p:txBody>
      </p:sp>
      <p:sp>
        <p:nvSpPr>
          <p:cNvPr id="6" name="TextBox 5"/>
          <p:cNvSpPr txBox="1"/>
          <p:nvPr/>
        </p:nvSpPr>
        <p:spPr>
          <a:xfrm>
            <a:off x="3897264" y="3312701"/>
            <a:ext cx="761747" cy="323165"/>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适应性</a:t>
            </a:r>
          </a:p>
        </p:txBody>
      </p:sp>
      <p:sp>
        <p:nvSpPr>
          <p:cNvPr id="7" name="TextBox 6"/>
          <p:cNvSpPr txBox="1"/>
          <p:nvPr/>
        </p:nvSpPr>
        <p:spPr>
          <a:xfrm>
            <a:off x="5139767" y="2851157"/>
            <a:ext cx="761747" cy="323165"/>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及时性</a:t>
            </a:r>
          </a:p>
        </p:txBody>
      </p:sp>
      <p:sp>
        <p:nvSpPr>
          <p:cNvPr id="8" name="TextBox 7"/>
          <p:cNvSpPr txBox="1"/>
          <p:nvPr/>
        </p:nvSpPr>
        <p:spPr>
          <a:xfrm>
            <a:off x="4782071" y="1936214"/>
            <a:ext cx="761747" cy="323165"/>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真实性</a:t>
            </a:r>
          </a:p>
        </p:txBody>
      </p:sp>
      <p:sp>
        <p:nvSpPr>
          <p:cNvPr id="9" name="TextBox 8"/>
          <p:cNvSpPr txBox="1"/>
          <p:nvPr/>
        </p:nvSpPr>
        <p:spPr>
          <a:xfrm>
            <a:off x="3308734" y="2507596"/>
            <a:ext cx="761747" cy="323165"/>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有效性</a:t>
            </a:r>
          </a:p>
        </p:txBody>
      </p:sp>
      <p:sp>
        <p:nvSpPr>
          <p:cNvPr id="13" name="椭圆 12"/>
          <p:cNvSpPr/>
          <p:nvPr/>
        </p:nvSpPr>
        <p:spPr>
          <a:xfrm>
            <a:off x="3298812" y="2865494"/>
            <a:ext cx="597210" cy="59721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14" name="椭圆 13"/>
          <p:cNvSpPr/>
          <p:nvPr/>
        </p:nvSpPr>
        <p:spPr>
          <a:xfrm>
            <a:off x="5058133" y="2600739"/>
            <a:ext cx="206029" cy="206029"/>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365743" y="2070773"/>
            <a:ext cx="632706" cy="632706"/>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17" name="椭圆 16"/>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3689068" y="3620732"/>
            <a:ext cx="272774" cy="272774"/>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381000" dist="152400" dir="8100000" algn="tr" rotWithShape="0">
              <a:prstClr val="black">
                <a:alpha val="70000"/>
              </a:prstClr>
            </a:outerShdw>
          </a:effectLst>
        </p:grpSpPr>
        <p:sp>
          <p:nvSpPr>
            <p:cNvPr id="19" name="同心圆 1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20" name="椭圆 19"/>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237525" y="2179370"/>
            <a:ext cx="359891" cy="359891"/>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381000" dist="152400" dir="8100000" algn="tr" rotWithShape="0">
              <a:prstClr val="black">
                <a:alpha val="70000"/>
              </a:prstClr>
            </a:outerShdw>
          </a:effectLst>
        </p:grpSpPr>
        <p:sp>
          <p:nvSpPr>
            <p:cNvPr id="22" name="同心圆 2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23" name="椭圆 22"/>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grpSp>
      <p:sp>
        <p:nvSpPr>
          <p:cNvPr id="24" name="椭圆 23"/>
          <p:cNvSpPr/>
          <p:nvPr/>
        </p:nvSpPr>
        <p:spPr>
          <a:xfrm>
            <a:off x="5008034" y="1572748"/>
            <a:ext cx="206029" cy="206029"/>
          </a:xfrm>
          <a:prstGeom prst="ellipse">
            <a:avLst/>
          </a:prstGeom>
          <a:blipFill dpi="0" rotWithShape="1">
            <a:blip r:embed="rId8" cstate="screen">
              <a:extLst>
                <a:ext uri="{28A0092B-C50C-407E-A947-70E740481C1C}">
                  <a14:useLocalDpi xmlns:a14="http://schemas.microsoft.com/office/drawing/2010/main"/>
                </a:ext>
              </a:extLst>
            </a:blip>
            <a:srcRect/>
            <a:stretch>
              <a:fillRect/>
            </a:stretch>
          </a:blip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25" name="椭圆 24"/>
          <p:cNvSpPr/>
          <p:nvPr/>
        </p:nvSpPr>
        <p:spPr>
          <a:xfrm>
            <a:off x="5552643" y="3503186"/>
            <a:ext cx="129453" cy="129453"/>
          </a:xfrm>
          <a:prstGeom prst="ellipse">
            <a:avLst/>
          </a:prstGeom>
          <a:blipFill dpi="0" rotWithShape="1">
            <a:blip r:embed="rId9" cstate="screen">
              <a:extLst>
                <a:ext uri="{28A0092B-C50C-407E-A947-70E740481C1C}">
                  <a14:useLocalDpi xmlns:a14="http://schemas.microsoft.com/office/drawing/2010/main"/>
                </a:ext>
              </a:extLst>
            </a:blip>
            <a:srcRect/>
            <a:stretch>
              <a:fillRect/>
            </a:stretch>
          </a:blip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30" name="椭圆 29"/>
          <p:cNvSpPr/>
          <p:nvPr/>
        </p:nvSpPr>
        <p:spPr>
          <a:xfrm>
            <a:off x="4580981" y="2742510"/>
            <a:ext cx="103015" cy="103015"/>
          </a:xfrm>
          <a:prstGeom prst="ellipse">
            <a:avLst/>
          </a:prstGeom>
          <a:blipFill dpi="0" rotWithShape="1">
            <a:blip r:embed="rId10" cstate="screen">
              <a:extLst>
                <a:ext uri="{28A0092B-C50C-407E-A947-70E740481C1C}">
                  <a14:useLocalDpi xmlns:a14="http://schemas.microsoft.com/office/drawing/2010/main"/>
                </a:ext>
              </a:extLst>
            </a:blip>
            <a:srcRect/>
            <a:stretch>
              <a:fillRect/>
            </a:stretch>
          </a:blip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33" name="矩形 32"/>
          <p:cNvSpPr/>
          <p:nvPr/>
        </p:nvSpPr>
        <p:spPr>
          <a:xfrm>
            <a:off x="6299743" y="1752073"/>
            <a:ext cx="1061779" cy="253891"/>
          </a:xfrm>
          <a:prstGeom prst="rect">
            <a:avLst/>
          </a:prstGeom>
        </p:spPr>
        <p:txBody>
          <a:bodyPr wrap="none" lIns="68555" tIns="34278" rIns="68555" bIns="34278">
            <a:spAutoFit/>
          </a:bodyPr>
          <a:lstStyle/>
          <a:p>
            <a:r>
              <a:rPr lang="zh-CN" altLang="en-US" sz="1200" b="1" dirty="0">
                <a:solidFill>
                  <a:schemeClr val="bg1"/>
                </a:solidFill>
                <a:latin typeface="微软雅黑" pitchFamily="34" charset="-122"/>
                <a:ea typeface="微软雅黑" pitchFamily="34" charset="-122"/>
              </a:rPr>
              <a:t>输入文字标题</a:t>
            </a:r>
            <a:endParaRPr lang="en-US" altLang="zh-CN" sz="1200" b="1" dirty="0">
              <a:solidFill>
                <a:schemeClr val="bg1"/>
              </a:solidFill>
              <a:latin typeface="微软雅黑" pitchFamily="34" charset="-122"/>
              <a:ea typeface="微软雅黑" pitchFamily="34" charset="-122"/>
            </a:endParaRPr>
          </a:p>
        </p:txBody>
      </p:sp>
      <p:sp>
        <p:nvSpPr>
          <p:cNvPr id="34" name="矩形 47"/>
          <p:cNvSpPr>
            <a:spLocks noChangeArrowheads="1"/>
          </p:cNvSpPr>
          <p:nvPr/>
        </p:nvSpPr>
        <p:spPr bwMode="auto">
          <a:xfrm>
            <a:off x="6275385" y="2079036"/>
            <a:ext cx="1619758"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在此录入上述图表的综合描述说明，在此录入上述图表的综合描述说明。</a:t>
            </a:r>
          </a:p>
        </p:txBody>
      </p:sp>
      <p:sp>
        <p:nvSpPr>
          <p:cNvPr id="35" name="矩形 34"/>
          <p:cNvSpPr/>
          <p:nvPr/>
        </p:nvSpPr>
        <p:spPr>
          <a:xfrm>
            <a:off x="6351406" y="2920299"/>
            <a:ext cx="1061779" cy="253891"/>
          </a:xfrm>
          <a:prstGeom prst="rect">
            <a:avLst/>
          </a:prstGeom>
        </p:spPr>
        <p:txBody>
          <a:bodyPr wrap="none" lIns="68555" tIns="34278" rIns="68555" bIns="34278">
            <a:spAutoFit/>
          </a:bodyPr>
          <a:lstStyle/>
          <a:p>
            <a:r>
              <a:rPr lang="zh-CN" altLang="en-US" sz="1200" b="1" dirty="0">
                <a:solidFill>
                  <a:schemeClr val="bg1"/>
                </a:solidFill>
                <a:latin typeface="微软雅黑" pitchFamily="34" charset="-122"/>
                <a:ea typeface="微软雅黑" pitchFamily="34" charset="-122"/>
              </a:rPr>
              <a:t>输入文字标题</a:t>
            </a:r>
            <a:endParaRPr lang="en-US" altLang="zh-CN" sz="1200" b="1" dirty="0">
              <a:solidFill>
                <a:schemeClr val="bg1"/>
              </a:solidFill>
              <a:latin typeface="微软雅黑" pitchFamily="34" charset="-122"/>
              <a:ea typeface="微软雅黑" pitchFamily="34" charset="-122"/>
            </a:endParaRPr>
          </a:p>
        </p:txBody>
      </p:sp>
      <p:sp>
        <p:nvSpPr>
          <p:cNvPr id="36" name="矩形 47"/>
          <p:cNvSpPr>
            <a:spLocks noChangeArrowheads="1"/>
          </p:cNvSpPr>
          <p:nvPr/>
        </p:nvSpPr>
        <p:spPr bwMode="auto">
          <a:xfrm>
            <a:off x="6304687" y="3282662"/>
            <a:ext cx="1673750"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在此录入上述图表的综合描述说明，在此录入上述图表的综合描述说明</a:t>
            </a:r>
            <a:r>
              <a:rPr lang="zh-CN" altLang="en-US" sz="1050" dirty="0">
                <a:sym typeface="微软雅黑" pitchFamily="34" charset="-122"/>
              </a:rPr>
              <a:t>。</a:t>
            </a:r>
          </a:p>
        </p:txBody>
      </p:sp>
      <p:sp>
        <p:nvSpPr>
          <p:cNvPr id="39" name="矩形 38"/>
          <p:cNvSpPr/>
          <p:nvPr/>
        </p:nvSpPr>
        <p:spPr>
          <a:xfrm>
            <a:off x="1354990" y="1744663"/>
            <a:ext cx="1061779" cy="253891"/>
          </a:xfrm>
          <a:prstGeom prst="rect">
            <a:avLst/>
          </a:prstGeom>
        </p:spPr>
        <p:txBody>
          <a:bodyPr wrap="none" lIns="68555" tIns="34278" rIns="68555" bIns="34278">
            <a:spAutoFit/>
          </a:bodyPr>
          <a:lstStyle/>
          <a:p>
            <a:r>
              <a:rPr lang="zh-CN" altLang="en-US" sz="1200" b="1" dirty="0">
                <a:solidFill>
                  <a:schemeClr val="bg1"/>
                </a:solidFill>
                <a:latin typeface="微软雅黑" pitchFamily="34" charset="-122"/>
                <a:ea typeface="微软雅黑" pitchFamily="34" charset="-122"/>
              </a:rPr>
              <a:t>输入文字标题</a:t>
            </a:r>
            <a:endParaRPr lang="en-US" altLang="zh-CN" sz="1200" b="1" dirty="0">
              <a:solidFill>
                <a:schemeClr val="bg1"/>
              </a:solidFill>
              <a:latin typeface="微软雅黑" pitchFamily="34" charset="-122"/>
              <a:ea typeface="微软雅黑" pitchFamily="34" charset="-122"/>
            </a:endParaRPr>
          </a:p>
        </p:txBody>
      </p:sp>
      <p:sp>
        <p:nvSpPr>
          <p:cNvPr id="40" name="矩形 47"/>
          <p:cNvSpPr>
            <a:spLocks noChangeArrowheads="1"/>
          </p:cNvSpPr>
          <p:nvPr/>
        </p:nvSpPr>
        <p:spPr bwMode="auto">
          <a:xfrm>
            <a:off x="1422204" y="2084583"/>
            <a:ext cx="1677918"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在此录入上述图表的综合描述说明，在此录入上述图表的综合描述说明。</a:t>
            </a:r>
          </a:p>
        </p:txBody>
      </p:sp>
      <p:sp>
        <p:nvSpPr>
          <p:cNvPr id="41" name="矩形 40"/>
          <p:cNvSpPr/>
          <p:nvPr/>
        </p:nvSpPr>
        <p:spPr>
          <a:xfrm>
            <a:off x="1337933" y="2960333"/>
            <a:ext cx="1061779" cy="253891"/>
          </a:xfrm>
          <a:prstGeom prst="rect">
            <a:avLst/>
          </a:prstGeom>
        </p:spPr>
        <p:txBody>
          <a:bodyPr wrap="none" lIns="68555" tIns="34278" rIns="68555" bIns="34278">
            <a:spAutoFit/>
          </a:bodyPr>
          <a:lstStyle/>
          <a:p>
            <a:r>
              <a:rPr lang="zh-CN" altLang="en-US" sz="1200" b="1" dirty="0">
                <a:solidFill>
                  <a:schemeClr val="bg1"/>
                </a:solidFill>
                <a:latin typeface="微软雅黑" pitchFamily="34" charset="-122"/>
                <a:ea typeface="微软雅黑" pitchFamily="34" charset="-122"/>
              </a:rPr>
              <a:t>输入文字标题</a:t>
            </a:r>
            <a:endParaRPr lang="en-US" altLang="zh-CN" sz="1200" b="1" dirty="0">
              <a:solidFill>
                <a:schemeClr val="bg1"/>
              </a:solidFill>
              <a:latin typeface="微软雅黑" pitchFamily="34" charset="-122"/>
              <a:ea typeface="微软雅黑" pitchFamily="34" charset="-122"/>
            </a:endParaRPr>
          </a:p>
        </p:txBody>
      </p:sp>
      <p:sp>
        <p:nvSpPr>
          <p:cNvPr id="42" name="矩形 47"/>
          <p:cNvSpPr>
            <a:spLocks noChangeArrowheads="1"/>
          </p:cNvSpPr>
          <p:nvPr/>
        </p:nvSpPr>
        <p:spPr bwMode="auto">
          <a:xfrm>
            <a:off x="1400016" y="3348718"/>
            <a:ext cx="1722293"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在此录入上述图表的综合描述说明，在此录入上述图表的综合描述说明。</a:t>
            </a:r>
          </a:p>
        </p:txBody>
      </p:sp>
      <p:grpSp>
        <p:nvGrpSpPr>
          <p:cNvPr id="46" name="组合 45"/>
          <p:cNvGrpSpPr/>
          <p:nvPr/>
        </p:nvGrpSpPr>
        <p:grpSpPr>
          <a:xfrm>
            <a:off x="4811916" y="1744662"/>
            <a:ext cx="215968" cy="215968"/>
            <a:chOff x="304800" y="673100"/>
            <a:chExt cx="4000500" cy="4000500"/>
          </a:xfrm>
          <a:blipFill dpi="0" rotWithShape="1">
            <a:blip r:embed="rId11">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8" name="椭圆 47"/>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10" name="组合 9"/>
          <p:cNvGrpSpPr/>
          <p:nvPr/>
        </p:nvGrpSpPr>
        <p:grpSpPr>
          <a:xfrm>
            <a:off x="3906784" y="1960080"/>
            <a:ext cx="912487" cy="912487"/>
            <a:chOff x="304800" y="673100"/>
            <a:chExt cx="4000500" cy="4000500"/>
          </a:xfrm>
          <a:blipFill dpi="0" rotWithShape="1">
            <a:blip r:embed="rId12">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12" name="椭圆 11"/>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4605688" y="3758374"/>
            <a:ext cx="178965" cy="178965"/>
            <a:chOff x="304800" y="673100"/>
            <a:chExt cx="4000500" cy="4000500"/>
          </a:xfrm>
          <a:blipFill dpi="0" rotWithShape="1">
            <a:blip r:embed="rId11">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53" name="椭圆 5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26" name="组合 25"/>
          <p:cNvGrpSpPr/>
          <p:nvPr/>
        </p:nvGrpSpPr>
        <p:grpSpPr>
          <a:xfrm>
            <a:off x="4632488" y="2894256"/>
            <a:ext cx="608929" cy="608929"/>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28" name="椭圆 27"/>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grpSp>
      <p:pic>
        <p:nvPicPr>
          <p:cNvPr id="43" name="Picture 3" descr="C:\Users\ABC\Desktop\GR-010 (2).png"/>
          <p:cNvPicPr>
            <a:picLocks noChangeAspect="1" noChangeArrowheads="1"/>
          </p:cNvPicPr>
          <p:nvPr/>
        </p:nvPicPr>
        <p:blipFill>
          <a:blip r:embed="rId13"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4" descr="C:\Users\ABC\Desktop\GR-010 (2).png"/>
          <p:cNvPicPr>
            <a:picLocks noChangeAspect="1" noChangeArrowheads="1"/>
          </p:cNvPicPr>
          <p:nvPr/>
        </p:nvPicPr>
        <p:blipFill>
          <a:blip r:embed="rId14">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45" name="矩形 44"/>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13327341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1000"/>
                                        <p:tgtEl>
                                          <p:spTgt spid="44"/>
                                        </p:tgtEl>
                                      </p:cBhvr>
                                    </p:animEffect>
                                  </p:childTnLst>
                                </p:cTn>
                              </p:par>
                              <p:par>
                                <p:cTn id="8" presetID="1" presetClass="entr" presetSubtype="0" fill="hold" nodeType="withEffect">
                                  <p:stCondLst>
                                    <p:cond delay="0"/>
                                  </p:stCondLst>
                                  <p:childTnLst>
                                    <p:set>
                                      <p:cBhvr>
                                        <p:cTn id="9" dur="1" fill="hold">
                                          <p:stCondLst>
                                            <p:cond delay="0"/>
                                          </p:stCondLst>
                                        </p:cTn>
                                        <p:tgtEl>
                                          <p:spTgt spid="43"/>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43"/>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p:cTn id="16" dur="500" fill="hold"/>
                                        <p:tgtEl>
                                          <p:spTgt spid="45"/>
                                        </p:tgtEl>
                                        <p:attrNameLst>
                                          <p:attrName>ppt_w</p:attrName>
                                        </p:attrNameLst>
                                      </p:cBhvr>
                                      <p:tavLst>
                                        <p:tav tm="0">
                                          <p:val>
                                            <p:fltVal val="0"/>
                                          </p:val>
                                        </p:tav>
                                        <p:tav tm="100000">
                                          <p:val>
                                            <p:strVal val="#ppt_w"/>
                                          </p:val>
                                        </p:tav>
                                      </p:tavLst>
                                    </p:anim>
                                    <p:anim calcmode="lin" valueType="num">
                                      <p:cBhvr>
                                        <p:cTn id="17" dur="500" fill="hold"/>
                                        <p:tgtEl>
                                          <p:spTgt spid="45"/>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childTnLst>
                                </p:cTn>
                              </p:par>
                              <p:par>
                                <p:cTn id="39" presetID="53" presetClass="entr" presetSubtype="16" fill="hold" grpId="0" nodeType="withEffect">
                                  <p:stCondLst>
                                    <p:cond delay="40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par>
                                <p:cTn id="44" presetID="53" presetClass="entr" presetSubtype="16" fill="hold" nodeType="withEffect">
                                  <p:stCondLst>
                                    <p:cond delay="40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53" presetClass="entr" presetSubtype="16" fill="hold" grpId="0" nodeType="withEffect">
                                  <p:stCondLst>
                                    <p:cond delay="40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par>
                                <p:cTn id="59" presetID="53" presetClass="entr" presetSubtype="16" fill="hold"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Effect transition="in" filter="fade">
                                      <p:cBhvr>
                                        <p:cTn id="63" dur="500"/>
                                        <p:tgtEl>
                                          <p:spTgt spid="15"/>
                                        </p:tgtEl>
                                      </p:cBhvr>
                                    </p:animEffect>
                                  </p:childTnLst>
                                </p:cTn>
                              </p:par>
                              <p:par>
                                <p:cTn id="64" presetID="53" presetClass="entr" presetSubtype="16" fill="hold" nodeType="withEffect">
                                  <p:stCondLst>
                                    <p:cond delay="40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par>
                                <p:cTn id="69" presetID="53" presetClass="entr" presetSubtype="16" fill="hold" nodeType="withEffect">
                                  <p:stCondLst>
                                    <p:cond delay="200"/>
                                  </p:stCondLst>
                                  <p:childTnLst>
                                    <p:set>
                                      <p:cBhvr>
                                        <p:cTn id="70" dur="1" fill="hold">
                                          <p:stCondLst>
                                            <p:cond delay="0"/>
                                          </p:stCondLst>
                                        </p:cTn>
                                        <p:tgtEl>
                                          <p:spTgt spid="21"/>
                                        </p:tgtEl>
                                        <p:attrNameLst>
                                          <p:attrName>style.visibility</p:attrName>
                                        </p:attrNameLst>
                                      </p:cBhvr>
                                      <p:to>
                                        <p:strVal val="visible"/>
                                      </p:to>
                                    </p:set>
                                    <p:anim calcmode="lin" valueType="num">
                                      <p:cBhvr>
                                        <p:cTn id="71" dur="500" fill="hold"/>
                                        <p:tgtEl>
                                          <p:spTgt spid="21"/>
                                        </p:tgtEl>
                                        <p:attrNameLst>
                                          <p:attrName>ppt_w</p:attrName>
                                        </p:attrNameLst>
                                      </p:cBhvr>
                                      <p:tavLst>
                                        <p:tav tm="0">
                                          <p:val>
                                            <p:fltVal val="0"/>
                                          </p:val>
                                        </p:tav>
                                        <p:tav tm="100000">
                                          <p:val>
                                            <p:strVal val="#ppt_w"/>
                                          </p:val>
                                        </p:tav>
                                      </p:tavLst>
                                    </p:anim>
                                    <p:anim calcmode="lin" valueType="num">
                                      <p:cBhvr>
                                        <p:cTn id="72" dur="500" fill="hold"/>
                                        <p:tgtEl>
                                          <p:spTgt spid="21"/>
                                        </p:tgtEl>
                                        <p:attrNameLst>
                                          <p:attrName>ppt_h</p:attrName>
                                        </p:attrNameLst>
                                      </p:cBhvr>
                                      <p:tavLst>
                                        <p:tav tm="0">
                                          <p:val>
                                            <p:fltVal val="0"/>
                                          </p:val>
                                        </p:tav>
                                        <p:tav tm="100000">
                                          <p:val>
                                            <p:strVal val="#ppt_h"/>
                                          </p:val>
                                        </p:tav>
                                      </p:tavLst>
                                    </p:anim>
                                    <p:animEffect transition="in" filter="fade">
                                      <p:cBhvr>
                                        <p:cTn id="73" dur="500"/>
                                        <p:tgtEl>
                                          <p:spTgt spid="21"/>
                                        </p:tgtEl>
                                      </p:cBhvr>
                                    </p:animEffect>
                                  </p:childTnLst>
                                </p:cTn>
                              </p:par>
                              <p:par>
                                <p:cTn id="74" presetID="53" presetClass="entr" presetSubtype="16" fill="hold" grpId="0" nodeType="withEffect">
                                  <p:stCondLst>
                                    <p:cond delay="200"/>
                                  </p:stCondLst>
                                  <p:childTnLst>
                                    <p:set>
                                      <p:cBhvr>
                                        <p:cTn id="75" dur="1" fill="hold">
                                          <p:stCondLst>
                                            <p:cond delay="0"/>
                                          </p:stCondLst>
                                        </p:cTn>
                                        <p:tgtEl>
                                          <p:spTgt spid="24"/>
                                        </p:tgtEl>
                                        <p:attrNameLst>
                                          <p:attrName>style.visibility</p:attrName>
                                        </p:attrNameLst>
                                      </p:cBhvr>
                                      <p:to>
                                        <p:strVal val="visible"/>
                                      </p:to>
                                    </p:set>
                                    <p:anim calcmode="lin" valueType="num">
                                      <p:cBhvr>
                                        <p:cTn id="76" dur="500" fill="hold"/>
                                        <p:tgtEl>
                                          <p:spTgt spid="24"/>
                                        </p:tgtEl>
                                        <p:attrNameLst>
                                          <p:attrName>ppt_w</p:attrName>
                                        </p:attrNameLst>
                                      </p:cBhvr>
                                      <p:tavLst>
                                        <p:tav tm="0">
                                          <p:val>
                                            <p:fltVal val="0"/>
                                          </p:val>
                                        </p:tav>
                                        <p:tav tm="100000">
                                          <p:val>
                                            <p:strVal val="#ppt_w"/>
                                          </p:val>
                                        </p:tav>
                                      </p:tavLst>
                                    </p:anim>
                                    <p:anim calcmode="lin" valueType="num">
                                      <p:cBhvr>
                                        <p:cTn id="77" dur="500" fill="hold"/>
                                        <p:tgtEl>
                                          <p:spTgt spid="24"/>
                                        </p:tgtEl>
                                        <p:attrNameLst>
                                          <p:attrName>ppt_h</p:attrName>
                                        </p:attrNameLst>
                                      </p:cBhvr>
                                      <p:tavLst>
                                        <p:tav tm="0">
                                          <p:val>
                                            <p:fltVal val="0"/>
                                          </p:val>
                                        </p:tav>
                                        <p:tav tm="100000">
                                          <p:val>
                                            <p:strVal val="#ppt_h"/>
                                          </p:val>
                                        </p:tav>
                                      </p:tavLst>
                                    </p:anim>
                                    <p:animEffect transition="in" filter="fade">
                                      <p:cBhvr>
                                        <p:cTn id="78" dur="500"/>
                                        <p:tgtEl>
                                          <p:spTgt spid="24"/>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p:cTn id="81" dur="500" fill="hold"/>
                                        <p:tgtEl>
                                          <p:spTgt spid="25"/>
                                        </p:tgtEl>
                                        <p:attrNameLst>
                                          <p:attrName>ppt_w</p:attrName>
                                        </p:attrNameLst>
                                      </p:cBhvr>
                                      <p:tavLst>
                                        <p:tav tm="0">
                                          <p:val>
                                            <p:fltVal val="0"/>
                                          </p:val>
                                        </p:tav>
                                        <p:tav tm="100000">
                                          <p:val>
                                            <p:strVal val="#ppt_w"/>
                                          </p:val>
                                        </p:tav>
                                      </p:tavLst>
                                    </p:anim>
                                    <p:anim calcmode="lin" valueType="num">
                                      <p:cBhvr>
                                        <p:cTn id="82" dur="500" fill="hold"/>
                                        <p:tgtEl>
                                          <p:spTgt spid="25"/>
                                        </p:tgtEl>
                                        <p:attrNameLst>
                                          <p:attrName>ppt_h</p:attrName>
                                        </p:attrNameLst>
                                      </p:cBhvr>
                                      <p:tavLst>
                                        <p:tav tm="0">
                                          <p:val>
                                            <p:fltVal val="0"/>
                                          </p:val>
                                        </p:tav>
                                        <p:tav tm="100000">
                                          <p:val>
                                            <p:strVal val="#ppt_h"/>
                                          </p:val>
                                        </p:tav>
                                      </p:tavLst>
                                    </p:anim>
                                    <p:animEffect transition="in" filter="fade">
                                      <p:cBhvr>
                                        <p:cTn id="83" dur="500"/>
                                        <p:tgtEl>
                                          <p:spTgt spid="25"/>
                                        </p:tgtEl>
                                      </p:cBhvr>
                                    </p:animEffect>
                                  </p:childTnLst>
                                </p:cTn>
                              </p:par>
                              <p:par>
                                <p:cTn id="84" presetID="53" presetClass="entr" presetSubtype="16" fill="hold" nodeType="withEffect">
                                  <p:stCondLst>
                                    <p:cond delay="400"/>
                                  </p:stCondLst>
                                  <p:childTnLst>
                                    <p:set>
                                      <p:cBhvr>
                                        <p:cTn id="85" dur="1" fill="hold">
                                          <p:stCondLst>
                                            <p:cond delay="0"/>
                                          </p:stCondLst>
                                        </p:cTn>
                                        <p:tgtEl>
                                          <p:spTgt spid="26"/>
                                        </p:tgtEl>
                                        <p:attrNameLst>
                                          <p:attrName>style.visibility</p:attrName>
                                        </p:attrNameLst>
                                      </p:cBhvr>
                                      <p:to>
                                        <p:strVal val="visible"/>
                                      </p:to>
                                    </p:set>
                                    <p:anim calcmode="lin" valueType="num">
                                      <p:cBhvr>
                                        <p:cTn id="86" dur="500" fill="hold"/>
                                        <p:tgtEl>
                                          <p:spTgt spid="26"/>
                                        </p:tgtEl>
                                        <p:attrNameLst>
                                          <p:attrName>ppt_w</p:attrName>
                                        </p:attrNameLst>
                                      </p:cBhvr>
                                      <p:tavLst>
                                        <p:tav tm="0">
                                          <p:val>
                                            <p:fltVal val="0"/>
                                          </p:val>
                                        </p:tav>
                                        <p:tav tm="100000">
                                          <p:val>
                                            <p:strVal val="#ppt_w"/>
                                          </p:val>
                                        </p:tav>
                                      </p:tavLst>
                                    </p:anim>
                                    <p:anim calcmode="lin" valueType="num">
                                      <p:cBhvr>
                                        <p:cTn id="87" dur="500" fill="hold"/>
                                        <p:tgtEl>
                                          <p:spTgt spid="26"/>
                                        </p:tgtEl>
                                        <p:attrNameLst>
                                          <p:attrName>ppt_h</p:attrName>
                                        </p:attrNameLst>
                                      </p:cBhvr>
                                      <p:tavLst>
                                        <p:tav tm="0">
                                          <p:val>
                                            <p:fltVal val="0"/>
                                          </p:val>
                                        </p:tav>
                                        <p:tav tm="100000">
                                          <p:val>
                                            <p:strVal val="#ppt_h"/>
                                          </p:val>
                                        </p:tav>
                                      </p:tavLst>
                                    </p:anim>
                                    <p:animEffect transition="in" filter="fade">
                                      <p:cBhvr>
                                        <p:cTn id="88" dur="500"/>
                                        <p:tgtEl>
                                          <p:spTgt spid="26"/>
                                        </p:tgtEl>
                                      </p:cBhvr>
                                    </p:animEffect>
                                  </p:childTnLst>
                                </p:cTn>
                              </p:par>
                              <p:par>
                                <p:cTn id="89" presetID="53" presetClass="entr" presetSubtype="16" fill="hold" grpId="0" nodeType="withEffect">
                                  <p:stCondLst>
                                    <p:cond delay="200"/>
                                  </p:stCondLst>
                                  <p:childTnLst>
                                    <p:set>
                                      <p:cBhvr>
                                        <p:cTn id="90" dur="1" fill="hold">
                                          <p:stCondLst>
                                            <p:cond delay="0"/>
                                          </p:stCondLst>
                                        </p:cTn>
                                        <p:tgtEl>
                                          <p:spTgt spid="30"/>
                                        </p:tgtEl>
                                        <p:attrNameLst>
                                          <p:attrName>style.visibility</p:attrName>
                                        </p:attrNameLst>
                                      </p:cBhvr>
                                      <p:to>
                                        <p:strVal val="visible"/>
                                      </p:to>
                                    </p:set>
                                    <p:anim calcmode="lin" valueType="num">
                                      <p:cBhvr>
                                        <p:cTn id="91" dur="500" fill="hold"/>
                                        <p:tgtEl>
                                          <p:spTgt spid="30"/>
                                        </p:tgtEl>
                                        <p:attrNameLst>
                                          <p:attrName>ppt_w</p:attrName>
                                        </p:attrNameLst>
                                      </p:cBhvr>
                                      <p:tavLst>
                                        <p:tav tm="0">
                                          <p:val>
                                            <p:fltVal val="0"/>
                                          </p:val>
                                        </p:tav>
                                        <p:tav tm="100000">
                                          <p:val>
                                            <p:strVal val="#ppt_w"/>
                                          </p:val>
                                        </p:tav>
                                      </p:tavLst>
                                    </p:anim>
                                    <p:anim calcmode="lin" valueType="num">
                                      <p:cBhvr>
                                        <p:cTn id="92" dur="500" fill="hold"/>
                                        <p:tgtEl>
                                          <p:spTgt spid="30"/>
                                        </p:tgtEl>
                                        <p:attrNameLst>
                                          <p:attrName>ppt_h</p:attrName>
                                        </p:attrNameLst>
                                      </p:cBhvr>
                                      <p:tavLst>
                                        <p:tav tm="0">
                                          <p:val>
                                            <p:fltVal val="0"/>
                                          </p:val>
                                        </p:tav>
                                        <p:tav tm="100000">
                                          <p:val>
                                            <p:strVal val="#ppt_h"/>
                                          </p:val>
                                        </p:tav>
                                      </p:tavLst>
                                    </p:anim>
                                    <p:animEffect transition="in" filter="fade">
                                      <p:cBhvr>
                                        <p:cTn id="93" dur="500"/>
                                        <p:tgtEl>
                                          <p:spTgt spid="30"/>
                                        </p:tgtEl>
                                      </p:cBhvr>
                                    </p:animEffect>
                                  </p:childTnLst>
                                </p:cTn>
                              </p:par>
                              <p:par>
                                <p:cTn id="94" presetID="53" presetClass="entr" presetSubtype="16" fill="hold" nodeType="withEffect">
                                  <p:stCondLst>
                                    <p:cond delay="0"/>
                                  </p:stCondLst>
                                  <p:childTnLst>
                                    <p:set>
                                      <p:cBhvr>
                                        <p:cTn id="95" dur="1" fill="hold">
                                          <p:stCondLst>
                                            <p:cond delay="0"/>
                                          </p:stCondLst>
                                        </p:cTn>
                                        <p:tgtEl>
                                          <p:spTgt spid="51"/>
                                        </p:tgtEl>
                                        <p:attrNameLst>
                                          <p:attrName>style.visibility</p:attrName>
                                        </p:attrNameLst>
                                      </p:cBhvr>
                                      <p:to>
                                        <p:strVal val="visible"/>
                                      </p:to>
                                    </p:set>
                                    <p:anim calcmode="lin" valueType="num">
                                      <p:cBhvr>
                                        <p:cTn id="96" dur="500" fill="hold"/>
                                        <p:tgtEl>
                                          <p:spTgt spid="51"/>
                                        </p:tgtEl>
                                        <p:attrNameLst>
                                          <p:attrName>ppt_w</p:attrName>
                                        </p:attrNameLst>
                                      </p:cBhvr>
                                      <p:tavLst>
                                        <p:tav tm="0">
                                          <p:val>
                                            <p:fltVal val="0"/>
                                          </p:val>
                                        </p:tav>
                                        <p:tav tm="100000">
                                          <p:val>
                                            <p:strVal val="#ppt_w"/>
                                          </p:val>
                                        </p:tav>
                                      </p:tavLst>
                                    </p:anim>
                                    <p:anim calcmode="lin" valueType="num">
                                      <p:cBhvr>
                                        <p:cTn id="97" dur="500" fill="hold"/>
                                        <p:tgtEl>
                                          <p:spTgt spid="51"/>
                                        </p:tgtEl>
                                        <p:attrNameLst>
                                          <p:attrName>ppt_h</p:attrName>
                                        </p:attrNameLst>
                                      </p:cBhvr>
                                      <p:tavLst>
                                        <p:tav tm="0">
                                          <p:val>
                                            <p:fltVal val="0"/>
                                          </p:val>
                                        </p:tav>
                                        <p:tav tm="100000">
                                          <p:val>
                                            <p:strVal val="#ppt_h"/>
                                          </p:val>
                                        </p:tav>
                                      </p:tavLst>
                                    </p:anim>
                                    <p:animEffect transition="in" filter="fade">
                                      <p:cBhvr>
                                        <p:cTn id="98" dur="500"/>
                                        <p:tgtEl>
                                          <p:spTgt spid="51"/>
                                        </p:tgtEl>
                                      </p:cBhvr>
                                    </p:animEffect>
                                  </p:childTnLst>
                                </p:cTn>
                              </p:par>
                              <p:par>
                                <p:cTn id="99" presetID="53" presetClass="entr" presetSubtype="16" fill="hold" nodeType="withEffect">
                                  <p:stCondLst>
                                    <p:cond delay="0"/>
                                  </p:stCondLst>
                                  <p:childTnLst>
                                    <p:set>
                                      <p:cBhvr>
                                        <p:cTn id="100" dur="1" fill="hold">
                                          <p:stCondLst>
                                            <p:cond delay="0"/>
                                          </p:stCondLst>
                                        </p:cTn>
                                        <p:tgtEl>
                                          <p:spTgt spid="46"/>
                                        </p:tgtEl>
                                        <p:attrNameLst>
                                          <p:attrName>style.visibility</p:attrName>
                                        </p:attrNameLst>
                                      </p:cBhvr>
                                      <p:to>
                                        <p:strVal val="visible"/>
                                      </p:to>
                                    </p:set>
                                    <p:anim calcmode="lin" valueType="num">
                                      <p:cBhvr>
                                        <p:cTn id="101" dur="500" fill="hold"/>
                                        <p:tgtEl>
                                          <p:spTgt spid="46"/>
                                        </p:tgtEl>
                                        <p:attrNameLst>
                                          <p:attrName>ppt_w</p:attrName>
                                        </p:attrNameLst>
                                      </p:cBhvr>
                                      <p:tavLst>
                                        <p:tav tm="0">
                                          <p:val>
                                            <p:fltVal val="0"/>
                                          </p:val>
                                        </p:tav>
                                        <p:tav tm="100000">
                                          <p:val>
                                            <p:strVal val="#ppt_w"/>
                                          </p:val>
                                        </p:tav>
                                      </p:tavLst>
                                    </p:anim>
                                    <p:anim calcmode="lin" valueType="num">
                                      <p:cBhvr>
                                        <p:cTn id="102" dur="500" fill="hold"/>
                                        <p:tgtEl>
                                          <p:spTgt spid="46"/>
                                        </p:tgtEl>
                                        <p:attrNameLst>
                                          <p:attrName>ppt_h</p:attrName>
                                        </p:attrNameLst>
                                      </p:cBhvr>
                                      <p:tavLst>
                                        <p:tav tm="0">
                                          <p:val>
                                            <p:fltVal val="0"/>
                                          </p:val>
                                        </p:tav>
                                        <p:tav tm="100000">
                                          <p:val>
                                            <p:strVal val="#ppt_h"/>
                                          </p:val>
                                        </p:tav>
                                      </p:tavLst>
                                    </p:anim>
                                    <p:animEffect transition="in" filter="fade">
                                      <p:cBhvr>
                                        <p:cTn id="103" dur="500"/>
                                        <p:tgtEl>
                                          <p:spTgt spid="46"/>
                                        </p:tgtEl>
                                      </p:cBhvr>
                                    </p:animEffect>
                                  </p:childTnLst>
                                </p:cTn>
                              </p:par>
                            </p:childTnLst>
                          </p:cTn>
                        </p:par>
                        <p:par>
                          <p:cTn id="104" fill="hold">
                            <p:stCondLst>
                              <p:cond delay="1400"/>
                            </p:stCondLst>
                            <p:childTnLst>
                              <p:par>
                                <p:cTn id="105" presetID="22" presetClass="entr" presetSubtype="8" fill="hold" grpId="0" nodeType="afterEffect">
                                  <p:stCondLst>
                                    <p:cond delay="0"/>
                                  </p:stCondLst>
                                  <p:childTnLst>
                                    <p:set>
                                      <p:cBhvr>
                                        <p:cTn id="106" dur="1" fill="hold">
                                          <p:stCondLst>
                                            <p:cond delay="0"/>
                                          </p:stCondLst>
                                        </p:cTn>
                                        <p:tgtEl>
                                          <p:spTgt spid="33"/>
                                        </p:tgtEl>
                                        <p:attrNameLst>
                                          <p:attrName>style.visibility</p:attrName>
                                        </p:attrNameLst>
                                      </p:cBhvr>
                                      <p:to>
                                        <p:strVal val="visible"/>
                                      </p:to>
                                    </p:set>
                                    <p:animEffect transition="in" filter="wipe(left)">
                                      <p:cBhvr>
                                        <p:cTn id="107" dur="400"/>
                                        <p:tgtEl>
                                          <p:spTgt spid="33"/>
                                        </p:tgtEl>
                                      </p:cBhvr>
                                    </p:animEffect>
                                  </p:childTnLst>
                                </p:cTn>
                              </p:par>
                            </p:childTnLst>
                          </p:cTn>
                        </p:par>
                        <p:par>
                          <p:cTn id="108" fill="hold">
                            <p:stCondLst>
                              <p:cond delay="1800"/>
                            </p:stCondLst>
                            <p:childTnLst>
                              <p:par>
                                <p:cTn id="109" presetID="22" presetClass="entr" presetSubtype="8" fill="hold" grpId="0" nodeType="afterEffect">
                                  <p:stCondLst>
                                    <p:cond delay="0"/>
                                  </p:stCondLst>
                                  <p:childTnLst>
                                    <p:set>
                                      <p:cBhvr>
                                        <p:cTn id="110" dur="1" fill="hold">
                                          <p:stCondLst>
                                            <p:cond delay="0"/>
                                          </p:stCondLst>
                                        </p:cTn>
                                        <p:tgtEl>
                                          <p:spTgt spid="34"/>
                                        </p:tgtEl>
                                        <p:attrNameLst>
                                          <p:attrName>style.visibility</p:attrName>
                                        </p:attrNameLst>
                                      </p:cBhvr>
                                      <p:to>
                                        <p:strVal val="visible"/>
                                      </p:to>
                                    </p:set>
                                    <p:animEffect transition="in" filter="wipe(left)">
                                      <p:cBhvr>
                                        <p:cTn id="111" dur="400"/>
                                        <p:tgtEl>
                                          <p:spTgt spid="34"/>
                                        </p:tgtEl>
                                      </p:cBhvr>
                                    </p:animEffect>
                                  </p:childTnLst>
                                </p:cTn>
                              </p:par>
                            </p:childTnLst>
                          </p:cTn>
                        </p:par>
                        <p:par>
                          <p:cTn id="112" fill="hold">
                            <p:stCondLst>
                              <p:cond delay="2200"/>
                            </p:stCondLst>
                            <p:childTnLst>
                              <p:par>
                                <p:cTn id="113" presetID="22" presetClass="entr" presetSubtype="8" fill="hold" grpId="0" nodeType="afterEffect">
                                  <p:stCondLst>
                                    <p:cond delay="0"/>
                                  </p:stCondLst>
                                  <p:childTnLst>
                                    <p:set>
                                      <p:cBhvr>
                                        <p:cTn id="114" dur="1" fill="hold">
                                          <p:stCondLst>
                                            <p:cond delay="0"/>
                                          </p:stCondLst>
                                        </p:cTn>
                                        <p:tgtEl>
                                          <p:spTgt spid="35"/>
                                        </p:tgtEl>
                                        <p:attrNameLst>
                                          <p:attrName>style.visibility</p:attrName>
                                        </p:attrNameLst>
                                      </p:cBhvr>
                                      <p:to>
                                        <p:strVal val="visible"/>
                                      </p:to>
                                    </p:set>
                                    <p:animEffect transition="in" filter="wipe(left)">
                                      <p:cBhvr>
                                        <p:cTn id="115" dur="400"/>
                                        <p:tgtEl>
                                          <p:spTgt spid="35"/>
                                        </p:tgtEl>
                                      </p:cBhvr>
                                    </p:animEffect>
                                  </p:childTnLst>
                                </p:cTn>
                              </p:par>
                            </p:childTnLst>
                          </p:cTn>
                        </p:par>
                        <p:par>
                          <p:cTn id="116" fill="hold">
                            <p:stCondLst>
                              <p:cond delay="2600"/>
                            </p:stCondLst>
                            <p:childTnLst>
                              <p:par>
                                <p:cTn id="117" presetID="22" presetClass="entr" presetSubtype="8" fill="hold" grpId="0" nodeType="afterEffect">
                                  <p:stCondLst>
                                    <p:cond delay="0"/>
                                  </p:stCondLst>
                                  <p:childTnLst>
                                    <p:set>
                                      <p:cBhvr>
                                        <p:cTn id="118" dur="1" fill="hold">
                                          <p:stCondLst>
                                            <p:cond delay="0"/>
                                          </p:stCondLst>
                                        </p:cTn>
                                        <p:tgtEl>
                                          <p:spTgt spid="36"/>
                                        </p:tgtEl>
                                        <p:attrNameLst>
                                          <p:attrName>style.visibility</p:attrName>
                                        </p:attrNameLst>
                                      </p:cBhvr>
                                      <p:to>
                                        <p:strVal val="visible"/>
                                      </p:to>
                                    </p:set>
                                    <p:animEffect transition="in" filter="wipe(left)">
                                      <p:cBhvr>
                                        <p:cTn id="119" dur="400"/>
                                        <p:tgtEl>
                                          <p:spTgt spid="36"/>
                                        </p:tgtEl>
                                      </p:cBhvr>
                                    </p:animEffect>
                                  </p:childTnLst>
                                </p:cTn>
                              </p:par>
                            </p:childTnLst>
                          </p:cTn>
                        </p:par>
                        <p:par>
                          <p:cTn id="120" fill="hold">
                            <p:stCondLst>
                              <p:cond delay="3000"/>
                            </p:stCondLst>
                            <p:childTnLst>
                              <p:par>
                                <p:cTn id="121" presetID="22" presetClass="entr" presetSubtype="8" fill="hold" grpId="0" nodeType="after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wipe(left)">
                                      <p:cBhvr>
                                        <p:cTn id="123" dur="400"/>
                                        <p:tgtEl>
                                          <p:spTgt spid="39"/>
                                        </p:tgtEl>
                                      </p:cBhvr>
                                    </p:animEffect>
                                  </p:childTnLst>
                                </p:cTn>
                              </p:par>
                            </p:childTnLst>
                          </p:cTn>
                        </p:par>
                        <p:par>
                          <p:cTn id="124" fill="hold">
                            <p:stCondLst>
                              <p:cond delay="3400"/>
                            </p:stCondLst>
                            <p:childTnLst>
                              <p:par>
                                <p:cTn id="125" presetID="22" presetClass="entr" presetSubtype="8" fill="hold" grpId="0" nodeType="afterEffect">
                                  <p:stCondLst>
                                    <p:cond delay="0"/>
                                  </p:stCondLst>
                                  <p:childTnLst>
                                    <p:set>
                                      <p:cBhvr>
                                        <p:cTn id="126" dur="1" fill="hold">
                                          <p:stCondLst>
                                            <p:cond delay="0"/>
                                          </p:stCondLst>
                                        </p:cTn>
                                        <p:tgtEl>
                                          <p:spTgt spid="40"/>
                                        </p:tgtEl>
                                        <p:attrNameLst>
                                          <p:attrName>style.visibility</p:attrName>
                                        </p:attrNameLst>
                                      </p:cBhvr>
                                      <p:to>
                                        <p:strVal val="visible"/>
                                      </p:to>
                                    </p:set>
                                    <p:animEffect transition="in" filter="wipe(left)">
                                      <p:cBhvr>
                                        <p:cTn id="127" dur="400"/>
                                        <p:tgtEl>
                                          <p:spTgt spid="40"/>
                                        </p:tgtEl>
                                      </p:cBhvr>
                                    </p:animEffect>
                                  </p:childTnLst>
                                </p:cTn>
                              </p:par>
                            </p:childTnLst>
                          </p:cTn>
                        </p:par>
                        <p:par>
                          <p:cTn id="128" fill="hold">
                            <p:stCondLst>
                              <p:cond delay="3800"/>
                            </p:stCondLst>
                            <p:childTnLst>
                              <p:par>
                                <p:cTn id="129" presetID="22" presetClass="entr" presetSubtype="8" fill="hold" grpId="0" nodeType="afterEffect">
                                  <p:stCondLst>
                                    <p:cond delay="0"/>
                                  </p:stCondLst>
                                  <p:childTnLst>
                                    <p:set>
                                      <p:cBhvr>
                                        <p:cTn id="130" dur="1" fill="hold">
                                          <p:stCondLst>
                                            <p:cond delay="0"/>
                                          </p:stCondLst>
                                        </p:cTn>
                                        <p:tgtEl>
                                          <p:spTgt spid="41"/>
                                        </p:tgtEl>
                                        <p:attrNameLst>
                                          <p:attrName>style.visibility</p:attrName>
                                        </p:attrNameLst>
                                      </p:cBhvr>
                                      <p:to>
                                        <p:strVal val="visible"/>
                                      </p:to>
                                    </p:set>
                                    <p:animEffect transition="in" filter="wipe(left)">
                                      <p:cBhvr>
                                        <p:cTn id="131" dur="400"/>
                                        <p:tgtEl>
                                          <p:spTgt spid="41"/>
                                        </p:tgtEl>
                                      </p:cBhvr>
                                    </p:animEffect>
                                  </p:childTnLst>
                                </p:cTn>
                              </p:par>
                            </p:childTnLst>
                          </p:cTn>
                        </p:par>
                        <p:par>
                          <p:cTn id="132" fill="hold">
                            <p:stCondLst>
                              <p:cond delay="4200"/>
                            </p:stCondLst>
                            <p:childTnLst>
                              <p:par>
                                <p:cTn id="133" presetID="22" presetClass="entr" presetSubtype="8" fill="hold" grpId="0" nodeType="afterEffect">
                                  <p:stCondLst>
                                    <p:cond delay="0"/>
                                  </p:stCondLst>
                                  <p:childTnLst>
                                    <p:set>
                                      <p:cBhvr>
                                        <p:cTn id="134" dur="1" fill="hold">
                                          <p:stCondLst>
                                            <p:cond delay="0"/>
                                          </p:stCondLst>
                                        </p:cTn>
                                        <p:tgtEl>
                                          <p:spTgt spid="42"/>
                                        </p:tgtEl>
                                        <p:attrNameLst>
                                          <p:attrName>style.visibility</p:attrName>
                                        </p:attrNameLst>
                                      </p:cBhvr>
                                      <p:to>
                                        <p:strVal val="visible"/>
                                      </p:to>
                                    </p:set>
                                    <p:animEffect transition="in" filter="wipe(left)">
                                      <p:cBhvr>
                                        <p:cTn id="135" dur="4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3" grpId="0" animBg="1"/>
      <p:bldP spid="14" grpId="0" animBg="1"/>
      <p:bldP spid="24" grpId="0" animBg="1"/>
      <p:bldP spid="25" grpId="0" animBg="1"/>
      <p:bldP spid="30" grpId="0" animBg="1"/>
      <p:bldP spid="33" grpId="0"/>
      <p:bldP spid="34" grpId="0"/>
      <p:bldP spid="35" grpId="0"/>
      <p:bldP spid="36" grpId="0"/>
      <p:bldP spid="39" grpId="0"/>
      <p:bldP spid="40" grpId="0"/>
      <p:bldP spid="41" grpId="0"/>
      <p:bldP spid="42" grpId="0"/>
      <p:bldP spid="4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4" name="文本框 22"/>
          <p:cNvSpPr>
            <a:spLocks noChangeArrowheads="1"/>
          </p:cNvSpPr>
          <p:nvPr/>
        </p:nvSpPr>
        <p:spPr bwMode="auto">
          <a:xfrm>
            <a:off x="2070309" y="1946106"/>
            <a:ext cx="6461668" cy="80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4800" b="1" spc="600" dirty="0" smtClean="0">
                <a:solidFill>
                  <a:schemeClr val="bg1"/>
                </a:solidFill>
                <a:latin typeface="微软雅黑" panose="020B0503020204020204" pitchFamily="34" charset="-122"/>
                <a:ea typeface="微软雅黑" panose="020B0503020204020204" pitchFamily="34" charset="-122"/>
              </a:rPr>
              <a:t>非常感谢您的观看</a:t>
            </a:r>
            <a:endParaRPr lang="zh-CN" altLang="en-US" sz="4800" b="1" spc="600" dirty="0">
              <a:solidFill>
                <a:schemeClr val="bg1"/>
              </a:solidFill>
              <a:latin typeface="微软雅黑" panose="020B0503020204020204" pitchFamily="34" charset="-122"/>
              <a:ea typeface="微软雅黑" panose="020B0503020204020204" pitchFamily="34" charset="-122"/>
            </a:endParaRPr>
          </a:p>
        </p:txBody>
      </p:sp>
      <p:sp>
        <p:nvSpPr>
          <p:cNvPr id="13" name="TextBox 7"/>
          <p:cNvSpPr>
            <a:spLocks noChangeArrowheads="1"/>
          </p:cNvSpPr>
          <p:nvPr/>
        </p:nvSpPr>
        <p:spPr bwMode="auto">
          <a:xfrm>
            <a:off x="2122249" y="1632800"/>
            <a:ext cx="61755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工作总结│商务报告│新年计划│商务展示</a:t>
            </a:r>
          </a:p>
        </p:txBody>
      </p:sp>
      <p:sp>
        <p:nvSpPr>
          <p:cNvPr id="36" name="Rectangle 4"/>
          <p:cNvSpPr txBox="1">
            <a:spLocks noChangeArrowheads="1"/>
          </p:cNvSpPr>
          <p:nvPr/>
        </p:nvSpPr>
        <p:spPr bwMode="auto">
          <a:xfrm>
            <a:off x="2070309" y="2884263"/>
            <a:ext cx="3669602" cy="25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800" b="0" dirty="0">
                <a:latin typeface="方正黑体简体" panose="02010601030101010101" pitchFamily="2" charset="-122"/>
                <a:ea typeface="方正黑体简体" panose="02010601030101010101" pitchFamily="2" charset="-122"/>
              </a:rPr>
              <a:t>这里可以输入公司</a:t>
            </a:r>
            <a:r>
              <a:rPr lang="en-US" altLang="zh-CN" sz="1800" b="0" dirty="0">
                <a:latin typeface="方正黑体简体" panose="02010601030101010101" pitchFamily="2" charset="-122"/>
                <a:ea typeface="方正黑体简体" panose="02010601030101010101" pitchFamily="2" charset="-122"/>
              </a:rPr>
              <a:t>/</a:t>
            </a:r>
            <a:r>
              <a:rPr lang="zh-CN" altLang="en-US" sz="1800" b="0" dirty="0">
                <a:latin typeface="方正黑体简体" panose="02010601030101010101" pitchFamily="2" charset="-122"/>
                <a:ea typeface="方正黑体简体" panose="02010601030101010101" pitchFamily="2" charset="-122"/>
              </a:rPr>
              <a:t>团队名称</a:t>
            </a:r>
          </a:p>
        </p:txBody>
      </p:sp>
      <p:pic>
        <p:nvPicPr>
          <p:cNvPr id="62" name="Picture 3" descr="C:\Users\ABC\Desktop\GR-010 (2).png"/>
          <p:cNvPicPr>
            <a:picLocks noChangeAspect="1" noChangeArrowheads="1"/>
          </p:cNvPicPr>
          <p:nvPr/>
        </p:nvPicPr>
        <p:blipFill>
          <a:blip r:embed="rId3">
            <a:grayscl/>
            <a:extLst>
              <a:ext uri="{28A0092B-C50C-407E-A947-70E740481C1C}">
                <a14:useLocalDpi xmlns:a14="http://schemas.microsoft.com/office/drawing/2010/main"/>
              </a:ext>
            </a:extLst>
          </a:blip>
          <a:srcRect/>
          <a:stretch>
            <a:fillRect/>
          </a:stretch>
        </p:blipFill>
        <p:spPr bwMode="auto">
          <a:xfrm rot="19275258">
            <a:off x="7826297" y="2244195"/>
            <a:ext cx="9398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4" descr="C:\Users\ABC\Desktop\GR-010 (2).png"/>
          <p:cNvPicPr>
            <a:picLocks noChangeAspect="1" noChangeArrowheads="1"/>
          </p:cNvPicPr>
          <p:nvPr/>
        </p:nvPicPr>
        <p:blipFill>
          <a:blip r:embed="rId4">
            <a:biLevel thresh="25000"/>
            <a:extLst>
              <a:ext uri="{28A0092B-C50C-407E-A947-70E740481C1C}">
                <a14:useLocalDpi xmlns:a14="http://schemas.microsoft.com/office/drawing/2010/main"/>
              </a:ext>
            </a:extLst>
          </a:blip>
          <a:srcRect/>
          <a:stretch>
            <a:fillRect/>
          </a:stretch>
        </p:blipFill>
        <p:spPr bwMode="auto">
          <a:xfrm>
            <a:off x="1873660" y="2647892"/>
            <a:ext cx="6424105" cy="342499"/>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p:blipFill>
        <p:spPr>
          <a:xfrm flipH="1">
            <a:off x="-52276" y="0"/>
            <a:ext cx="2031449" cy="3892213"/>
          </a:xfrm>
          <a:prstGeom prst="rect">
            <a:avLst/>
          </a:prstGeom>
        </p:spPr>
      </p:pic>
      <p:pic>
        <p:nvPicPr>
          <p:cNvPr id="4" name="图片 3"/>
          <p:cNvPicPr>
            <a:picLocks noChangeAspect="1"/>
          </p:cNvPicPr>
          <p:nvPr/>
        </p:nvPicPr>
        <p:blipFill>
          <a:blip r:embed="rId7">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tretch>
            <a:fillRect/>
          </a:stretch>
        </p:blipFill>
        <p:spPr>
          <a:xfrm flipH="1">
            <a:off x="4013200" y="3597258"/>
            <a:ext cx="5242732" cy="2805375"/>
          </a:xfrm>
          <a:prstGeom prst="rect">
            <a:avLst/>
          </a:prstGeom>
        </p:spPr>
      </p:pic>
    </p:spTree>
    <p:extLst>
      <p:ext uri="{BB962C8B-B14F-4D97-AF65-F5344CB8AC3E}">
        <p14:creationId xmlns:p14="http://schemas.microsoft.com/office/powerpoint/2010/main" val="9281232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10000">
        <p15:prstTrans prst="pageCurlDouble"/>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2" presetClass="entr" presetSubtype="0" fill="hold" grpId="0" nodeType="afterEffect">
                                  <p:stCondLst>
                                    <p:cond delay="0"/>
                                  </p:stCondLst>
                                  <p:iterate type="lt">
                                    <p:tmPct val="10000"/>
                                  </p:iterate>
                                  <p:childTnLst>
                                    <p:set>
                                      <p:cBhvr>
                                        <p:cTn id="12" dur="1" fill="hold">
                                          <p:stCondLst>
                                            <p:cond delay="0"/>
                                          </p:stCondLst>
                                        </p:cTn>
                                        <p:tgtEl>
                                          <p:spTgt spid="13"/>
                                        </p:tgtEl>
                                        <p:attrNameLst>
                                          <p:attrName>style.visibility</p:attrName>
                                        </p:attrNameLst>
                                      </p:cBhvr>
                                      <p:to>
                                        <p:strVal val="visible"/>
                                      </p:to>
                                    </p:set>
                                    <p:animScale>
                                      <p:cBhvr>
                                        <p:cTn id="13"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3"/>
                                        </p:tgtEl>
                                        <p:attrNameLst>
                                          <p:attrName>ppt_x</p:attrName>
                                          <p:attrName>ppt_y</p:attrName>
                                        </p:attrNameLst>
                                      </p:cBhvr>
                                    </p:animMotion>
                                    <p:animEffect transition="in" filter="fade">
                                      <p:cBhvr>
                                        <p:cTn id="15" dur="1000"/>
                                        <p:tgtEl>
                                          <p:spTgt spid="13"/>
                                        </p:tgtEl>
                                      </p:cBhvr>
                                    </p:animEffect>
                                  </p:childTnLst>
                                </p:cTn>
                              </p:par>
                            </p:childTnLst>
                          </p:cTn>
                        </p:par>
                        <p:par>
                          <p:cTn id="16" fill="hold">
                            <p:stCondLst>
                              <p:cond delay="3800"/>
                            </p:stCondLst>
                            <p:childTnLst>
                              <p:par>
                                <p:cTn id="17" presetID="2" presetClass="entr" presetSubtype="2" fill="hold" grpId="0" nodeType="afterEffect">
                                  <p:stCondLst>
                                    <p:cond delay="0"/>
                                  </p:stCondLst>
                                  <p:iterate type="lt">
                                    <p:tmPct val="10000"/>
                                  </p:iterate>
                                  <p:childTnLst>
                                    <p:set>
                                      <p:cBhvr>
                                        <p:cTn id="18" dur="1" fill="hold">
                                          <p:stCondLst>
                                            <p:cond delay="0"/>
                                          </p:stCondLst>
                                        </p:cTn>
                                        <p:tgtEl>
                                          <p:spTgt spid="3084"/>
                                        </p:tgtEl>
                                        <p:attrNameLst>
                                          <p:attrName>style.visibility</p:attrName>
                                        </p:attrNameLst>
                                      </p:cBhvr>
                                      <p:to>
                                        <p:strVal val="visible"/>
                                      </p:to>
                                    </p:set>
                                    <p:anim calcmode="lin" valueType="num">
                                      <p:cBhvr>
                                        <p:cTn id="19" dur="500" fill="hold"/>
                                        <p:tgtEl>
                                          <p:spTgt spid="3084"/>
                                        </p:tgtEl>
                                        <p:attrNameLst>
                                          <p:attrName>ppt_x</p:attrName>
                                        </p:attrNameLst>
                                      </p:cBhvr>
                                      <p:tavLst>
                                        <p:tav tm="0">
                                          <p:val>
                                            <p:strVal val="1+#ppt_w/2"/>
                                          </p:val>
                                        </p:tav>
                                        <p:tav tm="100000">
                                          <p:val>
                                            <p:strVal val="#ppt_x"/>
                                          </p:val>
                                        </p:tav>
                                      </p:tavLst>
                                    </p:anim>
                                    <p:anim calcmode="lin" valueType="num">
                                      <p:cBhvr>
                                        <p:cTn id="20" dur="500" fill="hold"/>
                                        <p:tgtEl>
                                          <p:spTgt spid="3084"/>
                                        </p:tgtEl>
                                        <p:attrNameLst>
                                          <p:attrName>ppt_y</p:attrName>
                                        </p:attrNameLst>
                                      </p:cBhvr>
                                      <p:tavLst>
                                        <p:tav tm="0">
                                          <p:val>
                                            <p:strVal val="#ppt_y"/>
                                          </p:val>
                                        </p:tav>
                                        <p:tav tm="100000">
                                          <p:val>
                                            <p:strVal val="#ppt_y"/>
                                          </p:val>
                                        </p:tav>
                                      </p:tavLst>
                                    </p:anim>
                                  </p:childTnLst>
                                </p:cTn>
                              </p:par>
                            </p:childTnLst>
                          </p:cTn>
                        </p:par>
                        <p:par>
                          <p:cTn id="21" fill="hold">
                            <p:stCondLst>
                              <p:cond delay="4650"/>
                            </p:stCondLst>
                            <p:childTnLst>
                              <p:par>
                                <p:cTn id="22" presetID="22" presetClass="entr" presetSubtype="8" fill="hold" nodeType="after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wipe(left)">
                                      <p:cBhvr>
                                        <p:cTn id="24" dur="1000"/>
                                        <p:tgtEl>
                                          <p:spTgt spid="63"/>
                                        </p:tgtEl>
                                      </p:cBhvr>
                                    </p:animEffect>
                                  </p:childTnLst>
                                </p:cTn>
                              </p:par>
                              <p:par>
                                <p:cTn id="25" presetID="1" presetClass="entr" presetSubtype="0" fill="hold" nodeType="with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par>
                                <p:cTn id="27" presetID="63" presetClass="path" presetSubtype="0" accel="50000" decel="50000" fill="hold" nodeType="withEffect">
                                  <p:stCondLst>
                                    <p:cond delay="0"/>
                                  </p:stCondLst>
                                  <p:childTnLst>
                                    <p:animMotion origin="layout" path="M -0.58698 -0.00444 L -1.66667E-6 -2.22222E-6 " pathEditMode="relative" rAng="0" ptsTypes="AA">
                                      <p:cBhvr>
                                        <p:cTn id="28" dur="1000" fill="hold"/>
                                        <p:tgtEl>
                                          <p:spTgt spid="62"/>
                                        </p:tgtEl>
                                        <p:attrNameLst>
                                          <p:attrName>ppt_x</p:attrName>
                                          <p:attrName>ppt_y</p:attrName>
                                        </p:attrNameLst>
                                      </p:cBhvr>
                                      <p:rCtr x="29340" y="222"/>
                                    </p:animMotion>
                                  </p:childTnLst>
                                </p:cTn>
                              </p:par>
                            </p:childTnLst>
                          </p:cTn>
                        </p:par>
                        <p:par>
                          <p:cTn id="29" fill="hold">
                            <p:stCondLst>
                              <p:cond delay="5650"/>
                            </p:stCondLst>
                            <p:childTnLst>
                              <p:par>
                                <p:cTn id="30" presetID="22" presetClass="entr" presetSubtype="8" fill="hold" grpId="0"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left)">
                                      <p:cBhvr>
                                        <p:cTn id="32" dur="500"/>
                                        <p:tgtEl>
                                          <p:spTgt spid="36"/>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4" grpId="0" bldLvl="0" autoUpdateAnimBg="0"/>
      <p:bldP spid="13" grpId="0"/>
      <p:bldP spid="3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697594"/>
            <a:ext cx="6455579" cy="1410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498563"/>
            <a:ext cx="9144000" cy="1139024"/>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62650"/>
            <a:ext cx="7711638" cy="2234810"/>
          </a:xfrm>
          <a:prstGeom prst="rect">
            <a:avLst/>
          </a:prstGeom>
          <a:noFill/>
          <a:ln>
            <a:noFill/>
          </a:ln>
        </p:spPr>
      </p:pic>
      <p:sp>
        <p:nvSpPr>
          <p:cNvPr id="15" name="Rectangle 3"/>
          <p:cNvSpPr>
            <a:spLocks noChangeArrowheads="1"/>
          </p:cNvSpPr>
          <p:nvPr/>
        </p:nvSpPr>
        <p:spPr bwMode="auto">
          <a:xfrm>
            <a:off x="468316" y="2581122"/>
            <a:ext cx="4103687" cy="134889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581122"/>
            <a:ext cx="4103688" cy="128889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581122"/>
            <a:ext cx="393700" cy="328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581122"/>
            <a:ext cx="393700" cy="328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75416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duotone>
              <a:schemeClr val="bg2">
                <a:shade val="45000"/>
                <a:satMod val="135000"/>
              </a:schemeClr>
              <a:prstClr val="white"/>
            </a:duotone>
            <a:extLst>
              <a:ext uri="{BEBA8EAE-BF5A-486C-A8C5-ECC9F3942E4B}">
                <a14:imgProps xmlns:a14="http://schemas.microsoft.com/office/drawing/2010/main">
                  <a14:imgLayer r:embed="rId4">
                    <a14:imgEffect>
                      <a14:brightnessContrast bright="30000"/>
                    </a14:imgEffect>
                  </a14:imgLayer>
                </a14:imgProps>
              </a:ext>
              <a:ext uri="{28A0092B-C50C-407E-A947-70E740481C1C}">
                <a14:useLocalDpi xmlns:a14="http://schemas.microsoft.com/office/drawing/2010/main"/>
              </a:ext>
            </a:extLst>
          </a:blip>
          <a:stretch>
            <a:fillRect/>
          </a:stretch>
        </p:blipFill>
        <p:spPr>
          <a:xfrm flipH="1">
            <a:off x="4346464" y="1853517"/>
            <a:ext cx="4949685" cy="3902725"/>
          </a:xfrm>
          <a:prstGeom prst="rect">
            <a:avLst/>
          </a:prstGeom>
        </p:spPr>
      </p:pic>
      <p:cxnSp>
        <p:nvCxnSpPr>
          <p:cNvPr id="3" name="直接连接符 2"/>
          <p:cNvCxnSpPr/>
          <p:nvPr/>
        </p:nvCxnSpPr>
        <p:spPr>
          <a:xfrm>
            <a:off x="1" y="698269"/>
            <a:ext cx="1170507" cy="34255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193322" y="1030221"/>
            <a:ext cx="118283" cy="118283"/>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7" name="椭圆 6"/>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10" name="直接连接符 9"/>
          <p:cNvCxnSpPr>
            <a:stCxn id="6" idx="5"/>
          </p:cNvCxnSpPr>
          <p:nvPr/>
        </p:nvCxnSpPr>
        <p:spPr>
          <a:xfrm>
            <a:off x="1294284" y="1131183"/>
            <a:ext cx="1172031" cy="47904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412322" y="1556238"/>
            <a:ext cx="215968" cy="215968"/>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 name="椭圆 13"/>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15" name="直接连接符 14"/>
          <p:cNvCxnSpPr>
            <a:stCxn id="14" idx="5"/>
          </p:cNvCxnSpPr>
          <p:nvPr/>
        </p:nvCxnSpPr>
        <p:spPr>
          <a:xfrm>
            <a:off x="2593330" y="1737245"/>
            <a:ext cx="250928" cy="68286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1" idx="3"/>
          </p:cNvCxnSpPr>
          <p:nvPr/>
        </p:nvCxnSpPr>
        <p:spPr>
          <a:xfrm flipH="1">
            <a:off x="1764420" y="3172550"/>
            <a:ext cx="764788" cy="65106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1193323" y="3232284"/>
            <a:ext cx="317787" cy="44729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160209" y="3181452"/>
            <a:ext cx="118283" cy="118283"/>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31" name="椭圆 30"/>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grpSp>
        <p:nvGrpSpPr>
          <p:cNvPr id="18" name="组合 17"/>
          <p:cNvGrpSpPr/>
          <p:nvPr/>
        </p:nvGrpSpPr>
        <p:grpSpPr>
          <a:xfrm>
            <a:off x="2364074" y="2317581"/>
            <a:ext cx="1020104" cy="1020104"/>
            <a:chOff x="304800" y="673100"/>
            <a:chExt cx="4000500" cy="4000500"/>
          </a:xfrm>
          <a:blipFill dpi="0" rotWithShape="1">
            <a:blip r:embed="rId8">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1" name="椭圆 2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77" name="组合 76"/>
          <p:cNvGrpSpPr/>
          <p:nvPr/>
        </p:nvGrpSpPr>
        <p:grpSpPr>
          <a:xfrm>
            <a:off x="1352215" y="3602255"/>
            <a:ext cx="510052" cy="510052"/>
            <a:chOff x="1008115" y="2542722"/>
            <a:chExt cx="1360493" cy="1360493"/>
          </a:xfrm>
          <a:blipFill dpi="0" rotWithShape="1">
            <a:blip r:embed="rId5">
              <a:extLst>
                <a:ext uri="{28A0092B-C50C-407E-A947-70E740481C1C}">
                  <a14:useLocalDpi xmlns:a14="http://schemas.microsoft.com/office/drawing/2010/main" val="0"/>
                </a:ext>
              </a:extLst>
            </a:blip>
            <a:srcRect/>
            <a:stretch>
              <a:fillRect/>
            </a:stretch>
          </a:blipFill>
        </p:grpSpPr>
        <p:grpSp>
          <p:nvGrpSpPr>
            <p:cNvPr id="78" name="组合 77"/>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81" name="椭圆 80"/>
              <p:cNvSpPr/>
              <p:nvPr/>
            </p:nvSpPr>
            <p:spPr>
              <a:xfrm>
                <a:off x="392115" y="760415"/>
                <a:ext cx="3825877"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9" name="TextBox 78"/>
            <p:cNvSpPr txBox="1"/>
            <p:nvPr/>
          </p:nvSpPr>
          <p:spPr>
            <a:xfrm>
              <a:off x="1379308" y="2863851"/>
              <a:ext cx="492744" cy="861998"/>
            </a:xfrm>
            <a:prstGeom prst="rect">
              <a:avLst/>
            </a:prstGeom>
            <a:grpFill/>
          </p:spPr>
          <p:txBody>
            <a:bodyPr wrap="none" rtlCol="0">
              <a:spAutoFit/>
            </a:bodyPr>
            <a:lstStyle/>
            <a:p>
              <a:endParaRPr lang="zh-CN" altLang="en-US" sz="1500" dirty="0">
                <a:latin typeface="Impact MT Std" pitchFamily="34" charset="0"/>
                <a:ea typeface="微软雅黑" panose="020B0503020204020204" pitchFamily="34" charset="-122"/>
              </a:endParaRPr>
            </a:p>
          </p:txBody>
        </p:sp>
      </p:grpSp>
      <p:sp>
        <p:nvSpPr>
          <p:cNvPr id="82" name="标题 4"/>
          <p:cNvSpPr txBox="1">
            <a:spLocks/>
          </p:cNvSpPr>
          <p:nvPr/>
        </p:nvSpPr>
        <p:spPr>
          <a:xfrm>
            <a:off x="4035901" y="2457322"/>
            <a:ext cx="2685531"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4000" b="1" dirty="0" smtClean="0">
                <a:solidFill>
                  <a:schemeClr val="bg1"/>
                </a:solidFill>
                <a:latin typeface="微软雅黑" panose="020B0503020204020204" pitchFamily="34" charset="-122"/>
                <a:ea typeface="微软雅黑" panose="020B0503020204020204" pitchFamily="34" charset="-122"/>
              </a:rPr>
              <a:t>01</a:t>
            </a:r>
            <a:r>
              <a:rPr lang="en-US" altLang="zh-CN" sz="3200" b="1" dirty="0" smtClean="0">
                <a:solidFill>
                  <a:schemeClr val="bg1"/>
                </a:solidFill>
                <a:latin typeface="微软雅黑" panose="020B0503020204020204" pitchFamily="34" charset="-122"/>
                <a:ea typeface="微软雅黑" panose="020B0503020204020204" pitchFamily="34" charset="-122"/>
              </a:rPr>
              <a:t> </a:t>
            </a:r>
            <a:r>
              <a:rPr lang="zh-CN" altLang="en-US" sz="3200" b="1" dirty="0" smtClean="0">
                <a:solidFill>
                  <a:schemeClr val="bg1"/>
                </a:solidFill>
                <a:latin typeface="微软雅黑" panose="020B0503020204020204" pitchFamily="34" charset="-122"/>
                <a:ea typeface="微软雅黑" panose="020B0503020204020204" pitchFamily="34" charset="-122"/>
              </a:rPr>
              <a:t>输入</a:t>
            </a:r>
            <a:r>
              <a:rPr lang="zh-CN" altLang="en-US" sz="3200" b="1" dirty="0">
                <a:solidFill>
                  <a:schemeClr val="bg1"/>
                </a:solidFill>
                <a:latin typeface="微软雅黑" panose="020B0503020204020204" pitchFamily="34" charset="-122"/>
                <a:ea typeface="微软雅黑" panose="020B0503020204020204" pitchFamily="34" charset="-122"/>
              </a:rPr>
              <a:t>标题</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4443141" y="3109560"/>
            <a:ext cx="2069817" cy="380349"/>
            <a:chOff x="4562856" y="3054791"/>
            <a:chExt cx="2760474" cy="507264"/>
          </a:xfrm>
        </p:grpSpPr>
        <p:sp>
          <p:nvSpPr>
            <p:cNvPr id="95" name="文本框 9"/>
            <p:cNvSpPr txBox="1"/>
            <p:nvPr/>
          </p:nvSpPr>
          <p:spPr>
            <a:xfrm>
              <a:off x="4946700" y="3069484"/>
              <a:ext cx="2376630" cy="492571"/>
            </a:xfrm>
            <a:prstGeom prst="rect">
              <a:avLst/>
            </a:prstGeom>
            <a:noFill/>
          </p:spPr>
          <p:txBody>
            <a:bodyPr wrap="square" lIns="0" tIns="0" rIns="0" bIns="0" rtlCol="0">
              <a:spAutoFit/>
            </a:bodyPr>
            <a:lstStyle/>
            <a:p>
              <a:pPr marL="0" lvl="1"/>
              <a:r>
                <a:rPr lang="zh-CN" altLang="en-US" sz="1200" dirty="0">
                  <a:solidFill>
                    <a:schemeClr val="bg1"/>
                  </a:solidFill>
                  <a:latin typeface="微软雅黑" pitchFamily="34" charset="-122"/>
                  <a:ea typeface="微软雅黑" pitchFamily="34" charset="-122"/>
                </a:rPr>
                <a:t>输入详细的文字介绍信息和简介，表达图表的含义</a:t>
              </a:r>
            </a:p>
          </p:txBody>
        </p:sp>
        <p:sp>
          <p:nvSpPr>
            <p:cNvPr id="98" name="等腰三角形 97"/>
            <p:cNvSpPr/>
            <p:nvPr/>
          </p:nvSpPr>
          <p:spPr>
            <a:xfrm rot="5400000">
              <a:off x="4528326" y="3089321"/>
              <a:ext cx="290296" cy="22123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cxnSp>
        <p:nvCxnSpPr>
          <p:cNvPr id="119" name="直接连接符 118"/>
          <p:cNvCxnSpPr/>
          <p:nvPr/>
        </p:nvCxnSpPr>
        <p:spPr>
          <a:xfrm>
            <a:off x="4023943" y="3008927"/>
            <a:ext cx="2697489" cy="0"/>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51" name="直接连接符 2050"/>
          <p:cNvCxnSpPr/>
          <p:nvPr/>
        </p:nvCxnSpPr>
        <p:spPr>
          <a:xfrm flipV="1">
            <a:off x="3161101" y="1723669"/>
            <a:ext cx="1032956" cy="66343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4194057" y="1507702"/>
            <a:ext cx="265651" cy="265651"/>
            <a:chOff x="304800" y="673100"/>
            <a:chExt cx="4000500" cy="4000500"/>
          </a:xfrm>
          <a:blipFill dpi="0" rotWithShape="1">
            <a:blip r:embed="rId9">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25" name="椭圆 124"/>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2053" name="直接连接符 2052"/>
          <p:cNvCxnSpPr>
            <a:stCxn id="124" idx="6"/>
            <a:endCxn id="130" idx="3"/>
          </p:cNvCxnSpPr>
          <p:nvPr/>
        </p:nvCxnSpPr>
        <p:spPr>
          <a:xfrm>
            <a:off x="4459707" y="1640528"/>
            <a:ext cx="1258000" cy="19588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8" name="组合 127"/>
          <p:cNvGrpSpPr/>
          <p:nvPr/>
        </p:nvGrpSpPr>
        <p:grpSpPr>
          <a:xfrm>
            <a:off x="5698559" y="1737279"/>
            <a:ext cx="118283" cy="118283"/>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130" name="椭圆 129"/>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2055" name="直接连接符 2054"/>
          <p:cNvCxnSpPr>
            <a:stCxn id="130" idx="6"/>
            <a:endCxn id="143" idx="3"/>
          </p:cNvCxnSpPr>
          <p:nvPr/>
        </p:nvCxnSpPr>
        <p:spPr>
          <a:xfrm flipV="1">
            <a:off x="5814261" y="770846"/>
            <a:ext cx="1978225" cy="102557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7927219" y="697822"/>
            <a:ext cx="121678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7757524" y="589838"/>
            <a:ext cx="215968" cy="215968"/>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3" name="椭圆 14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0" name="KSO_Shape"/>
          <p:cNvSpPr>
            <a:spLocks/>
          </p:cNvSpPr>
          <p:nvPr/>
        </p:nvSpPr>
        <p:spPr bwMode="auto">
          <a:xfrm>
            <a:off x="2574299" y="2572984"/>
            <a:ext cx="577578" cy="55447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00">
              <a:solidFill>
                <a:srgbClr val="FFFFFF"/>
              </a:solidFill>
              <a:ea typeface="宋体" panose="02010600030101010101" pitchFamily="2" charset="-122"/>
            </a:endParaRPr>
          </a:p>
        </p:txBody>
      </p:sp>
    </p:spTree>
    <p:extLst>
      <p:ext uri="{BB962C8B-B14F-4D97-AF65-F5344CB8AC3E}">
        <p14:creationId xmlns:p14="http://schemas.microsoft.com/office/powerpoint/2010/main" val="37013947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500"/>
                                        <p:tgtEl>
                                          <p:spTgt spid="10"/>
                                        </p:tgtEl>
                                      </p:cBhvr>
                                    </p:animEffect>
                                  </p:childTnLst>
                                </p:cTn>
                              </p:par>
                              <p:par>
                                <p:cTn id="17" presetID="53" presetClass="entr" presetSubtype="16"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500"/>
                                        <p:tgtEl>
                                          <p:spTgt spid="15"/>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528" fill="hold" grpId="0" nodeType="with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p:cTn id="34" dur="500" fill="hold"/>
                                        <p:tgtEl>
                                          <p:spTgt spid="70"/>
                                        </p:tgtEl>
                                        <p:attrNameLst>
                                          <p:attrName>ppt_w</p:attrName>
                                        </p:attrNameLst>
                                      </p:cBhvr>
                                      <p:tavLst>
                                        <p:tav tm="0">
                                          <p:val>
                                            <p:fltVal val="0"/>
                                          </p:val>
                                        </p:tav>
                                        <p:tav tm="100000">
                                          <p:val>
                                            <p:strVal val="#ppt_w"/>
                                          </p:val>
                                        </p:tav>
                                      </p:tavLst>
                                    </p:anim>
                                    <p:anim calcmode="lin" valueType="num">
                                      <p:cBhvr>
                                        <p:cTn id="35" dur="500" fill="hold"/>
                                        <p:tgtEl>
                                          <p:spTgt spid="70"/>
                                        </p:tgtEl>
                                        <p:attrNameLst>
                                          <p:attrName>ppt_h</p:attrName>
                                        </p:attrNameLst>
                                      </p:cBhvr>
                                      <p:tavLst>
                                        <p:tav tm="0">
                                          <p:val>
                                            <p:fltVal val="0"/>
                                          </p:val>
                                        </p:tav>
                                        <p:tav tm="100000">
                                          <p:val>
                                            <p:strVal val="#ppt_h"/>
                                          </p:val>
                                        </p:tav>
                                      </p:tavLst>
                                    </p:anim>
                                    <p:animEffect transition="in" filter="fade">
                                      <p:cBhvr>
                                        <p:cTn id="36" dur="500"/>
                                        <p:tgtEl>
                                          <p:spTgt spid="70"/>
                                        </p:tgtEl>
                                      </p:cBhvr>
                                    </p:animEffect>
                                    <p:anim calcmode="lin" valueType="num">
                                      <p:cBhvr>
                                        <p:cTn id="37" dur="500" fill="hold"/>
                                        <p:tgtEl>
                                          <p:spTgt spid="70"/>
                                        </p:tgtEl>
                                        <p:attrNameLst>
                                          <p:attrName>ppt_x</p:attrName>
                                        </p:attrNameLst>
                                      </p:cBhvr>
                                      <p:tavLst>
                                        <p:tav tm="0">
                                          <p:val>
                                            <p:fltVal val="0.5"/>
                                          </p:val>
                                        </p:tav>
                                        <p:tav tm="100000">
                                          <p:val>
                                            <p:strVal val="#ppt_x"/>
                                          </p:val>
                                        </p:tav>
                                      </p:tavLst>
                                    </p:anim>
                                    <p:anim calcmode="lin" valueType="num">
                                      <p:cBhvr>
                                        <p:cTn id="38" dur="500" fill="hold"/>
                                        <p:tgtEl>
                                          <p:spTgt spid="70"/>
                                        </p:tgtEl>
                                        <p:attrNameLst>
                                          <p:attrName>ppt_y</p:attrName>
                                        </p:attrNameLst>
                                      </p:cBhvr>
                                      <p:tavLst>
                                        <p:tav tm="0">
                                          <p:val>
                                            <p:fltVal val="0.5"/>
                                          </p:val>
                                        </p:tav>
                                        <p:tav tm="100000">
                                          <p:val>
                                            <p:strVal val="#ppt_y"/>
                                          </p:val>
                                        </p:tav>
                                      </p:tavLst>
                                    </p:anim>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77"/>
                                        </p:tgtEl>
                                        <p:attrNameLst>
                                          <p:attrName>style.visibility</p:attrName>
                                        </p:attrNameLst>
                                      </p:cBhvr>
                                      <p:to>
                                        <p:strVal val="visible"/>
                                      </p:to>
                                    </p:set>
                                    <p:anim calcmode="lin" valueType="num">
                                      <p:cBhvr>
                                        <p:cTn id="46" dur="500" fill="hold"/>
                                        <p:tgtEl>
                                          <p:spTgt spid="77"/>
                                        </p:tgtEl>
                                        <p:attrNameLst>
                                          <p:attrName>ppt_w</p:attrName>
                                        </p:attrNameLst>
                                      </p:cBhvr>
                                      <p:tavLst>
                                        <p:tav tm="0">
                                          <p:val>
                                            <p:fltVal val="0"/>
                                          </p:val>
                                        </p:tav>
                                        <p:tav tm="100000">
                                          <p:val>
                                            <p:strVal val="#ppt_w"/>
                                          </p:val>
                                        </p:tav>
                                      </p:tavLst>
                                    </p:anim>
                                    <p:anim calcmode="lin" valueType="num">
                                      <p:cBhvr>
                                        <p:cTn id="47" dur="500" fill="hold"/>
                                        <p:tgtEl>
                                          <p:spTgt spid="77"/>
                                        </p:tgtEl>
                                        <p:attrNameLst>
                                          <p:attrName>ppt_h</p:attrName>
                                        </p:attrNameLst>
                                      </p:cBhvr>
                                      <p:tavLst>
                                        <p:tav tm="0">
                                          <p:val>
                                            <p:fltVal val="0"/>
                                          </p:val>
                                        </p:tav>
                                        <p:tav tm="100000">
                                          <p:val>
                                            <p:strVal val="#ppt_h"/>
                                          </p:val>
                                        </p:tav>
                                      </p:tavLst>
                                    </p:anim>
                                    <p:animEffect transition="in" filter="fade">
                                      <p:cBhvr>
                                        <p:cTn id="48" dur="500"/>
                                        <p:tgtEl>
                                          <p:spTgt spid="77"/>
                                        </p:tgtEl>
                                      </p:cBhvr>
                                    </p:animEffect>
                                  </p:childTnLst>
                                </p:cTn>
                              </p:par>
                            </p:childTnLst>
                          </p:cTn>
                        </p:par>
                        <p:par>
                          <p:cTn id="49" fill="hold">
                            <p:stCondLst>
                              <p:cond delay="3000"/>
                            </p:stCondLst>
                            <p:childTnLst>
                              <p:par>
                                <p:cTn id="50" presetID="22" presetClass="entr" presetSubtype="4"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down)">
                                      <p:cBhvr>
                                        <p:cTn id="52" dur="500"/>
                                        <p:tgtEl>
                                          <p:spTgt spid="27"/>
                                        </p:tgtEl>
                                      </p:cBhvr>
                                    </p:animEffect>
                                  </p:childTnLst>
                                </p:cTn>
                              </p:par>
                              <p:par>
                                <p:cTn id="53" presetID="53" presetClass="entr" presetSubtype="16"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82"/>
                                        </p:tgtEl>
                                        <p:attrNameLst>
                                          <p:attrName>style.visibility</p:attrName>
                                        </p:attrNameLst>
                                      </p:cBhvr>
                                      <p:to>
                                        <p:strVal val="visible"/>
                                      </p:to>
                                    </p:set>
                                    <p:anim calcmode="lin" valueType="num">
                                      <p:cBhvr>
                                        <p:cTn id="60" dur="500" fill="hold"/>
                                        <p:tgtEl>
                                          <p:spTgt spid="82"/>
                                        </p:tgtEl>
                                        <p:attrNameLst>
                                          <p:attrName>ppt_w</p:attrName>
                                        </p:attrNameLst>
                                      </p:cBhvr>
                                      <p:tavLst>
                                        <p:tav tm="0">
                                          <p:val>
                                            <p:fltVal val="0"/>
                                          </p:val>
                                        </p:tav>
                                        <p:tav tm="100000">
                                          <p:val>
                                            <p:strVal val="#ppt_w"/>
                                          </p:val>
                                        </p:tav>
                                      </p:tavLst>
                                    </p:anim>
                                    <p:anim calcmode="lin" valueType="num">
                                      <p:cBhvr>
                                        <p:cTn id="61" dur="500" fill="hold"/>
                                        <p:tgtEl>
                                          <p:spTgt spid="82"/>
                                        </p:tgtEl>
                                        <p:attrNameLst>
                                          <p:attrName>ppt_h</p:attrName>
                                        </p:attrNameLst>
                                      </p:cBhvr>
                                      <p:tavLst>
                                        <p:tav tm="0">
                                          <p:val>
                                            <p:fltVal val="0"/>
                                          </p:val>
                                        </p:tav>
                                        <p:tav tm="100000">
                                          <p:val>
                                            <p:strVal val="#ppt_h"/>
                                          </p:val>
                                        </p:tav>
                                      </p:tavLst>
                                    </p:anim>
                                    <p:animEffect transition="in" filter="fade">
                                      <p:cBhvr>
                                        <p:cTn id="62" dur="500"/>
                                        <p:tgtEl>
                                          <p:spTgt spid="82"/>
                                        </p:tgtEl>
                                      </p:cBhvr>
                                    </p:animEffect>
                                  </p:childTnLst>
                                </p:cTn>
                              </p:par>
                              <p:par>
                                <p:cTn id="63" presetID="53" presetClass="entr" presetSubtype="16" fill="hold" nodeType="withEffect">
                                  <p:stCondLst>
                                    <p:cond delay="500"/>
                                  </p:stCondLst>
                                  <p:childTnLst>
                                    <p:set>
                                      <p:cBhvr>
                                        <p:cTn id="64" dur="1" fill="hold">
                                          <p:stCondLst>
                                            <p:cond delay="0"/>
                                          </p:stCondLst>
                                        </p:cTn>
                                        <p:tgtEl>
                                          <p:spTgt spid="94"/>
                                        </p:tgtEl>
                                        <p:attrNameLst>
                                          <p:attrName>style.visibility</p:attrName>
                                        </p:attrNameLst>
                                      </p:cBhvr>
                                      <p:to>
                                        <p:strVal val="visible"/>
                                      </p:to>
                                    </p:set>
                                    <p:anim calcmode="lin" valueType="num">
                                      <p:cBhvr>
                                        <p:cTn id="65" dur="500" fill="hold"/>
                                        <p:tgtEl>
                                          <p:spTgt spid="94"/>
                                        </p:tgtEl>
                                        <p:attrNameLst>
                                          <p:attrName>ppt_w</p:attrName>
                                        </p:attrNameLst>
                                      </p:cBhvr>
                                      <p:tavLst>
                                        <p:tav tm="0">
                                          <p:val>
                                            <p:fltVal val="0"/>
                                          </p:val>
                                        </p:tav>
                                        <p:tav tm="100000">
                                          <p:val>
                                            <p:strVal val="#ppt_w"/>
                                          </p:val>
                                        </p:tav>
                                      </p:tavLst>
                                    </p:anim>
                                    <p:anim calcmode="lin" valueType="num">
                                      <p:cBhvr>
                                        <p:cTn id="66" dur="500" fill="hold"/>
                                        <p:tgtEl>
                                          <p:spTgt spid="94"/>
                                        </p:tgtEl>
                                        <p:attrNameLst>
                                          <p:attrName>ppt_h</p:attrName>
                                        </p:attrNameLst>
                                      </p:cBhvr>
                                      <p:tavLst>
                                        <p:tav tm="0">
                                          <p:val>
                                            <p:fltVal val="0"/>
                                          </p:val>
                                        </p:tav>
                                        <p:tav tm="100000">
                                          <p:val>
                                            <p:strVal val="#ppt_h"/>
                                          </p:val>
                                        </p:tav>
                                      </p:tavLst>
                                    </p:anim>
                                    <p:animEffect transition="in" filter="fade">
                                      <p:cBhvr>
                                        <p:cTn id="67" dur="500"/>
                                        <p:tgtEl>
                                          <p:spTgt spid="94"/>
                                        </p:tgtEl>
                                      </p:cBhvr>
                                    </p:animEffect>
                                  </p:childTnLst>
                                </p:cTn>
                              </p:par>
                              <p:par>
                                <p:cTn id="68" presetID="53" presetClass="entr" presetSubtype="16" fill="hold" nodeType="withEffect">
                                  <p:stCondLst>
                                    <p:cond delay="500"/>
                                  </p:stCondLst>
                                  <p:childTnLst>
                                    <p:set>
                                      <p:cBhvr>
                                        <p:cTn id="69" dur="1" fill="hold">
                                          <p:stCondLst>
                                            <p:cond delay="0"/>
                                          </p:stCondLst>
                                        </p:cTn>
                                        <p:tgtEl>
                                          <p:spTgt spid="119"/>
                                        </p:tgtEl>
                                        <p:attrNameLst>
                                          <p:attrName>style.visibility</p:attrName>
                                        </p:attrNameLst>
                                      </p:cBhvr>
                                      <p:to>
                                        <p:strVal val="visible"/>
                                      </p:to>
                                    </p:set>
                                    <p:anim calcmode="lin" valueType="num">
                                      <p:cBhvr>
                                        <p:cTn id="70" dur="500" fill="hold"/>
                                        <p:tgtEl>
                                          <p:spTgt spid="119"/>
                                        </p:tgtEl>
                                        <p:attrNameLst>
                                          <p:attrName>ppt_w</p:attrName>
                                        </p:attrNameLst>
                                      </p:cBhvr>
                                      <p:tavLst>
                                        <p:tav tm="0">
                                          <p:val>
                                            <p:fltVal val="0"/>
                                          </p:val>
                                        </p:tav>
                                        <p:tav tm="100000">
                                          <p:val>
                                            <p:strVal val="#ppt_w"/>
                                          </p:val>
                                        </p:tav>
                                      </p:tavLst>
                                    </p:anim>
                                    <p:anim calcmode="lin" valueType="num">
                                      <p:cBhvr>
                                        <p:cTn id="71" dur="500" fill="hold"/>
                                        <p:tgtEl>
                                          <p:spTgt spid="119"/>
                                        </p:tgtEl>
                                        <p:attrNameLst>
                                          <p:attrName>ppt_h</p:attrName>
                                        </p:attrNameLst>
                                      </p:cBhvr>
                                      <p:tavLst>
                                        <p:tav tm="0">
                                          <p:val>
                                            <p:fltVal val="0"/>
                                          </p:val>
                                        </p:tav>
                                        <p:tav tm="100000">
                                          <p:val>
                                            <p:strVal val="#ppt_h"/>
                                          </p:val>
                                        </p:tav>
                                      </p:tavLst>
                                    </p:anim>
                                    <p:animEffect transition="in" filter="fade">
                                      <p:cBhvr>
                                        <p:cTn id="72" dur="500"/>
                                        <p:tgtEl>
                                          <p:spTgt spid="119"/>
                                        </p:tgtEl>
                                      </p:cBhvr>
                                    </p:animEffect>
                                  </p:childTnLst>
                                </p:cTn>
                              </p:par>
                            </p:childTnLst>
                          </p:cTn>
                        </p:par>
                        <p:par>
                          <p:cTn id="73" fill="hold">
                            <p:stCondLst>
                              <p:cond delay="4000"/>
                            </p:stCondLst>
                            <p:childTnLst>
                              <p:par>
                                <p:cTn id="74" presetID="22" presetClass="entr" presetSubtype="4" fill="hold" nodeType="afterEffect">
                                  <p:stCondLst>
                                    <p:cond delay="0"/>
                                  </p:stCondLst>
                                  <p:childTnLst>
                                    <p:set>
                                      <p:cBhvr>
                                        <p:cTn id="75" dur="1" fill="hold">
                                          <p:stCondLst>
                                            <p:cond delay="0"/>
                                          </p:stCondLst>
                                        </p:cTn>
                                        <p:tgtEl>
                                          <p:spTgt spid="2051"/>
                                        </p:tgtEl>
                                        <p:attrNameLst>
                                          <p:attrName>style.visibility</p:attrName>
                                        </p:attrNameLst>
                                      </p:cBhvr>
                                      <p:to>
                                        <p:strVal val="visible"/>
                                      </p:to>
                                    </p:set>
                                    <p:animEffect transition="in" filter="wipe(down)">
                                      <p:cBhvr>
                                        <p:cTn id="76" dur="500"/>
                                        <p:tgtEl>
                                          <p:spTgt spid="2051"/>
                                        </p:tgtEl>
                                      </p:cBhvr>
                                    </p:animEffect>
                                  </p:childTnLst>
                                </p:cTn>
                              </p:par>
                              <p:par>
                                <p:cTn id="77" presetID="53" presetClass="entr" presetSubtype="16" fill="hold" nodeType="withEffect">
                                  <p:stCondLst>
                                    <p:cond delay="0"/>
                                  </p:stCondLst>
                                  <p:childTnLst>
                                    <p:set>
                                      <p:cBhvr>
                                        <p:cTn id="78" dur="1" fill="hold">
                                          <p:stCondLst>
                                            <p:cond delay="0"/>
                                          </p:stCondLst>
                                        </p:cTn>
                                        <p:tgtEl>
                                          <p:spTgt spid="123"/>
                                        </p:tgtEl>
                                        <p:attrNameLst>
                                          <p:attrName>style.visibility</p:attrName>
                                        </p:attrNameLst>
                                      </p:cBhvr>
                                      <p:to>
                                        <p:strVal val="visible"/>
                                      </p:to>
                                    </p:set>
                                    <p:anim calcmode="lin" valueType="num">
                                      <p:cBhvr>
                                        <p:cTn id="79" dur="500" fill="hold"/>
                                        <p:tgtEl>
                                          <p:spTgt spid="123"/>
                                        </p:tgtEl>
                                        <p:attrNameLst>
                                          <p:attrName>ppt_w</p:attrName>
                                        </p:attrNameLst>
                                      </p:cBhvr>
                                      <p:tavLst>
                                        <p:tav tm="0">
                                          <p:val>
                                            <p:fltVal val="0"/>
                                          </p:val>
                                        </p:tav>
                                        <p:tav tm="100000">
                                          <p:val>
                                            <p:strVal val="#ppt_w"/>
                                          </p:val>
                                        </p:tav>
                                      </p:tavLst>
                                    </p:anim>
                                    <p:anim calcmode="lin" valueType="num">
                                      <p:cBhvr>
                                        <p:cTn id="80" dur="500" fill="hold"/>
                                        <p:tgtEl>
                                          <p:spTgt spid="123"/>
                                        </p:tgtEl>
                                        <p:attrNameLst>
                                          <p:attrName>ppt_h</p:attrName>
                                        </p:attrNameLst>
                                      </p:cBhvr>
                                      <p:tavLst>
                                        <p:tav tm="0">
                                          <p:val>
                                            <p:fltVal val="0"/>
                                          </p:val>
                                        </p:tav>
                                        <p:tav tm="100000">
                                          <p:val>
                                            <p:strVal val="#ppt_h"/>
                                          </p:val>
                                        </p:tav>
                                      </p:tavLst>
                                    </p:anim>
                                    <p:animEffect transition="in" filter="fade">
                                      <p:cBhvr>
                                        <p:cTn id="81" dur="500"/>
                                        <p:tgtEl>
                                          <p:spTgt spid="123"/>
                                        </p:tgtEl>
                                      </p:cBhvr>
                                    </p:animEffect>
                                  </p:childTnLst>
                                </p:cTn>
                              </p:par>
                            </p:childTnLst>
                          </p:cTn>
                        </p:par>
                        <p:par>
                          <p:cTn id="82" fill="hold">
                            <p:stCondLst>
                              <p:cond delay="4500"/>
                            </p:stCondLst>
                            <p:childTnLst>
                              <p:par>
                                <p:cTn id="83" presetID="22" presetClass="entr" presetSubtype="1" fill="hold" nodeType="afterEffect">
                                  <p:stCondLst>
                                    <p:cond delay="0"/>
                                  </p:stCondLst>
                                  <p:childTnLst>
                                    <p:set>
                                      <p:cBhvr>
                                        <p:cTn id="84" dur="1" fill="hold">
                                          <p:stCondLst>
                                            <p:cond delay="0"/>
                                          </p:stCondLst>
                                        </p:cTn>
                                        <p:tgtEl>
                                          <p:spTgt spid="2053"/>
                                        </p:tgtEl>
                                        <p:attrNameLst>
                                          <p:attrName>style.visibility</p:attrName>
                                        </p:attrNameLst>
                                      </p:cBhvr>
                                      <p:to>
                                        <p:strVal val="visible"/>
                                      </p:to>
                                    </p:set>
                                    <p:animEffect transition="in" filter="wipe(up)">
                                      <p:cBhvr>
                                        <p:cTn id="85" dur="500"/>
                                        <p:tgtEl>
                                          <p:spTgt spid="2053"/>
                                        </p:tgtEl>
                                      </p:cBhvr>
                                    </p:animEffect>
                                  </p:childTnLst>
                                </p:cTn>
                              </p:par>
                              <p:par>
                                <p:cTn id="86" presetID="53" presetClass="entr" presetSubtype="16" fill="hold" nodeType="withEffect">
                                  <p:stCondLst>
                                    <p:cond delay="0"/>
                                  </p:stCondLst>
                                  <p:childTnLst>
                                    <p:set>
                                      <p:cBhvr>
                                        <p:cTn id="87" dur="1" fill="hold">
                                          <p:stCondLst>
                                            <p:cond delay="0"/>
                                          </p:stCondLst>
                                        </p:cTn>
                                        <p:tgtEl>
                                          <p:spTgt spid="128"/>
                                        </p:tgtEl>
                                        <p:attrNameLst>
                                          <p:attrName>style.visibility</p:attrName>
                                        </p:attrNameLst>
                                      </p:cBhvr>
                                      <p:to>
                                        <p:strVal val="visible"/>
                                      </p:to>
                                    </p:set>
                                    <p:anim calcmode="lin" valueType="num">
                                      <p:cBhvr>
                                        <p:cTn id="88" dur="500" fill="hold"/>
                                        <p:tgtEl>
                                          <p:spTgt spid="128"/>
                                        </p:tgtEl>
                                        <p:attrNameLst>
                                          <p:attrName>ppt_w</p:attrName>
                                        </p:attrNameLst>
                                      </p:cBhvr>
                                      <p:tavLst>
                                        <p:tav tm="0">
                                          <p:val>
                                            <p:fltVal val="0"/>
                                          </p:val>
                                        </p:tav>
                                        <p:tav tm="100000">
                                          <p:val>
                                            <p:strVal val="#ppt_w"/>
                                          </p:val>
                                        </p:tav>
                                      </p:tavLst>
                                    </p:anim>
                                    <p:anim calcmode="lin" valueType="num">
                                      <p:cBhvr>
                                        <p:cTn id="89" dur="500" fill="hold"/>
                                        <p:tgtEl>
                                          <p:spTgt spid="128"/>
                                        </p:tgtEl>
                                        <p:attrNameLst>
                                          <p:attrName>ppt_h</p:attrName>
                                        </p:attrNameLst>
                                      </p:cBhvr>
                                      <p:tavLst>
                                        <p:tav tm="0">
                                          <p:val>
                                            <p:fltVal val="0"/>
                                          </p:val>
                                        </p:tav>
                                        <p:tav tm="100000">
                                          <p:val>
                                            <p:strVal val="#ppt_h"/>
                                          </p:val>
                                        </p:tav>
                                      </p:tavLst>
                                    </p:anim>
                                    <p:animEffect transition="in" filter="fade">
                                      <p:cBhvr>
                                        <p:cTn id="90" dur="500"/>
                                        <p:tgtEl>
                                          <p:spTgt spid="128"/>
                                        </p:tgtEl>
                                      </p:cBhvr>
                                    </p:animEffect>
                                  </p:childTnLst>
                                </p:cTn>
                              </p:par>
                            </p:childTnLst>
                          </p:cTn>
                        </p:par>
                        <p:par>
                          <p:cTn id="91" fill="hold">
                            <p:stCondLst>
                              <p:cond delay="5000"/>
                            </p:stCondLst>
                            <p:childTnLst>
                              <p:par>
                                <p:cTn id="92" presetID="22" presetClass="entr" presetSubtype="4" fill="hold" nodeType="afterEffect">
                                  <p:stCondLst>
                                    <p:cond delay="0"/>
                                  </p:stCondLst>
                                  <p:childTnLst>
                                    <p:set>
                                      <p:cBhvr>
                                        <p:cTn id="93" dur="1" fill="hold">
                                          <p:stCondLst>
                                            <p:cond delay="0"/>
                                          </p:stCondLst>
                                        </p:cTn>
                                        <p:tgtEl>
                                          <p:spTgt spid="2055"/>
                                        </p:tgtEl>
                                        <p:attrNameLst>
                                          <p:attrName>style.visibility</p:attrName>
                                        </p:attrNameLst>
                                      </p:cBhvr>
                                      <p:to>
                                        <p:strVal val="visible"/>
                                      </p:to>
                                    </p:set>
                                    <p:animEffect transition="in" filter="wipe(down)">
                                      <p:cBhvr>
                                        <p:cTn id="94" dur="500"/>
                                        <p:tgtEl>
                                          <p:spTgt spid="2055"/>
                                        </p:tgtEl>
                                      </p:cBhvr>
                                    </p:animEffect>
                                  </p:childTnLst>
                                </p:cTn>
                              </p:par>
                              <p:par>
                                <p:cTn id="95" presetID="53" presetClass="entr" presetSubtype="16" fill="hold" nodeType="withEffect">
                                  <p:stCondLst>
                                    <p:cond delay="0"/>
                                  </p:stCondLst>
                                  <p:childTnLst>
                                    <p:set>
                                      <p:cBhvr>
                                        <p:cTn id="96" dur="1" fill="hold">
                                          <p:stCondLst>
                                            <p:cond delay="0"/>
                                          </p:stCondLst>
                                        </p:cTn>
                                        <p:tgtEl>
                                          <p:spTgt spid="141"/>
                                        </p:tgtEl>
                                        <p:attrNameLst>
                                          <p:attrName>style.visibility</p:attrName>
                                        </p:attrNameLst>
                                      </p:cBhvr>
                                      <p:to>
                                        <p:strVal val="visible"/>
                                      </p:to>
                                    </p:set>
                                    <p:anim calcmode="lin" valueType="num">
                                      <p:cBhvr>
                                        <p:cTn id="97" dur="500" fill="hold"/>
                                        <p:tgtEl>
                                          <p:spTgt spid="141"/>
                                        </p:tgtEl>
                                        <p:attrNameLst>
                                          <p:attrName>ppt_w</p:attrName>
                                        </p:attrNameLst>
                                      </p:cBhvr>
                                      <p:tavLst>
                                        <p:tav tm="0">
                                          <p:val>
                                            <p:fltVal val="0"/>
                                          </p:val>
                                        </p:tav>
                                        <p:tav tm="100000">
                                          <p:val>
                                            <p:strVal val="#ppt_w"/>
                                          </p:val>
                                        </p:tav>
                                      </p:tavLst>
                                    </p:anim>
                                    <p:anim calcmode="lin" valueType="num">
                                      <p:cBhvr>
                                        <p:cTn id="98" dur="500" fill="hold"/>
                                        <p:tgtEl>
                                          <p:spTgt spid="141"/>
                                        </p:tgtEl>
                                        <p:attrNameLst>
                                          <p:attrName>ppt_h</p:attrName>
                                        </p:attrNameLst>
                                      </p:cBhvr>
                                      <p:tavLst>
                                        <p:tav tm="0">
                                          <p:val>
                                            <p:fltVal val="0"/>
                                          </p:val>
                                        </p:tav>
                                        <p:tav tm="100000">
                                          <p:val>
                                            <p:strVal val="#ppt_h"/>
                                          </p:val>
                                        </p:tav>
                                      </p:tavLst>
                                    </p:anim>
                                    <p:animEffect transition="in" filter="fade">
                                      <p:cBhvr>
                                        <p:cTn id="99" dur="500"/>
                                        <p:tgtEl>
                                          <p:spTgt spid="141"/>
                                        </p:tgtEl>
                                      </p:cBhvr>
                                    </p:animEffect>
                                  </p:childTnLst>
                                </p:cTn>
                              </p:par>
                            </p:childTnLst>
                          </p:cTn>
                        </p:par>
                        <p:par>
                          <p:cTn id="100" fill="hold">
                            <p:stCondLst>
                              <p:cond delay="5500"/>
                            </p:stCondLst>
                            <p:childTnLst>
                              <p:par>
                                <p:cTn id="101" presetID="22" presetClass="entr" presetSubtype="8" fill="hold" nodeType="afterEffect">
                                  <p:stCondLst>
                                    <p:cond delay="0"/>
                                  </p:stCondLst>
                                  <p:childTnLst>
                                    <p:set>
                                      <p:cBhvr>
                                        <p:cTn id="102" dur="1" fill="hold">
                                          <p:stCondLst>
                                            <p:cond delay="0"/>
                                          </p:stCondLst>
                                        </p:cTn>
                                        <p:tgtEl>
                                          <p:spTgt spid="136"/>
                                        </p:tgtEl>
                                        <p:attrNameLst>
                                          <p:attrName>style.visibility</p:attrName>
                                        </p:attrNameLst>
                                      </p:cBhvr>
                                      <p:to>
                                        <p:strVal val="visible"/>
                                      </p:to>
                                    </p:set>
                                    <p:animEffect transition="in" filter="wipe(left)">
                                      <p:cBhvr>
                                        <p:cTn id="103" dur="500"/>
                                        <p:tgtEl>
                                          <p:spTgt spid="136"/>
                                        </p:tgtEl>
                                      </p:cBhvr>
                                    </p:animEffect>
                                  </p:childTnLst>
                                </p:cTn>
                              </p:par>
                            </p:childTnLst>
                          </p:cTn>
                        </p:par>
                      </p:childTnLst>
                    </p:cTn>
                  </p:par>
                  <p:par>
                    <p:cTn id="104" fill="hold">
                      <p:stCondLst>
                        <p:cond delay="indefinite"/>
                      </p:stCondLst>
                      <p:childTnLst>
                        <p:par>
                          <p:cTn id="105" fill="hold">
                            <p:stCondLst>
                              <p:cond delay="0"/>
                            </p:stCondLst>
                            <p:childTnLst>
                              <p:par>
                                <p:cTn id="106" presetID="42" presetClass="entr" presetSubtype="0" fill="hold" nodeType="clickEffect">
                                  <p:stCondLst>
                                    <p:cond delay="0"/>
                                  </p:stCondLst>
                                  <p:childTnLst>
                                    <p:set>
                                      <p:cBhvr>
                                        <p:cTn id="107" dur="1" fill="hold">
                                          <p:stCondLst>
                                            <p:cond delay="0"/>
                                          </p:stCondLst>
                                        </p:cTn>
                                        <p:tgtEl>
                                          <p:spTgt spid="2"/>
                                        </p:tgtEl>
                                        <p:attrNameLst>
                                          <p:attrName>style.visibility</p:attrName>
                                        </p:attrNameLst>
                                      </p:cBhvr>
                                      <p:to>
                                        <p:strVal val="visible"/>
                                      </p:to>
                                    </p:set>
                                    <p:animEffect transition="in" filter="fade">
                                      <p:cBhvr>
                                        <p:cTn id="108" dur="1000"/>
                                        <p:tgtEl>
                                          <p:spTgt spid="2"/>
                                        </p:tgtEl>
                                      </p:cBhvr>
                                    </p:animEffect>
                                    <p:anim calcmode="lin" valueType="num">
                                      <p:cBhvr>
                                        <p:cTn id="109" dur="1000" fill="hold"/>
                                        <p:tgtEl>
                                          <p:spTgt spid="2"/>
                                        </p:tgtEl>
                                        <p:attrNameLst>
                                          <p:attrName>ppt_x</p:attrName>
                                        </p:attrNameLst>
                                      </p:cBhvr>
                                      <p:tavLst>
                                        <p:tav tm="0">
                                          <p:val>
                                            <p:strVal val="#ppt_x"/>
                                          </p:val>
                                        </p:tav>
                                        <p:tav tm="100000">
                                          <p:val>
                                            <p:strVal val="#ppt_x"/>
                                          </p:val>
                                        </p:tav>
                                      </p:tavLst>
                                    </p:anim>
                                    <p:anim calcmode="lin" valueType="num">
                                      <p:cBhvr>
                                        <p:cTn id="11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70"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 name="直接连接符 2"/>
          <p:cNvCxnSpPr>
            <a:endCxn id="6" idx="2"/>
          </p:cNvCxnSpPr>
          <p:nvPr/>
        </p:nvCxnSpPr>
        <p:spPr>
          <a:xfrm>
            <a:off x="3060226" y="3451412"/>
            <a:ext cx="641330" cy="83400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5" idx="0"/>
          </p:cNvCxnSpPr>
          <p:nvPr/>
        </p:nvCxnSpPr>
        <p:spPr>
          <a:xfrm flipV="1">
            <a:off x="4086073" y="3019476"/>
            <a:ext cx="0" cy="86387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6" idx="6"/>
          </p:cNvCxnSpPr>
          <p:nvPr/>
        </p:nvCxnSpPr>
        <p:spPr>
          <a:xfrm flipV="1">
            <a:off x="4470590" y="3451412"/>
            <a:ext cx="587337" cy="83400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684005" y="3883347"/>
            <a:ext cx="804136" cy="804136"/>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6" name="椭圆 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8" name="Freeform 75"/>
          <p:cNvSpPr>
            <a:spLocks noEditPoints="1"/>
          </p:cNvSpPr>
          <p:nvPr/>
        </p:nvSpPr>
        <p:spPr bwMode="auto">
          <a:xfrm>
            <a:off x="3925120" y="4141624"/>
            <a:ext cx="321905" cy="318288"/>
          </a:xfrm>
          <a:custGeom>
            <a:avLst/>
            <a:gdLst>
              <a:gd name="T0" fmla="*/ 190 w 196"/>
              <a:gd name="T1" fmla="*/ 166 h 194"/>
              <a:gd name="T2" fmla="*/ 143 w 196"/>
              <a:gd name="T3" fmla="*/ 120 h 194"/>
              <a:gd name="T4" fmla="*/ 142 w 196"/>
              <a:gd name="T5" fmla="*/ 118 h 194"/>
              <a:gd name="T6" fmla="*/ 154 w 196"/>
              <a:gd name="T7" fmla="*/ 76 h 194"/>
              <a:gd name="T8" fmla="*/ 77 w 196"/>
              <a:gd name="T9" fmla="*/ 0 h 194"/>
              <a:gd name="T10" fmla="*/ 0 w 196"/>
              <a:gd name="T11" fmla="*/ 76 h 194"/>
              <a:gd name="T12" fmla="*/ 77 w 196"/>
              <a:gd name="T13" fmla="*/ 153 h 194"/>
              <a:gd name="T14" fmla="*/ 119 w 196"/>
              <a:gd name="T15" fmla="*/ 141 h 194"/>
              <a:gd name="T16" fmla="*/ 120 w 196"/>
              <a:gd name="T17" fmla="*/ 143 h 194"/>
              <a:gd name="T18" fmla="*/ 167 w 196"/>
              <a:gd name="T19" fmla="*/ 189 h 194"/>
              <a:gd name="T20" fmla="*/ 178 w 196"/>
              <a:gd name="T21" fmla="*/ 194 h 194"/>
              <a:gd name="T22" fmla="*/ 190 w 196"/>
              <a:gd name="T23" fmla="*/ 189 h 194"/>
              <a:gd name="T24" fmla="*/ 190 w 196"/>
              <a:gd name="T25" fmla="*/ 166 h 194"/>
              <a:gd name="T26" fmla="*/ 77 w 196"/>
              <a:gd name="T27" fmla="*/ 129 h 194"/>
              <a:gd name="T28" fmla="*/ 25 w 196"/>
              <a:gd name="T29" fmla="*/ 76 h 194"/>
              <a:gd name="T30" fmla="*/ 77 w 196"/>
              <a:gd name="T31" fmla="*/ 24 h 194"/>
              <a:gd name="T32" fmla="*/ 130 w 196"/>
              <a:gd name="T33" fmla="*/ 76 h 194"/>
              <a:gd name="T34" fmla="*/ 77 w 196"/>
              <a:gd name="T35" fmla="*/ 12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p>
        </p:txBody>
      </p:sp>
      <p:grpSp>
        <p:nvGrpSpPr>
          <p:cNvPr id="15" name="组合 14"/>
          <p:cNvGrpSpPr/>
          <p:nvPr/>
        </p:nvGrpSpPr>
        <p:grpSpPr>
          <a:xfrm>
            <a:off x="2790266" y="3010818"/>
            <a:ext cx="593911" cy="593911"/>
            <a:chOff x="1008115" y="2542722"/>
            <a:chExt cx="1360493" cy="1360493"/>
          </a:xfrm>
          <a:blipFill dpi="0" rotWithShape="1">
            <a:blip r:embed="rId4">
              <a:extLst>
                <a:ext uri="{28A0092B-C50C-407E-A947-70E740481C1C}">
                  <a14:useLocalDpi xmlns:a14="http://schemas.microsoft.com/office/drawing/2010/main" val="0"/>
                </a:ext>
              </a:extLst>
            </a:blip>
            <a:srcRect/>
            <a:stretch>
              <a:fillRect/>
            </a:stretch>
          </a:blipFill>
        </p:grpSpPr>
        <p:grpSp>
          <p:nvGrpSpPr>
            <p:cNvPr id="16" name="组合 15"/>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sp>
            <p:nvSpPr>
              <p:cNvPr id="19" name="椭圆 1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grpSp>
        <p:sp>
          <p:nvSpPr>
            <p:cNvPr id="17" name="TextBox 16"/>
            <p:cNvSpPr txBox="1"/>
            <p:nvPr/>
          </p:nvSpPr>
          <p:spPr>
            <a:xfrm>
              <a:off x="1280394" y="2684182"/>
              <a:ext cx="815932" cy="1057552"/>
            </a:xfrm>
            <a:prstGeom prst="rect">
              <a:avLst/>
            </a:prstGeom>
            <a:noFill/>
          </p:spPr>
          <p:txBody>
            <a:bodyPr wrap="none" rtlCol="0">
              <a:spAutoFit/>
            </a:bodyPr>
            <a:lstStyle/>
            <a:p>
              <a:pPr algn="ctr"/>
              <a:r>
                <a:rPr lang="en-US" altLang="zh-CN" sz="2400" b="1" dirty="0">
                  <a:solidFill>
                    <a:schemeClr val="bg1"/>
                  </a:solidFill>
                  <a:latin typeface="Impact MT Std" pitchFamily="34" charset="0"/>
                  <a:ea typeface="微软雅黑" panose="020B0503020204020204" pitchFamily="34" charset="-122"/>
                </a:rPr>
                <a:t>1</a:t>
              </a:r>
            </a:p>
          </p:txBody>
        </p:sp>
      </p:grpSp>
      <p:grpSp>
        <p:nvGrpSpPr>
          <p:cNvPr id="20" name="组合 19"/>
          <p:cNvGrpSpPr/>
          <p:nvPr/>
        </p:nvGrpSpPr>
        <p:grpSpPr>
          <a:xfrm>
            <a:off x="3816113" y="2425565"/>
            <a:ext cx="593911" cy="593911"/>
            <a:chOff x="1008115" y="2542722"/>
            <a:chExt cx="1360493" cy="1360493"/>
          </a:xfrm>
          <a:blipFill dpi="0" rotWithShape="1">
            <a:blip r:embed="rId5">
              <a:extLst>
                <a:ext uri="{28A0092B-C50C-407E-A947-70E740481C1C}">
                  <a14:useLocalDpi xmlns:a14="http://schemas.microsoft.com/office/drawing/2010/main" val="0"/>
                </a:ext>
              </a:extLst>
            </a:blip>
            <a:srcRect/>
            <a:stretch>
              <a:fillRect/>
            </a:stretch>
          </a:blipFill>
        </p:grpSpPr>
        <p:grpSp>
          <p:nvGrpSpPr>
            <p:cNvPr id="21" name="组合 20"/>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sp>
            <p:nvSpPr>
              <p:cNvPr id="24" name="椭圆 23"/>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grpSp>
        <p:sp>
          <p:nvSpPr>
            <p:cNvPr id="22" name="TextBox 21"/>
            <p:cNvSpPr txBox="1"/>
            <p:nvPr/>
          </p:nvSpPr>
          <p:spPr>
            <a:xfrm>
              <a:off x="1233949" y="2635973"/>
              <a:ext cx="882029" cy="1198559"/>
            </a:xfrm>
            <a:prstGeom prst="rect">
              <a:avLst/>
            </a:prstGeom>
            <a:noFill/>
          </p:spPr>
          <p:txBody>
            <a:bodyPr wrap="none" rtlCol="0">
              <a:spAutoFit/>
            </a:bodyPr>
            <a:lstStyle/>
            <a:p>
              <a:pPr algn="ctr"/>
              <a:r>
                <a:rPr lang="en-US" altLang="zh-CN" sz="2800" b="1" dirty="0">
                  <a:solidFill>
                    <a:schemeClr val="bg1"/>
                  </a:solidFill>
                  <a:latin typeface="Impact MT Std" pitchFamily="34" charset="0"/>
                  <a:ea typeface="微软雅黑" panose="020B0503020204020204" pitchFamily="34" charset="-122"/>
                </a:rPr>
                <a:t>2</a:t>
              </a:r>
            </a:p>
          </p:txBody>
        </p:sp>
      </p:grpSp>
      <p:grpSp>
        <p:nvGrpSpPr>
          <p:cNvPr id="25" name="组合 24"/>
          <p:cNvGrpSpPr/>
          <p:nvPr/>
        </p:nvGrpSpPr>
        <p:grpSpPr>
          <a:xfrm>
            <a:off x="4787968" y="3019476"/>
            <a:ext cx="593911" cy="593911"/>
            <a:chOff x="1008115" y="2542722"/>
            <a:chExt cx="1360493" cy="1360493"/>
          </a:xfrm>
          <a:blipFill dpi="0" rotWithShape="1">
            <a:blip r:embed="rId6">
              <a:extLst>
                <a:ext uri="{28A0092B-C50C-407E-A947-70E740481C1C}">
                  <a14:useLocalDpi xmlns:a14="http://schemas.microsoft.com/office/drawing/2010/main" val="0"/>
                </a:ext>
              </a:extLst>
            </a:blip>
            <a:srcRect/>
            <a:stretch>
              <a:fillRect/>
            </a:stretch>
          </a:blipFill>
        </p:grpSpPr>
        <p:grpSp>
          <p:nvGrpSpPr>
            <p:cNvPr id="26" name="组合 25"/>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sp>
            <p:nvSpPr>
              <p:cNvPr id="29" name="椭圆 2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Impact MT Std" pitchFamily="34" charset="0"/>
                </a:endParaRPr>
              </a:p>
            </p:txBody>
          </p:sp>
        </p:grpSp>
        <p:sp>
          <p:nvSpPr>
            <p:cNvPr id="27" name="TextBox 26"/>
            <p:cNvSpPr txBox="1"/>
            <p:nvPr/>
          </p:nvSpPr>
          <p:spPr>
            <a:xfrm>
              <a:off x="1258481" y="2664351"/>
              <a:ext cx="882029" cy="1198559"/>
            </a:xfrm>
            <a:prstGeom prst="rect">
              <a:avLst/>
            </a:prstGeom>
            <a:noFill/>
          </p:spPr>
          <p:txBody>
            <a:bodyPr wrap="none" rtlCol="0">
              <a:spAutoFit/>
            </a:bodyPr>
            <a:lstStyle/>
            <a:p>
              <a:pPr algn="ctr"/>
              <a:r>
                <a:rPr lang="en-US" altLang="zh-CN" sz="2800" b="1" dirty="0">
                  <a:solidFill>
                    <a:schemeClr val="bg1"/>
                  </a:solidFill>
                  <a:latin typeface="Impact MT Std" pitchFamily="34" charset="0"/>
                  <a:ea typeface="微软雅黑" panose="020B0503020204020204" pitchFamily="34" charset="-122"/>
                </a:rPr>
                <a:t>3</a:t>
              </a:r>
            </a:p>
          </p:txBody>
        </p:sp>
      </p:grpSp>
      <p:sp>
        <p:nvSpPr>
          <p:cNvPr id="30" name="标题 11"/>
          <p:cNvSpPr txBox="1">
            <a:spLocks/>
          </p:cNvSpPr>
          <p:nvPr/>
        </p:nvSpPr>
        <p:spPr>
          <a:xfrm>
            <a:off x="1386476" y="2317581"/>
            <a:ext cx="1673749"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31" name="标题 11"/>
          <p:cNvSpPr txBox="1">
            <a:spLocks/>
          </p:cNvSpPr>
          <p:nvPr/>
        </p:nvSpPr>
        <p:spPr>
          <a:xfrm>
            <a:off x="3384178" y="1555951"/>
            <a:ext cx="1729147"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32" name="标题 11"/>
          <p:cNvSpPr txBox="1">
            <a:spLocks/>
          </p:cNvSpPr>
          <p:nvPr/>
        </p:nvSpPr>
        <p:spPr>
          <a:xfrm>
            <a:off x="5165912" y="2317581"/>
            <a:ext cx="1666485"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endParaRPr lang="en-US" altLang="zh-CN" sz="1350" b="1" dirty="0">
              <a:solidFill>
                <a:schemeClr val="bg1"/>
              </a:solidFill>
              <a:latin typeface="微软雅黑" panose="020B0503020204020204" pitchFamily="34" charset="-122"/>
              <a:ea typeface="微软雅黑" panose="020B0503020204020204" pitchFamily="34" charset="-122"/>
            </a:endParaRPr>
          </a:p>
          <a:p>
            <a:pPr algn="l"/>
            <a:r>
              <a:rPr lang="zh-CN" altLang="en-US" sz="1050" dirty="0">
                <a:solidFill>
                  <a:schemeClr val="bg1"/>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34" name="矩形 85"/>
          <p:cNvSpPr>
            <a:spLocks noChangeArrowheads="1"/>
          </p:cNvSpPr>
          <p:nvPr/>
        </p:nvSpPr>
        <p:spPr bwMode="auto">
          <a:xfrm>
            <a:off x="4356034" y="3704076"/>
            <a:ext cx="2322686" cy="341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384" tIns="43191" rIns="86384" bIns="4319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eaLnBrk="1" hangingPunct="1">
              <a:spcBef>
                <a:spcPct val="0"/>
              </a:spcBef>
              <a:buFont typeface="Arial" charset="0"/>
              <a:buNone/>
            </a:pPr>
            <a:r>
              <a:rPr lang="zh-CN" altLang="en-US" sz="1650" b="1" dirty="0">
                <a:solidFill>
                  <a:schemeClr val="bg1"/>
                </a:solidFill>
                <a:sym typeface="微软雅黑" pitchFamily="34" charset="-122"/>
              </a:rPr>
              <a:t>添加主要观点</a:t>
            </a:r>
            <a:endParaRPr lang="zh-CN" altLang="en-US" sz="1650" dirty="0">
              <a:solidFill>
                <a:schemeClr val="bg1"/>
              </a:solidFill>
              <a:latin typeface="Arial" charset="0"/>
              <a:ea typeface="宋体" pitchFamily="2" charset="-122"/>
            </a:endParaRPr>
          </a:p>
        </p:txBody>
      </p:sp>
      <p:sp>
        <p:nvSpPr>
          <p:cNvPr id="35" name="文本框 13"/>
          <p:cNvSpPr txBox="1"/>
          <p:nvPr/>
        </p:nvSpPr>
        <p:spPr>
          <a:xfrm>
            <a:off x="5287572" y="4026958"/>
            <a:ext cx="2739912" cy="1038722"/>
          </a:xfrm>
          <a:prstGeom prst="rect">
            <a:avLst/>
          </a:prstGeom>
          <a:noFill/>
        </p:spPr>
        <p:txBody>
          <a:bodyPr wrap="square" lIns="68558" tIns="34278" rIns="68558" bIns="34278" rtlCol="0">
            <a:spAutoFit/>
          </a:bodyPr>
          <a:lstStyle/>
          <a:p>
            <a:pPr>
              <a:lnSpc>
                <a:spcPct val="120000"/>
              </a:lnSpc>
              <a:spcBef>
                <a:spcPct val="0"/>
              </a:spcBef>
              <a:buNone/>
            </a:pPr>
            <a:r>
              <a:rPr lang="zh-CN" altLang="en-US" sz="105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pic>
        <p:nvPicPr>
          <p:cNvPr id="33" name="Picture 3" descr="C:\Users\ABC\Desktop\GR-010 (2).png"/>
          <p:cNvPicPr>
            <a:picLocks noChangeAspect="1" noChangeArrowheads="1"/>
          </p:cNvPicPr>
          <p:nvPr/>
        </p:nvPicPr>
        <p:blipFill>
          <a:blip r:embed="rId7" cstate="screen">
            <a:grayscl/>
            <a:extLst>
              <a:ext uri="{28A0092B-C50C-407E-A947-70E740481C1C}">
                <a14:useLocalDpi xmlns:a14="http://schemas.microsoft.com/office/drawing/2010/main"/>
              </a:ext>
            </a:extLst>
          </a:blip>
          <a:srcRect/>
          <a:stretch>
            <a:fillRect/>
          </a:stretch>
        </p:blipFill>
        <p:spPr bwMode="auto">
          <a:xfrm rot="19741709">
            <a:off x="8556934" y="128394"/>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4" descr="C:\Users\ABC\Desktop\GR-010 (2).png"/>
          <p:cNvPicPr>
            <a:picLocks noChangeAspect="1" noChangeArrowheads="1"/>
          </p:cNvPicPr>
          <p:nvPr/>
        </p:nvPicPr>
        <p:blipFill>
          <a:blip r:embed="rId8">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37" name="矩形 36"/>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0504021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1000"/>
                                        <p:tgtEl>
                                          <p:spTgt spid="36"/>
                                        </p:tgtEl>
                                      </p:cBhvr>
                                    </p:animEffect>
                                  </p:childTnLst>
                                </p:cTn>
                              </p:par>
                              <p:par>
                                <p:cTn id="8" presetID="1" presetClass="entr" presetSubtype="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1.11111E-6 -2.22222E-6 " pathEditMode="relative" rAng="0" ptsTypes="AA">
                                      <p:cBhvr>
                                        <p:cTn id="11" dur="1000" fill="hold"/>
                                        <p:tgtEl>
                                          <p:spTgt spid="33"/>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p:cTn id="16" dur="500" fill="hold"/>
                                        <p:tgtEl>
                                          <p:spTgt spid="37"/>
                                        </p:tgtEl>
                                        <p:attrNameLst>
                                          <p:attrName>ppt_w</p:attrName>
                                        </p:attrNameLst>
                                      </p:cBhvr>
                                      <p:tavLst>
                                        <p:tav tm="0">
                                          <p:val>
                                            <p:fltVal val="0"/>
                                          </p:val>
                                        </p:tav>
                                        <p:tav tm="100000">
                                          <p:val>
                                            <p:strVal val="#ppt_w"/>
                                          </p:val>
                                        </p:tav>
                                      </p:tavLst>
                                    </p:anim>
                                    <p:anim calcmode="lin" valueType="num">
                                      <p:cBhvr>
                                        <p:cTn id="17" dur="500" fill="hold"/>
                                        <p:tgtEl>
                                          <p:spTgt spid="37"/>
                                        </p:tgtEl>
                                        <p:attrNameLst>
                                          <p:attrName>ppt_h</p:attrName>
                                        </p:attrNameLst>
                                      </p:cBhvr>
                                      <p:tavLst>
                                        <p:tav tm="0">
                                          <p:val>
                                            <p:fltVal val="0"/>
                                          </p:val>
                                        </p:tav>
                                        <p:tav tm="100000">
                                          <p:val>
                                            <p:strVal val="#ppt_h"/>
                                          </p:val>
                                        </p:tav>
                                      </p:tavLst>
                                    </p:anim>
                                  </p:childTnLst>
                                </p:cTn>
                              </p:par>
                              <p:par>
                                <p:cTn id="18" presetID="53" presetClass="entr" presetSubtype="16" fill="hold" nodeType="withEffect">
                                  <p:stCondLst>
                                    <p:cond delay="100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par>
                                <p:cTn id="23" presetID="53" presetClass="entr" presetSubtype="16" fill="hold" grpId="0" nodeType="withEffect">
                                  <p:stCondLst>
                                    <p:cond delay="100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22" presetClass="entr" presetSubtype="4" fill="hold" nodeType="withEffect">
                                  <p:stCondLst>
                                    <p:cond delay="1500"/>
                                  </p:stCondLst>
                                  <p:childTnLst>
                                    <p:set>
                                      <p:cBhvr>
                                        <p:cTn id="29" dur="1" fill="hold">
                                          <p:stCondLst>
                                            <p:cond delay="0"/>
                                          </p:stCondLst>
                                        </p:cTn>
                                        <p:tgtEl>
                                          <p:spTgt spid="3"/>
                                        </p:tgtEl>
                                        <p:attrNameLst>
                                          <p:attrName>style.visibility</p:attrName>
                                        </p:attrNameLst>
                                      </p:cBhvr>
                                      <p:to>
                                        <p:strVal val="visible"/>
                                      </p:to>
                                    </p:set>
                                    <p:animEffect transition="in" filter="wipe(down)">
                                      <p:cBhvr>
                                        <p:cTn id="30" dur="500"/>
                                        <p:tgtEl>
                                          <p:spTgt spid="3"/>
                                        </p:tgtEl>
                                      </p:cBhvr>
                                    </p:animEffect>
                                  </p:childTnLst>
                                </p:cTn>
                              </p:par>
                              <p:par>
                                <p:cTn id="31" presetID="22" presetClass="entr" presetSubtype="4" fill="hold" nodeType="withEffect">
                                  <p:stCondLst>
                                    <p:cond delay="150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par>
                                <p:cTn id="34" presetID="22" presetClass="entr" presetSubtype="4" fill="hold" nodeType="withEffect">
                                  <p:stCondLst>
                                    <p:cond delay="1500"/>
                                  </p:stCondLst>
                                  <p:childTnLst>
                                    <p:set>
                                      <p:cBhvr>
                                        <p:cTn id="35" dur="1" fill="hold">
                                          <p:stCondLst>
                                            <p:cond delay="0"/>
                                          </p:stCondLst>
                                        </p:cTn>
                                        <p:tgtEl>
                                          <p:spTgt spid="12"/>
                                        </p:tgtEl>
                                        <p:attrNameLst>
                                          <p:attrName>style.visibility</p:attrName>
                                        </p:attrNameLst>
                                      </p:cBhvr>
                                      <p:to>
                                        <p:strVal val="visible"/>
                                      </p:to>
                                    </p:set>
                                    <p:animEffect transition="in" filter="wipe(down)">
                                      <p:cBhvr>
                                        <p:cTn id="36" dur="500"/>
                                        <p:tgtEl>
                                          <p:spTgt spid="12"/>
                                        </p:tgtEl>
                                      </p:cBhvr>
                                    </p:animEffect>
                                  </p:childTnLst>
                                </p:cTn>
                              </p:par>
                            </p:childTnLst>
                          </p:cTn>
                        </p:par>
                        <p:par>
                          <p:cTn id="37" fill="hold">
                            <p:stCondLst>
                              <p:cond delay="2000"/>
                            </p:stCondLst>
                            <p:childTnLst>
                              <p:par>
                                <p:cTn id="38" presetID="53" presetClass="entr" presetSubtype="16"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3000"/>
                            </p:stCondLst>
                            <p:childTnLst>
                              <p:par>
                                <p:cTn id="50" presetID="53" presetClass="entr" presetSubtype="16" fill="hold" nodeType="after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ppt_w</p:attrName>
                                        </p:attrNameLst>
                                      </p:cBhvr>
                                      <p:tavLst>
                                        <p:tav tm="0">
                                          <p:val>
                                            <p:fltVal val="0"/>
                                          </p:val>
                                        </p:tav>
                                        <p:tav tm="100000">
                                          <p:val>
                                            <p:strVal val="#ppt_w"/>
                                          </p:val>
                                        </p:tav>
                                      </p:tavLst>
                                    </p:anim>
                                    <p:anim calcmode="lin" valueType="num">
                                      <p:cBhvr>
                                        <p:cTn id="53" dur="500" fill="hold"/>
                                        <p:tgtEl>
                                          <p:spTgt spid="25"/>
                                        </p:tgtEl>
                                        <p:attrNameLst>
                                          <p:attrName>ppt_h</p:attrName>
                                        </p:attrNameLst>
                                      </p:cBhvr>
                                      <p:tavLst>
                                        <p:tav tm="0">
                                          <p:val>
                                            <p:fltVal val="0"/>
                                          </p:val>
                                        </p:tav>
                                        <p:tav tm="100000">
                                          <p:val>
                                            <p:strVal val="#ppt_h"/>
                                          </p:val>
                                        </p:tav>
                                      </p:tavLst>
                                    </p:anim>
                                    <p:animEffect transition="in" filter="fade">
                                      <p:cBhvr>
                                        <p:cTn id="54" dur="500"/>
                                        <p:tgtEl>
                                          <p:spTgt spid="25"/>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animEffect transition="in" filter="fade">
                                      <p:cBhvr>
                                        <p:cTn id="59" dur="500"/>
                                        <p:tgtEl>
                                          <p:spTgt spid="30"/>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31"/>
                                        </p:tgtEl>
                                        <p:attrNameLst>
                                          <p:attrName>style.visibility</p:attrName>
                                        </p:attrNameLst>
                                      </p:cBhvr>
                                      <p:to>
                                        <p:strVal val="visible"/>
                                      </p:to>
                                    </p:set>
                                    <p:anim calcmode="lin" valueType="num">
                                      <p:cBhvr>
                                        <p:cTn id="62" dur="500" fill="hold"/>
                                        <p:tgtEl>
                                          <p:spTgt spid="31"/>
                                        </p:tgtEl>
                                        <p:attrNameLst>
                                          <p:attrName>ppt_w</p:attrName>
                                        </p:attrNameLst>
                                      </p:cBhvr>
                                      <p:tavLst>
                                        <p:tav tm="0">
                                          <p:val>
                                            <p:fltVal val="0"/>
                                          </p:val>
                                        </p:tav>
                                        <p:tav tm="100000">
                                          <p:val>
                                            <p:strVal val="#ppt_w"/>
                                          </p:val>
                                        </p:tav>
                                      </p:tavLst>
                                    </p:anim>
                                    <p:anim calcmode="lin" valueType="num">
                                      <p:cBhvr>
                                        <p:cTn id="63" dur="500" fill="hold"/>
                                        <p:tgtEl>
                                          <p:spTgt spid="31"/>
                                        </p:tgtEl>
                                        <p:attrNameLst>
                                          <p:attrName>ppt_h</p:attrName>
                                        </p:attrNameLst>
                                      </p:cBhvr>
                                      <p:tavLst>
                                        <p:tav tm="0">
                                          <p:val>
                                            <p:fltVal val="0"/>
                                          </p:val>
                                        </p:tav>
                                        <p:tav tm="100000">
                                          <p:val>
                                            <p:strVal val="#ppt_h"/>
                                          </p:val>
                                        </p:tav>
                                      </p:tavLst>
                                    </p:anim>
                                    <p:animEffect transition="in" filter="fade">
                                      <p:cBhvr>
                                        <p:cTn id="64" dur="500"/>
                                        <p:tgtEl>
                                          <p:spTgt spid="31"/>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32"/>
                                        </p:tgtEl>
                                        <p:attrNameLst>
                                          <p:attrName>style.visibility</p:attrName>
                                        </p:attrNameLst>
                                      </p:cBhvr>
                                      <p:to>
                                        <p:strVal val="visible"/>
                                      </p:to>
                                    </p:set>
                                    <p:anim calcmode="lin" valueType="num">
                                      <p:cBhvr>
                                        <p:cTn id="67" dur="500" fill="hold"/>
                                        <p:tgtEl>
                                          <p:spTgt spid="32"/>
                                        </p:tgtEl>
                                        <p:attrNameLst>
                                          <p:attrName>ppt_w</p:attrName>
                                        </p:attrNameLst>
                                      </p:cBhvr>
                                      <p:tavLst>
                                        <p:tav tm="0">
                                          <p:val>
                                            <p:fltVal val="0"/>
                                          </p:val>
                                        </p:tav>
                                        <p:tav tm="100000">
                                          <p:val>
                                            <p:strVal val="#ppt_w"/>
                                          </p:val>
                                        </p:tav>
                                      </p:tavLst>
                                    </p:anim>
                                    <p:anim calcmode="lin" valueType="num">
                                      <p:cBhvr>
                                        <p:cTn id="68" dur="500" fill="hold"/>
                                        <p:tgtEl>
                                          <p:spTgt spid="32"/>
                                        </p:tgtEl>
                                        <p:attrNameLst>
                                          <p:attrName>ppt_h</p:attrName>
                                        </p:attrNameLst>
                                      </p:cBhvr>
                                      <p:tavLst>
                                        <p:tav tm="0">
                                          <p:val>
                                            <p:fltVal val="0"/>
                                          </p:val>
                                        </p:tav>
                                        <p:tav tm="100000">
                                          <p:val>
                                            <p:strVal val="#ppt_h"/>
                                          </p:val>
                                        </p:tav>
                                      </p:tavLst>
                                    </p:anim>
                                    <p:animEffect transition="in" filter="fade">
                                      <p:cBhvr>
                                        <p:cTn id="69" dur="500"/>
                                        <p:tgtEl>
                                          <p:spTgt spid="32"/>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wipe(right)">
                                      <p:cBhvr>
                                        <p:cTn id="73" dur="500"/>
                                        <p:tgtEl>
                                          <p:spTgt spid="34"/>
                                        </p:tgtEl>
                                      </p:cBhvr>
                                    </p:animEffect>
                                  </p:childTnLst>
                                </p:cTn>
                              </p:par>
                              <p:par>
                                <p:cTn id="74" presetID="22" presetClass="entr" presetSubtype="2" fill="hold" grpId="0" nodeType="with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wipe(right)">
                                      <p:cBhvr>
                                        <p:cTn id="76"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0" grpId="0"/>
      <p:bldP spid="31" grpId="0"/>
      <p:bldP spid="32" grpId="0"/>
      <p:bldP spid="34" grpId="0"/>
      <p:bldP spid="35"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24" name="肘形连接符 23"/>
          <p:cNvCxnSpPr/>
          <p:nvPr/>
        </p:nvCxnSpPr>
        <p:spPr>
          <a:xfrm flipV="1">
            <a:off x="2790266" y="1883934"/>
            <a:ext cx="2181518" cy="677455"/>
          </a:xfrm>
          <a:prstGeom prst="bentConnector3">
            <a:avLst>
              <a:gd name="adj1" fmla="val 50000"/>
            </a:avLst>
          </a:prstGeom>
          <a:ln w="9525" cap="rnd">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肘形连接符 24"/>
          <p:cNvCxnSpPr/>
          <p:nvPr/>
        </p:nvCxnSpPr>
        <p:spPr>
          <a:xfrm>
            <a:off x="2790266" y="2803508"/>
            <a:ext cx="2321653" cy="609110"/>
          </a:xfrm>
          <a:prstGeom prst="bentConnector3">
            <a:avLst>
              <a:gd name="adj1" fmla="val 50000"/>
            </a:avLst>
          </a:prstGeom>
          <a:ln w="952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肘形连接符 25"/>
          <p:cNvCxnSpPr>
            <a:endCxn id="36" idx="2"/>
          </p:cNvCxnSpPr>
          <p:nvPr/>
        </p:nvCxnSpPr>
        <p:spPr>
          <a:xfrm flipV="1">
            <a:off x="3254353" y="2636948"/>
            <a:ext cx="1990912" cy="425600"/>
          </a:xfrm>
          <a:prstGeom prst="bentConnector3">
            <a:avLst>
              <a:gd name="adj1" fmla="val 50000"/>
            </a:avLst>
          </a:prstGeom>
          <a:ln w="952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肘形连接符 26"/>
          <p:cNvCxnSpPr>
            <a:endCxn id="48" idx="2"/>
          </p:cNvCxnSpPr>
          <p:nvPr/>
        </p:nvCxnSpPr>
        <p:spPr>
          <a:xfrm>
            <a:off x="3222202" y="3289435"/>
            <a:ext cx="2023063" cy="859287"/>
          </a:xfrm>
          <a:prstGeom prst="bentConnector3">
            <a:avLst>
              <a:gd name="adj1" fmla="val 23685"/>
            </a:avLst>
          </a:prstGeom>
          <a:ln w="952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圆角矩形 104"/>
          <p:cNvSpPr/>
          <p:nvPr/>
        </p:nvSpPr>
        <p:spPr>
          <a:xfrm>
            <a:off x="1308824" y="2446978"/>
            <a:ext cx="2074110" cy="908997"/>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latin typeface="微软雅黑" panose="020B0503020204020204" pitchFamily="34" charset="-122"/>
              <a:ea typeface="微软雅黑" panose="020B0503020204020204" pitchFamily="34" charset="-122"/>
            </a:endParaRPr>
          </a:p>
        </p:txBody>
      </p:sp>
      <p:sp>
        <p:nvSpPr>
          <p:cNvPr id="20" name="KSO_Shape"/>
          <p:cNvSpPr>
            <a:spLocks/>
          </p:cNvSpPr>
          <p:nvPr/>
        </p:nvSpPr>
        <p:spPr bwMode="auto">
          <a:xfrm>
            <a:off x="2011921" y="2727232"/>
            <a:ext cx="475633" cy="47563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latin typeface="微软雅黑" panose="020B0503020204020204" pitchFamily="34" charset="-122"/>
              <a:ea typeface="微软雅黑" panose="020B0503020204020204" pitchFamily="34" charset="-122"/>
            </a:endParaRPr>
          </a:p>
        </p:txBody>
      </p:sp>
      <p:sp>
        <p:nvSpPr>
          <p:cNvPr id="22" name="矩形 21"/>
          <p:cNvSpPr/>
          <p:nvPr/>
        </p:nvSpPr>
        <p:spPr>
          <a:xfrm>
            <a:off x="1872919" y="3633881"/>
            <a:ext cx="1163522" cy="253891"/>
          </a:xfrm>
          <a:prstGeom prst="rect">
            <a:avLst/>
          </a:prstGeom>
        </p:spPr>
        <p:txBody>
          <a:bodyPr wrap="square" lIns="68555" tIns="34278" rIns="68555" bIns="34278">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23" name="矩形 47"/>
          <p:cNvSpPr>
            <a:spLocks noChangeArrowheads="1"/>
          </p:cNvSpPr>
          <p:nvPr/>
        </p:nvSpPr>
        <p:spPr bwMode="auto">
          <a:xfrm>
            <a:off x="1386476" y="3913745"/>
            <a:ext cx="1869343"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bg1"/>
                </a:solidFill>
                <a:sym typeface="微软雅黑" pitchFamily="34" charset="-122"/>
              </a:rPr>
              <a:t>在此录入上述图表的描述说明，在此录入上述图表的描述说明。</a:t>
            </a:r>
          </a:p>
        </p:txBody>
      </p:sp>
      <p:grpSp>
        <p:nvGrpSpPr>
          <p:cNvPr id="28" name="组合 27"/>
          <p:cNvGrpSpPr/>
          <p:nvPr/>
        </p:nvGrpSpPr>
        <p:grpSpPr>
          <a:xfrm>
            <a:off x="4878002" y="1591302"/>
            <a:ext cx="572672" cy="572672"/>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0" name="椭圆 29"/>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1" name="标题 11"/>
          <p:cNvSpPr txBox="1">
            <a:spLocks/>
          </p:cNvSpPr>
          <p:nvPr/>
        </p:nvSpPr>
        <p:spPr>
          <a:xfrm>
            <a:off x="4841960" y="1669678"/>
            <a:ext cx="605512"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399" dirty="0">
                <a:solidFill>
                  <a:schemeClr val="bg1"/>
                </a:solidFill>
                <a:latin typeface="Impact MT Std" pitchFamily="34" charset="0"/>
                <a:ea typeface="微软雅黑" panose="020B0503020204020204" pitchFamily="34" charset="-122"/>
              </a:rPr>
              <a:t>01</a:t>
            </a:r>
            <a:endParaRPr lang="zh-CN" altLang="en-US" sz="2399" dirty="0">
              <a:solidFill>
                <a:schemeClr val="bg1"/>
              </a:solidFill>
              <a:latin typeface="Impact MT Std" pitchFamily="34" charset="0"/>
              <a:ea typeface="微软雅黑" panose="020B0503020204020204" pitchFamily="34" charset="-122"/>
            </a:endParaRPr>
          </a:p>
        </p:txBody>
      </p:sp>
      <p:sp>
        <p:nvSpPr>
          <p:cNvPr id="32" name="标题 11"/>
          <p:cNvSpPr txBox="1">
            <a:spLocks/>
          </p:cNvSpPr>
          <p:nvPr/>
        </p:nvSpPr>
        <p:spPr>
          <a:xfrm>
            <a:off x="5513043" y="1770817"/>
            <a:ext cx="2429637"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a:p>
            <a:pPr algn="l"/>
            <a:endParaRPr lang="zh-CN" altLang="en-US" sz="1050" dirty="0">
              <a:latin typeface="微软雅黑" panose="020B0503020204020204" pitchFamily="34" charset="-122"/>
              <a:ea typeface="微软雅黑" panose="020B0503020204020204" pitchFamily="34" charset="-122"/>
            </a:endParaRPr>
          </a:p>
        </p:txBody>
      </p:sp>
      <p:sp>
        <p:nvSpPr>
          <p:cNvPr id="33" name="标题 11"/>
          <p:cNvSpPr txBox="1">
            <a:spLocks/>
          </p:cNvSpPr>
          <p:nvPr/>
        </p:nvSpPr>
        <p:spPr>
          <a:xfrm>
            <a:off x="5489863" y="1507701"/>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p>
        </p:txBody>
      </p:sp>
      <p:grpSp>
        <p:nvGrpSpPr>
          <p:cNvPr id="34" name="组合 33"/>
          <p:cNvGrpSpPr/>
          <p:nvPr/>
        </p:nvGrpSpPr>
        <p:grpSpPr>
          <a:xfrm>
            <a:off x="5232766" y="2350611"/>
            <a:ext cx="572672" cy="572672"/>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6" name="椭圆 3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7" name="标题 11"/>
          <p:cNvSpPr txBox="1">
            <a:spLocks/>
          </p:cNvSpPr>
          <p:nvPr/>
        </p:nvSpPr>
        <p:spPr>
          <a:xfrm>
            <a:off x="5196723" y="2428987"/>
            <a:ext cx="605512"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399" dirty="0">
                <a:solidFill>
                  <a:schemeClr val="bg1"/>
                </a:solidFill>
                <a:latin typeface="Impact MT Std" pitchFamily="34" charset="0"/>
                <a:ea typeface="微软雅黑" panose="020B0503020204020204" pitchFamily="34" charset="-122"/>
              </a:rPr>
              <a:t>02</a:t>
            </a:r>
            <a:endParaRPr lang="zh-CN" altLang="en-US" sz="2399" dirty="0">
              <a:solidFill>
                <a:schemeClr val="bg1"/>
              </a:solidFill>
              <a:latin typeface="Impact MT Std" pitchFamily="34" charset="0"/>
              <a:ea typeface="微软雅黑" panose="020B0503020204020204" pitchFamily="34" charset="-122"/>
            </a:endParaRPr>
          </a:p>
        </p:txBody>
      </p:sp>
      <p:sp>
        <p:nvSpPr>
          <p:cNvPr id="38" name="标题 11"/>
          <p:cNvSpPr txBox="1">
            <a:spLocks/>
          </p:cNvSpPr>
          <p:nvPr/>
        </p:nvSpPr>
        <p:spPr>
          <a:xfrm>
            <a:off x="5867807" y="2530126"/>
            <a:ext cx="2429637"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a:p>
            <a:pPr algn="l"/>
            <a:endParaRPr lang="zh-CN" altLang="en-US" sz="1050" dirty="0">
              <a:latin typeface="微软雅黑" panose="020B0503020204020204" pitchFamily="34" charset="-122"/>
              <a:ea typeface="微软雅黑" panose="020B0503020204020204" pitchFamily="34" charset="-122"/>
            </a:endParaRPr>
          </a:p>
        </p:txBody>
      </p:sp>
      <p:sp>
        <p:nvSpPr>
          <p:cNvPr id="39" name="标题 11"/>
          <p:cNvSpPr txBox="1">
            <a:spLocks/>
          </p:cNvSpPr>
          <p:nvPr/>
        </p:nvSpPr>
        <p:spPr>
          <a:xfrm>
            <a:off x="5844627" y="2267011"/>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p>
        </p:txBody>
      </p:sp>
      <p:grpSp>
        <p:nvGrpSpPr>
          <p:cNvPr id="40" name="组合 39"/>
          <p:cNvGrpSpPr/>
          <p:nvPr/>
        </p:nvGrpSpPr>
        <p:grpSpPr>
          <a:xfrm>
            <a:off x="4931994" y="3106498"/>
            <a:ext cx="572672" cy="572672"/>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2" name="椭圆 41"/>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43" name="标题 11"/>
          <p:cNvSpPr txBox="1">
            <a:spLocks/>
          </p:cNvSpPr>
          <p:nvPr/>
        </p:nvSpPr>
        <p:spPr>
          <a:xfrm>
            <a:off x="4895952" y="3184874"/>
            <a:ext cx="605512"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399" dirty="0">
                <a:solidFill>
                  <a:schemeClr val="bg1"/>
                </a:solidFill>
                <a:latin typeface="Impact MT Std" pitchFamily="34" charset="0"/>
                <a:ea typeface="微软雅黑" panose="020B0503020204020204" pitchFamily="34" charset="-122"/>
              </a:rPr>
              <a:t>03</a:t>
            </a:r>
            <a:endParaRPr lang="zh-CN" altLang="en-US" sz="2399" dirty="0">
              <a:solidFill>
                <a:schemeClr val="bg1"/>
              </a:solidFill>
              <a:latin typeface="Impact MT Std" pitchFamily="34" charset="0"/>
              <a:ea typeface="微软雅黑" panose="020B0503020204020204" pitchFamily="34" charset="-122"/>
            </a:endParaRPr>
          </a:p>
        </p:txBody>
      </p:sp>
      <p:sp>
        <p:nvSpPr>
          <p:cNvPr id="44" name="标题 11"/>
          <p:cNvSpPr txBox="1">
            <a:spLocks/>
          </p:cNvSpPr>
          <p:nvPr/>
        </p:nvSpPr>
        <p:spPr>
          <a:xfrm>
            <a:off x="5835705" y="3286014"/>
            <a:ext cx="2429637"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a:p>
            <a:pPr algn="l"/>
            <a:endParaRPr lang="zh-CN" altLang="en-US" sz="1050" dirty="0">
              <a:latin typeface="微软雅黑" panose="020B0503020204020204" pitchFamily="34" charset="-122"/>
              <a:ea typeface="微软雅黑" panose="020B0503020204020204" pitchFamily="34" charset="-122"/>
            </a:endParaRPr>
          </a:p>
        </p:txBody>
      </p:sp>
      <p:sp>
        <p:nvSpPr>
          <p:cNvPr id="45" name="标题 11"/>
          <p:cNvSpPr txBox="1">
            <a:spLocks/>
          </p:cNvSpPr>
          <p:nvPr/>
        </p:nvSpPr>
        <p:spPr>
          <a:xfrm>
            <a:off x="5843894" y="3013901"/>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p>
        </p:txBody>
      </p:sp>
      <p:grpSp>
        <p:nvGrpSpPr>
          <p:cNvPr id="46" name="组合 45"/>
          <p:cNvGrpSpPr/>
          <p:nvPr/>
        </p:nvGrpSpPr>
        <p:grpSpPr>
          <a:xfrm>
            <a:off x="5232766" y="3862385"/>
            <a:ext cx="572672" cy="572672"/>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8" name="椭圆 47"/>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49" name="标题 11"/>
          <p:cNvSpPr txBox="1">
            <a:spLocks/>
          </p:cNvSpPr>
          <p:nvPr/>
        </p:nvSpPr>
        <p:spPr>
          <a:xfrm>
            <a:off x="5196723" y="3940761"/>
            <a:ext cx="605512"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399" dirty="0">
                <a:solidFill>
                  <a:schemeClr val="bg1"/>
                </a:solidFill>
                <a:latin typeface="Impact MT Std" pitchFamily="34" charset="0"/>
                <a:ea typeface="微软雅黑" panose="020B0503020204020204" pitchFamily="34" charset="-122"/>
              </a:rPr>
              <a:t>04</a:t>
            </a:r>
            <a:endParaRPr lang="zh-CN" altLang="en-US" sz="2399" dirty="0">
              <a:solidFill>
                <a:schemeClr val="bg1"/>
              </a:solidFill>
              <a:latin typeface="Impact MT Std" pitchFamily="34" charset="0"/>
              <a:ea typeface="微软雅黑" panose="020B0503020204020204" pitchFamily="34" charset="-122"/>
            </a:endParaRPr>
          </a:p>
        </p:txBody>
      </p:sp>
      <p:sp>
        <p:nvSpPr>
          <p:cNvPr id="50" name="标题 11"/>
          <p:cNvSpPr txBox="1">
            <a:spLocks/>
          </p:cNvSpPr>
          <p:nvPr/>
        </p:nvSpPr>
        <p:spPr>
          <a:xfrm>
            <a:off x="5867807" y="4041901"/>
            <a:ext cx="2429637"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latin typeface="微软雅黑" panose="020B0503020204020204" pitchFamily="34" charset="-122"/>
                <a:ea typeface="微软雅黑" panose="020B0503020204020204" pitchFamily="34" charset="-122"/>
              </a:rPr>
              <a:t>.</a:t>
            </a:r>
            <a:endParaRPr lang="zh-CN" altLang="en-US" sz="1050" dirty="0">
              <a:latin typeface="微软雅黑" panose="020B0503020204020204" pitchFamily="34" charset="-122"/>
              <a:ea typeface="微软雅黑" panose="020B0503020204020204" pitchFamily="34" charset="-122"/>
            </a:endParaRPr>
          </a:p>
          <a:p>
            <a:pPr algn="l"/>
            <a:endParaRPr lang="zh-CN" altLang="en-US" sz="1050" dirty="0">
              <a:latin typeface="微软雅黑" panose="020B0503020204020204" pitchFamily="34" charset="-122"/>
              <a:ea typeface="微软雅黑" panose="020B0503020204020204" pitchFamily="34" charset="-122"/>
            </a:endParaRPr>
          </a:p>
        </p:txBody>
      </p:sp>
      <p:sp>
        <p:nvSpPr>
          <p:cNvPr id="51" name="标题 11"/>
          <p:cNvSpPr txBox="1">
            <a:spLocks/>
          </p:cNvSpPr>
          <p:nvPr/>
        </p:nvSpPr>
        <p:spPr>
          <a:xfrm>
            <a:off x="5844627" y="3778785"/>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50" b="1" dirty="0">
                <a:solidFill>
                  <a:schemeClr val="bg1"/>
                </a:solidFill>
                <a:latin typeface="微软雅黑" panose="020B0503020204020204" pitchFamily="34" charset="-122"/>
                <a:ea typeface="微软雅黑" panose="020B0503020204020204" pitchFamily="34" charset="-122"/>
              </a:rPr>
              <a:t>输入标题</a:t>
            </a:r>
          </a:p>
        </p:txBody>
      </p:sp>
      <p:pic>
        <p:nvPicPr>
          <p:cNvPr id="52" name="Picture 3" descr="C:\Users\ABC\Desktop\GR-010 (2).png"/>
          <p:cNvPicPr>
            <a:picLocks noChangeAspect="1" noChangeArrowheads="1"/>
          </p:cNvPicPr>
          <p:nvPr/>
        </p:nvPicPr>
        <p:blipFill>
          <a:blip r:embed="rId8"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 descr="C:\Users\ABC\Desktop\GR-010 (2).png"/>
          <p:cNvPicPr>
            <a:picLocks noChangeAspect="1" noChangeArrowheads="1"/>
          </p:cNvPicPr>
          <p:nvPr/>
        </p:nvPicPr>
        <p:blipFill>
          <a:blip r:embed="rId9">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54" name="矩形 53"/>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22176059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1000"/>
                                        <p:tgtEl>
                                          <p:spTgt spid="53"/>
                                        </p:tgtEl>
                                      </p:cBhvr>
                                    </p:animEffect>
                                  </p:childTnLst>
                                </p:cTn>
                              </p:par>
                              <p:par>
                                <p:cTn id="8" presetID="1" presetClass="entr" presetSubtype="0" fill="hold" nodeType="withEffect">
                                  <p:stCondLst>
                                    <p:cond delay="0"/>
                                  </p:stCondLst>
                                  <p:childTnLst>
                                    <p:set>
                                      <p:cBhvr>
                                        <p:cTn id="9" dur="1" fill="hold">
                                          <p:stCondLst>
                                            <p:cond delay="0"/>
                                          </p:stCondLst>
                                        </p:cTn>
                                        <p:tgtEl>
                                          <p:spTgt spid="52"/>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52"/>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p:cTn id="16" dur="500" fill="hold"/>
                                        <p:tgtEl>
                                          <p:spTgt spid="54"/>
                                        </p:tgtEl>
                                        <p:attrNameLst>
                                          <p:attrName>ppt_w</p:attrName>
                                        </p:attrNameLst>
                                      </p:cBhvr>
                                      <p:tavLst>
                                        <p:tav tm="0">
                                          <p:val>
                                            <p:fltVal val="0"/>
                                          </p:val>
                                        </p:tav>
                                        <p:tav tm="100000">
                                          <p:val>
                                            <p:strVal val="#ppt_w"/>
                                          </p:val>
                                        </p:tav>
                                      </p:tavLst>
                                    </p:anim>
                                    <p:anim calcmode="lin" valueType="num">
                                      <p:cBhvr>
                                        <p:cTn id="17" dur="500" fill="hold"/>
                                        <p:tgtEl>
                                          <p:spTgt spid="54"/>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par>
                                <p:cTn id="24" presetID="2" presetClass="entr" presetSubtype="4" fill="hold" grpId="0" nodeType="withEffect">
                                  <p:stCondLst>
                                    <p:cond delay="50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ppt_x"/>
                                          </p:val>
                                        </p:tav>
                                        <p:tav tm="100000">
                                          <p:val>
                                            <p:strVal val="#ppt_x"/>
                                          </p:val>
                                        </p:tav>
                                      </p:tavLst>
                                    </p:anim>
                                    <p:anim calcmode="lin" valueType="num">
                                      <p:cBhvr additive="base">
                                        <p:cTn id="27" dur="500" fill="hold"/>
                                        <p:tgtEl>
                                          <p:spTgt spid="2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50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22" presetClass="entr" presetSubtype="4"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down)">
                                      <p:cBhvr>
                                        <p:cTn id="35" dur="500"/>
                                        <p:tgtEl>
                                          <p:spTgt spid="24"/>
                                        </p:tgtEl>
                                      </p:cBhvr>
                                    </p:animEffect>
                                  </p:childTnLst>
                                </p:cTn>
                              </p:par>
                            </p:childTnLst>
                          </p:cTn>
                        </p:par>
                        <p:par>
                          <p:cTn id="36" fill="hold">
                            <p:stCondLst>
                              <p:cond delay="2000"/>
                            </p:stCondLst>
                            <p:childTnLst>
                              <p:par>
                                <p:cTn id="37" presetID="22" presetClass="entr" presetSubtype="4"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down)">
                                      <p:cBhvr>
                                        <p:cTn id="39" dur="500"/>
                                        <p:tgtEl>
                                          <p:spTgt spid="26"/>
                                        </p:tgtEl>
                                      </p:cBhvr>
                                    </p:animEffect>
                                  </p:childTnLst>
                                </p:cTn>
                              </p:par>
                            </p:childTnLst>
                          </p:cTn>
                        </p:par>
                        <p:par>
                          <p:cTn id="40" fill="hold">
                            <p:stCondLst>
                              <p:cond delay="2500"/>
                            </p:stCondLst>
                            <p:childTnLst>
                              <p:par>
                                <p:cTn id="41" presetID="22" presetClass="entr" presetSubtype="8"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left)">
                                      <p:cBhvr>
                                        <p:cTn id="47" dur="500"/>
                                        <p:tgtEl>
                                          <p:spTgt spid="27"/>
                                        </p:tgtEl>
                                      </p:cBhvr>
                                    </p:animEffect>
                                  </p:childTnLst>
                                </p:cTn>
                              </p:par>
                              <p:par>
                                <p:cTn id="48" presetID="1" presetClass="entr" presetSubtype="0" fill="hold" nodeType="withEffect">
                                  <p:stCondLst>
                                    <p:cond delay="500"/>
                                  </p:stCondLst>
                                  <p:childTnLst>
                                    <p:set>
                                      <p:cBhvr>
                                        <p:cTn id="49" dur="1" fill="hold">
                                          <p:stCondLst>
                                            <p:cond delay="0"/>
                                          </p:stCondLst>
                                        </p:cTn>
                                        <p:tgtEl>
                                          <p:spTgt spid="28"/>
                                        </p:tgtEl>
                                        <p:attrNameLst>
                                          <p:attrName>style.visibility</p:attrName>
                                        </p:attrNameLst>
                                      </p:cBhvr>
                                      <p:to>
                                        <p:strVal val="visible"/>
                                      </p:to>
                                    </p:set>
                                  </p:childTnLst>
                                </p:cTn>
                              </p:par>
                              <p:par>
                                <p:cTn id="50" presetID="53" presetClass="entr" presetSubtype="16" fill="hold" nodeType="withEffect">
                                  <p:stCondLst>
                                    <p:cond delay="500"/>
                                  </p:stCondLst>
                                  <p:childTnLst>
                                    <p:set>
                                      <p:cBhvr>
                                        <p:cTn id="51" dur="1" fill="hold">
                                          <p:stCondLst>
                                            <p:cond delay="0"/>
                                          </p:stCondLst>
                                        </p:cTn>
                                        <p:tgtEl>
                                          <p:spTgt spid="28"/>
                                        </p:tgtEl>
                                        <p:attrNameLst>
                                          <p:attrName>style.visibility</p:attrName>
                                        </p:attrNameLst>
                                      </p:cBhvr>
                                      <p:to>
                                        <p:strVal val="visible"/>
                                      </p:to>
                                    </p:set>
                                    <p:anim calcmode="lin" valueType="num">
                                      <p:cBhvr>
                                        <p:cTn id="52" dur="1000" fill="hold"/>
                                        <p:tgtEl>
                                          <p:spTgt spid="28"/>
                                        </p:tgtEl>
                                        <p:attrNameLst>
                                          <p:attrName>ppt_w</p:attrName>
                                        </p:attrNameLst>
                                      </p:cBhvr>
                                      <p:tavLst>
                                        <p:tav tm="0">
                                          <p:val>
                                            <p:fltVal val="0"/>
                                          </p:val>
                                        </p:tav>
                                        <p:tav tm="100000">
                                          <p:val>
                                            <p:strVal val="#ppt_w"/>
                                          </p:val>
                                        </p:tav>
                                      </p:tavLst>
                                    </p:anim>
                                    <p:anim calcmode="lin" valueType="num">
                                      <p:cBhvr>
                                        <p:cTn id="53" dur="1000" fill="hold"/>
                                        <p:tgtEl>
                                          <p:spTgt spid="28"/>
                                        </p:tgtEl>
                                        <p:attrNameLst>
                                          <p:attrName>ppt_h</p:attrName>
                                        </p:attrNameLst>
                                      </p:cBhvr>
                                      <p:tavLst>
                                        <p:tav tm="0">
                                          <p:val>
                                            <p:fltVal val="0"/>
                                          </p:val>
                                        </p:tav>
                                        <p:tav tm="100000">
                                          <p:val>
                                            <p:strVal val="#ppt_h"/>
                                          </p:val>
                                        </p:tav>
                                      </p:tavLst>
                                    </p:anim>
                                    <p:animEffect transition="in" filter="fade">
                                      <p:cBhvr>
                                        <p:cTn id="54" dur="1000"/>
                                        <p:tgtEl>
                                          <p:spTgt spid="28"/>
                                        </p:tgtEl>
                                      </p:cBhvr>
                                    </p:animEffect>
                                  </p:childTnLst>
                                </p:cTn>
                              </p:par>
                              <p:par>
                                <p:cTn id="55" presetID="64" presetClass="path" presetSubtype="0" fill="hold" nodeType="withEffect">
                                  <p:stCondLst>
                                    <p:cond delay="500"/>
                                  </p:stCondLst>
                                  <p:childTnLst>
                                    <p:animMotion origin="layout" path="M 4.4657E-6 3.7037E-6 L -0.71249 -0.67223 " pathEditMode="relative" rAng="0" ptsTypes="AA">
                                      <p:cBhvr>
                                        <p:cTn id="56" dur="1000" spd="-100000" fill="hold"/>
                                        <p:tgtEl>
                                          <p:spTgt spid="28"/>
                                        </p:tgtEl>
                                        <p:attrNameLst>
                                          <p:attrName>ppt_x</p:attrName>
                                          <p:attrName>ppt_y</p:attrName>
                                        </p:attrNameLst>
                                      </p:cBhvr>
                                      <p:rCtr x="-35624" y="-33611"/>
                                    </p:animMotion>
                                  </p:childTnLst>
                                </p:cTn>
                              </p:par>
                              <p:par>
                                <p:cTn id="57" presetID="42" presetClass="entr" presetSubtype="0" fill="hold" grpId="0" nodeType="withEffect">
                                  <p:stCondLst>
                                    <p:cond delay="50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1000"/>
                                        <p:tgtEl>
                                          <p:spTgt spid="31"/>
                                        </p:tgtEl>
                                      </p:cBhvr>
                                    </p:animEffect>
                                    <p:anim calcmode="lin" valueType="num">
                                      <p:cBhvr>
                                        <p:cTn id="60" dur="1000" fill="hold"/>
                                        <p:tgtEl>
                                          <p:spTgt spid="31"/>
                                        </p:tgtEl>
                                        <p:attrNameLst>
                                          <p:attrName>ppt_x</p:attrName>
                                        </p:attrNameLst>
                                      </p:cBhvr>
                                      <p:tavLst>
                                        <p:tav tm="0">
                                          <p:val>
                                            <p:strVal val="#ppt_x"/>
                                          </p:val>
                                        </p:tav>
                                        <p:tav tm="100000">
                                          <p:val>
                                            <p:strVal val="#ppt_x"/>
                                          </p:val>
                                        </p:tav>
                                      </p:tavLst>
                                    </p:anim>
                                    <p:anim calcmode="lin" valueType="num">
                                      <p:cBhvr>
                                        <p:cTn id="61" dur="1000" fill="hold"/>
                                        <p:tgtEl>
                                          <p:spTgt spid="31"/>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50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1000"/>
                                        <p:tgtEl>
                                          <p:spTgt spid="32"/>
                                        </p:tgtEl>
                                      </p:cBhvr>
                                    </p:animEffect>
                                    <p:anim calcmode="lin" valueType="num">
                                      <p:cBhvr>
                                        <p:cTn id="65" dur="1000" fill="hold"/>
                                        <p:tgtEl>
                                          <p:spTgt spid="32"/>
                                        </p:tgtEl>
                                        <p:attrNameLst>
                                          <p:attrName>ppt_x</p:attrName>
                                        </p:attrNameLst>
                                      </p:cBhvr>
                                      <p:tavLst>
                                        <p:tav tm="0">
                                          <p:val>
                                            <p:strVal val="#ppt_x"/>
                                          </p:val>
                                        </p:tav>
                                        <p:tav tm="100000">
                                          <p:val>
                                            <p:strVal val="#ppt_x"/>
                                          </p:val>
                                        </p:tav>
                                      </p:tavLst>
                                    </p:anim>
                                    <p:anim calcmode="lin" valueType="num">
                                      <p:cBhvr>
                                        <p:cTn id="66" dur="1000" fill="hold"/>
                                        <p:tgtEl>
                                          <p:spTgt spid="3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50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1000"/>
                                        <p:tgtEl>
                                          <p:spTgt spid="33"/>
                                        </p:tgtEl>
                                      </p:cBhvr>
                                    </p:animEffect>
                                    <p:anim calcmode="lin" valueType="num">
                                      <p:cBhvr>
                                        <p:cTn id="70" dur="1000" fill="hold"/>
                                        <p:tgtEl>
                                          <p:spTgt spid="33"/>
                                        </p:tgtEl>
                                        <p:attrNameLst>
                                          <p:attrName>ppt_x</p:attrName>
                                        </p:attrNameLst>
                                      </p:cBhvr>
                                      <p:tavLst>
                                        <p:tav tm="0">
                                          <p:val>
                                            <p:strVal val="#ppt_x"/>
                                          </p:val>
                                        </p:tav>
                                        <p:tav tm="100000">
                                          <p:val>
                                            <p:strVal val="#ppt_x"/>
                                          </p:val>
                                        </p:tav>
                                      </p:tavLst>
                                    </p:anim>
                                    <p:anim calcmode="lin" valueType="num">
                                      <p:cBhvr>
                                        <p:cTn id="71" dur="1000" fill="hold"/>
                                        <p:tgtEl>
                                          <p:spTgt spid="33"/>
                                        </p:tgtEl>
                                        <p:attrNameLst>
                                          <p:attrName>ppt_y</p:attrName>
                                        </p:attrNameLst>
                                      </p:cBhvr>
                                      <p:tavLst>
                                        <p:tav tm="0">
                                          <p:val>
                                            <p:strVal val="#ppt_y+.1"/>
                                          </p:val>
                                        </p:tav>
                                        <p:tav tm="100000">
                                          <p:val>
                                            <p:strVal val="#ppt_y"/>
                                          </p:val>
                                        </p:tav>
                                      </p:tavLst>
                                    </p:anim>
                                  </p:childTnLst>
                                </p:cTn>
                              </p:par>
                              <p:par>
                                <p:cTn id="72" presetID="1" presetClass="entr" presetSubtype="0" fill="hold" nodeType="withEffect">
                                  <p:stCondLst>
                                    <p:cond delay="500"/>
                                  </p:stCondLst>
                                  <p:childTnLst>
                                    <p:set>
                                      <p:cBhvr>
                                        <p:cTn id="73" dur="1" fill="hold">
                                          <p:stCondLst>
                                            <p:cond delay="0"/>
                                          </p:stCondLst>
                                        </p:cTn>
                                        <p:tgtEl>
                                          <p:spTgt spid="34"/>
                                        </p:tgtEl>
                                        <p:attrNameLst>
                                          <p:attrName>style.visibility</p:attrName>
                                        </p:attrNameLst>
                                      </p:cBhvr>
                                      <p:to>
                                        <p:strVal val="visible"/>
                                      </p:to>
                                    </p:set>
                                  </p:childTnLst>
                                </p:cTn>
                              </p:par>
                              <p:par>
                                <p:cTn id="74" presetID="53" presetClass="entr" presetSubtype="16" fill="hold" nodeType="withEffect">
                                  <p:stCondLst>
                                    <p:cond delay="500"/>
                                  </p:stCondLst>
                                  <p:childTnLst>
                                    <p:set>
                                      <p:cBhvr>
                                        <p:cTn id="75" dur="1" fill="hold">
                                          <p:stCondLst>
                                            <p:cond delay="0"/>
                                          </p:stCondLst>
                                        </p:cTn>
                                        <p:tgtEl>
                                          <p:spTgt spid="34"/>
                                        </p:tgtEl>
                                        <p:attrNameLst>
                                          <p:attrName>style.visibility</p:attrName>
                                        </p:attrNameLst>
                                      </p:cBhvr>
                                      <p:to>
                                        <p:strVal val="visible"/>
                                      </p:to>
                                    </p:set>
                                    <p:anim calcmode="lin" valueType="num">
                                      <p:cBhvr>
                                        <p:cTn id="76" dur="1000" fill="hold"/>
                                        <p:tgtEl>
                                          <p:spTgt spid="34"/>
                                        </p:tgtEl>
                                        <p:attrNameLst>
                                          <p:attrName>ppt_w</p:attrName>
                                        </p:attrNameLst>
                                      </p:cBhvr>
                                      <p:tavLst>
                                        <p:tav tm="0">
                                          <p:val>
                                            <p:fltVal val="0"/>
                                          </p:val>
                                        </p:tav>
                                        <p:tav tm="100000">
                                          <p:val>
                                            <p:strVal val="#ppt_w"/>
                                          </p:val>
                                        </p:tav>
                                      </p:tavLst>
                                    </p:anim>
                                    <p:anim calcmode="lin" valueType="num">
                                      <p:cBhvr>
                                        <p:cTn id="77" dur="1000" fill="hold"/>
                                        <p:tgtEl>
                                          <p:spTgt spid="34"/>
                                        </p:tgtEl>
                                        <p:attrNameLst>
                                          <p:attrName>ppt_h</p:attrName>
                                        </p:attrNameLst>
                                      </p:cBhvr>
                                      <p:tavLst>
                                        <p:tav tm="0">
                                          <p:val>
                                            <p:fltVal val="0"/>
                                          </p:val>
                                        </p:tav>
                                        <p:tav tm="100000">
                                          <p:val>
                                            <p:strVal val="#ppt_h"/>
                                          </p:val>
                                        </p:tav>
                                      </p:tavLst>
                                    </p:anim>
                                    <p:animEffect transition="in" filter="fade">
                                      <p:cBhvr>
                                        <p:cTn id="78" dur="1000"/>
                                        <p:tgtEl>
                                          <p:spTgt spid="34"/>
                                        </p:tgtEl>
                                      </p:cBhvr>
                                    </p:animEffect>
                                  </p:childTnLst>
                                </p:cTn>
                              </p:par>
                              <p:par>
                                <p:cTn id="79" presetID="64" presetClass="path" presetSubtype="0" fill="hold" nodeType="withEffect">
                                  <p:stCondLst>
                                    <p:cond delay="500"/>
                                  </p:stCondLst>
                                  <p:childTnLst>
                                    <p:animMotion origin="layout" path="M 4.4657E-6 3.7037E-6 L -0.71249 -0.67223 " pathEditMode="relative" rAng="0" ptsTypes="AA">
                                      <p:cBhvr>
                                        <p:cTn id="80" dur="1000" spd="-100000" fill="hold"/>
                                        <p:tgtEl>
                                          <p:spTgt spid="34"/>
                                        </p:tgtEl>
                                        <p:attrNameLst>
                                          <p:attrName>ppt_x</p:attrName>
                                          <p:attrName>ppt_y</p:attrName>
                                        </p:attrNameLst>
                                      </p:cBhvr>
                                      <p:rCtr x="-35624" y="-33611"/>
                                    </p:animMotion>
                                  </p:childTnLst>
                                </p:cTn>
                              </p:par>
                              <p:par>
                                <p:cTn id="81" presetID="42" presetClass="entr" presetSubtype="0" fill="hold" grpId="0" nodeType="withEffect">
                                  <p:stCondLst>
                                    <p:cond delay="50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1000"/>
                                        <p:tgtEl>
                                          <p:spTgt spid="37"/>
                                        </p:tgtEl>
                                      </p:cBhvr>
                                    </p:animEffect>
                                    <p:anim calcmode="lin" valueType="num">
                                      <p:cBhvr>
                                        <p:cTn id="84" dur="1000" fill="hold"/>
                                        <p:tgtEl>
                                          <p:spTgt spid="37"/>
                                        </p:tgtEl>
                                        <p:attrNameLst>
                                          <p:attrName>ppt_x</p:attrName>
                                        </p:attrNameLst>
                                      </p:cBhvr>
                                      <p:tavLst>
                                        <p:tav tm="0">
                                          <p:val>
                                            <p:strVal val="#ppt_x"/>
                                          </p:val>
                                        </p:tav>
                                        <p:tav tm="100000">
                                          <p:val>
                                            <p:strVal val="#ppt_x"/>
                                          </p:val>
                                        </p:tav>
                                      </p:tavLst>
                                    </p:anim>
                                    <p:anim calcmode="lin" valueType="num">
                                      <p:cBhvr>
                                        <p:cTn id="85" dur="1000" fill="hold"/>
                                        <p:tgtEl>
                                          <p:spTgt spid="37"/>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500"/>
                                  </p:stCondLst>
                                  <p:childTnLst>
                                    <p:set>
                                      <p:cBhvr>
                                        <p:cTn id="87" dur="1" fill="hold">
                                          <p:stCondLst>
                                            <p:cond delay="0"/>
                                          </p:stCondLst>
                                        </p:cTn>
                                        <p:tgtEl>
                                          <p:spTgt spid="38"/>
                                        </p:tgtEl>
                                        <p:attrNameLst>
                                          <p:attrName>style.visibility</p:attrName>
                                        </p:attrNameLst>
                                      </p:cBhvr>
                                      <p:to>
                                        <p:strVal val="visible"/>
                                      </p:to>
                                    </p:set>
                                    <p:animEffect transition="in" filter="fade">
                                      <p:cBhvr>
                                        <p:cTn id="88" dur="1000"/>
                                        <p:tgtEl>
                                          <p:spTgt spid="38"/>
                                        </p:tgtEl>
                                      </p:cBhvr>
                                    </p:animEffect>
                                    <p:anim calcmode="lin" valueType="num">
                                      <p:cBhvr>
                                        <p:cTn id="89" dur="1000" fill="hold"/>
                                        <p:tgtEl>
                                          <p:spTgt spid="38"/>
                                        </p:tgtEl>
                                        <p:attrNameLst>
                                          <p:attrName>ppt_x</p:attrName>
                                        </p:attrNameLst>
                                      </p:cBhvr>
                                      <p:tavLst>
                                        <p:tav tm="0">
                                          <p:val>
                                            <p:strVal val="#ppt_x"/>
                                          </p:val>
                                        </p:tav>
                                        <p:tav tm="100000">
                                          <p:val>
                                            <p:strVal val="#ppt_x"/>
                                          </p:val>
                                        </p:tav>
                                      </p:tavLst>
                                    </p:anim>
                                    <p:anim calcmode="lin" valueType="num">
                                      <p:cBhvr>
                                        <p:cTn id="90" dur="1000" fill="hold"/>
                                        <p:tgtEl>
                                          <p:spTgt spid="38"/>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500"/>
                                  </p:stCondLst>
                                  <p:childTnLst>
                                    <p:set>
                                      <p:cBhvr>
                                        <p:cTn id="92" dur="1" fill="hold">
                                          <p:stCondLst>
                                            <p:cond delay="0"/>
                                          </p:stCondLst>
                                        </p:cTn>
                                        <p:tgtEl>
                                          <p:spTgt spid="39"/>
                                        </p:tgtEl>
                                        <p:attrNameLst>
                                          <p:attrName>style.visibility</p:attrName>
                                        </p:attrNameLst>
                                      </p:cBhvr>
                                      <p:to>
                                        <p:strVal val="visible"/>
                                      </p:to>
                                    </p:set>
                                    <p:animEffect transition="in" filter="fade">
                                      <p:cBhvr>
                                        <p:cTn id="93" dur="1000"/>
                                        <p:tgtEl>
                                          <p:spTgt spid="39"/>
                                        </p:tgtEl>
                                      </p:cBhvr>
                                    </p:animEffect>
                                    <p:anim calcmode="lin" valueType="num">
                                      <p:cBhvr>
                                        <p:cTn id="94" dur="1000" fill="hold"/>
                                        <p:tgtEl>
                                          <p:spTgt spid="39"/>
                                        </p:tgtEl>
                                        <p:attrNameLst>
                                          <p:attrName>ppt_x</p:attrName>
                                        </p:attrNameLst>
                                      </p:cBhvr>
                                      <p:tavLst>
                                        <p:tav tm="0">
                                          <p:val>
                                            <p:strVal val="#ppt_x"/>
                                          </p:val>
                                        </p:tav>
                                        <p:tav tm="100000">
                                          <p:val>
                                            <p:strVal val="#ppt_x"/>
                                          </p:val>
                                        </p:tav>
                                      </p:tavLst>
                                    </p:anim>
                                    <p:anim calcmode="lin" valueType="num">
                                      <p:cBhvr>
                                        <p:cTn id="95" dur="1000" fill="hold"/>
                                        <p:tgtEl>
                                          <p:spTgt spid="39"/>
                                        </p:tgtEl>
                                        <p:attrNameLst>
                                          <p:attrName>ppt_y</p:attrName>
                                        </p:attrNameLst>
                                      </p:cBhvr>
                                      <p:tavLst>
                                        <p:tav tm="0">
                                          <p:val>
                                            <p:strVal val="#ppt_y+.1"/>
                                          </p:val>
                                        </p:tav>
                                        <p:tav tm="100000">
                                          <p:val>
                                            <p:strVal val="#ppt_y"/>
                                          </p:val>
                                        </p:tav>
                                      </p:tavLst>
                                    </p:anim>
                                  </p:childTnLst>
                                </p:cTn>
                              </p:par>
                              <p:par>
                                <p:cTn id="96" presetID="1" presetClass="entr" presetSubtype="0" fill="hold" nodeType="withEffect">
                                  <p:stCondLst>
                                    <p:cond delay="500"/>
                                  </p:stCondLst>
                                  <p:childTnLst>
                                    <p:set>
                                      <p:cBhvr>
                                        <p:cTn id="97" dur="1" fill="hold">
                                          <p:stCondLst>
                                            <p:cond delay="0"/>
                                          </p:stCondLst>
                                        </p:cTn>
                                        <p:tgtEl>
                                          <p:spTgt spid="40"/>
                                        </p:tgtEl>
                                        <p:attrNameLst>
                                          <p:attrName>style.visibility</p:attrName>
                                        </p:attrNameLst>
                                      </p:cBhvr>
                                      <p:to>
                                        <p:strVal val="visible"/>
                                      </p:to>
                                    </p:set>
                                  </p:childTnLst>
                                </p:cTn>
                              </p:par>
                              <p:par>
                                <p:cTn id="98" presetID="53" presetClass="entr" presetSubtype="16" fill="hold" nodeType="withEffect">
                                  <p:stCondLst>
                                    <p:cond delay="500"/>
                                  </p:stCondLst>
                                  <p:childTnLst>
                                    <p:set>
                                      <p:cBhvr>
                                        <p:cTn id="99" dur="1" fill="hold">
                                          <p:stCondLst>
                                            <p:cond delay="0"/>
                                          </p:stCondLst>
                                        </p:cTn>
                                        <p:tgtEl>
                                          <p:spTgt spid="40"/>
                                        </p:tgtEl>
                                        <p:attrNameLst>
                                          <p:attrName>style.visibility</p:attrName>
                                        </p:attrNameLst>
                                      </p:cBhvr>
                                      <p:to>
                                        <p:strVal val="visible"/>
                                      </p:to>
                                    </p:set>
                                    <p:anim calcmode="lin" valueType="num">
                                      <p:cBhvr>
                                        <p:cTn id="100" dur="1000" fill="hold"/>
                                        <p:tgtEl>
                                          <p:spTgt spid="40"/>
                                        </p:tgtEl>
                                        <p:attrNameLst>
                                          <p:attrName>ppt_w</p:attrName>
                                        </p:attrNameLst>
                                      </p:cBhvr>
                                      <p:tavLst>
                                        <p:tav tm="0">
                                          <p:val>
                                            <p:fltVal val="0"/>
                                          </p:val>
                                        </p:tav>
                                        <p:tav tm="100000">
                                          <p:val>
                                            <p:strVal val="#ppt_w"/>
                                          </p:val>
                                        </p:tav>
                                      </p:tavLst>
                                    </p:anim>
                                    <p:anim calcmode="lin" valueType="num">
                                      <p:cBhvr>
                                        <p:cTn id="101" dur="1000" fill="hold"/>
                                        <p:tgtEl>
                                          <p:spTgt spid="40"/>
                                        </p:tgtEl>
                                        <p:attrNameLst>
                                          <p:attrName>ppt_h</p:attrName>
                                        </p:attrNameLst>
                                      </p:cBhvr>
                                      <p:tavLst>
                                        <p:tav tm="0">
                                          <p:val>
                                            <p:fltVal val="0"/>
                                          </p:val>
                                        </p:tav>
                                        <p:tav tm="100000">
                                          <p:val>
                                            <p:strVal val="#ppt_h"/>
                                          </p:val>
                                        </p:tav>
                                      </p:tavLst>
                                    </p:anim>
                                    <p:animEffect transition="in" filter="fade">
                                      <p:cBhvr>
                                        <p:cTn id="102" dur="1000"/>
                                        <p:tgtEl>
                                          <p:spTgt spid="40"/>
                                        </p:tgtEl>
                                      </p:cBhvr>
                                    </p:animEffect>
                                  </p:childTnLst>
                                </p:cTn>
                              </p:par>
                              <p:par>
                                <p:cTn id="103" presetID="64" presetClass="path" presetSubtype="0" fill="hold" nodeType="withEffect">
                                  <p:stCondLst>
                                    <p:cond delay="500"/>
                                  </p:stCondLst>
                                  <p:childTnLst>
                                    <p:animMotion origin="layout" path="M 0.00013 0.00116 L -0.7125 -0.67292 " pathEditMode="relative" rAng="0" ptsTypes="AA">
                                      <p:cBhvr>
                                        <p:cTn id="104" dur="1000" spd="-100000" fill="hold"/>
                                        <p:tgtEl>
                                          <p:spTgt spid="40"/>
                                        </p:tgtEl>
                                        <p:attrNameLst>
                                          <p:attrName>ppt_x</p:attrName>
                                          <p:attrName>ppt_y</p:attrName>
                                        </p:attrNameLst>
                                      </p:cBhvr>
                                      <p:rCtr x="-35638" y="-33704"/>
                                    </p:animMotion>
                                  </p:childTnLst>
                                </p:cTn>
                              </p:par>
                              <p:par>
                                <p:cTn id="105" presetID="42" presetClass="entr" presetSubtype="0" fill="hold" grpId="0" nodeType="withEffect">
                                  <p:stCondLst>
                                    <p:cond delay="500"/>
                                  </p:stCondLst>
                                  <p:childTnLst>
                                    <p:set>
                                      <p:cBhvr>
                                        <p:cTn id="106" dur="1" fill="hold">
                                          <p:stCondLst>
                                            <p:cond delay="0"/>
                                          </p:stCondLst>
                                        </p:cTn>
                                        <p:tgtEl>
                                          <p:spTgt spid="43"/>
                                        </p:tgtEl>
                                        <p:attrNameLst>
                                          <p:attrName>style.visibility</p:attrName>
                                        </p:attrNameLst>
                                      </p:cBhvr>
                                      <p:to>
                                        <p:strVal val="visible"/>
                                      </p:to>
                                    </p:set>
                                    <p:animEffect transition="in" filter="fade">
                                      <p:cBhvr>
                                        <p:cTn id="107" dur="1000"/>
                                        <p:tgtEl>
                                          <p:spTgt spid="43"/>
                                        </p:tgtEl>
                                      </p:cBhvr>
                                    </p:animEffect>
                                    <p:anim calcmode="lin" valueType="num">
                                      <p:cBhvr>
                                        <p:cTn id="108" dur="1000" fill="hold"/>
                                        <p:tgtEl>
                                          <p:spTgt spid="43"/>
                                        </p:tgtEl>
                                        <p:attrNameLst>
                                          <p:attrName>ppt_x</p:attrName>
                                        </p:attrNameLst>
                                      </p:cBhvr>
                                      <p:tavLst>
                                        <p:tav tm="0">
                                          <p:val>
                                            <p:strVal val="#ppt_x"/>
                                          </p:val>
                                        </p:tav>
                                        <p:tav tm="100000">
                                          <p:val>
                                            <p:strVal val="#ppt_x"/>
                                          </p:val>
                                        </p:tav>
                                      </p:tavLst>
                                    </p:anim>
                                    <p:anim calcmode="lin" valueType="num">
                                      <p:cBhvr>
                                        <p:cTn id="109" dur="1000" fill="hold"/>
                                        <p:tgtEl>
                                          <p:spTgt spid="43"/>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44"/>
                                        </p:tgtEl>
                                        <p:attrNameLst>
                                          <p:attrName>style.visibility</p:attrName>
                                        </p:attrNameLst>
                                      </p:cBhvr>
                                      <p:to>
                                        <p:strVal val="visible"/>
                                      </p:to>
                                    </p:set>
                                    <p:animEffect transition="in" filter="fade">
                                      <p:cBhvr>
                                        <p:cTn id="112" dur="1000"/>
                                        <p:tgtEl>
                                          <p:spTgt spid="44"/>
                                        </p:tgtEl>
                                      </p:cBhvr>
                                    </p:animEffect>
                                    <p:anim calcmode="lin" valueType="num">
                                      <p:cBhvr>
                                        <p:cTn id="113" dur="1000" fill="hold"/>
                                        <p:tgtEl>
                                          <p:spTgt spid="44"/>
                                        </p:tgtEl>
                                        <p:attrNameLst>
                                          <p:attrName>ppt_x</p:attrName>
                                        </p:attrNameLst>
                                      </p:cBhvr>
                                      <p:tavLst>
                                        <p:tav tm="0">
                                          <p:val>
                                            <p:strVal val="#ppt_x"/>
                                          </p:val>
                                        </p:tav>
                                        <p:tav tm="100000">
                                          <p:val>
                                            <p:strVal val="#ppt_x"/>
                                          </p:val>
                                        </p:tav>
                                      </p:tavLst>
                                    </p:anim>
                                    <p:anim calcmode="lin" valueType="num">
                                      <p:cBhvr>
                                        <p:cTn id="114" dur="1000" fill="hold"/>
                                        <p:tgtEl>
                                          <p:spTgt spid="44"/>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500"/>
                                  </p:stCondLst>
                                  <p:childTnLst>
                                    <p:set>
                                      <p:cBhvr>
                                        <p:cTn id="116" dur="1" fill="hold">
                                          <p:stCondLst>
                                            <p:cond delay="0"/>
                                          </p:stCondLst>
                                        </p:cTn>
                                        <p:tgtEl>
                                          <p:spTgt spid="45"/>
                                        </p:tgtEl>
                                        <p:attrNameLst>
                                          <p:attrName>style.visibility</p:attrName>
                                        </p:attrNameLst>
                                      </p:cBhvr>
                                      <p:to>
                                        <p:strVal val="visible"/>
                                      </p:to>
                                    </p:set>
                                    <p:animEffect transition="in" filter="fade">
                                      <p:cBhvr>
                                        <p:cTn id="117" dur="1000"/>
                                        <p:tgtEl>
                                          <p:spTgt spid="45"/>
                                        </p:tgtEl>
                                      </p:cBhvr>
                                    </p:animEffect>
                                    <p:anim calcmode="lin" valueType="num">
                                      <p:cBhvr>
                                        <p:cTn id="118" dur="1000" fill="hold"/>
                                        <p:tgtEl>
                                          <p:spTgt spid="45"/>
                                        </p:tgtEl>
                                        <p:attrNameLst>
                                          <p:attrName>ppt_x</p:attrName>
                                        </p:attrNameLst>
                                      </p:cBhvr>
                                      <p:tavLst>
                                        <p:tav tm="0">
                                          <p:val>
                                            <p:strVal val="#ppt_x"/>
                                          </p:val>
                                        </p:tav>
                                        <p:tav tm="100000">
                                          <p:val>
                                            <p:strVal val="#ppt_x"/>
                                          </p:val>
                                        </p:tav>
                                      </p:tavLst>
                                    </p:anim>
                                    <p:anim calcmode="lin" valueType="num">
                                      <p:cBhvr>
                                        <p:cTn id="119" dur="1000" fill="hold"/>
                                        <p:tgtEl>
                                          <p:spTgt spid="45"/>
                                        </p:tgtEl>
                                        <p:attrNameLst>
                                          <p:attrName>ppt_y</p:attrName>
                                        </p:attrNameLst>
                                      </p:cBhvr>
                                      <p:tavLst>
                                        <p:tav tm="0">
                                          <p:val>
                                            <p:strVal val="#ppt_y+.1"/>
                                          </p:val>
                                        </p:tav>
                                        <p:tav tm="100000">
                                          <p:val>
                                            <p:strVal val="#ppt_y"/>
                                          </p:val>
                                        </p:tav>
                                      </p:tavLst>
                                    </p:anim>
                                  </p:childTnLst>
                                </p:cTn>
                              </p:par>
                              <p:par>
                                <p:cTn id="120" presetID="1" presetClass="entr" presetSubtype="0" fill="hold" nodeType="withEffect">
                                  <p:stCondLst>
                                    <p:cond delay="500"/>
                                  </p:stCondLst>
                                  <p:childTnLst>
                                    <p:set>
                                      <p:cBhvr>
                                        <p:cTn id="121" dur="1" fill="hold">
                                          <p:stCondLst>
                                            <p:cond delay="0"/>
                                          </p:stCondLst>
                                        </p:cTn>
                                        <p:tgtEl>
                                          <p:spTgt spid="46"/>
                                        </p:tgtEl>
                                        <p:attrNameLst>
                                          <p:attrName>style.visibility</p:attrName>
                                        </p:attrNameLst>
                                      </p:cBhvr>
                                      <p:to>
                                        <p:strVal val="visible"/>
                                      </p:to>
                                    </p:set>
                                  </p:childTnLst>
                                </p:cTn>
                              </p:par>
                              <p:par>
                                <p:cTn id="122" presetID="53" presetClass="entr" presetSubtype="16" fill="hold" nodeType="withEffect">
                                  <p:stCondLst>
                                    <p:cond delay="500"/>
                                  </p:stCondLst>
                                  <p:childTnLst>
                                    <p:set>
                                      <p:cBhvr>
                                        <p:cTn id="123" dur="1" fill="hold">
                                          <p:stCondLst>
                                            <p:cond delay="0"/>
                                          </p:stCondLst>
                                        </p:cTn>
                                        <p:tgtEl>
                                          <p:spTgt spid="46"/>
                                        </p:tgtEl>
                                        <p:attrNameLst>
                                          <p:attrName>style.visibility</p:attrName>
                                        </p:attrNameLst>
                                      </p:cBhvr>
                                      <p:to>
                                        <p:strVal val="visible"/>
                                      </p:to>
                                    </p:set>
                                    <p:anim calcmode="lin" valueType="num">
                                      <p:cBhvr>
                                        <p:cTn id="124" dur="1000" fill="hold"/>
                                        <p:tgtEl>
                                          <p:spTgt spid="46"/>
                                        </p:tgtEl>
                                        <p:attrNameLst>
                                          <p:attrName>ppt_w</p:attrName>
                                        </p:attrNameLst>
                                      </p:cBhvr>
                                      <p:tavLst>
                                        <p:tav tm="0">
                                          <p:val>
                                            <p:fltVal val="0"/>
                                          </p:val>
                                        </p:tav>
                                        <p:tav tm="100000">
                                          <p:val>
                                            <p:strVal val="#ppt_w"/>
                                          </p:val>
                                        </p:tav>
                                      </p:tavLst>
                                    </p:anim>
                                    <p:anim calcmode="lin" valueType="num">
                                      <p:cBhvr>
                                        <p:cTn id="125" dur="1000" fill="hold"/>
                                        <p:tgtEl>
                                          <p:spTgt spid="46"/>
                                        </p:tgtEl>
                                        <p:attrNameLst>
                                          <p:attrName>ppt_h</p:attrName>
                                        </p:attrNameLst>
                                      </p:cBhvr>
                                      <p:tavLst>
                                        <p:tav tm="0">
                                          <p:val>
                                            <p:fltVal val="0"/>
                                          </p:val>
                                        </p:tav>
                                        <p:tav tm="100000">
                                          <p:val>
                                            <p:strVal val="#ppt_h"/>
                                          </p:val>
                                        </p:tav>
                                      </p:tavLst>
                                    </p:anim>
                                    <p:animEffect transition="in" filter="fade">
                                      <p:cBhvr>
                                        <p:cTn id="126" dur="1000"/>
                                        <p:tgtEl>
                                          <p:spTgt spid="46"/>
                                        </p:tgtEl>
                                      </p:cBhvr>
                                    </p:animEffect>
                                  </p:childTnLst>
                                </p:cTn>
                              </p:par>
                              <p:par>
                                <p:cTn id="127" presetID="64" presetClass="path" presetSubtype="0" fill="hold" nodeType="withEffect">
                                  <p:stCondLst>
                                    <p:cond delay="500"/>
                                  </p:stCondLst>
                                  <p:childTnLst>
                                    <p:animMotion origin="layout" path="M 4.4657E-6 3.7037E-6 L -0.71249 -0.67223 " pathEditMode="relative" rAng="0" ptsTypes="AA">
                                      <p:cBhvr>
                                        <p:cTn id="128" dur="1000" spd="-100000" fill="hold"/>
                                        <p:tgtEl>
                                          <p:spTgt spid="46"/>
                                        </p:tgtEl>
                                        <p:attrNameLst>
                                          <p:attrName>ppt_x</p:attrName>
                                          <p:attrName>ppt_y</p:attrName>
                                        </p:attrNameLst>
                                      </p:cBhvr>
                                      <p:rCtr x="-35624" y="-33611"/>
                                    </p:animMotion>
                                  </p:childTnLst>
                                </p:cTn>
                              </p:par>
                              <p:par>
                                <p:cTn id="129" presetID="42" presetClass="entr" presetSubtype="0" fill="hold" grpId="0" nodeType="withEffect">
                                  <p:stCondLst>
                                    <p:cond delay="500"/>
                                  </p:stCondLst>
                                  <p:childTnLst>
                                    <p:set>
                                      <p:cBhvr>
                                        <p:cTn id="130" dur="1" fill="hold">
                                          <p:stCondLst>
                                            <p:cond delay="0"/>
                                          </p:stCondLst>
                                        </p:cTn>
                                        <p:tgtEl>
                                          <p:spTgt spid="49"/>
                                        </p:tgtEl>
                                        <p:attrNameLst>
                                          <p:attrName>style.visibility</p:attrName>
                                        </p:attrNameLst>
                                      </p:cBhvr>
                                      <p:to>
                                        <p:strVal val="visible"/>
                                      </p:to>
                                    </p:set>
                                    <p:animEffect transition="in" filter="fade">
                                      <p:cBhvr>
                                        <p:cTn id="131" dur="1000"/>
                                        <p:tgtEl>
                                          <p:spTgt spid="49"/>
                                        </p:tgtEl>
                                      </p:cBhvr>
                                    </p:animEffect>
                                    <p:anim calcmode="lin" valueType="num">
                                      <p:cBhvr>
                                        <p:cTn id="132" dur="1000" fill="hold"/>
                                        <p:tgtEl>
                                          <p:spTgt spid="49"/>
                                        </p:tgtEl>
                                        <p:attrNameLst>
                                          <p:attrName>ppt_x</p:attrName>
                                        </p:attrNameLst>
                                      </p:cBhvr>
                                      <p:tavLst>
                                        <p:tav tm="0">
                                          <p:val>
                                            <p:strVal val="#ppt_x"/>
                                          </p:val>
                                        </p:tav>
                                        <p:tav tm="100000">
                                          <p:val>
                                            <p:strVal val="#ppt_x"/>
                                          </p:val>
                                        </p:tav>
                                      </p:tavLst>
                                    </p:anim>
                                    <p:anim calcmode="lin" valueType="num">
                                      <p:cBhvr>
                                        <p:cTn id="133" dur="1000" fill="hold"/>
                                        <p:tgtEl>
                                          <p:spTgt spid="49"/>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500"/>
                                  </p:stCondLst>
                                  <p:childTnLst>
                                    <p:set>
                                      <p:cBhvr>
                                        <p:cTn id="135" dur="1" fill="hold">
                                          <p:stCondLst>
                                            <p:cond delay="0"/>
                                          </p:stCondLst>
                                        </p:cTn>
                                        <p:tgtEl>
                                          <p:spTgt spid="50"/>
                                        </p:tgtEl>
                                        <p:attrNameLst>
                                          <p:attrName>style.visibility</p:attrName>
                                        </p:attrNameLst>
                                      </p:cBhvr>
                                      <p:to>
                                        <p:strVal val="visible"/>
                                      </p:to>
                                    </p:set>
                                    <p:animEffect transition="in" filter="fade">
                                      <p:cBhvr>
                                        <p:cTn id="136" dur="1000"/>
                                        <p:tgtEl>
                                          <p:spTgt spid="50"/>
                                        </p:tgtEl>
                                      </p:cBhvr>
                                    </p:animEffect>
                                    <p:anim calcmode="lin" valueType="num">
                                      <p:cBhvr>
                                        <p:cTn id="137" dur="1000" fill="hold"/>
                                        <p:tgtEl>
                                          <p:spTgt spid="50"/>
                                        </p:tgtEl>
                                        <p:attrNameLst>
                                          <p:attrName>ppt_x</p:attrName>
                                        </p:attrNameLst>
                                      </p:cBhvr>
                                      <p:tavLst>
                                        <p:tav tm="0">
                                          <p:val>
                                            <p:strVal val="#ppt_x"/>
                                          </p:val>
                                        </p:tav>
                                        <p:tav tm="100000">
                                          <p:val>
                                            <p:strVal val="#ppt_x"/>
                                          </p:val>
                                        </p:tav>
                                      </p:tavLst>
                                    </p:anim>
                                    <p:anim calcmode="lin" valueType="num">
                                      <p:cBhvr>
                                        <p:cTn id="138" dur="1000" fill="hold"/>
                                        <p:tgtEl>
                                          <p:spTgt spid="50"/>
                                        </p:tgtEl>
                                        <p:attrNameLst>
                                          <p:attrName>ppt_y</p:attrName>
                                        </p:attrNameLst>
                                      </p:cBhvr>
                                      <p:tavLst>
                                        <p:tav tm="0">
                                          <p:val>
                                            <p:strVal val="#ppt_y+.1"/>
                                          </p:val>
                                        </p:tav>
                                        <p:tav tm="100000">
                                          <p:val>
                                            <p:strVal val="#ppt_y"/>
                                          </p:val>
                                        </p:tav>
                                      </p:tavLst>
                                    </p:anim>
                                  </p:childTnLst>
                                </p:cTn>
                              </p:par>
                              <p:par>
                                <p:cTn id="139" presetID="42" presetClass="entr" presetSubtype="0" fill="hold" grpId="0" nodeType="withEffect">
                                  <p:stCondLst>
                                    <p:cond delay="500"/>
                                  </p:stCondLst>
                                  <p:childTnLst>
                                    <p:set>
                                      <p:cBhvr>
                                        <p:cTn id="140" dur="1" fill="hold">
                                          <p:stCondLst>
                                            <p:cond delay="0"/>
                                          </p:stCondLst>
                                        </p:cTn>
                                        <p:tgtEl>
                                          <p:spTgt spid="51"/>
                                        </p:tgtEl>
                                        <p:attrNameLst>
                                          <p:attrName>style.visibility</p:attrName>
                                        </p:attrNameLst>
                                      </p:cBhvr>
                                      <p:to>
                                        <p:strVal val="visible"/>
                                      </p:to>
                                    </p:set>
                                    <p:animEffect transition="in" filter="fade">
                                      <p:cBhvr>
                                        <p:cTn id="141" dur="1000"/>
                                        <p:tgtEl>
                                          <p:spTgt spid="51"/>
                                        </p:tgtEl>
                                      </p:cBhvr>
                                    </p:animEffect>
                                    <p:anim calcmode="lin" valueType="num">
                                      <p:cBhvr>
                                        <p:cTn id="142" dur="1000" fill="hold"/>
                                        <p:tgtEl>
                                          <p:spTgt spid="51"/>
                                        </p:tgtEl>
                                        <p:attrNameLst>
                                          <p:attrName>ppt_x</p:attrName>
                                        </p:attrNameLst>
                                      </p:cBhvr>
                                      <p:tavLst>
                                        <p:tav tm="0">
                                          <p:val>
                                            <p:strVal val="#ppt_x"/>
                                          </p:val>
                                        </p:tav>
                                        <p:tav tm="100000">
                                          <p:val>
                                            <p:strVal val="#ppt_x"/>
                                          </p:val>
                                        </p:tav>
                                      </p:tavLst>
                                    </p:anim>
                                    <p:anim calcmode="lin" valueType="num">
                                      <p:cBhvr>
                                        <p:cTn id="143"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P spid="23" grpId="0"/>
      <p:bldP spid="31" grpId="0"/>
      <p:bldP spid="32" grpId="0"/>
      <p:bldP spid="33" grpId="0"/>
      <p:bldP spid="37" grpId="0"/>
      <p:bldP spid="38" grpId="0"/>
      <p:bldP spid="39" grpId="0"/>
      <p:bldP spid="43" grpId="0"/>
      <p:bldP spid="44" grpId="0"/>
      <p:bldP spid="45" grpId="0"/>
      <p:bldP spid="49" grpId="0"/>
      <p:bldP spid="50" grpId="0"/>
      <p:bldP spid="51" grpId="0"/>
      <p:bldP spid="54"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 name="任意多边形 59"/>
          <p:cNvSpPr/>
          <p:nvPr/>
        </p:nvSpPr>
        <p:spPr>
          <a:xfrm>
            <a:off x="-24056" y="2520185"/>
            <a:ext cx="9177704" cy="95367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61" name="组合 60"/>
          <p:cNvGrpSpPr/>
          <p:nvPr/>
        </p:nvGrpSpPr>
        <p:grpSpPr>
          <a:xfrm>
            <a:off x="1222840" y="2322532"/>
            <a:ext cx="502789" cy="453321"/>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62" name="组合 61"/>
            <p:cNvGrpSpPr/>
            <p:nvPr/>
          </p:nvGrpSpPr>
          <p:grpSpPr>
            <a:xfrm>
              <a:off x="5424755" y="1340768"/>
              <a:ext cx="670560" cy="604586"/>
              <a:chOff x="3720691" y="2824413"/>
              <a:chExt cx="1341120" cy="1209172"/>
            </a:xfrm>
            <a:grpFill/>
          </p:grpSpPr>
          <p:sp>
            <p:nvSpPr>
              <p:cNvPr id="6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6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63"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66" name="Freeform 126"/>
          <p:cNvSpPr>
            <a:spLocks noChangeAspect="1" noEditPoints="1"/>
          </p:cNvSpPr>
          <p:nvPr/>
        </p:nvSpPr>
        <p:spPr bwMode="auto">
          <a:xfrm>
            <a:off x="1372691" y="2412633"/>
            <a:ext cx="200874" cy="251355"/>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solidFill>
                <a:schemeClr val="tx1">
                  <a:lumMod val="65000"/>
                  <a:lumOff val="35000"/>
                </a:schemeClr>
              </a:solidFill>
              <a:latin typeface="Arial" panose="020B0604020202020204" pitchFamily="34" charset="0"/>
              <a:cs typeface="Arial" panose="020B0604020202020204" pitchFamily="34" charset="0"/>
            </a:endParaRPr>
          </a:p>
        </p:txBody>
      </p:sp>
      <p:grpSp>
        <p:nvGrpSpPr>
          <p:cNvPr id="67" name="组合 66"/>
          <p:cNvGrpSpPr/>
          <p:nvPr/>
        </p:nvGrpSpPr>
        <p:grpSpPr>
          <a:xfrm>
            <a:off x="2774415" y="2333466"/>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69" name="组合 68"/>
            <p:cNvGrpSpPr/>
            <p:nvPr/>
          </p:nvGrpSpPr>
          <p:grpSpPr>
            <a:xfrm>
              <a:off x="5424755" y="1340768"/>
              <a:ext cx="670560" cy="604586"/>
              <a:chOff x="3720691" y="2824413"/>
              <a:chExt cx="1341120" cy="1209172"/>
            </a:xfrm>
            <a:grpFill/>
          </p:grpSpPr>
          <p:sp>
            <p:nvSpPr>
              <p:cNvPr id="7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7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73"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grpSp>
        <p:nvGrpSpPr>
          <p:cNvPr id="76" name="组合 75"/>
          <p:cNvGrpSpPr/>
          <p:nvPr/>
        </p:nvGrpSpPr>
        <p:grpSpPr>
          <a:xfrm>
            <a:off x="4355692" y="2759958"/>
            <a:ext cx="502789" cy="453321"/>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77" name="组合 76"/>
            <p:cNvGrpSpPr/>
            <p:nvPr/>
          </p:nvGrpSpPr>
          <p:grpSpPr>
            <a:xfrm>
              <a:off x="5424755" y="1340768"/>
              <a:ext cx="670560" cy="604586"/>
              <a:chOff x="3720691" y="2824413"/>
              <a:chExt cx="1341120" cy="1209172"/>
            </a:xfrm>
            <a:grpFill/>
          </p:grpSpPr>
          <p:sp>
            <p:nvSpPr>
              <p:cNvPr id="7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8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78"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grpSp>
        <p:nvGrpSpPr>
          <p:cNvPr id="82" name="组合 81"/>
          <p:cNvGrpSpPr/>
          <p:nvPr/>
        </p:nvGrpSpPr>
        <p:grpSpPr>
          <a:xfrm>
            <a:off x="5797458" y="3121959"/>
            <a:ext cx="502789" cy="453321"/>
            <a:chOff x="5424755" y="1340768"/>
            <a:chExt cx="670560" cy="604586"/>
          </a:xfrm>
          <a:blipFill dpi="0" rotWithShape="1">
            <a:blip r:embed="rId6">
              <a:extLst>
                <a:ext uri="{28A0092B-C50C-407E-A947-70E740481C1C}">
                  <a14:useLocalDpi xmlns:a14="http://schemas.microsoft.com/office/drawing/2010/main" val="0"/>
                </a:ext>
              </a:extLst>
            </a:blip>
            <a:srcRect/>
            <a:stretch>
              <a:fillRect/>
            </a:stretch>
          </a:blipFill>
        </p:grpSpPr>
        <p:grpSp>
          <p:nvGrpSpPr>
            <p:cNvPr id="83" name="组合 82"/>
            <p:cNvGrpSpPr/>
            <p:nvPr/>
          </p:nvGrpSpPr>
          <p:grpSpPr>
            <a:xfrm>
              <a:off x="5424755" y="1340768"/>
              <a:ext cx="670560" cy="604586"/>
              <a:chOff x="3720691" y="2824413"/>
              <a:chExt cx="1341120" cy="1209172"/>
            </a:xfrm>
            <a:grpFill/>
          </p:grpSpPr>
          <p:sp>
            <p:nvSpPr>
              <p:cNvPr id="8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8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84"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grpSp>
        <p:nvGrpSpPr>
          <p:cNvPr id="87" name="组合 86"/>
          <p:cNvGrpSpPr/>
          <p:nvPr/>
        </p:nvGrpSpPr>
        <p:grpSpPr>
          <a:xfrm>
            <a:off x="7309233" y="3229943"/>
            <a:ext cx="502789" cy="453321"/>
            <a:chOff x="5424755" y="1340768"/>
            <a:chExt cx="670560" cy="604586"/>
          </a:xfrm>
          <a:blipFill dpi="0" rotWithShape="1">
            <a:blip r:embed="rId7">
              <a:extLst>
                <a:ext uri="{28A0092B-C50C-407E-A947-70E740481C1C}">
                  <a14:useLocalDpi xmlns:a14="http://schemas.microsoft.com/office/drawing/2010/main" val="0"/>
                </a:ext>
              </a:extLst>
            </a:blip>
            <a:srcRect/>
            <a:stretch>
              <a:fillRect/>
            </a:stretch>
          </a:blipFill>
        </p:grpSpPr>
        <p:grpSp>
          <p:nvGrpSpPr>
            <p:cNvPr id="88" name="组合 87"/>
            <p:cNvGrpSpPr/>
            <p:nvPr/>
          </p:nvGrpSpPr>
          <p:grpSpPr>
            <a:xfrm>
              <a:off x="5424755" y="1340768"/>
              <a:ext cx="670560" cy="604586"/>
              <a:chOff x="3720691" y="2824413"/>
              <a:chExt cx="1341120" cy="1209172"/>
            </a:xfrm>
            <a:grpFill/>
          </p:grpSpPr>
          <p:sp>
            <p:nvSpPr>
              <p:cNvPr id="90"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91"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89"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92" name="Freeform 261"/>
          <p:cNvSpPr>
            <a:spLocks/>
          </p:cNvSpPr>
          <p:nvPr/>
        </p:nvSpPr>
        <p:spPr bwMode="auto">
          <a:xfrm>
            <a:off x="2902532" y="2446265"/>
            <a:ext cx="244343" cy="244343"/>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solidFill>
                <a:schemeClr val="tx1">
                  <a:lumMod val="65000"/>
                  <a:lumOff val="35000"/>
                </a:schemeClr>
              </a:solidFill>
            </a:endParaRPr>
          </a:p>
        </p:txBody>
      </p:sp>
      <p:grpSp>
        <p:nvGrpSpPr>
          <p:cNvPr id="93" name="组合 92"/>
          <p:cNvGrpSpPr>
            <a:grpSpLocks noChangeAspect="1"/>
          </p:cNvGrpSpPr>
          <p:nvPr/>
        </p:nvGrpSpPr>
        <p:grpSpPr>
          <a:xfrm>
            <a:off x="4477224" y="2847940"/>
            <a:ext cx="265649" cy="227877"/>
            <a:chOff x="5084763" y="971548"/>
            <a:chExt cx="323865" cy="277813"/>
          </a:xfrm>
          <a:solidFill>
            <a:schemeClr val="bg1"/>
          </a:solidFill>
        </p:grpSpPr>
        <p:sp>
          <p:nvSpPr>
            <p:cNvPr id="94"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95"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96"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grpSp>
      <p:sp>
        <p:nvSpPr>
          <p:cNvPr id="97" name="Freeform 9"/>
          <p:cNvSpPr>
            <a:spLocks noEditPoints="1"/>
          </p:cNvSpPr>
          <p:nvPr/>
        </p:nvSpPr>
        <p:spPr bwMode="auto">
          <a:xfrm rot="19469485">
            <a:off x="5902901" y="3181582"/>
            <a:ext cx="283701" cy="302301"/>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solidFill>
          <a:ln>
            <a:noFill/>
          </a:ln>
        </p:spPr>
        <p:txBody>
          <a:bodyPr vert="horz" wrap="square" lIns="68562" tIns="34281" rIns="68562" bIns="34281" numCol="1" anchor="t" anchorCtr="0" compatLnSpc="1">
            <a:prstTxWarp prst="textNoShape">
              <a:avLst/>
            </a:prstTxWarp>
          </a:bodyPr>
          <a:lstStyle/>
          <a:p>
            <a:endParaRPr lang="zh-CN" altLang="en-US" sz="1200">
              <a:solidFill>
                <a:schemeClr val="tx1">
                  <a:lumMod val="65000"/>
                  <a:lumOff val="35000"/>
                </a:schemeClr>
              </a:solidFill>
            </a:endParaRPr>
          </a:p>
        </p:txBody>
      </p:sp>
      <p:sp>
        <p:nvSpPr>
          <p:cNvPr id="98" name="Freeform 206"/>
          <p:cNvSpPr>
            <a:spLocks noChangeAspect="1" noEditPoints="1"/>
          </p:cNvSpPr>
          <p:nvPr/>
        </p:nvSpPr>
        <p:spPr bwMode="auto">
          <a:xfrm>
            <a:off x="7448540" y="3305194"/>
            <a:ext cx="228407" cy="27609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200">
              <a:solidFill>
                <a:schemeClr val="tx1">
                  <a:lumMod val="65000"/>
                  <a:lumOff val="35000"/>
                </a:schemeClr>
              </a:solidFill>
              <a:latin typeface="Arial" panose="020B0604020202020204" pitchFamily="34" charset="0"/>
              <a:cs typeface="Arial" panose="020B0604020202020204" pitchFamily="34" charset="0"/>
            </a:endParaRPr>
          </a:p>
        </p:txBody>
      </p:sp>
      <p:sp>
        <p:nvSpPr>
          <p:cNvPr id="99" name="矩形 98"/>
          <p:cNvSpPr/>
          <p:nvPr/>
        </p:nvSpPr>
        <p:spPr>
          <a:xfrm>
            <a:off x="605634" y="2897421"/>
            <a:ext cx="1665841" cy="702756"/>
          </a:xfrm>
          <a:prstGeom prst="rect">
            <a:avLst/>
          </a:prstGeom>
        </p:spPr>
        <p:txBody>
          <a:bodyPr wrap="none">
            <a:spAutoFit/>
          </a:bodyPr>
          <a:lstStyle/>
          <a:p>
            <a:pPr algn="ctr">
              <a:spcBef>
                <a:spcPct val="0"/>
              </a:spcBef>
              <a:buFont typeface="Arial" charset="0"/>
              <a:buNone/>
            </a:pP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a:t>
            </a:r>
          </a:p>
        </p:txBody>
      </p:sp>
      <p:sp>
        <p:nvSpPr>
          <p:cNvPr id="100" name="矩形 99"/>
          <p:cNvSpPr/>
          <p:nvPr/>
        </p:nvSpPr>
        <p:spPr>
          <a:xfrm>
            <a:off x="2174071" y="2917224"/>
            <a:ext cx="1665841" cy="702756"/>
          </a:xfrm>
          <a:prstGeom prst="rect">
            <a:avLst/>
          </a:prstGeom>
        </p:spPr>
        <p:txBody>
          <a:bodyPr wrap="none">
            <a:spAutoFit/>
          </a:bodyPr>
          <a:lstStyle/>
          <a:p>
            <a:pPr algn="ctr">
              <a:spcBef>
                <a:spcPct val="0"/>
              </a:spcBef>
              <a:buFont typeface="Arial" charset="0"/>
              <a:buNone/>
            </a:pP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a:t>
            </a:r>
          </a:p>
        </p:txBody>
      </p:sp>
      <p:sp>
        <p:nvSpPr>
          <p:cNvPr id="101" name="矩形 100"/>
          <p:cNvSpPr/>
          <p:nvPr/>
        </p:nvSpPr>
        <p:spPr>
          <a:xfrm>
            <a:off x="3739332" y="3295168"/>
            <a:ext cx="1665841" cy="702756"/>
          </a:xfrm>
          <a:prstGeom prst="rect">
            <a:avLst/>
          </a:prstGeom>
        </p:spPr>
        <p:txBody>
          <a:bodyPr wrap="none">
            <a:spAutoFit/>
          </a:bodyPr>
          <a:lstStyle/>
          <a:p>
            <a:pPr algn="ctr">
              <a:spcBef>
                <a:spcPct val="0"/>
              </a:spcBef>
              <a:buFont typeface="Arial" charset="0"/>
              <a:buNone/>
            </a:pP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a:t>
            </a:r>
          </a:p>
        </p:txBody>
      </p:sp>
      <p:sp>
        <p:nvSpPr>
          <p:cNvPr id="102" name="矩形 101"/>
          <p:cNvSpPr/>
          <p:nvPr/>
        </p:nvSpPr>
        <p:spPr>
          <a:xfrm>
            <a:off x="5197115" y="2287624"/>
            <a:ext cx="1665841" cy="702756"/>
          </a:xfrm>
          <a:prstGeom prst="rect">
            <a:avLst/>
          </a:prstGeom>
        </p:spPr>
        <p:txBody>
          <a:bodyPr wrap="none">
            <a:spAutoFit/>
          </a:bodyPr>
          <a:lstStyle/>
          <a:p>
            <a:pPr algn="ctr">
              <a:spcBef>
                <a:spcPct val="0"/>
              </a:spcBef>
              <a:buFont typeface="Arial" charset="0"/>
              <a:buNone/>
            </a:pP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a:t>
            </a:r>
          </a:p>
        </p:txBody>
      </p:sp>
      <p:sp>
        <p:nvSpPr>
          <p:cNvPr id="103" name="矩形 102"/>
          <p:cNvSpPr/>
          <p:nvPr/>
        </p:nvSpPr>
        <p:spPr>
          <a:xfrm>
            <a:off x="6708889" y="2377305"/>
            <a:ext cx="1665841" cy="702756"/>
          </a:xfrm>
          <a:prstGeom prst="rect">
            <a:avLst/>
          </a:prstGeom>
        </p:spPr>
        <p:txBody>
          <a:bodyPr wrap="none">
            <a:spAutoFit/>
          </a:bodyPr>
          <a:lstStyle/>
          <a:p>
            <a:pPr algn="ctr">
              <a:spcBef>
                <a:spcPct val="0"/>
              </a:spcBef>
              <a:buFont typeface="Arial" charset="0"/>
              <a:buNone/>
            </a:pP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bg1"/>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a:t>
            </a:r>
          </a:p>
        </p:txBody>
      </p:sp>
      <p:grpSp>
        <p:nvGrpSpPr>
          <p:cNvPr id="104" name="组合 103"/>
          <p:cNvGrpSpPr/>
          <p:nvPr/>
        </p:nvGrpSpPr>
        <p:grpSpPr>
          <a:xfrm>
            <a:off x="8027484" y="2303103"/>
            <a:ext cx="208734" cy="138347"/>
            <a:chOff x="9482595" y="2565731"/>
            <a:chExt cx="278384" cy="184511"/>
          </a:xfrm>
          <a:blipFill dpi="0" rotWithShape="1">
            <a:blip r:embed="rId6">
              <a:extLst>
                <a:ext uri="{28A0092B-C50C-407E-A947-70E740481C1C}">
                  <a14:useLocalDpi xmlns:a14="http://schemas.microsoft.com/office/drawing/2010/main" val="0"/>
                </a:ext>
              </a:extLst>
            </a:blip>
            <a:srcRect/>
            <a:stretch>
              <a:fillRect/>
            </a:stretch>
          </a:blipFill>
        </p:grpSpPr>
        <p:sp>
          <p:nvSpPr>
            <p:cNvPr id="105" name="椭圆 104"/>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06" name="椭圆 105"/>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pic>
        <p:nvPicPr>
          <p:cNvPr id="44" name="Picture 3" descr="C:\Users\ABC\Desktop\GR-010 (2).png"/>
          <p:cNvPicPr>
            <a:picLocks noChangeAspect="1" noChangeArrowheads="1"/>
          </p:cNvPicPr>
          <p:nvPr/>
        </p:nvPicPr>
        <p:blipFill>
          <a:blip r:embed="rId8"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 descr="C:\Users\ABC\Desktop\GR-010 (2).png"/>
          <p:cNvPicPr>
            <a:picLocks noChangeAspect="1" noChangeArrowheads="1"/>
          </p:cNvPicPr>
          <p:nvPr/>
        </p:nvPicPr>
        <p:blipFill>
          <a:blip r:embed="rId9">
            <a:biLevel thresh="25000"/>
            <a:extLst>
              <a:ext uri="{28A0092B-C50C-407E-A947-70E740481C1C}">
                <a14:useLocalDpi xmlns:a14="http://schemas.microsoft.com/office/drawing/2010/main"/>
              </a:ext>
            </a:extLst>
          </a:blip>
          <a:srcRect/>
          <a:stretch>
            <a:fillRect/>
          </a:stretch>
        </p:blipFill>
        <p:spPr bwMode="auto">
          <a:xfrm>
            <a:off x="-180000" y="332495"/>
            <a:ext cx="9333648" cy="342499"/>
          </a:xfrm>
          <a:prstGeom prst="rect">
            <a:avLst/>
          </a:prstGeom>
          <a:noFill/>
          <a:extLst>
            <a:ext uri="{909E8E84-426E-40DD-AFC4-6F175D3DCCD1}">
              <a14:hiddenFill xmlns:a14="http://schemas.microsoft.com/office/drawing/2010/main">
                <a:solidFill>
                  <a:srgbClr val="FFFFFF"/>
                </a:solidFill>
              </a14:hiddenFill>
            </a:ext>
          </a:extLst>
        </p:spPr>
      </p:pic>
      <p:sp>
        <p:nvSpPr>
          <p:cNvPr id="46" name="矩形 45"/>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pic>
        <p:nvPicPr>
          <p:cNvPr id="2" name="图片 1"/>
          <p:cNvPicPr>
            <a:picLocks noChangeAspect="1"/>
          </p:cNvPicPr>
          <p:nvPr/>
        </p:nvPicPr>
        <p:blipFill>
          <a:blip r:embed="rId10" cstate="screen">
            <a:extLst>
              <a:ext uri="{BEBA8EAE-BF5A-486C-A8C5-ECC9F3942E4B}">
                <a14:imgProps xmlns:a14="http://schemas.microsoft.com/office/drawing/2010/main">
                  <a14:imgLayer r:embed="rId11">
                    <a14:imgEffect>
                      <a14:artisticPhotocopy/>
                    </a14:imgEffect>
                    <a14:imgEffect>
                      <a14:brightnessContrast bright="70000"/>
                    </a14:imgEffect>
                  </a14:imgLayer>
                </a14:imgProps>
              </a:ext>
              <a:ext uri="{28A0092B-C50C-407E-A947-70E740481C1C}">
                <a14:useLocalDpi xmlns:a14="http://schemas.microsoft.com/office/drawing/2010/main"/>
              </a:ext>
            </a:extLst>
          </a:blip>
          <a:stretch>
            <a:fillRect/>
          </a:stretch>
        </p:blipFill>
        <p:spPr>
          <a:xfrm>
            <a:off x="5911865" y="3723226"/>
            <a:ext cx="3295311" cy="2121767"/>
          </a:xfrm>
          <a:prstGeom prst="rect">
            <a:avLst/>
          </a:prstGeom>
        </p:spPr>
      </p:pic>
    </p:spTree>
    <p:extLst>
      <p:ext uri="{BB962C8B-B14F-4D97-AF65-F5344CB8AC3E}">
        <p14:creationId xmlns:p14="http://schemas.microsoft.com/office/powerpoint/2010/main" val="26016200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1000"/>
                                        <p:tgtEl>
                                          <p:spTgt spid="45"/>
                                        </p:tgtEl>
                                      </p:cBhvr>
                                    </p:animEffect>
                                  </p:childTnLst>
                                </p:cTn>
                              </p:par>
                              <p:par>
                                <p:cTn id="8" presetID="1" presetClass="entr" presetSubtype="0" fill="hold" nodeType="withEffect">
                                  <p:stCondLst>
                                    <p:cond delay="0"/>
                                  </p:stCondLst>
                                  <p:childTnLst>
                                    <p:set>
                                      <p:cBhvr>
                                        <p:cTn id="9" dur="1" fill="hold">
                                          <p:stCondLst>
                                            <p:cond delay="0"/>
                                          </p:stCondLst>
                                        </p:cTn>
                                        <p:tgtEl>
                                          <p:spTgt spid="44"/>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44"/>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p:cTn id="16" dur="500" fill="hold"/>
                                        <p:tgtEl>
                                          <p:spTgt spid="46"/>
                                        </p:tgtEl>
                                        <p:attrNameLst>
                                          <p:attrName>ppt_w</p:attrName>
                                        </p:attrNameLst>
                                      </p:cBhvr>
                                      <p:tavLst>
                                        <p:tav tm="0">
                                          <p:val>
                                            <p:fltVal val="0"/>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wipe(left)">
                                      <p:cBhvr>
                                        <p:cTn id="21" dur="1000"/>
                                        <p:tgtEl>
                                          <p:spTgt spid="60"/>
                                        </p:tgtEl>
                                      </p:cBhvr>
                                    </p:animEffect>
                                  </p:childTnLst>
                                </p:cTn>
                              </p:par>
                              <p:par>
                                <p:cTn id="22" presetID="2" presetClass="entr" presetSubtype="12" fill="hold" nodeType="withEffect">
                                  <p:stCondLst>
                                    <p:cond delay="500"/>
                                  </p:stCondLst>
                                  <p:childTnLst>
                                    <p:set>
                                      <p:cBhvr>
                                        <p:cTn id="23" dur="1" fill="hold">
                                          <p:stCondLst>
                                            <p:cond delay="0"/>
                                          </p:stCondLst>
                                        </p:cTn>
                                        <p:tgtEl>
                                          <p:spTgt spid="61"/>
                                        </p:tgtEl>
                                        <p:attrNameLst>
                                          <p:attrName>style.visibility</p:attrName>
                                        </p:attrNameLst>
                                      </p:cBhvr>
                                      <p:to>
                                        <p:strVal val="visible"/>
                                      </p:to>
                                    </p:set>
                                    <p:anim calcmode="lin" valueType="num">
                                      <p:cBhvr additive="base">
                                        <p:cTn id="24" dur="500" fill="hold"/>
                                        <p:tgtEl>
                                          <p:spTgt spid="61"/>
                                        </p:tgtEl>
                                        <p:attrNameLst>
                                          <p:attrName>ppt_x</p:attrName>
                                        </p:attrNameLst>
                                      </p:cBhvr>
                                      <p:tavLst>
                                        <p:tav tm="0">
                                          <p:val>
                                            <p:strVal val="0-#ppt_w/2"/>
                                          </p:val>
                                        </p:tav>
                                        <p:tav tm="100000">
                                          <p:val>
                                            <p:strVal val="#ppt_x"/>
                                          </p:val>
                                        </p:tav>
                                      </p:tavLst>
                                    </p:anim>
                                    <p:anim calcmode="lin" valueType="num">
                                      <p:cBhvr additive="base">
                                        <p:cTn id="25" dur="500" fill="hold"/>
                                        <p:tgtEl>
                                          <p:spTgt spid="61"/>
                                        </p:tgtEl>
                                        <p:attrNameLst>
                                          <p:attrName>ppt_y</p:attrName>
                                        </p:attrNameLst>
                                      </p:cBhvr>
                                      <p:tavLst>
                                        <p:tav tm="0">
                                          <p:val>
                                            <p:strVal val="1+#ppt_h/2"/>
                                          </p:val>
                                        </p:tav>
                                        <p:tav tm="100000">
                                          <p:val>
                                            <p:strVal val="#ppt_y"/>
                                          </p:val>
                                        </p:tav>
                                      </p:tavLst>
                                    </p:anim>
                                  </p:childTnLst>
                                </p:cTn>
                              </p:par>
                              <p:par>
                                <p:cTn id="26" presetID="2" presetClass="entr" presetSubtype="12" fill="hold" nodeType="withEffect">
                                  <p:stCondLst>
                                    <p:cond delay="500"/>
                                  </p:stCondLst>
                                  <p:childTnLst>
                                    <p:set>
                                      <p:cBhvr>
                                        <p:cTn id="27" dur="1" fill="hold">
                                          <p:stCondLst>
                                            <p:cond delay="0"/>
                                          </p:stCondLst>
                                        </p:cTn>
                                        <p:tgtEl>
                                          <p:spTgt spid="67"/>
                                        </p:tgtEl>
                                        <p:attrNameLst>
                                          <p:attrName>style.visibility</p:attrName>
                                        </p:attrNameLst>
                                      </p:cBhvr>
                                      <p:to>
                                        <p:strVal val="visible"/>
                                      </p:to>
                                    </p:set>
                                    <p:anim calcmode="lin" valueType="num">
                                      <p:cBhvr additive="base">
                                        <p:cTn id="28" dur="500" fill="hold"/>
                                        <p:tgtEl>
                                          <p:spTgt spid="67"/>
                                        </p:tgtEl>
                                        <p:attrNameLst>
                                          <p:attrName>ppt_x</p:attrName>
                                        </p:attrNameLst>
                                      </p:cBhvr>
                                      <p:tavLst>
                                        <p:tav tm="0">
                                          <p:val>
                                            <p:strVal val="0-#ppt_w/2"/>
                                          </p:val>
                                        </p:tav>
                                        <p:tav tm="100000">
                                          <p:val>
                                            <p:strVal val="#ppt_x"/>
                                          </p:val>
                                        </p:tav>
                                      </p:tavLst>
                                    </p:anim>
                                    <p:anim calcmode="lin" valueType="num">
                                      <p:cBhvr additive="base">
                                        <p:cTn id="29" dur="500" fill="hold"/>
                                        <p:tgtEl>
                                          <p:spTgt spid="67"/>
                                        </p:tgtEl>
                                        <p:attrNameLst>
                                          <p:attrName>ppt_y</p:attrName>
                                        </p:attrNameLst>
                                      </p:cBhvr>
                                      <p:tavLst>
                                        <p:tav tm="0">
                                          <p:val>
                                            <p:strVal val="1+#ppt_h/2"/>
                                          </p:val>
                                        </p:tav>
                                        <p:tav tm="100000">
                                          <p:val>
                                            <p:strVal val="#ppt_y"/>
                                          </p:val>
                                        </p:tav>
                                      </p:tavLst>
                                    </p:anim>
                                  </p:childTnLst>
                                </p:cTn>
                              </p:par>
                              <p:par>
                                <p:cTn id="30" presetID="2" presetClass="entr" presetSubtype="12" fill="hold" nodeType="withEffect">
                                  <p:stCondLst>
                                    <p:cond delay="50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fill="hold"/>
                                        <p:tgtEl>
                                          <p:spTgt spid="76"/>
                                        </p:tgtEl>
                                        <p:attrNameLst>
                                          <p:attrName>ppt_x</p:attrName>
                                        </p:attrNameLst>
                                      </p:cBhvr>
                                      <p:tavLst>
                                        <p:tav tm="0">
                                          <p:val>
                                            <p:strVal val="0-#ppt_w/2"/>
                                          </p:val>
                                        </p:tav>
                                        <p:tav tm="100000">
                                          <p:val>
                                            <p:strVal val="#ppt_x"/>
                                          </p:val>
                                        </p:tav>
                                      </p:tavLst>
                                    </p:anim>
                                    <p:anim calcmode="lin" valueType="num">
                                      <p:cBhvr additive="base">
                                        <p:cTn id="33" dur="500" fill="hold"/>
                                        <p:tgtEl>
                                          <p:spTgt spid="76"/>
                                        </p:tgtEl>
                                        <p:attrNameLst>
                                          <p:attrName>ppt_y</p:attrName>
                                        </p:attrNameLst>
                                      </p:cBhvr>
                                      <p:tavLst>
                                        <p:tav tm="0">
                                          <p:val>
                                            <p:strVal val="1+#ppt_h/2"/>
                                          </p:val>
                                        </p:tav>
                                        <p:tav tm="100000">
                                          <p:val>
                                            <p:strVal val="#ppt_y"/>
                                          </p:val>
                                        </p:tav>
                                      </p:tavLst>
                                    </p:anim>
                                  </p:childTnLst>
                                </p:cTn>
                              </p:par>
                              <p:par>
                                <p:cTn id="34" presetID="2" presetClass="entr" presetSubtype="12" fill="hold" nodeType="withEffect">
                                  <p:stCondLst>
                                    <p:cond delay="500"/>
                                  </p:stCondLst>
                                  <p:childTnLst>
                                    <p:set>
                                      <p:cBhvr>
                                        <p:cTn id="35" dur="1" fill="hold">
                                          <p:stCondLst>
                                            <p:cond delay="0"/>
                                          </p:stCondLst>
                                        </p:cTn>
                                        <p:tgtEl>
                                          <p:spTgt spid="82"/>
                                        </p:tgtEl>
                                        <p:attrNameLst>
                                          <p:attrName>style.visibility</p:attrName>
                                        </p:attrNameLst>
                                      </p:cBhvr>
                                      <p:to>
                                        <p:strVal val="visible"/>
                                      </p:to>
                                    </p:set>
                                    <p:anim calcmode="lin" valueType="num">
                                      <p:cBhvr additive="base">
                                        <p:cTn id="36" dur="500" fill="hold"/>
                                        <p:tgtEl>
                                          <p:spTgt spid="82"/>
                                        </p:tgtEl>
                                        <p:attrNameLst>
                                          <p:attrName>ppt_x</p:attrName>
                                        </p:attrNameLst>
                                      </p:cBhvr>
                                      <p:tavLst>
                                        <p:tav tm="0">
                                          <p:val>
                                            <p:strVal val="0-#ppt_w/2"/>
                                          </p:val>
                                        </p:tav>
                                        <p:tav tm="100000">
                                          <p:val>
                                            <p:strVal val="#ppt_x"/>
                                          </p:val>
                                        </p:tav>
                                      </p:tavLst>
                                    </p:anim>
                                    <p:anim calcmode="lin" valueType="num">
                                      <p:cBhvr additive="base">
                                        <p:cTn id="37" dur="500" fill="hold"/>
                                        <p:tgtEl>
                                          <p:spTgt spid="82"/>
                                        </p:tgtEl>
                                        <p:attrNameLst>
                                          <p:attrName>ppt_y</p:attrName>
                                        </p:attrNameLst>
                                      </p:cBhvr>
                                      <p:tavLst>
                                        <p:tav tm="0">
                                          <p:val>
                                            <p:strVal val="1+#ppt_h/2"/>
                                          </p:val>
                                        </p:tav>
                                        <p:tav tm="100000">
                                          <p:val>
                                            <p:strVal val="#ppt_y"/>
                                          </p:val>
                                        </p:tav>
                                      </p:tavLst>
                                    </p:anim>
                                  </p:childTnLst>
                                </p:cTn>
                              </p:par>
                              <p:par>
                                <p:cTn id="38" presetID="2" presetClass="entr" presetSubtype="12" fill="hold" nodeType="withEffect">
                                  <p:stCondLst>
                                    <p:cond delay="500"/>
                                  </p:stCondLst>
                                  <p:childTnLst>
                                    <p:set>
                                      <p:cBhvr>
                                        <p:cTn id="39" dur="1" fill="hold">
                                          <p:stCondLst>
                                            <p:cond delay="0"/>
                                          </p:stCondLst>
                                        </p:cTn>
                                        <p:tgtEl>
                                          <p:spTgt spid="87"/>
                                        </p:tgtEl>
                                        <p:attrNameLst>
                                          <p:attrName>style.visibility</p:attrName>
                                        </p:attrNameLst>
                                      </p:cBhvr>
                                      <p:to>
                                        <p:strVal val="visible"/>
                                      </p:to>
                                    </p:set>
                                    <p:anim calcmode="lin" valueType="num">
                                      <p:cBhvr additive="base">
                                        <p:cTn id="40" dur="500" fill="hold"/>
                                        <p:tgtEl>
                                          <p:spTgt spid="87"/>
                                        </p:tgtEl>
                                        <p:attrNameLst>
                                          <p:attrName>ppt_x</p:attrName>
                                        </p:attrNameLst>
                                      </p:cBhvr>
                                      <p:tavLst>
                                        <p:tav tm="0">
                                          <p:val>
                                            <p:strVal val="0-#ppt_w/2"/>
                                          </p:val>
                                        </p:tav>
                                        <p:tav tm="100000">
                                          <p:val>
                                            <p:strVal val="#ppt_x"/>
                                          </p:val>
                                        </p:tav>
                                      </p:tavLst>
                                    </p:anim>
                                    <p:anim calcmode="lin" valueType="num">
                                      <p:cBhvr additive="base">
                                        <p:cTn id="41" dur="500" fill="hold"/>
                                        <p:tgtEl>
                                          <p:spTgt spid="87"/>
                                        </p:tgtEl>
                                        <p:attrNameLst>
                                          <p:attrName>ppt_y</p:attrName>
                                        </p:attrNameLst>
                                      </p:cBhvr>
                                      <p:tavLst>
                                        <p:tav tm="0">
                                          <p:val>
                                            <p:strVal val="1+#ppt_h/2"/>
                                          </p:val>
                                        </p:tav>
                                        <p:tav tm="100000">
                                          <p:val>
                                            <p:strVal val="#ppt_y"/>
                                          </p:val>
                                        </p:tav>
                                      </p:tavLst>
                                    </p:anim>
                                  </p:childTnLst>
                                </p:cTn>
                              </p:par>
                              <p:par>
                                <p:cTn id="42" presetID="45" presetClass="entr" presetSubtype="0" fill="hold" grpId="0" nodeType="withEffect">
                                  <p:stCondLst>
                                    <p:cond delay="1000"/>
                                  </p:stCondLst>
                                  <p:childTnLst>
                                    <p:set>
                                      <p:cBhvr>
                                        <p:cTn id="43" dur="1" fill="hold">
                                          <p:stCondLst>
                                            <p:cond delay="0"/>
                                          </p:stCondLst>
                                        </p:cTn>
                                        <p:tgtEl>
                                          <p:spTgt spid="66"/>
                                        </p:tgtEl>
                                        <p:attrNameLst>
                                          <p:attrName>style.visibility</p:attrName>
                                        </p:attrNameLst>
                                      </p:cBhvr>
                                      <p:to>
                                        <p:strVal val="visible"/>
                                      </p:to>
                                    </p:set>
                                    <p:animEffect transition="in" filter="fade">
                                      <p:cBhvr>
                                        <p:cTn id="44" dur="2000"/>
                                        <p:tgtEl>
                                          <p:spTgt spid="66"/>
                                        </p:tgtEl>
                                      </p:cBhvr>
                                    </p:animEffect>
                                    <p:anim calcmode="lin" valueType="num">
                                      <p:cBhvr>
                                        <p:cTn id="45" dur="2000" fill="hold"/>
                                        <p:tgtEl>
                                          <p:spTgt spid="66"/>
                                        </p:tgtEl>
                                        <p:attrNameLst>
                                          <p:attrName>ppt_w</p:attrName>
                                        </p:attrNameLst>
                                      </p:cBhvr>
                                      <p:tavLst>
                                        <p:tav tm="0" fmla="#ppt_w*sin(2.5*pi*$)">
                                          <p:val>
                                            <p:fltVal val="0"/>
                                          </p:val>
                                        </p:tav>
                                        <p:tav tm="100000">
                                          <p:val>
                                            <p:fltVal val="1"/>
                                          </p:val>
                                        </p:tav>
                                      </p:tavLst>
                                    </p:anim>
                                    <p:anim calcmode="lin" valueType="num">
                                      <p:cBhvr>
                                        <p:cTn id="46" dur="2000" fill="hold"/>
                                        <p:tgtEl>
                                          <p:spTgt spid="66"/>
                                        </p:tgtEl>
                                        <p:attrNameLst>
                                          <p:attrName>ppt_h</p:attrName>
                                        </p:attrNameLst>
                                      </p:cBhvr>
                                      <p:tavLst>
                                        <p:tav tm="0">
                                          <p:val>
                                            <p:strVal val="#ppt_h"/>
                                          </p:val>
                                        </p:tav>
                                        <p:tav tm="100000">
                                          <p:val>
                                            <p:strVal val="#ppt_h"/>
                                          </p:val>
                                        </p:tav>
                                      </p:tavLst>
                                    </p:anim>
                                  </p:childTnLst>
                                </p:cTn>
                              </p:par>
                              <p:par>
                                <p:cTn id="47" presetID="45" presetClass="entr" presetSubtype="0" fill="hold" grpId="0" nodeType="withEffect">
                                  <p:stCondLst>
                                    <p:cond delay="1000"/>
                                  </p:stCondLst>
                                  <p:childTnLst>
                                    <p:set>
                                      <p:cBhvr>
                                        <p:cTn id="48" dur="1" fill="hold">
                                          <p:stCondLst>
                                            <p:cond delay="0"/>
                                          </p:stCondLst>
                                        </p:cTn>
                                        <p:tgtEl>
                                          <p:spTgt spid="92"/>
                                        </p:tgtEl>
                                        <p:attrNameLst>
                                          <p:attrName>style.visibility</p:attrName>
                                        </p:attrNameLst>
                                      </p:cBhvr>
                                      <p:to>
                                        <p:strVal val="visible"/>
                                      </p:to>
                                    </p:set>
                                    <p:animEffect transition="in" filter="fade">
                                      <p:cBhvr>
                                        <p:cTn id="49" dur="2000"/>
                                        <p:tgtEl>
                                          <p:spTgt spid="92"/>
                                        </p:tgtEl>
                                      </p:cBhvr>
                                    </p:animEffect>
                                    <p:anim calcmode="lin" valueType="num">
                                      <p:cBhvr>
                                        <p:cTn id="50" dur="2000" fill="hold"/>
                                        <p:tgtEl>
                                          <p:spTgt spid="92"/>
                                        </p:tgtEl>
                                        <p:attrNameLst>
                                          <p:attrName>ppt_w</p:attrName>
                                        </p:attrNameLst>
                                      </p:cBhvr>
                                      <p:tavLst>
                                        <p:tav tm="0" fmla="#ppt_w*sin(2.5*pi*$)">
                                          <p:val>
                                            <p:fltVal val="0"/>
                                          </p:val>
                                        </p:tav>
                                        <p:tav tm="100000">
                                          <p:val>
                                            <p:fltVal val="1"/>
                                          </p:val>
                                        </p:tav>
                                      </p:tavLst>
                                    </p:anim>
                                    <p:anim calcmode="lin" valueType="num">
                                      <p:cBhvr>
                                        <p:cTn id="51" dur="2000" fill="hold"/>
                                        <p:tgtEl>
                                          <p:spTgt spid="92"/>
                                        </p:tgtEl>
                                        <p:attrNameLst>
                                          <p:attrName>ppt_h</p:attrName>
                                        </p:attrNameLst>
                                      </p:cBhvr>
                                      <p:tavLst>
                                        <p:tav tm="0">
                                          <p:val>
                                            <p:strVal val="#ppt_h"/>
                                          </p:val>
                                        </p:tav>
                                        <p:tav tm="100000">
                                          <p:val>
                                            <p:strVal val="#ppt_h"/>
                                          </p:val>
                                        </p:tav>
                                      </p:tavLst>
                                    </p:anim>
                                  </p:childTnLst>
                                </p:cTn>
                              </p:par>
                              <p:par>
                                <p:cTn id="52" presetID="45" presetClass="entr" presetSubtype="0" fill="hold" nodeType="withEffect">
                                  <p:stCondLst>
                                    <p:cond delay="1000"/>
                                  </p:stCondLst>
                                  <p:childTnLst>
                                    <p:set>
                                      <p:cBhvr>
                                        <p:cTn id="53" dur="1" fill="hold">
                                          <p:stCondLst>
                                            <p:cond delay="0"/>
                                          </p:stCondLst>
                                        </p:cTn>
                                        <p:tgtEl>
                                          <p:spTgt spid="93"/>
                                        </p:tgtEl>
                                        <p:attrNameLst>
                                          <p:attrName>style.visibility</p:attrName>
                                        </p:attrNameLst>
                                      </p:cBhvr>
                                      <p:to>
                                        <p:strVal val="visible"/>
                                      </p:to>
                                    </p:set>
                                    <p:animEffect transition="in" filter="fade">
                                      <p:cBhvr>
                                        <p:cTn id="54" dur="2000"/>
                                        <p:tgtEl>
                                          <p:spTgt spid="93"/>
                                        </p:tgtEl>
                                      </p:cBhvr>
                                    </p:animEffect>
                                    <p:anim calcmode="lin" valueType="num">
                                      <p:cBhvr>
                                        <p:cTn id="55" dur="2000" fill="hold"/>
                                        <p:tgtEl>
                                          <p:spTgt spid="93"/>
                                        </p:tgtEl>
                                        <p:attrNameLst>
                                          <p:attrName>ppt_w</p:attrName>
                                        </p:attrNameLst>
                                      </p:cBhvr>
                                      <p:tavLst>
                                        <p:tav tm="0" fmla="#ppt_w*sin(2.5*pi*$)">
                                          <p:val>
                                            <p:fltVal val="0"/>
                                          </p:val>
                                        </p:tav>
                                        <p:tav tm="100000">
                                          <p:val>
                                            <p:fltVal val="1"/>
                                          </p:val>
                                        </p:tav>
                                      </p:tavLst>
                                    </p:anim>
                                    <p:anim calcmode="lin" valueType="num">
                                      <p:cBhvr>
                                        <p:cTn id="56" dur="2000" fill="hold"/>
                                        <p:tgtEl>
                                          <p:spTgt spid="93"/>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1000"/>
                                  </p:stCondLst>
                                  <p:childTnLst>
                                    <p:set>
                                      <p:cBhvr>
                                        <p:cTn id="58" dur="1" fill="hold">
                                          <p:stCondLst>
                                            <p:cond delay="0"/>
                                          </p:stCondLst>
                                        </p:cTn>
                                        <p:tgtEl>
                                          <p:spTgt spid="97"/>
                                        </p:tgtEl>
                                        <p:attrNameLst>
                                          <p:attrName>style.visibility</p:attrName>
                                        </p:attrNameLst>
                                      </p:cBhvr>
                                      <p:to>
                                        <p:strVal val="visible"/>
                                      </p:to>
                                    </p:set>
                                    <p:animEffect transition="in" filter="fade">
                                      <p:cBhvr>
                                        <p:cTn id="59" dur="2000"/>
                                        <p:tgtEl>
                                          <p:spTgt spid="97"/>
                                        </p:tgtEl>
                                      </p:cBhvr>
                                    </p:animEffect>
                                    <p:anim calcmode="lin" valueType="num">
                                      <p:cBhvr>
                                        <p:cTn id="60" dur="2000" fill="hold"/>
                                        <p:tgtEl>
                                          <p:spTgt spid="97"/>
                                        </p:tgtEl>
                                        <p:attrNameLst>
                                          <p:attrName>ppt_w</p:attrName>
                                        </p:attrNameLst>
                                      </p:cBhvr>
                                      <p:tavLst>
                                        <p:tav tm="0" fmla="#ppt_w*sin(2.5*pi*$)">
                                          <p:val>
                                            <p:fltVal val="0"/>
                                          </p:val>
                                        </p:tav>
                                        <p:tav tm="100000">
                                          <p:val>
                                            <p:fltVal val="1"/>
                                          </p:val>
                                        </p:tav>
                                      </p:tavLst>
                                    </p:anim>
                                    <p:anim calcmode="lin" valueType="num">
                                      <p:cBhvr>
                                        <p:cTn id="61" dur="2000" fill="hold"/>
                                        <p:tgtEl>
                                          <p:spTgt spid="97"/>
                                        </p:tgtEl>
                                        <p:attrNameLst>
                                          <p:attrName>ppt_h</p:attrName>
                                        </p:attrNameLst>
                                      </p:cBhvr>
                                      <p:tavLst>
                                        <p:tav tm="0">
                                          <p:val>
                                            <p:strVal val="#ppt_h"/>
                                          </p:val>
                                        </p:tav>
                                        <p:tav tm="100000">
                                          <p:val>
                                            <p:strVal val="#ppt_h"/>
                                          </p:val>
                                        </p:tav>
                                      </p:tavLst>
                                    </p:anim>
                                  </p:childTnLst>
                                </p:cTn>
                              </p:par>
                              <p:par>
                                <p:cTn id="62" presetID="45" presetClass="entr" presetSubtype="0" fill="hold" grpId="0" nodeType="withEffect">
                                  <p:stCondLst>
                                    <p:cond delay="1000"/>
                                  </p:stCondLst>
                                  <p:childTnLst>
                                    <p:set>
                                      <p:cBhvr>
                                        <p:cTn id="63" dur="1" fill="hold">
                                          <p:stCondLst>
                                            <p:cond delay="0"/>
                                          </p:stCondLst>
                                        </p:cTn>
                                        <p:tgtEl>
                                          <p:spTgt spid="98"/>
                                        </p:tgtEl>
                                        <p:attrNameLst>
                                          <p:attrName>style.visibility</p:attrName>
                                        </p:attrNameLst>
                                      </p:cBhvr>
                                      <p:to>
                                        <p:strVal val="visible"/>
                                      </p:to>
                                    </p:set>
                                    <p:animEffect transition="in" filter="fade">
                                      <p:cBhvr>
                                        <p:cTn id="64" dur="2000"/>
                                        <p:tgtEl>
                                          <p:spTgt spid="98"/>
                                        </p:tgtEl>
                                      </p:cBhvr>
                                    </p:animEffect>
                                    <p:anim calcmode="lin" valueType="num">
                                      <p:cBhvr>
                                        <p:cTn id="65" dur="2000" fill="hold"/>
                                        <p:tgtEl>
                                          <p:spTgt spid="98"/>
                                        </p:tgtEl>
                                        <p:attrNameLst>
                                          <p:attrName>ppt_w</p:attrName>
                                        </p:attrNameLst>
                                      </p:cBhvr>
                                      <p:tavLst>
                                        <p:tav tm="0" fmla="#ppt_w*sin(2.5*pi*$)">
                                          <p:val>
                                            <p:fltVal val="0"/>
                                          </p:val>
                                        </p:tav>
                                        <p:tav tm="100000">
                                          <p:val>
                                            <p:fltVal val="1"/>
                                          </p:val>
                                        </p:tav>
                                      </p:tavLst>
                                    </p:anim>
                                    <p:anim calcmode="lin" valueType="num">
                                      <p:cBhvr>
                                        <p:cTn id="66" dur="2000" fill="hold"/>
                                        <p:tgtEl>
                                          <p:spTgt spid="98"/>
                                        </p:tgtEl>
                                        <p:attrNameLst>
                                          <p:attrName>ppt_h</p:attrName>
                                        </p:attrNameLst>
                                      </p:cBhvr>
                                      <p:tavLst>
                                        <p:tav tm="0">
                                          <p:val>
                                            <p:strVal val="#ppt_h"/>
                                          </p:val>
                                        </p:tav>
                                        <p:tav tm="100000">
                                          <p:val>
                                            <p:strVal val="#ppt_h"/>
                                          </p:val>
                                        </p:tav>
                                      </p:tavLst>
                                    </p:anim>
                                  </p:childTnLst>
                                </p:cTn>
                              </p:par>
                              <p:par>
                                <p:cTn id="67" presetID="22" presetClass="entr" presetSubtype="1" fill="hold" grpId="0" nodeType="withEffect">
                                  <p:stCondLst>
                                    <p:cond delay="2500"/>
                                  </p:stCondLst>
                                  <p:childTnLst>
                                    <p:set>
                                      <p:cBhvr>
                                        <p:cTn id="68" dur="1" fill="hold">
                                          <p:stCondLst>
                                            <p:cond delay="0"/>
                                          </p:stCondLst>
                                        </p:cTn>
                                        <p:tgtEl>
                                          <p:spTgt spid="99"/>
                                        </p:tgtEl>
                                        <p:attrNameLst>
                                          <p:attrName>style.visibility</p:attrName>
                                        </p:attrNameLst>
                                      </p:cBhvr>
                                      <p:to>
                                        <p:strVal val="visible"/>
                                      </p:to>
                                    </p:set>
                                    <p:animEffect transition="in" filter="wipe(up)">
                                      <p:cBhvr>
                                        <p:cTn id="69" dur="500"/>
                                        <p:tgtEl>
                                          <p:spTgt spid="99"/>
                                        </p:tgtEl>
                                      </p:cBhvr>
                                    </p:animEffect>
                                  </p:childTnLst>
                                </p:cTn>
                              </p:par>
                              <p:par>
                                <p:cTn id="70" presetID="22" presetClass="entr" presetSubtype="1" fill="hold" grpId="0" nodeType="withEffect">
                                  <p:stCondLst>
                                    <p:cond delay="2500"/>
                                  </p:stCondLst>
                                  <p:childTnLst>
                                    <p:set>
                                      <p:cBhvr>
                                        <p:cTn id="71" dur="1" fill="hold">
                                          <p:stCondLst>
                                            <p:cond delay="0"/>
                                          </p:stCondLst>
                                        </p:cTn>
                                        <p:tgtEl>
                                          <p:spTgt spid="100"/>
                                        </p:tgtEl>
                                        <p:attrNameLst>
                                          <p:attrName>style.visibility</p:attrName>
                                        </p:attrNameLst>
                                      </p:cBhvr>
                                      <p:to>
                                        <p:strVal val="visible"/>
                                      </p:to>
                                    </p:set>
                                    <p:animEffect transition="in" filter="wipe(up)">
                                      <p:cBhvr>
                                        <p:cTn id="72" dur="500"/>
                                        <p:tgtEl>
                                          <p:spTgt spid="100"/>
                                        </p:tgtEl>
                                      </p:cBhvr>
                                    </p:animEffect>
                                  </p:childTnLst>
                                </p:cTn>
                              </p:par>
                              <p:par>
                                <p:cTn id="73" presetID="22" presetClass="entr" presetSubtype="1" fill="hold" grpId="0" nodeType="withEffect">
                                  <p:stCondLst>
                                    <p:cond delay="2500"/>
                                  </p:stCondLst>
                                  <p:childTnLst>
                                    <p:set>
                                      <p:cBhvr>
                                        <p:cTn id="74" dur="1" fill="hold">
                                          <p:stCondLst>
                                            <p:cond delay="0"/>
                                          </p:stCondLst>
                                        </p:cTn>
                                        <p:tgtEl>
                                          <p:spTgt spid="101"/>
                                        </p:tgtEl>
                                        <p:attrNameLst>
                                          <p:attrName>style.visibility</p:attrName>
                                        </p:attrNameLst>
                                      </p:cBhvr>
                                      <p:to>
                                        <p:strVal val="visible"/>
                                      </p:to>
                                    </p:set>
                                    <p:animEffect transition="in" filter="wipe(up)">
                                      <p:cBhvr>
                                        <p:cTn id="75" dur="500"/>
                                        <p:tgtEl>
                                          <p:spTgt spid="101"/>
                                        </p:tgtEl>
                                      </p:cBhvr>
                                    </p:animEffect>
                                  </p:childTnLst>
                                </p:cTn>
                              </p:par>
                              <p:par>
                                <p:cTn id="76" presetID="22" presetClass="entr" presetSubtype="1" fill="hold" grpId="0" nodeType="withEffect">
                                  <p:stCondLst>
                                    <p:cond delay="2500"/>
                                  </p:stCondLst>
                                  <p:childTnLst>
                                    <p:set>
                                      <p:cBhvr>
                                        <p:cTn id="77" dur="1" fill="hold">
                                          <p:stCondLst>
                                            <p:cond delay="0"/>
                                          </p:stCondLst>
                                        </p:cTn>
                                        <p:tgtEl>
                                          <p:spTgt spid="102"/>
                                        </p:tgtEl>
                                        <p:attrNameLst>
                                          <p:attrName>style.visibility</p:attrName>
                                        </p:attrNameLst>
                                      </p:cBhvr>
                                      <p:to>
                                        <p:strVal val="visible"/>
                                      </p:to>
                                    </p:set>
                                    <p:animEffect transition="in" filter="wipe(up)">
                                      <p:cBhvr>
                                        <p:cTn id="78" dur="500"/>
                                        <p:tgtEl>
                                          <p:spTgt spid="102"/>
                                        </p:tgtEl>
                                      </p:cBhvr>
                                    </p:animEffect>
                                  </p:childTnLst>
                                </p:cTn>
                              </p:par>
                              <p:par>
                                <p:cTn id="79" presetID="22" presetClass="entr" presetSubtype="1" fill="hold" grpId="0" nodeType="withEffect">
                                  <p:stCondLst>
                                    <p:cond delay="2500"/>
                                  </p:stCondLst>
                                  <p:childTnLst>
                                    <p:set>
                                      <p:cBhvr>
                                        <p:cTn id="80" dur="1" fill="hold">
                                          <p:stCondLst>
                                            <p:cond delay="0"/>
                                          </p:stCondLst>
                                        </p:cTn>
                                        <p:tgtEl>
                                          <p:spTgt spid="103"/>
                                        </p:tgtEl>
                                        <p:attrNameLst>
                                          <p:attrName>style.visibility</p:attrName>
                                        </p:attrNameLst>
                                      </p:cBhvr>
                                      <p:to>
                                        <p:strVal val="visible"/>
                                      </p:to>
                                    </p:set>
                                    <p:animEffect transition="in" filter="wipe(up)">
                                      <p:cBhvr>
                                        <p:cTn id="81" dur="500"/>
                                        <p:tgtEl>
                                          <p:spTgt spid="103"/>
                                        </p:tgtEl>
                                      </p:cBhvr>
                                    </p:animEffect>
                                  </p:childTnLst>
                                </p:cTn>
                              </p:par>
                            </p:childTnLst>
                          </p:cTn>
                        </p:par>
                        <p:par>
                          <p:cTn id="82" fill="hold">
                            <p:stCondLst>
                              <p:cond delay="3500"/>
                            </p:stCondLst>
                            <p:childTnLst>
                              <p:par>
                                <p:cTn id="83" presetID="42" presetClass="entr" presetSubtype="0" fill="hold" nodeType="afterEffect">
                                  <p:stCondLst>
                                    <p:cond delay="0"/>
                                  </p:stCondLst>
                                  <p:childTnLst>
                                    <p:set>
                                      <p:cBhvr>
                                        <p:cTn id="84" dur="1" fill="hold">
                                          <p:stCondLst>
                                            <p:cond delay="0"/>
                                          </p:stCondLst>
                                        </p:cTn>
                                        <p:tgtEl>
                                          <p:spTgt spid="104"/>
                                        </p:tgtEl>
                                        <p:attrNameLst>
                                          <p:attrName>style.visibility</p:attrName>
                                        </p:attrNameLst>
                                      </p:cBhvr>
                                      <p:to>
                                        <p:strVal val="visible"/>
                                      </p:to>
                                    </p:set>
                                    <p:animEffect transition="in" filter="fade">
                                      <p:cBhvr>
                                        <p:cTn id="85" dur="1000"/>
                                        <p:tgtEl>
                                          <p:spTgt spid="104"/>
                                        </p:tgtEl>
                                      </p:cBhvr>
                                    </p:animEffect>
                                    <p:anim calcmode="lin" valueType="num">
                                      <p:cBhvr>
                                        <p:cTn id="86" dur="1000" fill="hold"/>
                                        <p:tgtEl>
                                          <p:spTgt spid="104"/>
                                        </p:tgtEl>
                                        <p:attrNameLst>
                                          <p:attrName>ppt_x</p:attrName>
                                        </p:attrNameLst>
                                      </p:cBhvr>
                                      <p:tavLst>
                                        <p:tav tm="0">
                                          <p:val>
                                            <p:strVal val="#ppt_x"/>
                                          </p:val>
                                        </p:tav>
                                        <p:tav tm="100000">
                                          <p:val>
                                            <p:strVal val="#ppt_x"/>
                                          </p:val>
                                        </p:tav>
                                      </p:tavLst>
                                    </p:anim>
                                    <p:anim calcmode="lin" valueType="num">
                                      <p:cBhvr>
                                        <p:cTn id="87" dur="1000" fill="hold"/>
                                        <p:tgtEl>
                                          <p:spTgt spid="104"/>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42" presetClass="entr" presetSubtype="0" fill="hold" nodeType="clickEffect">
                                  <p:stCondLst>
                                    <p:cond delay="0"/>
                                  </p:stCondLst>
                                  <p:childTnLst>
                                    <p:set>
                                      <p:cBhvr>
                                        <p:cTn id="91" dur="1" fill="hold">
                                          <p:stCondLst>
                                            <p:cond delay="0"/>
                                          </p:stCondLst>
                                        </p:cTn>
                                        <p:tgtEl>
                                          <p:spTgt spid="2"/>
                                        </p:tgtEl>
                                        <p:attrNameLst>
                                          <p:attrName>style.visibility</p:attrName>
                                        </p:attrNameLst>
                                      </p:cBhvr>
                                      <p:to>
                                        <p:strVal val="visible"/>
                                      </p:to>
                                    </p:set>
                                    <p:animEffect transition="in" filter="fade">
                                      <p:cBhvr>
                                        <p:cTn id="92" dur="1000"/>
                                        <p:tgtEl>
                                          <p:spTgt spid="2"/>
                                        </p:tgtEl>
                                      </p:cBhvr>
                                    </p:animEffect>
                                    <p:anim calcmode="lin" valueType="num">
                                      <p:cBhvr>
                                        <p:cTn id="93" dur="1000" fill="hold"/>
                                        <p:tgtEl>
                                          <p:spTgt spid="2"/>
                                        </p:tgtEl>
                                        <p:attrNameLst>
                                          <p:attrName>ppt_x</p:attrName>
                                        </p:attrNameLst>
                                      </p:cBhvr>
                                      <p:tavLst>
                                        <p:tav tm="0">
                                          <p:val>
                                            <p:strVal val="#ppt_x"/>
                                          </p:val>
                                        </p:tav>
                                        <p:tav tm="100000">
                                          <p:val>
                                            <p:strVal val="#ppt_x"/>
                                          </p:val>
                                        </p:tav>
                                      </p:tavLst>
                                    </p:anim>
                                    <p:anim calcmode="lin" valueType="num">
                                      <p:cBhvr>
                                        <p:cTn id="9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6" grpId="0" animBg="1"/>
      <p:bldP spid="92" grpId="0" animBg="1"/>
      <p:bldP spid="97" grpId="0" animBg="1"/>
      <p:bldP spid="98" grpId="0" animBg="1"/>
      <p:bldP spid="99" grpId="0"/>
      <p:bldP spid="100" grpId="0"/>
      <p:bldP spid="101" grpId="0"/>
      <p:bldP spid="102" grpId="0"/>
      <p:bldP spid="103" grpId="0"/>
      <p:bldP spid="46"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6" name="Freeform 20"/>
          <p:cNvSpPr>
            <a:spLocks noEditPoints="1" noChangeArrowheads="1"/>
          </p:cNvSpPr>
          <p:nvPr/>
        </p:nvSpPr>
        <p:spPr bwMode="auto">
          <a:xfrm>
            <a:off x="2569046" y="2141540"/>
            <a:ext cx="4569223" cy="1587"/>
          </a:xfrm>
          <a:custGeom>
            <a:avLst/>
            <a:gdLst>
              <a:gd name="T0" fmla="*/ 4403725 w 2879"/>
              <a:gd name="T1" fmla="*/ 0 h 635"/>
              <a:gd name="T2" fmla="*/ 4570413 w 2879"/>
              <a:gd name="T3" fmla="*/ 0 h 635"/>
              <a:gd name="T4" fmla="*/ 4235450 w 2879"/>
              <a:gd name="T5" fmla="*/ 0 h 635"/>
              <a:gd name="T6" fmla="*/ 4068763 w 2879"/>
              <a:gd name="T7" fmla="*/ 0 h 635"/>
              <a:gd name="T8" fmla="*/ 4235450 w 2879"/>
              <a:gd name="T9" fmla="*/ 0 h 635"/>
              <a:gd name="T10" fmla="*/ 3725863 w 2879"/>
              <a:gd name="T11" fmla="*/ 0 h 635"/>
              <a:gd name="T12" fmla="*/ 3892550 w 2879"/>
              <a:gd name="T13" fmla="*/ 0 h 635"/>
              <a:gd name="T14" fmla="*/ 3557588 w 2879"/>
              <a:gd name="T15" fmla="*/ 0 h 635"/>
              <a:gd name="T16" fmla="*/ 3390900 w 2879"/>
              <a:gd name="T17" fmla="*/ 0 h 635"/>
              <a:gd name="T18" fmla="*/ 3557588 w 2879"/>
              <a:gd name="T19" fmla="*/ 0 h 635"/>
              <a:gd name="T20" fmla="*/ 3046413 w 2879"/>
              <a:gd name="T21" fmla="*/ 0 h 635"/>
              <a:gd name="T22" fmla="*/ 3214688 w 2879"/>
              <a:gd name="T23" fmla="*/ 0 h 635"/>
              <a:gd name="T24" fmla="*/ 2879725 w 2879"/>
              <a:gd name="T25" fmla="*/ 0 h 635"/>
              <a:gd name="T26" fmla="*/ 2713038 w 2879"/>
              <a:gd name="T27" fmla="*/ 0 h 635"/>
              <a:gd name="T28" fmla="*/ 2879725 w 2879"/>
              <a:gd name="T29" fmla="*/ 0 h 635"/>
              <a:gd name="T30" fmla="*/ 2368550 w 2879"/>
              <a:gd name="T31" fmla="*/ 0 h 635"/>
              <a:gd name="T32" fmla="*/ 2535238 w 2879"/>
              <a:gd name="T33" fmla="*/ 0 h 635"/>
              <a:gd name="T34" fmla="*/ 2201863 w 2879"/>
              <a:gd name="T35" fmla="*/ 0 h 635"/>
              <a:gd name="T36" fmla="*/ 2035175 w 2879"/>
              <a:gd name="T37" fmla="*/ 0 h 635"/>
              <a:gd name="T38" fmla="*/ 2201863 w 2879"/>
              <a:gd name="T39" fmla="*/ 0 h 635"/>
              <a:gd name="T40" fmla="*/ 1690688 w 2879"/>
              <a:gd name="T41" fmla="*/ 0 h 635"/>
              <a:gd name="T42" fmla="*/ 1866900 w 2879"/>
              <a:gd name="T43" fmla="*/ 0 h 635"/>
              <a:gd name="T44" fmla="*/ 1524000 w 2879"/>
              <a:gd name="T45" fmla="*/ 0 h 635"/>
              <a:gd name="T46" fmla="*/ 1357313 w 2879"/>
              <a:gd name="T47" fmla="*/ 0 h 635"/>
              <a:gd name="T48" fmla="*/ 1524000 w 2879"/>
              <a:gd name="T49" fmla="*/ 0 h 635"/>
              <a:gd name="T50" fmla="*/ 1012825 w 2879"/>
              <a:gd name="T51" fmla="*/ 0 h 635"/>
              <a:gd name="T52" fmla="*/ 1189038 w 2879"/>
              <a:gd name="T53" fmla="*/ 0 h 635"/>
              <a:gd name="T54" fmla="*/ 846138 w 2879"/>
              <a:gd name="T55" fmla="*/ 0 h 635"/>
              <a:gd name="T56" fmla="*/ 677863 w 2879"/>
              <a:gd name="T57" fmla="*/ 0 h 635"/>
              <a:gd name="T58" fmla="*/ 846138 w 2879"/>
              <a:gd name="T59" fmla="*/ 0 h 635"/>
              <a:gd name="T60" fmla="*/ 334963 w 2879"/>
              <a:gd name="T61" fmla="*/ 0 h 635"/>
              <a:gd name="T62" fmla="*/ 511175 w 2879"/>
              <a:gd name="T63" fmla="*/ 0 h 635"/>
              <a:gd name="T64" fmla="*/ 166688 w 2879"/>
              <a:gd name="T65" fmla="*/ 0 h 635"/>
              <a:gd name="T66" fmla="*/ 0 w 2879"/>
              <a:gd name="T67" fmla="*/ 0 h 635"/>
              <a:gd name="T68" fmla="*/ 166688 w 2879"/>
              <a:gd name="T69" fmla="*/ 0 h 6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879"/>
              <a:gd name="T106" fmla="*/ 0 h 635"/>
              <a:gd name="T107" fmla="*/ 2879 w 2879"/>
              <a:gd name="T108" fmla="*/ 635 h 6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879" h="635">
                <a:moveTo>
                  <a:pt x="2879" y="0"/>
                </a:moveTo>
                <a:lnTo>
                  <a:pt x="2774" y="0"/>
                </a:lnTo>
                <a:lnTo>
                  <a:pt x="2879" y="0"/>
                </a:lnTo>
                <a:close/>
                <a:moveTo>
                  <a:pt x="2668" y="0"/>
                </a:moveTo>
                <a:lnTo>
                  <a:pt x="2563" y="0"/>
                </a:lnTo>
                <a:lnTo>
                  <a:pt x="2668" y="0"/>
                </a:lnTo>
                <a:close/>
                <a:moveTo>
                  <a:pt x="2452" y="0"/>
                </a:moveTo>
                <a:lnTo>
                  <a:pt x="2347" y="0"/>
                </a:lnTo>
                <a:lnTo>
                  <a:pt x="2452" y="0"/>
                </a:lnTo>
                <a:close/>
                <a:moveTo>
                  <a:pt x="2241" y="0"/>
                </a:moveTo>
                <a:lnTo>
                  <a:pt x="2136" y="0"/>
                </a:lnTo>
                <a:lnTo>
                  <a:pt x="2241" y="0"/>
                </a:lnTo>
                <a:close/>
                <a:moveTo>
                  <a:pt x="2025" y="0"/>
                </a:moveTo>
                <a:lnTo>
                  <a:pt x="1919" y="0"/>
                </a:lnTo>
                <a:lnTo>
                  <a:pt x="2025" y="0"/>
                </a:lnTo>
                <a:close/>
                <a:moveTo>
                  <a:pt x="1814" y="0"/>
                </a:moveTo>
                <a:lnTo>
                  <a:pt x="1709" y="0"/>
                </a:lnTo>
                <a:lnTo>
                  <a:pt x="1814" y="0"/>
                </a:lnTo>
                <a:close/>
                <a:moveTo>
                  <a:pt x="1597" y="0"/>
                </a:moveTo>
                <a:lnTo>
                  <a:pt x="1492" y="0"/>
                </a:lnTo>
                <a:lnTo>
                  <a:pt x="1597" y="0"/>
                </a:lnTo>
                <a:close/>
                <a:moveTo>
                  <a:pt x="1387" y="0"/>
                </a:moveTo>
                <a:lnTo>
                  <a:pt x="1282" y="0"/>
                </a:lnTo>
                <a:lnTo>
                  <a:pt x="1387" y="0"/>
                </a:lnTo>
                <a:close/>
                <a:moveTo>
                  <a:pt x="1176" y="0"/>
                </a:moveTo>
                <a:lnTo>
                  <a:pt x="1065" y="0"/>
                </a:lnTo>
                <a:lnTo>
                  <a:pt x="1176" y="0"/>
                </a:lnTo>
                <a:close/>
                <a:moveTo>
                  <a:pt x="960" y="0"/>
                </a:moveTo>
                <a:lnTo>
                  <a:pt x="855" y="0"/>
                </a:lnTo>
                <a:lnTo>
                  <a:pt x="960" y="0"/>
                </a:lnTo>
                <a:close/>
                <a:moveTo>
                  <a:pt x="749" y="0"/>
                </a:moveTo>
                <a:lnTo>
                  <a:pt x="638" y="0"/>
                </a:lnTo>
                <a:lnTo>
                  <a:pt x="749" y="0"/>
                </a:lnTo>
                <a:close/>
                <a:moveTo>
                  <a:pt x="533" y="0"/>
                </a:moveTo>
                <a:lnTo>
                  <a:pt x="427" y="0"/>
                </a:lnTo>
                <a:lnTo>
                  <a:pt x="533" y="0"/>
                </a:lnTo>
                <a:close/>
                <a:moveTo>
                  <a:pt x="322" y="0"/>
                </a:moveTo>
                <a:lnTo>
                  <a:pt x="211" y="0"/>
                </a:lnTo>
                <a:lnTo>
                  <a:pt x="322" y="0"/>
                </a:lnTo>
                <a:close/>
                <a:moveTo>
                  <a:pt x="105" y="0"/>
                </a:moveTo>
                <a:lnTo>
                  <a:pt x="0" y="0"/>
                </a:lnTo>
                <a:lnTo>
                  <a:pt x="105" y="0"/>
                </a:lnTo>
                <a:close/>
              </a:path>
            </a:pathLst>
          </a:custGeom>
          <a:solidFill>
            <a:srgbClr val="B3B3B3"/>
          </a:solidFill>
          <a:ln w="9525" cmpd="sng">
            <a:noFill/>
            <a:bevel/>
            <a:headEnd/>
            <a:tailEnd/>
          </a:ln>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17" name="Freeform 21"/>
          <p:cNvSpPr>
            <a:spLocks noEditPoints="1" noChangeArrowheads="1"/>
          </p:cNvSpPr>
          <p:nvPr/>
        </p:nvSpPr>
        <p:spPr bwMode="auto">
          <a:xfrm>
            <a:off x="2569046" y="2141540"/>
            <a:ext cx="4569223" cy="1587"/>
          </a:xfrm>
          <a:custGeom>
            <a:avLst/>
            <a:gdLst>
              <a:gd name="T0" fmla="*/ 4403725 w 2879"/>
              <a:gd name="T1" fmla="*/ 0 h 635"/>
              <a:gd name="T2" fmla="*/ 4570413 w 2879"/>
              <a:gd name="T3" fmla="*/ 0 h 635"/>
              <a:gd name="T4" fmla="*/ 4235450 w 2879"/>
              <a:gd name="T5" fmla="*/ 0 h 635"/>
              <a:gd name="T6" fmla="*/ 4068763 w 2879"/>
              <a:gd name="T7" fmla="*/ 0 h 635"/>
              <a:gd name="T8" fmla="*/ 4235450 w 2879"/>
              <a:gd name="T9" fmla="*/ 0 h 635"/>
              <a:gd name="T10" fmla="*/ 3725863 w 2879"/>
              <a:gd name="T11" fmla="*/ 0 h 635"/>
              <a:gd name="T12" fmla="*/ 3892550 w 2879"/>
              <a:gd name="T13" fmla="*/ 0 h 635"/>
              <a:gd name="T14" fmla="*/ 3557588 w 2879"/>
              <a:gd name="T15" fmla="*/ 0 h 635"/>
              <a:gd name="T16" fmla="*/ 3390900 w 2879"/>
              <a:gd name="T17" fmla="*/ 0 h 635"/>
              <a:gd name="T18" fmla="*/ 3557588 w 2879"/>
              <a:gd name="T19" fmla="*/ 0 h 635"/>
              <a:gd name="T20" fmla="*/ 3046413 w 2879"/>
              <a:gd name="T21" fmla="*/ 0 h 635"/>
              <a:gd name="T22" fmla="*/ 3214688 w 2879"/>
              <a:gd name="T23" fmla="*/ 0 h 635"/>
              <a:gd name="T24" fmla="*/ 2879725 w 2879"/>
              <a:gd name="T25" fmla="*/ 0 h 635"/>
              <a:gd name="T26" fmla="*/ 2713038 w 2879"/>
              <a:gd name="T27" fmla="*/ 0 h 635"/>
              <a:gd name="T28" fmla="*/ 2879725 w 2879"/>
              <a:gd name="T29" fmla="*/ 0 h 635"/>
              <a:gd name="T30" fmla="*/ 2368550 w 2879"/>
              <a:gd name="T31" fmla="*/ 0 h 635"/>
              <a:gd name="T32" fmla="*/ 2535238 w 2879"/>
              <a:gd name="T33" fmla="*/ 0 h 635"/>
              <a:gd name="T34" fmla="*/ 2201863 w 2879"/>
              <a:gd name="T35" fmla="*/ 0 h 635"/>
              <a:gd name="T36" fmla="*/ 2035175 w 2879"/>
              <a:gd name="T37" fmla="*/ 0 h 635"/>
              <a:gd name="T38" fmla="*/ 2201863 w 2879"/>
              <a:gd name="T39" fmla="*/ 0 h 635"/>
              <a:gd name="T40" fmla="*/ 1690688 w 2879"/>
              <a:gd name="T41" fmla="*/ 0 h 635"/>
              <a:gd name="T42" fmla="*/ 1866900 w 2879"/>
              <a:gd name="T43" fmla="*/ 0 h 635"/>
              <a:gd name="T44" fmla="*/ 1524000 w 2879"/>
              <a:gd name="T45" fmla="*/ 0 h 635"/>
              <a:gd name="T46" fmla="*/ 1357313 w 2879"/>
              <a:gd name="T47" fmla="*/ 0 h 635"/>
              <a:gd name="T48" fmla="*/ 1524000 w 2879"/>
              <a:gd name="T49" fmla="*/ 0 h 635"/>
              <a:gd name="T50" fmla="*/ 1012825 w 2879"/>
              <a:gd name="T51" fmla="*/ 0 h 635"/>
              <a:gd name="T52" fmla="*/ 1189038 w 2879"/>
              <a:gd name="T53" fmla="*/ 0 h 635"/>
              <a:gd name="T54" fmla="*/ 846138 w 2879"/>
              <a:gd name="T55" fmla="*/ 0 h 635"/>
              <a:gd name="T56" fmla="*/ 677863 w 2879"/>
              <a:gd name="T57" fmla="*/ 0 h 635"/>
              <a:gd name="T58" fmla="*/ 846138 w 2879"/>
              <a:gd name="T59" fmla="*/ 0 h 635"/>
              <a:gd name="T60" fmla="*/ 334963 w 2879"/>
              <a:gd name="T61" fmla="*/ 0 h 635"/>
              <a:gd name="T62" fmla="*/ 511175 w 2879"/>
              <a:gd name="T63" fmla="*/ 0 h 635"/>
              <a:gd name="T64" fmla="*/ 166688 w 2879"/>
              <a:gd name="T65" fmla="*/ 0 h 635"/>
              <a:gd name="T66" fmla="*/ 0 w 2879"/>
              <a:gd name="T67" fmla="*/ 0 h 635"/>
              <a:gd name="T68" fmla="*/ 166688 w 2879"/>
              <a:gd name="T69" fmla="*/ 0 h 6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879"/>
              <a:gd name="T106" fmla="*/ 0 h 635"/>
              <a:gd name="T107" fmla="*/ 2879 w 2879"/>
              <a:gd name="T108" fmla="*/ 635 h 6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879" h="635">
                <a:moveTo>
                  <a:pt x="2879" y="0"/>
                </a:moveTo>
                <a:lnTo>
                  <a:pt x="2774" y="0"/>
                </a:lnTo>
                <a:lnTo>
                  <a:pt x="2879" y="0"/>
                </a:lnTo>
                <a:moveTo>
                  <a:pt x="2668" y="0"/>
                </a:moveTo>
                <a:lnTo>
                  <a:pt x="2563" y="0"/>
                </a:lnTo>
                <a:lnTo>
                  <a:pt x="2668" y="0"/>
                </a:lnTo>
                <a:moveTo>
                  <a:pt x="2452" y="0"/>
                </a:moveTo>
                <a:lnTo>
                  <a:pt x="2347" y="0"/>
                </a:lnTo>
                <a:lnTo>
                  <a:pt x="2452" y="0"/>
                </a:lnTo>
                <a:moveTo>
                  <a:pt x="2241" y="0"/>
                </a:moveTo>
                <a:lnTo>
                  <a:pt x="2136" y="0"/>
                </a:lnTo>
                <a:lnTo>
                  <a:pt x="2241" y="0"/>
                </a:lnTo>
                <a:moveTo>
                  <a:pt x="2025" y="0"/>
                </a:moveTo>
                <a:lnTo>
                  <a:pt x="1919" y="0"/>
                </a:lnTo>
                <a:lnTo>
                  <a:pt x="2025" y="0"/>
                </a:lnTo>
                <a:moveTo>
                  <a:pt x="1814" y="0"/>
                </a:moveTo>
                <a:lnTo>
                  <a:pt x="1709" y="0"/>
                </a:lnTo>
                <a:lnTo>
                  <a:pt x="1814" y="0"/>
                </a:lnTo>
                <a:moveTo>
                  <a:pt x="1597" y="0"/>
                </a:moveTo>
                <a:lnTo>
                  <a:pt x="1492" y="0"/>
                </a:lnTo>
                <a:lnTo>
                  <a:pt x="1597" y="0"/>
                </a:lnTo>
                <a:moveTo>
                  <a:pt x="1387" y="0"/>
                </a:moveTo>
                <a:lnTo>
                  <a:pt x="1282" y="0"/>
                </a:lnTo>
                <a:lnTo>
                  <a:pt x="1387" y="0"/>
                </a:lnTo>
                <a:moveTo>
                  <a:pt x="1176" y="0"/>
                </a:moveTo>
                <a:lnTo>
                  <a:pt x="1065" y="0"/>
                </a:lnTo>
                <a:lnTo>
                  <a:pt x="1176" y="0"/>
                </a:lnTo>
                <a:moveTo>
                  <a:pt x="960" y="0"/>
                </a:moveTo>
                <a:lnTo>
                  <a:pt x="855" y="0"/>
                </a:lnTo>
                <a:lnTo>
                  <a:pt x="960" y="0"/>
                </a:lnTo>
                <a:moveTo>
                  <a:pt x="749" y="0"/>
                </a:moveTo>
                <a:lnTo>
                  <a:pt x="638" y="0"/>
                </a:lnTo>
                <a:lnTo>
                  <a:pt x="749" y="0"/>
                </a:lnTo>
                <a:moveTo>
                  <a:pt x="533" y="0"/>
                </a:moveTo>
                <a:lnTo>
                  <a:pt x="427" y="0"/>
                </a:lnTo>
                <a:lnTo>
                  <a:pt x="533" y="0"/>
                </a:lnTo>
                <a:moveTo>
                  <a:pt x="322" y="0"/>
                </a:moveTo>
                <a:lnTo>
                  <a:pt x="211" y="0"/>
                </a:lnTo>
                <a:lnTo>
                  <a:pt x="322" y="0"/>
                </a:lnTo>
                <a:moveTo>
                  <a:pt x="105" y="0"/>
                </a:moveTo>
                <a:lnTo>
                  <a:pt x="0" y="0"/>
                </a:lnTo>
                <a:lnTo>
                  <a:pt x="105" y="0"/>
                </a:lnTo>
              </a:path>
            </a:pathLst>
          </a:custGeom>
          <a:noFill/>
          <a:ln w="9525" cmpd="sng">
            <a:no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950209" y="1724136"/>
            <a:ext cx="592000" cy="2933032"/>
            <a:chOff x="1101782" y="1368425"/>
            <a:chExt cx="592155" cy="2933795"/>
          </a:xfrm>
        </p:grpSpPr>
        <p:grpSp>
          <p:nvGrpSpPr>
            <p:cNvPr id="118" name="组合 170"/>
            <p:cNvGrpSpPr>
              <a:grpSpLocks/>
            </p:cNvGrpSpPr>
            <p:nvPr/>
          </p:nvGrpSpPr>
          <p:grpSpPr bwMode="auto">
            <a:xfrm>
              <a:off x="1585987" y="1368425"/>
              <a:ext cx="107950" cy="2879725"/>
              <a:chOff x="0" y="0"/>
              <a:chExt cx="108000" cy="2880000"/>
            </a:xfrm>
          </p:grpSpPr>
          <p:sp>
            <p:nvSpPr>
              <p:cNvPr id="119" name="直接连接符 171"/>
              <p:cNvSpPr>
                <a:spLocks noChangeShapeType="1"/>
              </p:cNvSpPr>
              <p:nvPr/>
            </p:nvSpPr>
            <p:spPr bwMode="auto">
              <a:xfrm>
                <a:off x="108000" y="0"/>
                <a:ext cx="1" cy="2880000"/>
              </a:xfrm>
              <a:prstGeom prst="line">
                <a:avLst/>
              </a:prstGeom>
              <a:noFill/>
              <a:ln w="222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0" name="直接连接符 172"/>
              <p:cNvSpPr>
                <a:spLocks noChangeShapeType="1"/>
              </p:cNvSpPr>
              <p:nvPr/>
            </p:nvSpPr>
            <p:spPr bwMode="auto">
              <a:xfrm>
                <a:off x="0" y="2832621"/>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1" name="直接连接符 173"/>
              <p:cNvSpPr>
                <a:spLocks noChangeShapeType="1"/>
              </p:cNvSpPr>
              <p:nvPr/>
            </p:nvSpPr>
            <p:spPr bwMode="auto">
              <a:xfrm>
                <a:off x="0" y="2497065"/>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2" name="直接连接符 174"/>
              <p:cNvSpPr>
                <a:spLocks noChangeShapeType="1"/>
              </p:cNvSpPr>
              <p:nvPr/>
            </p:nvSpPr>
            <p:spPr bwMode="auto">
              <a:xfrm>
                <a:off x="0" y="2161507"/>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3" name="直接连接符 175"/>
              <p:cNvSpPr>
                <a:spLocks noChangeShapeType="1"/>
              </p:cNvSpPr>
              <p:nvPr/>
            </p:nvSpPr>
            <p:spPr bwMode="auto">
              <a:xfrm>
                <a:off x="0" y="1825949"/>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4" name="直接连接符 176"/>
              <p:cNvSpPr>
                <a:spLocks noChangeShapeType="1"/>
              </p:cNvSpPr>
              <p:nvPr/>
            </p:nvSpPr>
            <p:spPr bwMode="auto">
              <a:xfrm>
                <a:off x="0" y="1490391"/>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5" name="直接连接符 177"/>
              <p:cNvSpPr>
                <a:spLocks noChangeShapeType="1"/>
              </p:cNvSpPr>
              <p:nvPr/>
            </p:nvSpPr>
            <p:spPr bwMode="auto">
              <a:xfrm>
                <a:off x="0" y="1154833"/>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6" name="直接连接符 178"/>
              <p:cNvSpPr>
                <a:spLocks noChangeShapeType="1"/>
              </p:cNvSpPr>
              <p:nvPr/>
            </p:nvSpPr>
            <p:spPr bwMode="auto">
              <a:xfrm>
                <a:off x="0" y="819275"/>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7" name="直接连接符 179"/>
              <p:cNvSpPr>
                <a:spLocks noChangeShapeType="1"/>
              </p:cNvSpPr>
              <p:nvPr/>
            </p:nvSpPr>
            <p:spPr bwMode="auto">
              <a:xfrm>
                <a:off x="0" y="483717"/>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8" name="直接连接符 180"/>
              <p:cNvSpPr>
                <a:spLocks noChangeShapeType="1"/>
              </p:cNvSpPr>
              <p:nvPr/>
            </p:nvSpPr>
            <p:spPr bwMode="auto">
              <a:xfrm>
                <a:off x="0" y="148159"/>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grpSp>
        <p:sp>
          <p:nvSpPr>
            <p:cNvPr id="129" name="TextBox 181"/>
            <p:cNvSpPr>
              <a:spLocks noChangeArrowheads="1"/>
            </p:cNvSpPr>
            <p:nvPr/>
          </p:nvSpPr>
          <p:spPr bwMode="auto">
            <a:xfrm>
              <a:off x="1177143" y="4056063"/>
              <a:ext cx="373918"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0" name="TextBox 182"/>
            <p:cNvSpPr>
              <a:spLocks noChangeArrowheads="1"/>
            </p:cNvSpPr>
            <p:nvPr/>
          </p:nvSpPr>
          <p:spPr bwMode="auto">
            <a:xfrm>
              <a:off x="1101782" y="3394075"/>
              <a:ext cx="449279"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20%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1" name="TextBox 183"/>
            <p:cNvSpPr>
              <a:spLocks noChangeArrowheads="1"/>
            </p:cNvSpPr>
            <p:nvPr/>
          </p:nvSpPr>
          <p:spPr bwMode="auto">
            <a:xfrm>
              <a:off x="1101783" y="3062288"/>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30%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2" name="TextBox 184"/>
            <p:cNvSpPr>
              <a:spLocks noChangeArrowheads="1"/>
            </p:cNvSpPr>
            <p:nvPr/>
          </p:nvSpPr>
          <p:spPr bwMode="auto">
            <a:xfrm>
              <a:off x="1101783" y="2730500"/>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40%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3" name="TextBox 185"/>
            <p:cNvSpPr>
              <a:spLocks noChangeArrowheads="1"/>
            </p:cNvSpPr>
            <p:nvPr/>
          </p:nvSpPr>
          <p:spPr bwMode="auto">
            <a:xfrm>
              <a:off x="1101783" y="2400300"/>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50%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4" name="TextBox 186"/>
            <p:cNvSpPr>
              <a:spLocks noChangeArrowheads="1"/>
            </p:cNvSpPr>
            <p:nvPr/>
          </p:nvSpPr>
          <p:spPr bwMode="auto">
            <a:xfrm>
              <a:off x="1101783" y="2068513"/>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60%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5" name="TextBox 187"/>
            <p:cNvSpPr>
              <a:spLocks noChangeArrowheads="1"/>
            </p:cNvSpPr>
            <p:nvPr/>
          </p:nvSpPr>
          <p:spPr bwMode="auto">
            <a:xfrm>
              <a:off x="1101783" y="3724275"/>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10%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6" name="TextBox 188"/>
            <p:cNvSpPr>
              <a:spLocks noChangeArrowheads="1"/>
            </p:cNvSpPr>
            <p:nvPr/>
          </p:nvSpPr>
          <p:spPr bwMode="auto">
            <a:xfrm>
              <a:off x="1101783" y="1736725"/>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70%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7" name="TextBox 189"/>
            <p:cNvSpPr>
              <a:spLocks noChangeArrowheads="1"/>
            </p:cNvSpPr>
            <p:nvPr/>
          </p:nvSpPr>
          <p:spPr bwMode="auto">
            <a:xfrm>
              <a:off x="1101783" y="1406525"/>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80%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38" name="直接连接符 222"/>
          <p:cNvSpPr>
            <a:spLocks noChangeShapeType="1"/>
          </p:cNvSpPr>
          <p:nvPr/>
        </p:nvSpPr>
        <p:spPr bwMode="auto">
          <a:xfrm>
            <a:off x="1561247" y="4555499"/>
            <a:ext cx="6408656" cy="1587"/>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2713471" y="2308184"/>
            <a:ext cx="760214" cy="2247315"/>
            <a:chOff x="2712987" y="2022291"/>
            <a:chExt cx="760412" cy="2247900"/>
          </a:xfrm>
          <a:blipFill dpi="0" rotWithShape="1">
            <a:blip r:embed="rId3">
              <a:extLst>
                <a:ext uri="{28A0092B-C50C-407E-A947-70E740481C1C}">
                  <a14:useLocalDpi xmlns:a14="http://schemas.microsoft.com/office/drawing/2010/main" val="0"/>
                </a:ext>
              </a:extLst>
            </a:blip>
            <a:srcRect/>
            <a:stretch>
              <a:fillRect/>
            </a:stretch>
          </a:blipFill>
        </p:grpSpPr>
        <p:sp>
          <p:nvSpPr>
            <p:cNvPr id="139" name="矩形 4"/>
            <p:cNvSpPr>
              <a:spLocks noChangeArrowheads="1"/>
            </p:cNvSpPr>
            <p:nvPr/>
          </p:nvSpPr>
          <p:spPr bwMode="auto">
            <a:xfrm>
              <a:off x="2712987" y="2022291"/>
              <a:ext cx="760412" cy="2247900"/>
            </a:xfrm>
            <a:prstGeom prst="rect">
              <a:avLst/>
            </a:prstGeom>
            <a:gr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zh-CN" sz="180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40" name="TextBox 682"/>
            <p:cNvSpPr>
              <a:spLocks noChangeArrowheads="1"/>
            </p:cNvSpPr>
            <p:nvPr/>
          </p:nvSpPr>
          <p:spPr bwMode="auto">
            <a:xfrm>
              <a:off x="2776487" y="2079441"/>
              <a:ext cx="646499" cy="369428"/>
            </a:xfrm>
            <a:prstGeom prst="rect">
              <a:avLst/>
            </a:prstGeom>
            <a:grpFill/>
            <a:ln w="9525">
              <a:noFill/>
              <a:miter lim="800000"/>
              <a:headEnd/>
              <a:tailEnd/>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方正中等线简体" panose="03000509000000000000" pitchFamily="65" charset="-122"/>
                </a:rPr>
                <a:t>标题</a:t>
              </a:r>
            </a:p>
          </p:txBody>
        </p:sp>
        <p:sp>
          <p:nvSpPr>
            <p:cNvPr id="147" name="TextBox 232"/>
            <p:cNvSpPr>
              <a:spLocks noChangeArrowheads="1"/>
            </p:cNvSpPr>
            <p:nvPr/>
          </p:nvSpPr>
          <p:spPr bwMode="auto">
            <a:xfrm>
              <a:off x="2892374" y="2854141"/>
              <a:ext cx="431800" cy="831213"/>
            </a:xfrm>
            <a:prstGeom prst="rect">
              <a:avLst/>
            </a:prstGeom>
            <a:grp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526058" y="3228695"/>
            <a:ext cx="760214" cy="1326805"/>
            <a:chOff x="3525787" y="2943041"/>
            <a:chExt cx="760412" cy="1327150"/>
          </a:xfrm>
          <a:blipFill dpi="0" rotWithShape="1">
            <a:blip r:embed="rId4">
              <a:extLst>
                <a:ext uri="{28A0092B-C50C-407E-A947-70E740481C1C}">
                  <a14:useLocalDpi xmlns:a14="http://schemas.microsoft.com/office/drawing/2010/main" val="0"/>
                </a:ext>
              </a:extLst>
            </a:blip>
            <a:srcRect/>
            <a:stretch>
              <a:fillRect/>
            </a:stretch>
          </a:blipFill>
        </p:grpSpPr>
        <p:sp>
          <p:nvSpPr>
            <p:cNvPr id="141" name="矩形 226"/>
            <p:cNvSpPr>
              <a:spLocks noChangeArrowheads="1"/>
            </p:cNvSpPr>
            <p:nvPr/>
          </p:nvSpPr>
          <p:spPr bwMode="auto">
            <a:xfrm>
              <a:off x="3525787" y="2943041"/>
              <a:ext cx="760412" cy="1327150"/>
            </a:xfrm>
            <a:prstGeom prst="rect">
              <a:avLst/>
            </a:prstGeom>
            <a:gr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zh-CN" sz="180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2" name="TextBox 682"/>
            <p:cNvSpPr>
              <a:spLocks noChangeArrowheads="1"/>
            </p:cNvSpPr>
            <p:nvPr/>
          </p:nvSpPr>
          <p:spPr bwMode="auto">
            <a:xfrm>
              <a:off x="3589287" y="2993841"/>
              <a:ext cx="646499" cy="369428"/>
            </a:xfrm>
            <a:prstGeom prst="rect">
              <a:avLst/>
            </a:prstGeom>
            <a:grpFill/>
            <a:ln w="9525">
              <a:noFill/>
              <a:miter lim="800000"/>
              <a:headEnd/>
              <a:tailEnd/>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方正中等线简体" panose="03000509000000000000" pitchFamily="65" charset="-122"/>
                </a:rPr>
                <a:t>标题</a:t>
              </a:r>
            </a:p>
          </p:txBody>
        </p:sp>
        <p:sp>
          <p:nvSpPr>
            <p:cNvPr id="148" name="TextBox 233"/>
            <p:cNvSpPr>
              <a:spLocks noChangeArrowheads="1"/>
            </p:cNvSpPr>
            <p:nvPr/>
          </p:nvSpPr>
          <p:spPr bwMode="auto">
            <a:xfrm>
              <a:off x="3711524" y="3322454"/>
              <a:ext cx="433388" cy="831213"/>
            </a:xfrm>
            <a:prstGeom prst="rect">
              <a:avLst/>
            </a:prstGeom>
            <a:grp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5435323" y="1886020"/>
            <a:ext cx="758627" cy="2669480"/>
            <a:chOff x="5435549" y="1600016"/>
            <a:chExt cx="758825" cy="2670175"/>
          </a:xfrm>
          <a:blipFill dpi="0" rotWithShape="1">
            <a:blip r:embed="rId5">
              <a:extLst>
                <a:ext uri="{28A0092B-C50C-407E-A947-70E740481C1C}">
                  <a14:useLocalDpi xmlns:a14="http://schemas.microsoft.com/office/drawing/2010/main" val="0"/>
                </a:ext>
              </a:extLst>
            </a:blip>
            <a:srcRect/>
            <a:stretch>
              <a:fillRect/>
            </a:stretch>
          </a:blipFill>
        </p:grpSpPr>
        <p:sp>
          <p:nvSpPr>
            <p:cNvPr id="143" name="矩形 228"/>
            <p:cNvSpPr>
              <a:spLocks noChangeArrowheads="1"/>
            </p:cNvSpPr>
            <p:nvPr/>
          </p:nvSpPr>
          <p:spPr bwMode="auto">
            <a:xfrm>
              <a:off x="5435549" y="1600016"/>
              <a:ext cx="758825" cy="2670175"/>
            </a:xfrm>
            <a:prstGeom prst="rect">
              <a:avLst/>
            </a:prstGeom>
            <a:gr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zh-CN" sz="180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4" name="TextBox 682"/>
            <p:cNvSpPr>
              <a:spLocks noChangeArrowheads="1"/>
            </p:cNvSpPr>
            <p:nvPr/>
          </p:nvSpPr>
          <p:spPr bwMode="auto">
            <a:xfrm>
              <a:off x="5499049" y="1658754"/>
              <a:ext cx="646500" cy="369428"/>
            </a:xfrm>
            <a:prstGeom prst="rect">
              <a:avLst/>
            </a:prstGeom>
            <a:grpFill/>
            <a:ln w="9525">
              <a:noFill/>
              <a:miter lim="800000"/>
              <a:headEnd/>
              <a:tailEnd/>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方正中等线简体" panose="03000509000000000000" pitchFamily="65" charset="-122"/>
                </a:rPr>
                <a:t>标题</a:t>
              </a:r>
            </a:p>
          </p:txBody>
        </p:sp>
        <p:sp>
          <p:nvSpPr>
            <p:cNvPr id="149" name="TextBox 234"/>
            <p:cNvSpPr>
              <a:spLocks noChangeArrowheads="1"/>
            </p:cNvSpPr>
            <p:nvPr/>
          </p:nvSpPr>
          <p:spPr bwMode="auto">
            <a:xfrm>
              <a:off x="5641924" y="2425516"/>
              <a:ext cx="433388" cy="1077498"/>
            </a:xfrm>
            <a:prstGeom prst="rect">
              <a:avLst/>
            </a:prstGeom>
            <a:grp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247911" y="3749261"/>
            <a:ext cx="758627" cy="806240"/>
            <a:chOff x="6248349" y="3463741"/>
            <a:chExt cx="758825" cy="806450"/>
          </a:xfrm>
          <a:blipFill dpi="0" rotWithShape="1">
            <a:blip r:embed="rId6">
              <a:extLst>
                <a:ext uri="{28A0092B-C50C-407E-A947-70E740481C1C}">
                  <a14:useLocalDpi xmlns:a14="http://schemas.microsoft.com/office/drawing/2010/main" val="0"/>
                </a:ext>
              </a:extLst>
            </a:blip>
            <a:srcRect/>
            <a:stretch>
              <a:fillRect/>
            </a:stretch>
          </a:blipFill>
        </p:grpSpPr>
        <p:sp>
          <p:nvSpPr>
            <p:cNvPr id="145" name="矩形 230"/>
            <p:cNvSpPr>
              <a:spLocks noChangeArrowheads="1"/>
            </p:cNvSpPr>
            <p:nvPr/>
          </p:nvSpPr>
          <p:spPr bwMode="auto">
            <a:xfrm>
              <a:off x="6248349" y="3463741"/>
              <a:ext cx="758825" cy="806450"/>
            </a:xfrm>
            <a:prstGeom prst="rect">
              <a:avLst/>
            </a:prstGeom>
            <a:gr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zh-CN" sz="180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6" name="TextBox 682"/>
            <p:cNvSpPr>
              <a:spLocks noChangeArrowheads="1"/>
            </p:cNvSpPr>
            <p:nvPr/>
          </p:nvSpPr>
          <p:spPr bwMode="auto">
            <a:xfrm>
              <a:off x="6311849" y="3485966"/>
              <a:ext cx="646500" cy="369428"/>
            </a:xfrm>
            <a:prstGeom prst="rect">
              <a:avLst/>
            </a:prstGeom>
            <a:grpFill/>
            <a:ln w="9525">
              <a:noFill/>
              <a:miter lim="800000"/>
              <a:headEnd/>
              <a:tailEnd/>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方正中等线简体" panose="03000509000000000000" pitchFamily="65" charset="-122"/>
                </a:rPr>
                <a:t>标题</a:t>
              </a:r>
            </a:p>
          </p:txBody>
        </p:sp>
        <p:sp>
          <p:nvSpPr>
            <p:cNvPr id="150" name="TextBox 235"/>
            <p:cNvSpPr>
              <a:spLocks noChangeArrowheads="1"/>
            </p:cNvSpPr>
            <p:nvPr/>
          </p:nvSpPr>
          <p:spPr bwMode="auto">
            <a:xfrm>
              <a:off x="6353124" y="3787591"/>
              <a:ext cx="590550" cy="461785"/>
            </a:xfrm>
            <a:prstGeom prst="rect">
              <a:avLst/>
            </a:prstGeom>
            <a:grp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dirty="0">
                <a:solidFill>
                  <a:schemeClr val="bg1"/>
                </a:solidFill>
                <a:latin typeface="微软雅黑" panose="020B0503020204020204" pitchFamily="34" charset="-122"/>
                <a:ea typeface="微软雅黑" panose="020B0503020204020204" pitchFamily="34" charset="-122"/>
              </a:endParaRPr>
            </a:p>
          </p:txBody>
        </p:sp>
      </p:grpSp>
      <p:sp>
        <p:nvSpPr>
          <p:cNvPr id="151" name="任意多边形 6"/>
          <p:cNvSpPr>
            <a:spLocks noChangeArrowheads="1"/>
          </p:cNvSpPr>
          <p:nvPr/>
        </p:nvSpPr>
        <p:spPr bwMode="auto">
          <a:xfrm>
            <a:off x="6209823" y="2362146"/>
            <a:ext cx="1974336" cy="317417"/>
          </a:xfrm>
          <a:custGeom>
            <a:avLst/>
            <a:gdLst>
              <a:gd name="T0" fmla="*/ 1974850 w 2451100"/>
              <a:gd name="T1" fmla="*/ 0 h 317500"/>
              <a:gd name="T2" fmla="*/ 501387 w 2451100"/>
              <a:gd name="T3" fmla="*/ 0 h 317500"/>
              <a:gd name="T4" fmla="*/ 0 w 2451100"/>
              <a:gd name="T5" fmla="*/ 317500 h 317500"/>
              <a:gd name="T6" fmla="*/ 0 60000 65536"/>
              <a:gd name="T7" fmla="*/ 0 60000 65536"/>
              <a:gd name="T8" fmla="*/ 0 60000 65536"/>
              <a:gd name="T9" fmla="*/ 0 w 2451100"/>
              <a:gd name="T10" fmla="*/ 0 h 317500"/>
              <a:gd name="T11" fmla="*/ 2451100 w 2451100"/>
              <a:gd name="T12" fmla="*/ 317500 h 317500"/>
            </a:gdLst>
            <a:ahLst/>
            <a:cxnLst>
              <a:cxn ang="T6">
                <a:pos x="T0" y="T1"/>
              </a:cxn>
              <a:cxn ang="T7">
                <a:pos x="T2" y="T3"/>
              </a:cxn>
              <a:cxn ang="T8">
                <a:pos x="T4" y="T5"/>
              </a:cxn>
            </a:cxnLst>
            <a:rect l="T9" t="T10" r="T11" b="T12"/>
            <a:pathLst>
              <a:path w="2451100" h="317500">
                <a:moveTo>
                  <a:pt x="2451100" y="0"/>
                </a:moveTo>
                <a:lnTo>
                  <a:pt x="622300" y="0"/>
                </a:lnTo>
                <a:lnTo>
                  <a:pt x="0" y="317500"/>
                </a:lnTo>
              </a:path>
            </a:pathLst>
          </a:custGeom>
          <a:noFill/>
          <a:ln w="9525" cap="flat" cmpd="sng">
            <a:no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52" name="矩形 1"/>
          <p:cNvSpPr>
            <a:spLocks noChangeArrowheads="1"/>
          </p:cNvSpPr>
          <p:nvPr/>
        </p:nvSpPr>
        <p:spPr bwMode="auto">
          <a:xfrm>
            <a:off x="3873631" y="1943155"/>
            <a:ext cx="1504558" cy="492058"/>
          </a:xfrm>
          <a:prstGeom prst="rect">
            <a:avLst/>
          </a:prstGeom>
          <a:noFill/>
          <a:ln w="9525">
            <a:no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999"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r>
              <a:rPr lang="zh-CN" altLang="en-US" sz="999"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en-US" altLang="zh-CN" sz="11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53" name="任意多边形 239"/>
          <p:cNvSpPr>
            <a:spLocks noChangeArrowheads="1"/>
          </p:cNvSpPr>
          <p:nvPr/>
        </p:nvSpPr>
        <p:spPr bwMode="auto">
          <a:xfrm>
            <a:off x="3464163" y="2362146"/>
            <a:ext cx="1814041" cy="317417"/>
          </a:xfrm>
          <a:custGeom>
            <a:avLst/>
            <a:gdLst>
              <a:gd name="T0" fmla="*/ 1814513 w 2451100"/>
              <a:gd name="T1" fmla="*/ 0 h 317500"/>
              <a:gd name="T2" fmla="*/ 460679 w 2451100"/>
              <a:gd name="T3" fmla="*/ 0 h 317500"/>
              <a:gd name="T4" fmla="*/ 0 w 2451100"/>
              <a:gd name="T5" fmla="*/ 317500 h 317500"/>
              <a:gd name="T6" fmla="*/ 0 60000 65536"/>
              <a:gd name="T7" fmla="*/ 0 60000 65536"/>
              <a:gd name="T8" fmla="*/ 0 60000 65536"/>
              <a:gd name="T9" fmla="*/ 0 w 2451100"/>
              <a:gd name="T10" fmla="*/ 0 h 317500"/>
              <a:gd name="T11" fmla="*/ 2451100 w 2451100"/>
              <a:gd name="T12" fmla="*/ 317500 h 317500"/>
            </a:gdLst>
            <a:ahLst/>
            <a:cxnLst>
              <a:cxn ang="T6">
                <a:pos x="T0" y="T1"/>
              </a:cxn>
              <a:cxn ang="T7">
                <a:pos x="T2" y="T3"/>
              </a:cxn>
              <a:cxn ang="T8">
                <a:pos x="T4" y="T5"/>
              </a:cxn>
            </a:cxnLst>
            <a:rect l="T9" t="T10" r="T11" b="T12"/>
            <a:pathLst>
              <a:path w="2451100" h="317500">
                <a:moveTo>
                  <a:pt x="2451100" y="0"/>
                </a:moveTo>
                <a:lnTo>
                  <a:pt x="622300" y="0"/>
                </a:lnTo>
                <a:lnTo>
                  <a:pt x="0" y="317500"/>
                </a:lnTo>
              </a:path>
            </a:pathLst>
          </a:custGeom>
          <a:noFill/>
          <a:ln w="9525" cap="flat" cmpd="sng">
            <a:no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54" name="矩形 1"/>
          <p:cNvSpPr>
            <a:spLocks noChangeArrowheads="1"/>
          </p:cNvSpPr>
          <p:nvPr/>
        </p:nvSpPr>
        <p:spPr bwMode="auto">
          <a:xfrm>
            <a:off x="6730388" y="1943155"/>
            <a:ext cx="1526777" cy="472630"/>
          </a:xfrm>
          <a:prstGeom prst="rect">
            <a:avLst/>
          </a:prstGeom>
          <a:noFill/>
          <a:ln w="9525">
            <a:no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999"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en-US" altLang="zh-CN" sz="11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pic>
        <p:nvPicPr>
          <p:cNvPr id="46" name="Picture 3" descr="C:\Users\ABC\Desktop\GR-010 (2).png"/>
          <p:cNvPicPr>
            <a:picLocks noChangeAspect="1" noChangeArrowheads="1"/>
          </p:cNvPicPr>
          <p:nvPr/>
        </p:nvPicPr>
        <p:blipFill>
          <a:blip r:embed="rId7"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 descr="C:\Users\ABC\Desktop\GR-010 (2).png"/>
          <p:cNvPicPr>
            <a:picLocks noChangeAspect="1" noChangeArrowheads="1"/>
          </p:cNvPicPr>
          <p:nvPr/>
        </p:nvPicPr>
        <p:blipFill>
          <a:blip r:embed="rId8">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48" name="矩形 47"/>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42011557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1000"/>
                                        <p:tgtEl>
                                          <p:spTgt spid="47"/>
                                        </p:tgtEl>
                                      </p:cBhvr>
                                    </p:animEffect>
                                  </p:childTnLst>
                                </p:cTn>
                              </p:par>
                              <p:par>
                                <p:cTn id="8" presetID="1" presetClass="entr" presetSubtype="0" fill="hold" nodeType="withEffect">
                                  <p:stCondLst>
                                    <p:cond delay="0"/>
                                  </p:stCondLst>
                                  <p:childTnLst>
                                    <p:set>
                                      <p:cBhvr>
                                        <p:cTn id="9" dur="1" fill="hold">
                                          <p:stCondLst>
                                            <p:cond delay="0"/>
                                          </p:stCondLst>
                                        </p:cTn>
                                        <p:tgtEl>
                                          <p:spTgt spid="46"/>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46"/>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38"/>
                                        </p:tgtEl>
                                        <p:attrNameLst>
                                          <p:attrName>style.visibility</p:attrName>
                                        </p:attrNameLst>
                                      </p:cBhvr>
                                      <p:to>
                                        <p:strVal val="visible"/>
                                      </p:to>
                                    </p:set>
                                    <p:animEffect transition="in" filter="wipe(left)">
                                      <p:cBhvr>
                                        <p:cTn id="22" dur="500"/>
                                        <p:tgtEl>
                                          <p:spTgt spid="13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down)">
                                      <p:cBhvr>
                                        <p:cTn id="32" dur="5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down)">
                                      <p:cBhvr>
                                        <p:cTn id="37" dur="500"/>
                                        <p:tgtEl>
                                          <p:spTgt spid="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down)">
                                      <p:cBhvr>
                                        <p:cTn id="42" dur="5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down)">
                                      <p:cBhvr>
                                        <p:cTn id="47" dur="500"/>
                                        <p:tgtEl>
                                          <p:spTgt spid="5"/>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52"/>
                                        </p:tgtEl>
                                        <p:attrNameLst>
                                          <p:attrName>style.visibility</p:attrName>
                                        </p:attrNameLst>
                                      </p:cBhvr>
                                      <p:to>
                                        <p:strVal val="visible"/>
                                      </p:to>
                                    </p:set>
                                    <p:animEffect transition="in" filter="fade">
                                      <p:cBhvr>
                                        <p:cTn id="52" dur="1000"/>
                                        <p:tgtEl>
                                          <p:spTgt spid="152"/>
                                        </p:tgtEl>
                                      </p:cBhvr>
                                    </p:animEffect>
                                    <p:anim calcmode="lin" valueType="num">
                                      <p:cBhvr>
                                        <p:cTn id="53" dur="1000" fill="hold"/>
                                        <p:tgtEl>
                                          <p:spTgt spid="152"/>
                                        </p:tgtEl>
                                        <p:attrNameLst>
                                          <p:attrName>ppt_x</p:attrName>
                                        </p:attrNameLst>
                                      </p:cBhvr>
                                      <p:tavLst>
                                        <p:tav tm="0">
                                          <p:val>
                                            <p:strVal val="#ppt_x"/>
                                          </p:val>
                                        </p:tav>
                                        <p:tav tm="100000">
                                          <p:val>
                                            <p:strVal val="#ppt_x"/>
                                          </p:val>
                                        </p:tav>
                                      </p:tavLst>
                                    </p:anim>
                                    <p:anim calcmode="lin" valueType="num">
                                      <p:cBhvr>
                                        <p:cTn id="54" dur="1000" fill="hold"/>
                                        <p:tgtEl>
                                          <p:spTgt spid="15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nodePh="1">
                                  <p:stCondLst>
                                    <p:cond delay="0"/>
                                  </p:stCondLst>
                                  <p:endCondLst>
                                    <p:cond evt="begin" delay="0">
                                      <p:tn val="55"/>
                                    </p:cond>
                                  </p:endCondLst>
                                  <p:childTnLst>
                                    <p:set>
                                      <p:cBhvr>
                                        <p:cTn id="56" dur="1" fill="hold">
                                          <p:stCondLst>
                                            <p:cond delay="0"/>
                                          </p:stCondLst>
                                        </p:cTn>
                                        <p:tgtEl>
                                          <p:spTgt spid="153"/>
                                        </p:tgtEl>
                                        <p:attrNameLst>
                                          <p:attrName>style.visibility</p:attrName>
                                        </p:attrNameLst>
                                      </p:cBhvr>
                                      <p:to>
                                        <p:strVal val="visible"/>
                                      </p:to>
                                    </p:set>
                                    <p:animEffect transition="in" filter="fade">
                                      <p:cBhvr>
                                        <p:cTn id="57" dur="1000"/>
                                        <p:tgtEl>
                                          <p:spTgt spid="153"/>
                                        </p:tgtEl>
                                      </p:cBhvr>
                                    </p:animEffect>
                                    <p:anim calcmode="lin" valueType="num">
                                      <p:cBhvr>
                                        <p:cTn id="58" dur="1000" fill="hold"/>
                                        <p:tgtEl>
                                          <p:spTgt spid="153"/>
                                        </p:tgtEl>
                                        <p:attrNameLst>
                                          <p:attrName>ppt_x</p:attrName>
                                        </p:attrNameLst>
                                      </p:cBhvr>
                                      <p:tavLst>
                                        <p:tav tm="0">
                                          <p:val>
                                            <p:strVal val="#ppt_x"/>
                                          </p:val>
                                        </p:tav>
                                        <p:tav tm="100000">
                                          <p:val>
                                            <p:strVal val="#ppt_x"/>
                                          </p:val>
                                        </p:tav>
                                      </p:tavLst>
                                    </p:anim>
                                    <p:anim calcmode="lin" valueType="num">
                                      <p:cBhvr>
                                        <p:cTn id="59" dur="1000" fill="hold"/>
                                        <p:tgtEl>
                                          <p:spTgt spid="153"/>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nodePh="1">
                                  <p:stCondLst>
                                    <p:cond delay="0"/>
                                  </p:stCondLst>
                                  <p:endCondLst>
                                    <p:cond evt="begin" delay="0">
                                      <p:tn val="62"/>
                                    </p:cond>
                                  </p:endCondLst>
                                  <p:childTnLst>
                                    <p:set>
                                      <p:cBhvr>
                                        <p:cTn id="63" dur="1" fill="hold">
                                          <p:stCondLst>
                                            <p:cond delay="0"/>
                                          </p:stCondLst>
                                        </p:cTn>
                                        <p:tgtEl>
                                          <p:spTgt spid="151"/>
                                        </p:tgtEl>
                                        <p:attrNameLst>
                                          <p:attrName>style.visibility</p:attrName>
                                        </p:attrNameLst>
                                      </p:cBhvr>
                                      <p:to>
                                        <p:strVal val="visible"/>
                                      </p:to>
                                    </p:set>
                                    <p:animEffect transition="in" filter="fade">
                                      <p:cBhvr>
                                        <p:cTn id="64" dur="1000"/>
                                        <p:tgtEl>
                                          <p:spTgt spid="151"/>
                                        </p:tgtEl>
                                      </p:cBhvr>
                                    </p:animEffect>
                                    <p:anim calcmode="lin" valueType="num">
                                      <p:cBhvr>
                                        <p:cTn id="65" dur="1000" fill="hold"/>
                                        <p:tgtEl>
                                          <p:spTgt spid="151"/>
                                        </p:tgtEl>
                                        <p:attrNameLst>
                                          <p:attrName>ppt_x</p:attrName>
                                        </p:attrNameLst>
                                      </p:cBhvr>
                                      <p:tavLst>
                                        <p:tav tm="0">
                                          <p:val>
                                            <p:strVal val="#ppt_x"/>
                                          </p:val>
                                        </p:tav>
                                        <p:tav tm="100000">
                                          <p:val>
                                            <p:strVal val="#ppt_x"/>
                                          </p:val>
                                        </p:tav>
                                      </p:tavLst>
                                    </p:anim>
                                    <p:anim calcmode="lin" valueType="num">
                                      <p:cBhvr>
                                        <p:cTn id="66" dur="1000" fill="hold"/>
                                        <p:tgtEl>
                                          <p:spTgt spid="151"/>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54"/>
                                        </p:tgtEl>
                                        <p:attrNameLst>
                                          <p:attrName>style.visibility</p:attrName>
                                        </p:attrNameLst>
                                      </p:cBhvr>
                                      <p:to>
                                        <p:strVal val="visible"/>
                                      </p:to>
                                    </p:set>
                                    <p:animEffect transition="in" filter="fade">
                                      <p:cBhvr>
                                        <p:cTn id="69" dur="1000"/>
                                        <p:tgtEl>
                                          <p:spTgt spid="154"/>
                                        </p:tgtEl>
                                      </p:cBhvr>
                                    </p:animEffect>
                                    <p:anim calcmode="lin" valueType="num">
                                      <p:cBhvr>
                                        <p:cTn id="70" dur="1000" fill="hold"/>
                                        <p:tgtEl>
                                          <p:spTgt spid="154"/>
                                        </p:tgtEl>
                                        <p:attrNameLst>
                                          <p:attrName>ppt_x</p:attrName>
                                        </p:attrNameLst>
                                      </p:cBhvr>
                                      <p:tavLst>
                                        <p:tav tm="0">
                                          <p:val>
                                            <p:strVal val="#ppt_x"/>
                                          </p:val>
                                        </p:tav>
                                        <p:tav tm="100000">
                                          <p:val>
                                            <p:strVal val="#ppt_x"/>
                                          </p:val>
                                        </p:tav>
                                      </p:tavLst>
                                    </p:anim>
                                    <p:anim calcmode="lin" valueType="num">
                                      <p:cBhvr>
                                        <p:cTn id="71" dur="1000" fill="hold"/>
                                        <p:tgtEl>
                                          <p:spTgt spid="1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animBg="1"/>
      <p:bldP spid="151" grpId="0"/>
      <p:bldP spid="152" grpId="0"/>
      <p:bldP spid="153" grpId="0"/>
      <p:bldP spid="154"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 y="698269"/>
            <a:ext cx="1170507" cy="34255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193322" y="1030221"/>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7" name="椭圆 6"/>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10" name="直接连接符 9"/>
          <p:cNvCxnSpPr>
            <a:stCxn id="6" idx="5"/>
          </p:cNvCxnSpPr>
          <p:nvPr/>
        </p:nvCxnSpPr>
        <p:spPr>
          <a:xfrm>
            <a:off x="1294284" y="1131183"/>
            <a:ext cx="1172031" cy="47904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412322" y="1556238"/>
            <a:ext cx="215968" cy="215968"/>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 name="椭圆 13"/>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15" name="直接连接符 14"/>
          <p:cNvCxnSpPr>
            <a:stCxn id="14" idx="5"/>
          </p:cNvCxnSpPr>
          <p:nvPr/>
        </p:nvCxnSpPr>
        <p:spPr>
          <a:xfrm>
            <a:off x="2593330" y="1737245"/>
            <a:ext cx="250928" cy="68286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1" idx="3"/>
          </p:cNvCxnSpPr>
          <p:nvPr/>
        </p:nvCxnSpPr>
        <p:spPr>
          <a:xfrm flipH="1">
            <a:off x="1764420" y="3172550"/>
            <a:ext cx="764788" cy="65106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1193323" y="3232284"/>
            <a:ext cx="317787" cy="44729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160209" y="3181452"/>
            <a:ext cx="118283" cy="118283"/>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31" name="椭圆 30"/>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grpSp>
        <p:nvGrpSpPr>
          <p:cNvPr id="18" name="组合 17"/>
          <p:cNvGrpSpPr/>
          <p:nvPr/>
        </p:nvGrpSpPr>
        <p:grpSpPr>
          <a:xfrm>
            <a:off x="2364074" y="2317581"/>
            <a:ext cx="1020104" cy="1020104"/>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1" name="椭圆 2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77" name="组合 76"/>
          <p:cNvGrpSpPr/>
          <p:nvPr/>
        </p:nvGrpSpPr>
        <p:grpSpPr>
          <a:xfrm>
            <a:off x="1352215" y="3602255"/>
            <a:ext cx="510052" cy="510052"/>
            <a:chOff x="1008115" y="2542722"/>
            <a:chExt cx="1360493" cy="1360493"/>
          </a:xfrm>
          <a:blipFill dpi="0" rotWithShape="1">
            <a:blip r:embed="rId3">
              <a:extLst>
                <a:ext uri="{28A0092B-C50C-407E-A947-70E740481C1C}">
                  <a14:useLocalDpi xmlns:a14="http://schemas.microsoft.com/office/drawing/2010/main" val="0"/>
                </a:ext>
              </a:extLst>
            </a:blip>
            <a:srcRect/>
            <a:stretch>
              <a:fillRect/>
            </a:stretch>
          </a:blipFill>
        </p:grpSpPr>
        <p:grpSp>
          <p:nvGrpSpPr>
            <p:cNvPr id="78" name="组合 77"/>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81" name="椭圆 80"/>
              <p:cNvSpPr/>
              <p:nvPr/>
            </p:nvSpPr>
            <p:spPr>
              <a:xfrm>
                <a:off x="392115" y="760415"/>
                <a:ext cx="3825877"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9" name="TextBox 78"/>
            <p:cNvSpPr txBox="1"/>
            <p:nvPr/>
          </p:nvSpPr>
          <p:spPr>
            <a:xfrm>
              <a:off x="1379308" y="2863851"/>
              <a:ext cx="492744" cy="861998"/>
            </a:xfrm>
            <a:prstGeom prst="rect">
              <a:avLst/>
            </a:prstGeom>
            <a:grpFill/>
          </p:spPr>
          <p:txBody>
            <a:bodyPr wrap="none" rtlCol="0">
              <a:spAutoFit/>
            </a:bodyPr>
            <a:lstStyle/>
            <a:p>
              <a:endParaRPr lang="zh-CN" altLang="en-US" sz="1500" dirty="0">
                <a:latin typeface="Impact MT Std" pitchFamily="34" charset="0"/>
                <a:ea typeface="微软雅黑" panose="020B0503020204020204" pitchFamily="34" charset="-122"/>
              </a:endParaRPr>
            </a:p>
          </p:txBody>
        </p:sp>
      </p:grpSp>
      <p:sp>
        <p:nvSpPr>
          <p:cNvPr id="82" name="标题 4"/>
          <p:cNvSpPr txBox="1">
            <a:spLocks/>
          </p:cNvSpPr>
          <p:nvPr/>
        </p:nvSpPr>
        <p:spPr>
          <a:xfrm>
            <a:off x="3701021" y="2331627"/>
            <a:ext cx="3098522"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4000" b="1" dirty="0" smtClean="0">
                <a:solidFill>
                  <a:schemeClr val="bg1"/>
                </a:solidFill>
                <a:latin typeface="微软雅黑" panose="020B0503020204020204" pitchFamily="34" charset="-122"/>
                <a:ea typeface="微软雅黑" panose="020B0503020204020204" pitchFamily="34" charset="-122"/>
              </a:rPr>
              <a:t>02</a:t>
            </a:r>
            <a:r>
              <a:rPr lang="en-US" altLang="zh-CN" sz="3200" b="1" dirty="0" smtClean="0">
                <a:solidFill>
                  <a:schemeClr val="bg1"/>
                </a:solidFill>
                <a:latin typeface="微软雅黑" panose="020B0503020204020204" pitchFamily="34" charset="-122"/>
                <a:ea typeface="微软雅黑" panose="020B0503020204020204" pitchFamily="34" charset="-122"/>
              </a:rPr>
              <a:t>  </a:t>
            </a:r>
            <a:r>
              <a:rPr lang="zh-CN" altLang="en-US" sz="3200" b="1" dirty="0" smtClean="0">
                <a:solidFill>
                  <a:schemeClr val="bg1"/>
                </a:solidFill>
                <a:latin typeface="微软雅黑" panose="020B0503020204020204" pitchFamily="34" charset="-122"/>
                <a:ea typeface="微软雅黑" panose="020B0503020204020204" pitchFamily="34" charset="-122"/>
              </a:rPr>
              <a:t>输入</a:t>
            </a:r>
            <a:r>
              <a:rPr lang="zh-CN" altLang="en-US" sz="3200" b="1" dirty="0">
                <a:solidFill>
                  <a:schemeClr val="bg1"/>
                </a:solidFill>
                <a:latin typeface="微软雅黑" panose="020B0503020204020204" pitchFamily="34" charset="-122"/>
                <a:ea typeface="微软雅黑" panose="020B0503020204020204" pitchFamily="34" charset="-122"/>
              </a:rPr>
              <a:t>标题</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4221120" y="3032896"/>
            <a:ext cx="2092200" cy="369332"/>
            <a:chOff x="3957851" y="3264826"/>
            <a:chExt cx="2790324" cy="492571"/>
          </a:xfrm>
        </p:grpSpPr>
        <p:sp>
          <p:nvSpPr>
            <p:cNvPr id="95" name="文本框 9"/>
            <p:cNvSpPr txBox="1"/>
            <p:nvPr/>
          </p:nvSpPr>
          <p:spPr>
            <a:xfrm>
              <a:off x="4430286" y="3264826"/>
              <a:ext cx="2317889" cy="492571"/>
            </a:xfrm>
            <a:prstGeom prst="rect">
              <a:avLst/>
            </a:prstGeom>
            <a:noFill/>
          </p:spPr>
          <p:txBody>
            <a:bodyPr wrap="square" lIns="0" tIns="0" rIns="0" bIns="0" rtlCol="0">
              <a:spAutoFit/>
            </a:bodyPr>
            <a:lstStyle/>
            <a:p>
              <a:pPr marL="0" lvl="1"/>
              <a:r>
                <a:rPr lang="zh-CN" altLang="en-US" sz="1200" dirty="0">
                  <a:solidFill>
                    <a:schemeClr val="bg1"/>
                  </a:solidFill>
                  <a:latin typeface="微软雅黑" pitchFamily="34" charset="-122"/>
                  <a:ea typeface="微软雅黑" pitchFamily="34" charset="-122"/>
                </a:rPr>
                <a:t>输入详细的文字介绍信息和简介，表达图表的含义</a:t>
              </a:r>
            </a:p>
          </p:txBody>
        </p:sp>
        <p:sp>
          <p:nvSpPr>
            <p:cNvPr id="98" name="等腰三角形 97"/>
            <p:cNvSpPr/>
            <p:nvPr/>
          </p:nvSpPr>
          <p:spPr>
            <a:xfrm rot="5400000">
              <a:off x="3949133" y="3293702"/>
              <a:ext cx="260051" cy="24261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cxnSp>
        <p:nvCxnSpPr>
          <p:cNvPr id="119" name="直接连接符 118"/>
          <p:cNvCxnSpPr/>
          <p:nvPr/>
        </p:nvCxnSpPr>
        <p:spPr>
          <a:xfrm>
            <a:off x="3781802" y="2921045"/>
            <a:ext cx="2754465" cy="0"/>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51" name="直接连接符 2050"/>
          <p:cNvCxnSpPr/>
          <p:nvPr/>
        </p:nvCxnSpPr>
        <p:spPr>
          <a:xfrm flipV="1">
            <a:off x="3161101" y="1723669"/>
            <a:ext cx="1032956" cy="66343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4194057" y="1507702"/>
            <a:ext cx="265651" cy="265651"/>
            <a:chOff x="304800" y="673100"/>
            <a:chExt cx="4000500" cy="4000500"/>
          </a:xfrm>
          <a:blipFill dpi="0" rotWithShape="1">
            <a:blip r:embed="rId7">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25" name="椭圆 124"/>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cxnSp>
        <p:nvCxnSpPr>
          <p:cNvPr id="2053" name="直接连接符 2052"/>
          <p:cNvCxnSpPr>
            <a:stCxn id="124" idx="6"/>
            <a:endCxn id="130" idx="3"/>
          </p:cNvCxnSpPr>
          <p:nvPr/>
        </p:nvCxnSpPr>
        <p:spPr>
          <a:xfrm>
            <a:off x="4459707" y="1640528"/>
            <a:ext cx="1258000" cy="19588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28" name="组合 127"/>
          <p:cNvGrpSpPr/>
          <p:nvPr/>
        </p:nvGrpSpPr>
        <p:grpSpPr>
          <a:xfrm>
            <a:off x="5698559" y="1737279"/>
            <a:ext cx="118283" cy="118283"/>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tx1"/>
                </a:solidFill>
              </a:endParaRPr>
            </a:p>
          </p:txBody>
        </p:sp>
        <p:sp>
          <p:nvSpPr>
            <p:cNvPr id="130" name="椭圆 129"/>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p>
          </p:txBody>
        </p:sp>
      </p:grpSp>
      <p:cxnSp>
        <p:nvCxnSpPr>
          <p:cNvPr id="2055" name="直接连接符 2054"/>
          <p:cNvCxnSpPr>
            <a:stCxn id="130" idx="6"/>
            <a:endCxn id="143" idx="3"/>
          </p:cNvCxnSpPr>
          <p:nvPr/>
        </p:nvCxnSpPr>
        <p:spPr>
          <a:xfrm flipV="1">
            <a:off x="5814261" y="770846"/>
            <a:ext cx="1978225" cy="102557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7927219" y="697822"/>
            <a:ext cx="1216782"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7757524" y="589838"/>
            <a:ext cx="215968" cy="215968"/>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43" name="椭圆 142"/>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70" name="KSO_Shape"/>
          <p:cNvSpPr>
            <a:spLocks/>
          </p:cNvSpPr>
          <p:nvPr/>
        </p:nvSpPr>
        <p:spPr bwMode="auto">
          <a:xfrm>
            <a:off x="2574299" y="2572984"/>
            <a:ext cx="577578" cy="55447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00">
              <a:solidFill>
                <a:srgbClr val="FFFFFF"/>
              </a:solidFill>
              <a:ea typeface="宋体" panose="02010600030101010101" pitchFamily="2" charset="-122"/>
            </a:endParaRPr>
          </a:p>
        </p:txBody>
      </p:sp>
      <p:pic>
        <p:nvPicPr>
          <p:cNvPr id="2" name="图片 1"/>
          <p:cNvPicPr>
            <a:picLocks noChangeAspect="1"/>
          </p:cNvPicPr>
          <p:nvPr/>
        </p:nvPicPr>
        <p:blipFill>
          <a:blip r:embed="rId8">
            <a:extLst>
              <a:ext uri="{BEBA8EAE-BF5A-486C-A8C5-ECC9F3942E4B}">
                <a14:imgProps xmlns:a14="http://schemas.microsoft.com/office/drawing/2010/main">
                  <a14:imgLayer r:embed="rId9">
                    <a14:imgEffect>
                      <a14:artisticPhotocopy/>
                    </a14:imgEffect>
                    <a14:imgEffect>
                      <a14:brightnessContrast bright="50000"/>
                    </a14:imgEffect>
                  </a14:imgLayer>
                </a14:imgProps>
              </a:ext>
              <a:ext uri="{28A0092B-C50C-407E-A947-70E740481C1C}">
                <a14:useLocalDpi xmlns:a14="http://schemas.microsoft.com/office/drawing/2010/main"/>
              </a:ext>
            </a:extLst>
          </a:blip>
          <a:stretch>
            <a:fillRect/>
          </a:stretch>
        </p:blipFill>
        <p:spPr>
          <a:xfrm>
            <a:off x="5239975" y="1852981"/>
            <a:ext cx="5191630" cy="5191630"/>
          </a:xfrm>
          <a:prstGeom prst="rect">
            <a:avLst/>
          </a:prstGeom>
        </p:spPr>
      </p:pic>
    </p:spTree>
    <p:extLst>
      <p:ext uri="{BB962C8B-B14F-4D97-AF65-F5344CB8AC3E}">
        <p14:creationId xmlns:p14="http://schemas.microsoft.com/office/powerpoint/2010/main" val="33497812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500"/>
                                        <p:tgtEl>
                                          <p:spTgt spid="10"/>
                                        </p:tgtEl>
                                      </p:cBhvr>
                                    </p:animEffect>
                                  </p:childTnLst>
                                </p:cTn>
                              </p:par>
                              <p:par>
                                <p:cTn id="17" presetID="53" presetClass="entr" presetSubtype="16"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500"/>
                                        <p:tgtEl>
                                          <p:spTgt spid="15"/>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528" fill="hold" grpId="0" nodeType="with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p:cTn id="34" dur="500" fill="hold"/>
                                        <p:tgtEl>
                                          <p:spTgt spid="70"/>
                                        </p:tgtEl>
                                        <p:attrNameLst>
                                          <p:attrName>ppt_w</p:attrName>
                                        </p:attrNameLst>
                                      </p:cBhvr>
                                      <p:tavLst>
                                        <p:tav tm="0">
                                          <p:val>
                                            <p:fltVal val="0"/>
                                          </p:val>
                                        </p:tav>
                                        <p:tav tm="100000">
                                          <p:val>
                                            <p:strVal val="#ppt_w"/>
                                          </p:val>
                                        </p:tav>
                                      </p:tavLst>
                                    </p:anim>
                                    <p:anim calcmode="lin" valueType="num">
                                      <p:cBhvr>
                                        <p:cTn id="35" dur="500" fill="hold"/>
                                        <p:tgtEl>
                                          <p:spTgt spid="70"/>
                                        </p:tgtEl>
                                        <p:attrNameLst>
                                          <p:attrName>ppt_h</p:attrName>
                                        </p:attrNameLst>
                                      </p:cBhvr>
                                      <p:tavLst>
                                        <p:tav tm="0">
                                          <p:val>
                                            <p:fltVal val="0"/>
                                          </p:val>
                                        </p:tav>
                                        <p:tav tm="100000">
                                          <p:val>
                                            <p:strVal val="#ppt_h"/>
                                          </p:val>
                                        </p:tav>
                                      </p:tavLst>
                                    </p:anim>
                                    <p:animEffect transition="in" filter="fade">
                                      <p:cBhvr>
                                        <p:cTn id="36" dur="500"/>
                                        <p:tgtEl>
                                          <p:spTgt spid="70"/>
                                        </p:tgtEl>
                                      </p:cBhvr>
                                    </p:animEffect>
                                    <p:anim calcmode="lin" valueType="num">
                                      <p:cBhvr>
                                        <p:cTn id="37" dur="500" fill="hold"/>
                                        <p:tgtEl>
                                          <p:spTgt spid="70"/>
                                        </p:tgtEl>
                                        <p:attrNameLst>
                                          <p:attrName>ppt_x</p:attrName>
                                        </p:attrNameLst>
                                      </p:cBhvr>
                                      <p:tavLst>
                                        <p:tav tm="0">
                                          <p:val>
                                            <p:fltVal val="0.5"/>
                                          </p:val>
                                        </p:tav>
                                        <p:tav tm="100000">
                                          <p:val>
                                            <p:strVal val="#ppt_x"/>
                                          </p:val>
                                        </p:tav>
                                      </p:tavLst>
                                    </p:anim>
                                    <p:anim calcmode="lin" valueType="num">
                                      <p:cBhvr>
                                        <p:cTn id="38" dur="500" fill="hold"/>
                                        <p:tgtEl>
                                          <p:spTgt spid="70"/>
                                        </p:tgtEl>
                                        <p:attrNameLst>
                                          <p:attrName>ppt_y</p:attrName>
                                        </p:attrNameLst>
                                      </p:cBhvr>
                                      <p:tavLst>
                                        <p:tav tm="0">
                                          <p:val>
                                            <p:fltVal val="0.5"/>
                                          </p:val>
                                        </p:tav>
                                        <p:tav tm="100000">
                                          <p:val>
                                            <p:strVal val="#ppt_y"/>
                                          </p:val>
                                        </p:tav>
                                      </p:tavLst>
                                    </p:anim>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77"/>
                                        </p:tgtEl>
                                        <p:attrNameLst>
                                          <p:attrName>style.visibility</p:attrName>
                                        </p:attrNameLst>
                                      </p:cBhvr>
                                      <p:to>
                                        <p:strVal val="visible"/>
                                      </p:to>
                                    </p:set>
                                    <p:anim calcmode="lin" valueType="num">
                                      <p:cBhvr>
                                        <p:cTn id="46" dur="500" fill="hold"/>
                                        <p:tgtEl>
                                          <p:spTgt spid="77"/>
                                        </p:tgtEl>
                                        <p:attrNameLst>
                                          <p:attrName>ppt_w</p:attrName>
                                        </p:attrNameLst>
                                      </p:cBhvr>
                                      <p:tavLst>
                                        <p:tav tm="0">
                                          <p:val>
                                            <p:fltVal val="0"/>
                                          </p:val>
                                        </p:tav>
                                        <p:tav tm="100000">
                                          <p:val>
                                            <p:strVal val="#ppt_w"/>
                                          </p:val>
                                        </p:tav>
                                      </p:tavLst>
                                    </p:anim>
                                    <p:anim calcmode="lin" valueType="num">
                                      <p:cBhvr>
                                        <p:cTn id="47" dur="500" fill="hold"/>
                                        <p:tgtEl>
                                          <p:spTgt spid="77"/>
                                        </p:tgtEl>
                                        <p:attrNameLst>
                                          <p:attrName>ppt_h</p:attrName>
                                        </p:attrNameLst>
                                      </p:cBhvr>
                                      <p:tavLst>
                                        <p:tav tm="0">
                                          <p:val>
                                            <p:fltVal val="0"/>
                                          </p:val>
                                        </p:tav>
                                        <p:tav tm="100000">
                                          <p:val>
                                            <p:strVal val="#ppt_h"/>
                                          </p:val>
                                        </p:tav>
                                      </p:tavLst>
                                    </p:anim>
                                    <p:animEffect transition="in" filter="fade">
                                      <p:cBhvr>
                                        <p:cTn id="48" dur="500"/>
                                        <p:tgtEl>
                                          <p:spTgt spid="77"/>
                                        </p:tgtEl>
                                      </p:cBhvr>
                                    </p:animEffect>
                                  </p:childTnLst>
                                </p:cTn>
                              </p:par>
                            </p:childTnLst>
                          </p:cTn>
                        </p:par>
                        <p:par>
                          <p:cTn id="49" fill="hold">
                            <p:stCondLst>
                              <p:cond delay="3000"/>
                            </p:stCondLst>
                            <p:childTnLst>
                              <p:par>
                                <p:cTn id="50" presetID="22" presetClass="entr" presetSubtype="4"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down)">
                                      <p:cBhvr>
                                        <p:cTn id="52" dur="500"/>
                                        <p:tgtEl>
                                          <p:spTgt spid="27"/>
                                        </p:tgtEl>
                                      </p:cBhvr>
                                    </p:animEffect>
                                  </p:childTnLst>
                                </p:cTn>
                              </p:par>
                              <p:par>
                                <p:cTn id="53" presetID="53" presetClass="entr" presetSubtype="16"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82"/>
                                        </p:tgtEl>
                                        <p:attrNameLst>
                                          <p:attrName>style.visibility</p:attrName>
                                        </p:attrNameLst>
                                      </p:cBhvr>
                                      <p:to>
                                        <p:strVal val="visible"/>
                                      </p:to>
                                    </p:set>
                                    <p:anim calcmode="lin" valueType="num">
                                      <p:cBhvr>
                                        <p:cTn id="60" dur="500" fill="hold"/>
                                        <p:tgtEl>
                                          <p:spTgt spid="82"/>
                                        </p:tgtEl>
                                        <p:attrNameLst>
                                          <p:attrName>ppt_w</p:attrName>
                                        </p:attrNameLst>
                                      </p:cBhvr>
                                      <p:tavLst>
                                        <p:tav tm="0">
                                          <p:val>
                                            <p:fltVal val="0"/>
                                          </p:val>
                                        </p:tav>
                                        <p:tav tm="100000">
                                          <p:val>
                                            <p:strVal val="#ppt_w"/>
                                          </p:val>
                                        </p:tav>
                                      </p:tavLst>
                                    </p:anim>
                                    <p:anim calcmode="lin" valueType="num">
                                      <p:cBhvr>
                                        <p:cTn id="61" dur="500" fill="hold"/>
                                        <p:tgtEl>
                                          <p:spTgt spid="82"/>
                                        </p:tgtEl>
                                        <p:attrNameLst>
                                          <p:attrName>ppt_h</p:attrName>
                                        </p:attrNameLst>
                                      </p:cBhvr>
                                      <p:tavLst>
                                        <p:tav tm="0">
                                          <p:val>
                                            <p:fltVal val="0"/>
                                          </p:val>
                                        </p:tav>
                                        <p:tav tm="100000">
                                          <p:val>
                                            <p:strVal val="#ppt_h"/>
                                          </p:val>
                                        </p:tav>
                                      </p:tavLst>
                                    </p:anim>
                                    <p:animEffect transition="in" filter="fade">
                                      <p:cBhvr>
                                        <p:cTn id="62" dur="500"/>
                                        <p:tgtEl>
                                          <p:spTgt spid="82"/>
                                        </p:tgtEl>
                                      </p:cBhvr>
                                    </p:animEffect>
                                  </p:childTnLst>
                                </p:cTn>
                              </p:par>
                              <p:par>
                                <p:cTn id="63" presetID="53" presetClass="entr" presetSubtype="16" fill="hold" nodeType="withEffect">
                                  <p:stCondLst>
                                    <p:cond delay="500"/>
                                  </p:stCondLst>
                                  <p:childTnLst>
                                    <p:set>
                                      <p:cBhvr>
                                        <p:cTn id="64" dur="1" fill="hold">
                                          <p:stCondLst>
                                            <p:cond delay="0"/>
                                          </p:stCondLst>
                                        </p:cTn>
                                        <p:tgtEl>
                                          <p:spTgt spid="94"/>
                                        </p:tgtEl>
                                        <p:attrNameLst>
                                          <p:attrName>style.visibility</p:attrName>
                                        </p:attrNameLst>
                                      </p:cBhvr>
                                      <p:to>
                                        <p:strVal val="visible"/>
                                      </p:to>
                                    </p:set>
                                    <p:anim calcmode="lin" valueType="num">
                                      <p:cBhvr>
                                        <p:cTn id="65" dur="500" fill="hold"/>
                                        <p:tgtEl>
                                          <p:spTgt spid="94"/>
                                        </p:tgtEl>
                                        <p:attrNameLst>
                                          <p:attrName>ppt_w</p:attrName>
                                        </p:attrNameLst>
                                      </p:cBhvr>
                                      <p:tavLst>
                                        <p:tav tm="0">
                                          <p:val>
                                            <p:fltVal val="0"/>
                                          </p:val>
                                        </p:tav>
                                        <p:tav tm="100000">
                                          <p:val>
                                            <p:strVal val="#ppt_w"/>
                                          </p:val>
                                        </p:tav>
                                      </p:tavLst>
                                    </p:anim>
                                    <p:anim calcmode="lin" valueType="num">
                                      <p:cBhvr>
                                        <p:cTn id="66" dur="500" fill="hold"/>
                                        <p:tgtEl>
                                          <p:spTgt spid="94"/>
                                        </p:tgtEl>
                                        <p:attrNameLst>
                                          <p:attrName>ppt_h</p:attrName>
                                        </p:attrNameLst>
                                      </p:cBhvr>
                                      <p:tavLst>
                                        <p:tav tm="0">
                                          <p:val>
                                            <p:fltVal val="0"/>
                                          </p:val>
                                        </p:tav>
                                        <p:tav tm="100000">
                                          <p:val>
                                            <p:strVal val="#ppt_h"/>
                                          </p:val>
                                        </p:tav>
                                      </p:tavLst>
                                    </p:anim>
                                    <p:animEffect transition="in" filter="fade">
                                      <p:cBhvr>
                                        <p:cTn id="67" dur="500"/>
                                        <p:tgtEl>
                                          <p:spTgt spid="94"/>
                                        </p:tgtEl>
                                      </p:cBhvr>
                                    </p:animEffect>
                                  </p:childTnLst>
                                </p:cTn>
                              </p:par>
                              <p:par>
                                <p:cTn id="68" presetID="53" presetClass="entr" presetSubtype="16" fill="hold" nodeType="withEffect">
                                  <p:stCondLst>
                                    <p:cond delay="500"/>
                                  </p:stCondLst>
                                  <p:childTnLst>
                                    <p:set>
                                      <p:cBhvr>
                                        <p:cTn id="69" dur="1" fill="hold">
                                          <p:stCondLst>
                                            <p:cond delay="0"/>
                                          </p:stCondLst>
                                        </p:cTn>
                                        <p:tgtEl>
                                          <p:spTgt spid="119"/>
                                        </p:tgtEl>
                                        <p:attrNameLst>
                                          <p:attrName>style.visibility</p:attrName>
                                        </p:attrNameLst>
                                      </p:cBhvr>
                                      <p:to>
                                        <p:strVal val="visible"/>
                                      </p:to>
                                    </p:set>
                                    <p:anim calcmode="lin" valueType="num">
                                      <p:cBhvr>
                                        <p:cTn id="70" dur="500" fill="hold"/>
                                        <p:tgtEl>
                                          <p:spTgt spid="119"/>
                                        </p:tgtEl>
                                        <p:attrNameLst>
                                          <p:attrName>ppt_w</p:attrName>
                                        </p:attrNameLst>
                                      </p:cBhvr>
                                      <p:tavLst>
                                        <p:tav tm="0">
                                          <p:val>
                                            <p:fltVal val="0"/>
                                          </p:val>
                                        </p:tav>
                                        <p:tav tm="100000">
                                          <p:val>
                                            <p:strVal val="#ppt_w"/>
                                          </p:val>
                                        </p:tav>
                                      </p:tavLst>
                                    </p:anim>
                                    <p:anim calcmode="lin" valueType="num">
                                      <p:cBhvr>
                                        <p:cTn id="71" dur="500" fill="hold"/>
                                        <p:tgtEl>
                                          <p:spTgt spid="119"/>
                                        </p:tgtEl>
                                        <p:attrNameLst>
                                          <p:attrName>ppt_h</p:attrName>
                                        </p:attrNameLst>
                                      </p:cBhvr>
                                      <p:tavLst>
                                        <p:tav tm="0">
                                          <p:val>
                                            <p:fltVal val="0"/>
                                          </p:val>
                                        </p:tav>
                                        <p:tav tm="100000">
                                          <p:val>
                                            <p:strVal val="#ppt_h"/>
                                          </p:val>
                                        </p:tav>
                                      </p:tavLst>
                                    </p:anim>
                                    <p:animEffect transition="in" filter="fade">
                                      <p:cBhvr>
                                        <p:cTn id="72" dur="500"/>
                                        <p:tgtEl>
                                          <p:spTgt spid="119"/>
                                        </p:tgtEl>
                                      </p:cBhvr>
                                    </p:animEffect>
                                  </p:childTnLst>
                                </p:cTn>
                              </p:par>
                            </p:childTnLst>
                          </p:cTn>
                        </p:par>
                        <p:par>
                          <p:cTn id="73" fill="hold">
                            <p:stCondLst>
                              <p:cond delay="4000"/>
                            </p:stCondLst>
                            <p:childTnLst>
                              <p:par>
                                <p:cTn id="74" presetID="22" presetClass="entr" presetSubtype="4" fill="hold" nodeType="afterEffect">
                                  <p:stCondLst>
                                    <p:cond delay="0"/>
                                  </p:stCondLst>
                                  <p:childTnLst>
                                    <p:set>
                                      <p:cBhvr>
                                        <p:cTn id="75" dur="1" fill="hold">
                                          <p:stCondLst>
                                            <p:cond delay="0"/>
                                          </p:stCondLst>
                                        </p:cTn>
                                        <p:tgtEl>
                                          <p:spTgt spid="2051"/>
                                        </p:tgtEl>
                                        <p:attrNameLst>
                                          <p:attrName>style.visibility</p:attrName>
                                        </p:attrNameLst>
                                      </p:cBhvr>
                                      <p:to>
                                        <p:strVal val="visible"/>
                                      </p:to>
                                    </p:set>
                                    <p:animEffect transition="in" filter="wipe(down)">
                                      <p:cBhvr>
                                        <p:cTn id="76" dur="500"/>
                                        <p:tgtEl>
                                          <p:spTgt spid="2051"/>
                                        </p:tgtEl>
                                      </p:cBhvr>
                                    </p:animEffect>
                                  </p:childTnLst>
                                </p:cTn>
                              </p:par>
                              <p:par>
                                <p:cTn id="77" presetID="53" presetClass="entr" presetSubtype="16" fill="hold" nodeType="withEffect">
                                  <p:stCondLst>
                                    <p:cond delay="0"/>
                                  </p:stCondLst>
                                  <p:childTnLst>
                                    <p:set>
                                      <p:cBhvr>
                                        <p:cTn id="78" dur="1" fill="hold">
                                          <p:stCondLst>
                                            <p:cond delay="0"/>
                                          </p:stCondLst>
                                        </p:cTn>
                                        <p:tgtEl>
                                          <p:spTgt spid="123"/>
                                        </p:tgtEl>
                                        <p:attrNameLst>
                                          <p:attrName>style.visibility</p:attrName>
                                        </p:attrNameLst>
                                      </p:cBhvr>
                                      <p:to>
                                        <p:strVal val="visible"/>
                                      </p:to>
                                    </p:set>
                                    <p:anim calcmode="lin" valueType="num">
                                      <p:cBhvr>
                                        <p:cTn id="79" dur="500" fill="hold"/>
                                        <p:tgtEl>
                                          <p:spTgt spid="123"/>
                                        </p:tgtEl>
                                        <p:attrNameLst>
                                          <p:attrName>ppt_w</p:attrName>
                                        </p:attrNameLst>
                                      </p:cBhvr>
                                      <p:tavLst>
                                        <p:tav tm="0">
                                          <p:val>
                                            <p:fltVal val="0"/>
                                          </p:val>
                                        </p:tav>
                                        <p:tav tm="100000">
                                          <p:val>
                                            <p:strVal val="#ppt_w"/>
                                          </p:val>
                                        </p:tav>
                                      </p:tavLst>
                                    </p:anim>
                                    <p:anim calcmode="lin" valueType="num">
                                      <p:cBhvr>
                                        <p:cTn id="80" dur="500" fill="hold"/>
                                        <p:tgtEl>
                                          <p:spTgt spid="123"/>
                                        </p:tgtEl>
                                        <p:attrNameLst>
                                          <p:attrName>ppt_h</p:attrName>
                                        </p:attrNameLst>
                                      </p:cBhvr>
                                      <p:tavLst>
                                        <p:tav tm="0">
                                          <p:val>
                                            <p:fltVal val="0"/>
                                          </p:val>
                                        </p:tav>
                                        <p:tav tm="100000">
                                          <p:val>
                                            <p:strVal val="#ppt_h"/>
                                          </p:val>
                                        </p:tav>
                                      </p:tavLst>
                                    </p:anim>
                                    <p:animEffect transition="in" filter="fade">
                                      <p:cBhvr>
                                        <p:cTn id="81" dur="500"/>
                                        <p:tgtEl>
                                          <p:spTgt spid="123"/>
                                        </p:tgtEl>
                                      </p:cBhvr>
                                    </p:animEffect>
                                  </p:childTnLst>
                                </p:cTn>
                              </p:par>
                            </p:childTnLst>
                          </p:cTn>
                        </p:par>
                        <p:par>
                          <p:cTn id="82" fill="hold">
                            <p:stCondLst>
                              <p:cond delay="4500"/>
                            </p:stCondLst>
                            <p:childTnLst>
                              <p:par>
                                <p:cTn id="83" presetID="22" presetClass="entr" presetSubtype="1" fill="hold" nodeType="afterEffect">
                                  <p:stCondLst>
                                    <p:cond delay="0"/>
                                  </p:stCondLst>
                                  <p:childTnLst>
                                    <p:set>
                                      <p:cBhvr>
                                        <p:cTn id="84" dur="1" fill="hold">
                                          <p:stCondLst>
                                            <p:cond delay="0"/>
                                          </p:stCondLst>
                                        </p:cTn>
                                        <p:tgtEl>
                                          <p:spTgt spid="2053"/>
                                        </p:tgtEl>
                                        <p:attrNameLst>
                                          <p:attrName>style.visibility</p:attrName>
                                        </p:attrNameLst>
                                      </p:cBhvr>
                                      <p:to>
                                        <p:strVal val="visible"/>
                                      </p:to>
                                    </p:set>
                                    <p:animEffect transition="in" filter="wipe(up)">
                                      <p:cBhvr>
                                        <p:cTn id="85" dur="500"/>
                                        <p:tgtEl>
                                          <p:spTgt spid="2053"/>
                                        </p:tgtEl>
                                      </p:cBhvr>
                                    </p:animEffect>
                                  </p:childTnLst>
                                </p:cTn>
                              </p:par>
                              <p:par>
                                <p:cTn id="86" presetID="53" presetClass="entr" presetSubtype="16" fill="hold" nodeType="withEffect">
                                  <p:stCondLst>
                                    <p:cond delay="0"/>
                                  </p:stCondLst>
                                  <p:childTnLst>
                                    <p:set>
                                      <p:cBhvr>
                                        <p:cTn id="87" dur="1" fill="hold">
                                          <p:stCondLst>
                                            <p:cond delay="0"/>
                                          </p:stCondLst>
                                        </p:cTn>
                                        <p:tgtEl>
                                          <p:spTgt spid="128"/>
                                        </p:tgtEl>
                                        <p:attrNameLst>
                                          <p:attrName>style.visibility</p:attrName>
                                        </p:attrNameLst>
                                      </p:cBhvr>
                                      <p:to>
                                        <p:strVal val="visible"/>
                                      </p:to>
                                    </p:set>
                                    <p:anim calcmode="lin" valueType="num">
                                      <p:cBhvr>
                                        <p:cTn id="88" dur="500" fill="hold"/>
                                        <p:tgtEl>
                                          <p:spTgt spid="128"/>
                                        </p:tgtEl>
                                        <p:attrNameLst>
                                          <p:attrName>ppt_w</p:attrName>
                                        </p:attrNameLst>
                                      </p:cBhvr>
                                      <p:tavLst>
                                        <p:tav tm="0">
                                          <p:val>
                                            <p:fltVal val="0"/>
                                          </p:val>
                                        </p:tav>
                                        <p:tav tm="100000">
                                          <p:val>
                                            <p:strVal val="#ppt_w"/>
                                          </p:val>
                                        </p:tav>
                                      </p:tavLst>
                                    </p:anim>
                                    <p:anim calcmode="lin" valueType="num">
                                      <p:cBhvr>
                                        <p:cTn id="89" dur="500" fill="hold"/>
                                        <p:tgtEl>
                                          <p:spTgt spid="128"/>
                                        </p:tgtEl>
                                        <p:attrNameLst>
                                          <p:attrName>ppt_h</p:attrName>
                                        </p:attrNameLst>
                                      </p:cBhvr>
                                      <p:tavLst>
                                        <p:tav tm="0">
                                          <p:val>
                                            <p:fltVal val="0"/>
                                          </p:val>
                                        </p:tav>
                                        <p:tav tm="100000">
                                          <p:val>
                                            <p:strVal val="#ppt_h"/>
                                          </p:val>
                                        </p:tav>
                                      </p:tavLst>
                                    </p:anim>
                                    <p:animEffect transition="in" filter="fade">
                                      <p:cBhvr>
                                        <p:cTn id="90" dur="500"/>
                                        <p:tgtEl>
                                          <p:spTgt spid="128"/>
                                        </p:tgtEl>
                                      </p:cBhvr>
                                    </p:animEffect>
                                  </p:childTnLst>
                                </p:cTn>
                              </p:par>
                            </p:childTnLst>
                          </p:cTn>
                        </p:par>
                        <p:par>
                          <p:cTn id="91" fill="hold">
                            <p:stCondLst>
                              <p:cond delay="5000"/>
                            </p:stCondLst>
                            <p:childTnLst>
                              <p:par>
                                <p:cTn id="92" presetID="22" presetClass="entr" presetSubtype="4" fill="hold" nodeType="afterEffect">
                                  <p:stCondLst>
                                    <p:cond delay="0"/>
                                  </p:stCondLst>
                                  <p:childTnLst>
                                    <p:set>
                                      <p:cBhvr>
                                        <p:cTn id="93" dur="1" fill="hold">
                                          <p:stCondLst>
                                            <p:cond delay="0"/>
                                          </p:stCondLst>
                                        </p:cTn>
                                        <p:tgtEl>
                                          <p:spTgt spid="2055"/>
                                        </p:tgtEl>
                                        <p:attrNameLst>
                                          <p:attrName>style.visibility</p:attrName>
                                        </p:attrNameLst>
                                      </p:cBhvr>
                                      <p:to>
                                        <p:strVal val="visible"/>
                                      </p:to>
                                    </p:set>
                                    <p:animEffect transition="in" filter="wipe(down)">
                                      <p:cBhvr>
                                        <p:cTn id="94" dur="500"/>
                                        <p:tgtEl>
                                          <p:spTgt spid="2055"/>
                                        </p:tgtEl>
                                      </p:cBhvr>
                                    </p:animEffect>
                                  </p:childTnLst>
                                </p:cTn>
                              </p:par>
                              <p:par>
                                <p:cTn id="95" presetID="53" presetClass="entr" presetSubtype="16" fill="hold" nodeType="withEffect">
                                  <p:stCondLst>
                                    <p:cond delay="0"/>
                                  </p:stCondLst>
                                  <p:childTnLst>
                                    <p:set>
                                      <p:cBhvr>
                                        <p:cTn id="96" dur="1" fill="hold">
                                          <p:stCondLst>
                                            <p:cond delay="0"/>
                                          </p:stCondLst>
                                        </p:cTn>
                                        <p:tgtEl>
                                          <p:spTgt spid="141"/>
                                        </p:tgtEl>
                                        <p:attrNameLst>
                                          <p:attrName>style.visibility</p:attrName>
                                        </p:attrNameLst>
                                      </p:cBhvr>
                                      <p:to>
                                        <p:strVal val="visible"/>
                                      </p:to>
                                    </p:set>
                                    <p:anim calcmode="lin" valueType="num">
                                      <p:cBhvr>
                                        <p:cTn id="97" dur="500" fill="hold"/>
                                        <p:tgtEl>
                                          <p:spTgt spid="141"/>
                                        </p:tgtEl>
                                        <p:attrNameLst>
                                          <p:attrName>ppt_w</p:attrName>
                                        </p:attrNameLst>
                                      </p:cBhvr>
                                      <p:tavLst>
                                        <p:tav tm="0">
                                          <p:val>
                                            <p:fltVal val="0"/>
                                          </p:val>
                                        </p:tav>
                                        <p:tav tm="100000">
                                          <p:val>
                                            <p:strVal val="#ppt_w"/>
                                          </p:val>
                                        </p:tav>
                                      </p:tavLst>
                                    </p:anim>
                                    <p:anim calcmode="lin" valueType="num">
                                      <p:cBhvr>
                                        <p:cTn id="98" dur="500" fill="hold"/>
                                        <p:tgtEl>
                                          <p:spTgt spid="141"/>
                                        </p:tgtEl>
                                        <p:attrNameLst>
                                          <p:attrName>ppt_h</p:attrName>
                                        </p:attrNameLst>
                                      </p:cBhvr>
                                      <p:tavLst>
                                        <p:tav tm="0">
                                          <p:val>
                                            <p:fltVal val="0"/>
                                          </p:val>
                                        </p:tav>
                                        <p:tav tm="100000">
                                          <p:val>
                                            <p:strVal val="#ppt_h"/>
                                          </p:val>
                                        </p:tav>
                                      </p:tavLst>
                                    </p:anim>
                                    <p:animEffect transition="in" filter="fade">
                                      <p:cBhvr>
                                        <p:cTn id="99" dur="500"/>
                                        <p:tgtEl>
                                          <p:spTgt spid="141"/>
                                        </p:tgtEl>
                                      </p:cBhvr>
                                    </p:animEffect>
                                  </p:childTnLst>
                                </p:cTn>
                              </p:par>
                            </p:childTnLst>
                          </p:cTn>
                        </p:par>
                        <p:par>
                          <p:cTn id="100" fill="hold">
                            <p:stCondLst>
                              <p:cond delay="5500"/>
                            </p:stCondLst>
                            <p:childTnLst>
                              <p:par>
                                <p:cTn id="101" presetID="22" presetClass="entr" presetSubtype="8" fill="hold" nodeType="afterEffect">
                                  <p:stCondLst>
                                    <p:cond delay="0"/>
                                  </p:stCondLst>
                                  <p:childTnLst>
                                    <p:set>
                                      <p:cBhvr>
                                        <p:cTn id="102" dur="1" fill="hold">
                                          <p:stCondLst>
                                            <p:cond delay="0"/>
                                          </p:stCondLst>
                                        </p:cTn>
                                        <p:tgtEl>
                                          <p:spTgt spid="136"/>
                                        </p:tgtEl>
                                        <p:attrNameLst>
                                          <p:attrName>style.visibility</p:attrName>
                                        </p:attrNameLst>
                                      </p:cBhvr>
                                      <p:to>
                                        <p:strVal val="visible"/>
                                      </p:to>
                                    </p:set>
                                    <p:animEffect transition="in" filter="wipe(left)">
                                      <p:cBhvr>
                                        <p:cTn id="103" dur="500"/>
                                        <p:tgtEl>
                                          <p:spTgt spid="136"/>
                                        </p:tgtEl>
                                      </p:cBhvr>
                                    </p:animEffect>
                                  </p:childTnLst>
                                </p:cTn>
                              </p:par>
                            </p:childTnLst>
                          </p:cTn>
                        </p:par>
                      </p:childTnLst>
                    </p:cTn>
                  </p:par>
                  <p:par>
                    <p:cTn id="104" fill="hold">
                      <p:stCondLst>
                        <p:cond delay="indefinite"/>
                      </p:stCondLst>
                      <p:childTnLst>
                        <p:par>
                          <p:cTn id="105" fill="hold">
                            <p:stCondLst>
                              <p:cond delay="0"/>
                            </p:stCondLst>
                            <p:childTnLst>
                              <p:par>
                                <p:cTn id="106" presetID="42" presetClass="entr" presetSubtype="0" fill="hold" nodeType="clickEffect">
                                  <p:stCondLst>
                                    <p:cond delay="0"/>
                                  </p:stCondLst>
                                  <p:childTnLst>
                                    <p:set>
                                      <p:cBhvr>
                                        <p:cTn id="107" dur="1" fill="hold">
                                          <p:stCondLst>
                                            <p:cond delay="0"/>
                                          </p:stCondLst>
                                        </p:cTn>
                                        <p:tgtEl>
                                          <p:spTgt spid="2"/>
                                        </p:tgtEl>
                                        <p:attrNameLst>
                                          <p:attrName>style.visibility</p:attrName>
                                        </p:attrNameLst>
                                      </p:cBhvr>
                                      <p:to>
                                        <p:strVal val="visible"/>
                                      </p:to>
                                    </p:set>
                                    <p:animEffect transition="in" filter="fade">
                                      <p:cBhvr>
                                        <p:cTn id="108" dur="1000"/>
                                        <p:tgtEl>
                                          <p:spTgt spid="2"/>
                                        </p:tgtEl>
                                      </p:cBhvr>
                                    </p:animEffect>
                                    <p:anim calcmode="lin" valueType="num">
                                      <p:cBhvr>
                                        <p:cTn id="109" dur="1000" fill="hold"/>
                                        <p:tgtEl>
                                          <p:spTgt spid="2"/>
                                        </p:tgtEl>
                                        <p:attrNameLst>
                                          <p:attrName>ppt_x</p:attrName>
                                        </p:attrNameLst>
                                      </p:cBhvr>
                                      <p:tavLst>
                                        <p:tav tm="0">
                                          <p:val>
                                            <p:strVal val="#ppt_x"/>
                                          </p:val>
                                        </p:tav>
                                        <p:tav tm="100000">
                                          <p:val>
                                            <p:strVal val="#ppt_x"/>
                                          </p:val>
                                        </p:tav>
                                      </p:tavLst>
                                    </p:anim>
                                    <p:anim calcmode="lin" valueType="num">
                                      <p:cBhvr>
                                        <p:cTn id="11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70"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 name="组合 10"/>
          <p:cNvGrpSpPr/>
          <p:nvPr/>
        </p:nvGrpSpPr>
        <p:grpSpPr>
          <a:xfrm>
            <a:off x="4434014" y="1846139"/>
            <a:ext cx="763670" cy="769490"/>
            <a:chOff x="4644008" y="1988840"/>
            <a:chExt cx="966398" cy="973763"/>
          </a:xfrm>
          <a:blipFill dpi="0" rotWithShape="1">
            <a:blip r:embed="rId3">
              <a:extLst>
                <a:ext uri="{28A0092B-C50C-407E-A947-70E740481C1C}">
                  <a14:useLocalDpi xmlns:a14="http://schemas.microsoft.com/office/drawing/2010/main" val="0"/>
                </a:ext>
              </a:extLst>
            </a:blip>
            <a:srcRect/>
            <a:stretch>
              <a:fillRect/>
            </a:stretch>
          </a:blipFill>
        </p:grpSpPr>
        <p:sp>
          <p:nvSpPr>
            <p:cNvPr id="12" name="圆角矩形 1"/>
            <p:cNvSpPr/>
            <p:nvPr/>
          </p:nvSpPr>
          <p:spPr>
            <a:xfrm>
              <a:off x="4644008" y="1988840"/>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gr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3" name="矩形 6"/>
            <p:cNvSpPr/>
            <p:nvPr/>
          </p:nvSpPr>
          <p:spPr>
            <a:xfrm>
              <a:off x="5049264" y="2407296"/>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gr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5" name="TextBox 55"/>
            <p:cNvSpPr txBox="1"/>
            <p:nvPr/>
          </p:nvSpPr>
          <p:spPr>
            <a:xfrm>
              <a:off x="4644008" y="2050447"/>
              <a:ext cx="384982" cy="525798"/>
            </a:xfrm>
            <a:prstGeom prst="rect">
              <a:avLst/>
            </a:prstGeom>
            <a:noFill/>
            <a:ln>
              <a:noFill/>
            </a:ln>
          </p:spPr>
          <p:txBody>
            <a:bodyPr wrap="square" rtlCol="0">
              <a:spAutoFit/>
            </a:bodyPr>
            <a:lstStyle/>
            <a:p>
              <a:pPr algn="ctr"/>
              <a:r>
                <a:rPr lang="en-US" altLang="zh-CN" sz="1050" dirty="0">
                  <a:solidFill>
                    <a:schemeClr val="bg1"/>
                  </a:solidFill>
                  <a:latin typeface="Impact" panose="020B0806030902050204" pitchFamily="34" charset="0"/>
                </a:rPr>
                <a:t>01</a:t>
              </a:r>
              <a:endParaRPr lang="zh-CN" altLang="en-US" sz="1050" dirty="0">
                <a:solidFill>
                  <a:schemeClr val="bg1"/>
                </a:solidFill>
                <a:latin typeface="Impact" panose="020B0806030902050204" pitchFamily="34" charset="0"/>
              </a:endParaRPr>
            </a:p>
          </p:txBody>
        </p:sp>
      </p:grpSp>
      <p:grpSp>
        <p:nvGrpSpPr>
          <p:cNvPr id="20" name="组合 19"/>
          <p:cNvGrpSpPr/>
          <p:nvPr/>
        </p:nvGrpSpPr>
        <p:grpSpPr>
          <a:xfrm>
            <a:off x="4434017" y="2929831"/>
            <a:ext cx="763672" cy="769490"/>
            <a:chOff x="4644008" y="3137107"/>
            <a:chExt cx="966399" cy="973763"/>
          </a:xfrm>
          <a:blipFill dpi="0" rotWithShape="1">
            <a:blip r:embed="rId4">
              <a:extLst>
                <a:ext uri="{28A0092B-C50C-407E-A947-70E740481C1C}">
                  <a14:useLocalDpi xmlns:a14="http://schemas.microsoft.com/office/drawing/2010/main" val="0"/>
                </a:ext>
              </a:extLst>
            </a:blip>
            <a:srcRect/>
            <a:stretch>
              <a:fillRect/>
            </a:stretch>
          </a:blipFill>
        </p:grpSpPr>
        <p:sp>
          <p:nvSpPr>
            <p:cNvPr id="21" name="圆角矩形 1"/>
            <p:cNvSpPr/>
            <p:nvPr/>
          </p:nvSpPr>
          <p:spPr>
            <a:xfrm flipH="1" flipV="1">
              <a:off x="4746310" y="3244184"/>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grp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2" name="矩形 6"/>
            <p:cNvSpPr/>
            <p:nvPr/>
          </p:nvSpPr>
          <p:spPr>
            <a:xfrm flipH="1" flipV="1">
              <a:off x="4644008" y="3137107"/>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grp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4" name="TextBox 63"/>
            <p:cNvSpPr txBox="1"/>
            <p:nvPr/>
          </p:nvSpPr>
          <p:spPr>
            <a:xfrm>
              <a:off x="5102847" y="3669067"/>
              <a:ext cx="507560" cy="321322"/>
            </a:xfrm>
            <a:prstGeom prst="rect">
              <a:avLst/>
            </a:prstGeom>
            <a:noFill/>
          </p:spPr>
          <p:txBody>
            <a:bodyPr wrap="square" rtlCol="0">
              <a:spAutoFit/>
            </a:bodyPr>
            <a:lstStyle/>
            <a:p>
              <a:pPr algn="ctr"/>
              <a:r>
                <a:rPr lang="en-US" altLang="zh-CN" sz="1050" dirty="0">
                  <a:solidFill>
                    <a:schemeClr val="bg1"/>
                  </a:solidFill>
                  <a:latin typeface="Impact" panose="020B0806030902050204" pitchFamily="34" charset="0"/>
                </a:rPr>
                <a:t>03</a:t>
              </a:r>
              <a:endParaRPr lang="zh-CN" altLang="en-US" sz="1050" dirty="0">
                <a:solidFill>
                  <a:schemeClr val="bg1"/>
                </a:solidFill>
                <a:latin typeface="Impact" panose="020B0806030902050204" pitchFamily="34" charset="0"/>
              </a:endParaRPr>
            </a:p>
          </p:txBody>
        </p:sp>
      </p:grpSp>
      <p:grpSp>
        <p:nvGrpSpPr>
          <p:cNvPr id="25" name="组合 24"/>
          <p:cNvGrpSpPr/>
          <p:nvPr/>
        </p:nvGrpSpPr>
        <p:grpSpPr>
          <a:xfrm>
            <a:off x="3617807" y="3944393"/>
            <a:ext cx="816210" cy="769490"/>
            <a:chOff x="4644008" y="3137107"/>
            <a:chExt cx="1032884" cy="973763"/>
          </a:xfrm>
          <a:blipFill dpi="0" rotWithShape="1">
            <a:blip r:embed="rId5">
              <a:extLst>
                <a:ext uri="{28A0092B-C50C-407E-A947-70E740481C1C}">
                  <a14:useLocalDpi xmlns:a14="http://schemas.microsoft.com/office/drawing/2010/main" val="0"/>
                </a:ext>
              </a:extLst>
            </a:blip>
            <a:srcRect/>
            <a:stretch>
              <a:fillRect/>
            </a:stretch>
          </a:blipFill>
        </p:grpSpPr>
        <p:sp>
          <p:nvSpPr>
            <p:cNvPr id="26" name="圆角矩形 1"/>
            <p:cNvSpPr/>
            <p:nvPr/>
          </p:nvSpPr>
          <p:spPr>
            <a:xfrm flipH="1" flipV="1">
              <a:off x="4746310" y="3244184"/>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grp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7" name="矩形 6"/>
            <p:cNvSpPr/>
            <p:nvPr/>
          </p:nvSpPr>
          <p:spPr>
            <a:xfrm flipH="1" flipV="1">
              <a:off x="4644008" y="3137107"/>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grp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9" name="TextBox 68"/>
            <p:cNvSpPr txBox="1"/>
            <p:nvPr/>
          </p:nvSpPr>
          <p:spPr>
            <a:xfrm>
              <a:off x="5176320" y="3755625"/>
              <a:ext cx="500572" cy="321322"/>
            </a:xfrm>
            <a:prstGeom prst="rect">
              <a:avLst/>
            </a:prstGeom>
            <a:noFill/>
          </p:spPr>
          <p:txBody>
            <a:bodyPr wrap="square" rtlCol="0">
              <a:spAutoFit/>
            </a:bodyPr>
            <a:lstStyle/>
            <a:p>
              <a:pPr algn="ctr"/>
              <a:r>
                <a:rPr lang="en-US" altLang="zh-CN" sz="1050" dirty="0">
                  <a:solidFill>
                    <a:schemeClr val="bg1"/>
                  </a:solidFill>
                  <a:latin typeface="Impact" panose="020B0806030902050204" pitchFamily="34" charset="0"/>
                </a:rPr>
                <a:t>04</a:t>
              </a:r>
              <a:endParaRPr lang="zh-CN" altLang="en-US" sz="1050" dirty="0">
                <a:solidFill>
                  <a:schemeClr val="bg1"/>
                </a:solidFill>
                <a:latin typeface="Impact" panose="020B0806030902050204" pitchFamily="34" charset="0"/>
              </a:endParaRPr>
            </a:p>
          </p:txBody>
        </p:sp>
      </p:grpSp>
      <p:grpSp>
        <p:nvGrpSpPr>
          <p:cNvPr id="30" name="组合 29"/>
          <p:cNvGrpSpPr/>
          <p:nvPr/>
        </p:nvGrpSpPr>
        <p:grpSpPr>
          <a:xfrm>
            <a:off x="657832" y="2901553"/>
            <a:ext cx="2943952" cy="958684"/>
            <a:chOff x="1112710" y="3484456"/>
            <a:chExt cx="3162819" cy="1029957"/>
          </a:xfrm>
        </p:grpSpPr>
        <p:sp>
          <p:nvSpPr>
            <p:cNvPr id="32" name="燕尾形 31"/>
            <p:cNvSpPr/>
            <p:nvPr/>
          </p:nvSpPr>
          <p:spPr>
            <a:xfrm>
              <a:off x="1112710" y="3582932"/>
              <a:ext cx="115704" cy="150835"/>
            </a:xfrm>
            <a:prstGeom prst="chevron">
              <a:avLst>
                <a:gd name="adj" fmla="val 6736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3" name="TextBox 71"/>
            <p:cNvSpPr txBox="1"/>
            <p:nvPr/>
          </p:nvSpPr>
          <p:spPr>
            <a:xfrm>
              <a:off x="1449513" y="3484456"/>
              <a:ext cx="2208676" cy="347191"/>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单击此处添加标题</a:t>
              </a:r>
            </a:p>
          </p:txBody>
        </p:sp>
        <p:sp>
          <p:nvSpPr>
            <p:cNvPr id="34" name="TextBox 72"/>
            <p:cNvSpPr txBox="1"/>
            <p:nvPr/>
          </p:nvSpPr>
          <p:spPr>
            <a:xfrm>
              <a:off x="1449512" y="3855094"/>
              <a:ext cx="2826017" cy="659319"/>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grpSp>
        <p:nvGrpSpPr>
          <p:cNvPr id="35" name="组合 34"/>
          <p:cNvGrpSpPr/>
          <p:nvPr/>
        </p:nvGrpSpPr>
        <p:grpSpPr>
          <a:xfrm>
            <a:off x="1150198" y="1619111"/>
            <a:ext cx="2942402" cy="963664"/>
            <a:chOff x="1112710" y="3484456"/>
            <a:chExt cx="3116165" cy="1020573"/>
          </a:xfrm>
        </p:grpSpPr>
        <p:sp>
          <p:nvSpPr>
            <p:cNvPr id="37" name="燕尾形 36"/>
            <p:cNvSpPr/>
            <p:nvPr/>
          </p:nvSpPr>
          <p:spPr>
            <a:xfrm>
              <a:off x="1112710" y="3582932"/>
              <a:ext cx="115704" cy="150835"/>
            </a:xfrm>
            <a:prstGeom prst="chevron">
              <a:avLst>
                <a:gd name="adj" fmla="val 6736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8" name="TextBox 76"/>
            <p:cNvSpPr txBox="1"/>
            <p:nvPr/>
          </p:nvSpPr>
          <p:spPr>
            <a:xfrm>
              <a:off x="1449513" y="3484456"/>
              <a:ext cx="2208676" cy="342249"/>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单击此处添加标题</a:t>
              </a:r>
            </a:p>
          </p:txBody>
        </p:sp>
        <p:sp>
          <p:nvSpPr>
            <p:cNvPr id="39" name="TextBox 77"/>
            <p:cNvSpPr txBox="1"/>
            <p:nvPr/>
          </p:nvSpPr>
          <p:spPr>
            <a:xfrm>
              <a:off x="1449512" y="3855094"/>
              <a:ext cx="2779363" cy="649935"/>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grpSp>
        <p:nvGrpSpPr>
          <p:cNvPr id="45" name="组合 44"/>
          <p:cNvGrpSpPr/>
          <p:nvPr/>
        </p:nvGrpSpPr>
        <p:grpSpPr>
          <a:xfrm>
            <a:off x="5576447" y="2602001"/>
            <a:ext cx="3045426" cy="979808"/>
            <a:chOff x="1112710" y="3484456"/>
            <a:chExt cx="3083060" cy="991915"/>
          </a:xfrm>
        </p:grpSpPr>
        <p:sp>
          <p:nvSpPr>
            <p:cNvPr id="47" name="燕尾形 46"/>
            <p:cNvSpPr/>
            <p:nvPr/>
          </p:nvSpPr>
          <p:spPr>
            <a:xfrm>
              <a:off x="1112710" y="3582932"/>
              <a:ext cx="115704" cy="150835"/>
            </a:xfrm>
            <a:prstGeom prst="chevron">
              <a:avLst>
                <a:gd name="adj" fmla="val 6736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8" name="TextBox 99"/>
            <p:cNvSpPr txBox="1"/>
            <p:nvPr/>
          </p:nvSpPr>
          <p:spPr>
            <a:xfrm>
              <a:off x="1449513" y="3484456"/>
              <a:ext cx="2208676" cy="327158"/>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单击此处添加标题</a:t>
              </a:r>
            </a:p>
          </p:txBody>
        </p:sp>
        <p:sp>
          <p:nvSpPr>
            <p:cNvPr id="49" name="TextBox 100"/>
            <p:cNvSpPr txBox="1"/>
            <p:nvPr/>
          </p:nvSpPr>
          <p:spPr>
            <a:xfrm>
              <a:off x="1449512" y="3855094"/>
              <a:ext cx="2746258" cy="621277"/>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sp>
        <p:nvSpPr>
          <p:cNvPr id="2" name="矩形 1"/>
          <p:cNvSpPr/>
          <p:nvPr/>
        </p:nvSpPr>
        <p:spPr>
          <a:xfrm>
            <a:off x="4975970" y="4383209"/>
            <a:ext cx="2690175" cy="613694"/>
          </a:xfrm>
          <a:prstGeom prst="rect">
            <a:avLst/>
          </a:prstGeom>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nvGrpSpPr>
          <p:cNvPr id="4" name="组合 3"/>
          <p:cNvGrpSpPr/>
          <p:nvPr/>
        </p:nvGrpSpPr>
        <p:grpSpPr>
          <a:xfrm>
            <a:off x="3617805" y="2929251"/>
            <a:ext cx="763671" cy="770071"/>
            <a:chOff x="4824995" y="3524692"/>
            <a:chExt cx="1018493" cy="1027029"/>
          </a:xfrm>
        </p:grpSpPr>
        <p:grpSp>
          <p:nvGrpSpPr>
            <p:cNvPr id="55" name="组合 54"/>
            <p:cNvGrpSpPr/>
            <p:nvPr/>
          </p:nvGrpSpPr>
          <p:grpSpPr>
            <a:xfrm>
              <a:off x="4824995" y="3525467"/>
              <a:ext cx="1018493" cy="1026254"/>
              <a:chOff x="4823407" y="3433269"/>
              <a:chExt cx="1018493" cy="1026254"/>
            </a:xfrm>
            <a:blipFill dpi="0" rotWithShape="1">
              <a:blip r:embed="rId6">
                <a:extLst>
                  <a:ext uri="{28A0092B-C50C-407E-A947-70E740481C1C}">
                    <a14:useLocalDpi xmlns:a14="http://schemas.microsoft.com/office/drawing/2010/main" val="0"/>
                  </a:ext>
                </a:extLst>
              </a:blip>
              <a:srcRect/>
              <a:stretch>
                <a:fillRect/>
              </a:stretch>
            </a:blipFill>
          </p:grpSpPr>
          <p:sp>
            <p:nvSpPr>
              <p:cNvPr id="16" name="圆角矩形 1"/>
              <p:cNvSpPr/>
              <p:nvPr/>
            </p:nvSpPr>
            <p:spPr>
              <a:xfrm>
                <a:off x="4823407" y="3433269"/>
                <a:ext cx="910676" cy="913405"/>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gr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7" name="矩形 6"/>
              <p:cNvSpPr/>
              <p:nvPr/>
            </p:nvSpPr>
            <p:spPr>
              <a:xfrm>
                <a:off x="5250509" y="3874282"/>
                <a:ext cx="591391" cy="585241"/>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gr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 name="矩形 2"/>
            <p:cNvSpPr/>
            <p:nvPr/>
          </p:nvSpPr>
          <p:spPr>
            <a:xfrm>
              <a:off x="4827512" y="3524692"/>
              <a:ext cx="457938" cy="369428"/>
            </a:xfrm>
            <a:prstGeom prst="rect">
              <a:avLst/>
            </a:prstGeom>
          </p:spPr>
          <p:txBody>
            <a:bodyPr wrap="none">
              <a:spAutoFit/>
            </a:bodyPr>
            <a:lstStyle/>
            <a:p>
              <a:pPr algn="ctr"/>
              <a:r>
                <a:rPr lang="en-US" altLang="zh-CN" sz="1200" dirty="0">
                  <a:solidFill>
                    <a:schemeClr val="bg1"/>
                  </a:solidFill>
                  <a:latin typeface="Impact" panose="020B0806030902050204" pitchFamily="34" charset="0"/>
                </a:rPr>
                <a:t>02</a:t>
              </a:r>
              <a:endParaRPr lang="zh-CN" altLang="en-US" sz="1200" dirty="0">
                <a:solidFill>
                  <a:schemeClr val="bg1"/>
                </a:solidFill>
                <a:latin typeface="Impact" panose="020B0806030902050204" pitchFamily="34" charset="0"/>
              </a:endParaRPr>
            </a:p>
          </p:txBody>
        </p:sp>
      </p:grpSp>
      <p:sp>
        <p:nvSpPr>
          <p:cNvPr id="36" name="燕尾形 35"/>
          <p:cNvSpPr/>
          <p:nvPr/>
        </p:nvSpPr>
        <p:spPr>
          <a:xfrm>
            <a:off x="4571584" y="4501302"/>
            <a:ext cx="114292" cy="148994"/>
          </a:xfrm>
          <a:prstGeom prst="chevron">
            <a:avLst>
              <a:gd name="adj" fmla="val 6736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0" name="TextBox 99"/>
          <p:cNvSpPr txBox="1"/>
          <p:nvPr/>
        </p:nvSpPr>
        <p:spPr>
          <a:xfrm>
            <a:off x="5230199" y="4131148"/>
            <a:ext cx="2181715" cy="323165"/>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单击此处添加标题</a:t>
            </a:r>
          </a:p>
        </p:txBody>
      </p:sp>
      <p:pic>
        <p:nvPicPr>
          <p:cNvPr id="41" name="Picture 3" descr="C:\Users\ABC\Desktop\GR-010 (2).png"/>
          <p:cNvPicPr>
            <a:picLocks noChangeAspect="1" noChangeArrowheads="1"/>
          </p:cNvPicPr>
          <p:nvPr/>
        </p:nvPicPr>
        <p:blipFill>
          <a:blip r:embed="rId7" cstate="screen">
            <a:grayscl/>
            <a:extLst>
              <a:ext uri="{28A0092B-C50C-407E-A947-70E740481C1C}">
                <a14:useLocalDpi xmlns:a14="http://schemas.microsoft.com/office/drawing/2010/main"/>
              </a:ext>
            </a:extLst>
          </a:blip>
          <a:srcRect/>
          <a:stretch>
            <a:fillRect/>
          </a:stretch>
        </p:blipFill>
        <p:spPr bwMode="auto">
          <a:xfrm rot="19741709">
            <a:off x="8463334" y="33575"/>
            <a:ext cx="630706" cy="340922"/>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 descr="C:\Users\ABC\Desktop\GR-010 (2).png"/>
          <p:cNvPicPr>
            <a:picLocks noChangeAspect="1" noChangeArrowheads="1"/>
          </p:cNvPicPr>
          <p:nvPr/>
        </p:nvPicPr>
        <p:blipFill>
          <a:blip r:embed="rId8">
            <a:biLevel thresh="25000"/>
            <a:extLst>
              <a:ext uri="{28A0092B-C50C-407E-A947-70E740481C1C}">
                <a14:useLocalDpi xmlns:a14="http://schemas.microsoft.com/office/drawing/2010/main"/>
              </a:ext>
            </a:extLst>
          </a:blip>
          <a:srcRect/>
          <a:stretch>
            <a:fillRect/>
          </a:stretch>
        </p:blipFill>
        <p:spPr bwMode="auto">
          <a:xfrm>
            <a:off x="-180000" y="332495"/>
            <a:ext cx="9525600" cy="342499"/>
          </a:xfrm>
          <a:prstGeom prst="rect">
            <a:avLst/>
          </a:prstGeom>
          <a:noFill/>
          <a:extLst>
            <a:ext uri="{909E8E84-426E-40DD-AFC4-6F175D3DCCD1}">
              <a14:hiddenFill xmlns:a14="http://schemas.microsoft.com/office/drawing/2010/main">
                <a:solidFill>
                  <a:srgbClr val="FFFFFF"/>
                </a:solidFill>
              </a14:hiddenFill>
            </a:ext>
          </a:extLst>
        </p:spPr>
      </p:pic>
      <p:sp>
        <p:nvSpPr>
          <p:cNvPr id="43" name="矩形 42"/>
          <p:cNvSpPr/>
          <p:nvPr/>
        </p:nvSpPr>
        <p:spPr>
          <a:xfrm>
            <a:off x="223170" y="134412"/>
            <a:ext cx="1569660" cy="369332"/>
          </a:xfrm>
          <a:prstGeom prst="rect">
            <a:avLst/>
          </a:prstGeom>
        </p:spPr>
        <p:txBody>
          <a:bodyPr wrap="none">
            <a:spAutoFit/>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点击</a:t>
            </a:r>
            <a:r>
              <a:rPr lang="zh-CN" altLang="en-US" sz="1800" b="1" dirty="0" smtClean="0">
                <a:solidFill>
                  <a:schemeClr val="bg1"/>
                </a:solidFill>
                <a:latin typeface="微软雅黑" panose="020B0503020204020204" pitchFamily="34" charset="-122"/>
                <a:ea typeface="微软雅黑" panose="020B0503020204020204" pitchFamily="34" charset="-122"/>
              </a:rPr>
              <a:t>添加</a:t>
            </a:r>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6385198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1000"/>
                                        <p:tgtEl>
                                          <p:spTgt spid="42"/>
                                        </p:tgtEl>
                                      </p:cBhvr>
                                    </p:animEffect>
                                  </p:childTnLst>
                                </p:cTn>
                              </p:par>
                              <p:par>
                                <p:cTn id="8" presetID="1"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childTnLst>
                                </p:cTn>
                              </p:par>
                              <p:par>
                                <p:cTn id="10" presetID="63" presetClass="path" presetSubtype="0" accel="50000" decel="50000" fill="hold" nodeType="withEffect">
                                  <p:stCondLst>
                                    <p:cond delay="0"/>
                                  </p:stCondLst>
                                  <p:childTnLst>
                                    <p:animMotion origin="layout" path="M -0.92309 -0.00278 L 5.55556E-7 4.44444E-6 " pathEditMode="relative" rAng="0" ptsTypes="AA">
                                      <p:cBhvr>
                                        <p:cTn id="11" dur="1000" fill="hold"/>
                                        <p:tgtEl>
                                          <p:spTgt spid="41"/>
                                        </p:tgtEl>
                                        <p:attrNameLst>
                                          <p:attrName>ppt_x</p:attrName>
                                          <p:attrName>ppt_y</p:attrName>
                                        </p:attrNameLst>
                                      </p:cBhvr>
                                      <p:rCtr x="46146" y="139"/>
                                    </p:animMotion>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43"/>
                                        </p:tgtEl>
                                        <p:attrNameLst>
                                          <p:attrName>style.visibility</p:attrName>
                                        </p:attrNameLst>
                                      </p:cBhvr>
                                      <p:to>
                                        <p:strVal val="visible"/>
                                      </p:to>
                                    </p:set>
                                    <p:anim calcmode="lin" valueType="num">
                                      <p:cBhvr>
                                        <p:cTn id="16" dur="500" fill="hold"/>
                                        <p:tgtEl>
                                          <p:spTgt spid="43"/>
                                        </p:tgtEl>
                                        <p:attrNameLst>
                                          <p:attrName>ppt_w</p:attrName>
                                        </p:attrNameLst>
                                      </p:cBhvr>
                                      <p:tavLst>
                                        <p:tav tm="0">
                                          <p:val>
                                            <p:fltVal val="0"/>
                                          </p:val>
                                        </p:tav>
                                        <p:tav tm="100000">
                                          <p:val>
                                            <p:strVal val="#ppt_w"/>
                                          </p:val>
                                        </p:tav>
                                      </p:tavLst>
                                    </p:anim>
                                    <p:anim calcmode="lin" valueType="num">
                                      <p:cBhvr>
                                        <p:cTn id="17" dur="500" fill="hold"/>
                                        <p:tgtEl>
                                          <p:spTgt spid="43"/>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12" presetClass="entr" presetSubtype="4"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250"/>
                                        <p:tgtEl>
                                          <p:spTgt spid="11"/>
                                        </p:tgtEl>
                                        <p:attrNameLst>
                                          <p:attrName>ppt_y</p:attrName>
                                        </p:attrNameLst>
                                      </p:cBhvr>
                                      <p:tavLst>
                                        <p:tav tm="0">
                                          <p:val>
                                            <p:strVal val="#ppt_y+#ppt_h*1.125000"/>
                                          </p:val>
                                        </p:tav>
                                        <p:tav tm="100000">
                                          <p:val>
                                            <p:strVal val="#ppt_y"/>
                                          </p:val>
                                        </p:tav>
                                      </p:tavLst>
                                    </p:anim>
                                    <p:animEffect transition="in" filter="wipe(up)">
                                      <p:cBhvr>
                                        <p:cTn id="22" dur="250"/>
                                        <p:tgtEl>
                                          <p:spTgt spid="11"/>
                                        </p:tgtEl>
                                      </p:cBhvr>
                                    </p:animEffect>
                                  </p:childTnLst>
                                </p:cTn>
                              </p:par>
                            </p:childTnLst>
                          </p:cTn>
                        </p:par>
                        <p:par>
                          <p:cTn id="23" fill="hold">
                            <p:stCondLst>
                              <p:cond delay="750"/>
                            </p:stCondLst>
                            <p:childTnLst>
                              <p:par>
                                <p:cTn id="24" presetID="12" presetClass="entr" presetSubtype="4"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250"/>
                                        <p:tgtEl>
                                          <p:spTgt spid="4"/>
                                        </p:tgtEl>
                                        <p:attrNameLst>
                                          <p:attrName>ppt_y</p:attrName>
                                        </p:attrNameLst>
                                      </p:cBhvr>
                                      <p:tavLst>
                                        <p:tav tm="0">
                                          <p:val>
                                            <p:strVal val="#ppt_y+#ppt_h*1.125000"/>
                                          </p:val>
                                        </p:tav>
                                        <p:tav tm="100000">
                                          <p:val>
                                            <p:strVal val="#ppt_y"/>
                                          </p:val>
                                        </p:tav>
                                      </p:tavLst>
                                    </p:anim>
                                    <p:animEffect transition="in" filter="wipe(up)">
                                      <p:cBhvr>
                                        <p:cTn id="27" dur="250"/>
                                        <p:tgtEl>
                                          <p:spTgt spid="4"/>
                                        </p:tgtEl>
                                      </p:cBhvr>
                                    </p:animEffect>
                                  </p:childTnLst>
                                </p:cTn>
                              </p:par>
                            </p:childTnLst>
                          </p:cTn>
                        </p:par>
                        <p:par>
                          <p:cTn id="28" fill="hold">
                            <p:stCondLst>
                              <p:cond delay="1000"/>
                            </p:stCondLst>
                            <p:childTnLst>
                              <p:par>
                                <p:cTn id="29" presetID="12" presetClass="entr" presetSubtype="4"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250"/>
                                        <p:tgtEl>
                                          <p:spTgt spid="20"/>
                                        </p:tgtEl>
                                        <p:attrNameLst>
                                          <p:attrName>ppt_y</p:attrName>
                                        </p:attrNameLst>
                                      </p:cBhvr>
                                      <p:tavLst>
                                        <p:tav tm="0">
                                          <p:val>
                                            <p:strVal val="#ppt_y+#ppt_h*1.125000"/>
                                          </p:val>
                                        </p:tav>
                                        <p:tav tm="100000">
                                          <p:val>
                                            <p:strVal val="#ppt_y"/>
                                          </p:val>
                                        </p:tav>
                                      </p:tavLst>
                                    </p:anim>
                                    <p:animEffect transition="in" filter="wipe(up)">
                                      <p:cBhvr>
                                        <p:cTn id="32" dur="250"/>
                                        <p:tgtEl>
                                          <p:spTgt spid="20"/>
                                        </p:tgtEl>
                                      </p:cBhvr>
                                    </p:animEffect>
                                  </p:childTnLst>
                                </p:cTn>
                              </p:par>
                            </p:childTnLst>
                          </p:cTn>
                        </p:par>
                        <p:par>
                          <p:cTn id="33" fill="hold">
                            <p:stCondLst>
                              <p:cond delay="1250"/>
                            </p:stCondLst>
                            <p:childTnLst>
                              <p:par>
                                <p:cTn id="34" presetID="12" presetClass="entr" presetSubtype="4"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250"/>
                                        <p:tgtEl>
                                          <p:spTgt spid="25"/>
                                        </p:tgtEl>
                                        <p:attrNameLst>
                                          <p:attrName>ppt_y</p:attrName>
                                        </p:attrNameLst>
                                      </p:cBhvr>
                                      <p:tavLst>
                                        <p:tav tm="0">
                                          <p:val>
                                            <p:strVal val="#ppt_y+#ppt_h*1.125000"/>
                                          </p:val>
                                        </p:tav>
                                        <p:tav tm="100000">
                                          <p:val>
                                            <p:strVal val="#ppt_y"/>
                                          </p:val>
                                        </p:tav>
                                      </p:tavLst>
                                    </p:anim>
                                    <p:animEffect transition="in" filter="wipe(up)">
                                      <p:cBhvr>
                                        <p:cTn id="37" dur="250"/>
                                        <p:tgtEl>
                                          <p:spTgt spid="25"/>
                                        </p:tgtEl>
                                      </p:cBhvr>
                                    </p:animEffect>
                                  </p:childTnLst>
                                </p:cTn>
                              </p:par>
                            </p:childTnLst>
                          </p:cTn>
                        </p:par>
                        <p:par>
                          <p:cTn id="38" fill="hold">
                            <p:stCondLst>
                              <p:cond delay="1500"/>
                            </p:stCondLst>
                            <p:childTnLst>
                              <p:par>
                                <p:cTn id="39" presetID="22" presetClass="entr" presetSubtype="1"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up)">
                                      <p:cBhvr>
                                        <p:cTn id="41" dur="500"/>
                                        <p:tgtEl>
                                          <p:spTgt spid="35"/>
                                        </p:tgtEl>
                                      </p:cBhvr>
                                    </p:animEffect>
                                  </p:childTnLst>
                                </p:cTn>
                              </p:par>
                            </p:childTnLst>
                          </p:cTn>
                        </p:par>
                        <p:par>
                          <p:cTn id="42" fill="hold">
                            <p:stCondLst>
                              <p:cond delay="2000"/>
                            </p:stCondLst>
                            <p:childTnLst>
                              <p:par>
                                <p:cTn id="43" presetID="22" presetClass="entr" presetSubtype="1" fill="hold"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up)">
                                      <p:cBhvr>
                                        <p:cTn id="45" dur="500"/>
                                        <p:tgtEl>
                                          <p:spTgt spid="30"/>
                                        </p:tgtEl>
                                      </p:cBhvr>
                                    </p:animEffect>
                                  </p:childTnLst>
                                </p:cTn>
                              </p:par>
                            </p:childTnLst>
                          </p:cTn>
                        </p:par>
                        <p:par>
                          <p:cTn id="46" fill="hold">
                            <p:stCondLst>
                              <p:cond delay="2500"/>
                            </p:stCondLst>
                            <p:childTnLst>
                              <p:par>
                                <p:cTn id="47" presetID="22" presetClass="entr" presetSubtype="1" fill="hold"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wipe(up)">
                                      <p:cBhvr>
                                        <p:cTn id="49" dur="500"/>
                                        <p:tgtEl>
                                          <p:spTgt spid="45"/>
                                        </p:tgtEl>
                                      </p:cBhvr>
                                    </p:animEffect>
                                  </p:childTnLst>
                                </p:cTn>
                              </p:par>
                            </p:childTnLst>
                          </p:cTn>
                        </p:par>
                        <p:par>
                          <p:cTn id="50" fill="hold">
                            <p:stCondLst>
                              <p:cond delay="3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childTnLst>
                          </p:cTn>
                        </p:par>
                        <p:par>
                          <p:cTn id="54" fill="hold">
                            <p:stCondLst>
                              <p:cond delay="3500"/>
                            </p:stCondLst>
                            <p:childTnLst>
                              <p:par>
                                <p:cTn id="55" presetID="22" presetClass="entr" presetSubtype="1"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up)">
                                      <p:cBhvr>
                                        <p:cTn id="57" dur="500"/>
                                        <p:tgtEl>
                                          <p:spTgt spid="40"/>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2"/>
                                        </p:tgtEl>
                                        <p:attrNameLst>
                                          <p:attrName>style.visibility</p:attrName>
                                        </p:attrNameLst>
                                      </p:cBhvr>
                                      <p:to>
                                        <p:strVal val="visible"/>
                                      </p:to>
                                    </p:set>
                                    <p:animEffect transition="in" filter="wipe(up)">
                                      <p:cBhvr>
                                        <p:cTn id="6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6" grpId="0" animBg="1"/>
      <p:bldP spid="40" grpId="0"/>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65a66be615cf86f4a881e8c9f67316202dfa52"/>
</p:tagLst>
</file>

<file path=ppt/theme/theme1.xml><?xml version="1.0" encoding="utf-8"?>
<a:theme xmlns:a="http://schemas.openxmlformats.org/drawingml/2006/main" name="第一PPT，www.1ppt.com">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2736</TotalTime>
  <Words>3709</Words>
  <Application>Microsoft Office PowerPoint</Application>
  <PresentationFormat>全屏显示(16:10)</PresentationFormat>
  <Paragraphs>304</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唯美清新</dc:title>
  <dc:creator>第一PPT</dc:creator>
  <cp:keywords>www.1ppt.com</cp:keywords>
  <cp:lastModifiedBy>Windows User</cp:lastModifiedBy>
  <cp:revision>1175</cp:revision>
  <dcterms:created xsi:type="dcterms:W3CDTF">2015-06-05T17:51:08Z</dcterms:created>
  <dcterms:modified xsi:type="dcterms:W3CDTF">2018-11-30T00:46:09Z</dcterms:modified>
</cp:coreProperties>
</file>