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1"/>
  </p:notesMasterIdLst>
  <p:sldIdLst>
    <p:sldId id="256" r:id="rId3"/>
    <p:sldId id="257" r:id="rId4"/>
    <p:sldId id="258" r:id="rId5"/>
    <p:sldId id="281" r:id="rId6"/>
    <p:sldId id="265" r:id="rId7"/>
    <p:sldId id="271" r:id="rId8"/>
    <p:sldId id="274" r:id="rId9"/>
    <p:sldId id="266" r:id="rId10"/>
    <p:sldId id="259" r:id="rId11"/>
    <p:sldId id="269" r:id="rId12"/>
    <p:sldId id="268" r:id="rId13"/>
    <p:sldId id="272" r:id="rId14"/>
    <p:sldId id="270" r:id="rId15"/>
    <p:sldId id="273" r:id="rId16"/>
    <p:sldId id="260" r:id="rId17"/>
    <p:sldId id="262" r:id="rId18"/>
    <p:sldId id="277" r:id="rId19"/>
    <p:sldId id="279" r:id="rId20"/>
    <p:sldId id="280" r:id="rId21"/>
    <p:sldId id="263" r:id="rId22"/>
    <p:sldId id="261" r:id="rId23"/>
    <p:sldId id="264" r:id="rId24"/>
    <p:sldId id="267" r:id="rId25"/>
    <p:sldId id="275" r:id="rId26"/>
    <p:sldId id="276" r:id="rId27"/>
    <p:sldId id="278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5C0B7"/>
            </a:solidFill>
          </c:spPr>
          <c:dPt>
            <c:idx val="0"/>
            <c:bubble3D val="0"/>
            <c:spPr>
              <a:solidFill>
                <a:srgbClr val="CB1B3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F1-4EEB-AB35-87DF17EC2F8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F1-4EEB-AB35-87DF17EC2F84}"/>
              </c:ext>
            </c:extLst>
          </c:dPt>
          <c:dPt>
            <c:idx val="2"/>
            <c:bubble3D val="0"/>
            <c:spPr>
              <a:solidFill>
                <a:srgbClr val="CB1B3D">
                  <a:alpha val="79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F1-4EEB-AB35-87DF17EC2F84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  <a:alpha val="79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F1-4EEB-AB35-87DF17EC2F8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90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0F1-4EEB-AB35-87DF17EC2F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dirty="0"/>
                      <a:t> </a:t>
                    </a:r>
                    <a:r>
                      <a:rPr lang="en-US" altLang="en-US" dirty="0" smtClean="0"/>
                      <a:t>12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0F1-4EEB-AB35-87DF17EC2F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3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0F1-4EEB-AB35-87DF17EC2F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F1-4EEB-AB35-87DF17EC2F8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64F07-E560-4FF3-ACE9-8BD908E0A4C5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0C3B0-1DC3-42C1-9812-9FFA373658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280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860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840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709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482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257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499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6221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524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5713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903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17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604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872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998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609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538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308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117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706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52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83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38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44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6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23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77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160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73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18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972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92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7923145" y="47166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217714" y="754743"/>
            <a:ext cx="8694057" cy="4194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17714" y="293078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695" y="134424"/>
            <a:ext cx="876280" cy="87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5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49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406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7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01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10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60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21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95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59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26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4467A-0C67-4DB6-8AB3-BF4416BF1D4B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B3CB9-D589-44FC-86E1-CF83D811BD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97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20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949" y="491492"/>
            <a:ext cx="2304097" cy="229190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30277" y="2886559"/>
            <a:ext cx="5083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工商银行工作汇报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9943" y="3494276"/>
            <a:ext cx="3304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840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decel="2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4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5793590" y="2180402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55" name="空心弧 2"/>
          <p:cNvSpPr>
            <a:spLocks/>
          </p:cNvSpPr>
          <p:nvPr/>
        </p:nvSpPr>
        <p:spPr bwMode="auto">
          <a:xfrm rot="13247034">
            <a:off x="1048212" y="1776001"/>
            <a:ext cx="2174496" cy="2174496"/>
          </a:xfrm>
          <a:custGeom>
            <a:avLst/>
            <a:gdLst>
              <a:gd name="T0" fmla="*/ 2950 w 21600"/>
              <a:gd name="T1" fmla="*/ 15226 h 21600"/>
              <a:gd name="T2" fmla="*/ 1788 w 21600"/>
              <a:gd name="T3" fmla="*/ 10800 h 21600"/>
              <a:gd name="T4" fmla="*/ 10800 w 21600"/>
              <a:gd name="T5" fmla="*/ 1788 h 21600"/>
              <a:gd name="T6" fmla="*/ 19812 w 21600"/>
              <a:gd name="T7" fmla="*/ 10800 h 21600"/>
              <a:gd name="T8" fmla="*/ 18649 w 21600"/>
              <a:gd name="T9" fmla="*/ 15226 h 21600"/>
              <a:gd name="T10" fmla="*/ 20207 w 21600"/>
              <a:gd name="T11" fmla="*/ 16105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1392 w 21600"/>
              <a:gd name="T19" fmla="*/ 16105 h 21600"/>
              <a:gd name="T20" fmla="*/ 2950 w 21600"/>
              <a:gd name="T21" fmla="*/ 15226 h 21600"/>
              <a:gd name="T22" fmla="*/ 0 w 21600"/>
              <a:gd name="T23" fmla="*/ 0 h 21600"/>
              <a:gd name="T24" fmla="*/ 21600 w 21600"/>
              <a:gd name="T25" fmla="*/ 136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lnTo>
                  <a:pt x="2950" y="15226"/>
                </a:lnTo>
                <a:close/>
              </a:path>
            </a:pathLst>
          </a:custGeom>
          <a:solidFill>
            <a:srgbClr val="CB1B3D">
              <a:alpha val="59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/>
          </a:p>
        </p:txBody>
      </p:sp>
      <p:sp>
        <p:nvSpPr>
          <p:cNvPr id="57" name="空心弧 4"/>
          <p:cNvSpPr>
            <a:spLocks/>
          </p:cNvSpPr>
          <p:nvPr/>
        </p:nvSpPr>
        <p:spPr bwMode="auto">
          <a:xfrm rot="16200000">
            <a:off x="854942" y="1598209"/>
            <a:ext cx="2532459" cy="2532461"/>
          </a:xfrm>
          <a:custGeom>
            <a:avLst/>
            <a:gdLst>
              <a:gd name="T0" fmla="*/ 6106 w 21600"/>
              <a:gd name="T1" fmla="*/ 18536 h 21600"/>
              <a:gd name="T2" fmla="*/ 1751 w 21600"/>
              <a:gd name="T3" fmla="*/ 10800 h 21600"/>
              <a:gd name="T4" fmla="*/ 10800 w 21600"/>
              <a:gd name="T5" fmla="*/ 1751 h 21600"/>
              <a:gd name="T6" fmla="*/ 19849 w 21600"/>
              <a:gd name="T7" fmla="*/ 10800 h 21600"/>
              <a:gd name="T8" fmla="*/ 15493 w 21600"/>
              <a:gd name="T9" fmla="*/ 18536 h 21600"/>
              <a:gd name="T10" fmla="*/ 16401 w 21600"/>
              <a:gd name="T11" fmla="*/ 20033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5198 w 21600"/>
              <a:gd name="T19" fmla="*/ 20033 h 21600"/>
              <a:gd name="T20" fmla="*/ 6106 w 21600"/>
              <a:gd name="T21" fmla="*/ 18536 h 21600"/>
              <a:gd name="T22" fmla="*/ 0 w 21600"/>
              <a:gd name="T23" fmla="*/ 0 h 21600"/>
              <a:gd name="T24" fmla="*/ 21600 w 21600"/>
              <a:gd name="T25" fmla="*/ 187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CB1B3D">
              <a:alpha val="84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/>
          </a:p>
        </p:txBody>
      </p:sp>
      <p:sp>
        <p:nvSpPr>
          <p:cNvPr id="58" name="矩形 5"/>
          <p:cNvSpPr>
            <a:spLocks noChangeArrowheads="1"/>
          </p:cNvSpPr>
          <p:nvPr/>
        </p:nvSpPr>
        <p:spPr bwMode="auto">
          <a:xfrm>
            <a:off x="1539283" y="2668231"/>
            <a:ext cx="12433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1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305708" y="1831356"/>
            <a:ext cx="1600751" cy="346249"/>
            <a:chOff x="7073484" y="2441806"/>
            <a:chExt cx="2134334" cy="461665"/>
          </a:xfrm>
        </p:grpSpPr>
        <p:sp>
          <p:nvSpPr>
            <p:cNvPr id="139" name="TextBox 138"/>
            <p:cNvSpPr txBox="1"/>
            <p:nvPr/>
          </p:nvSpPr>
          <p:spPr>
            <a:xfrm>
              <a:off x="7433543" y="244180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60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5793590" y="2953622"/>
            <a:ext cx="2788241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283728" y="2604577"/>
            <a:ext cx="1600751" cy="346249"/>
            <a:chOff x="7073484" y="3472766"/>
            <a:chExt cx="2134334" cy="461665"/>
          </a:xfrm>
        </p:grpSpPr>
        <p:sp>
          <p:nvSpPr>
            <p:cNvPr id="73" name="TextBox 72"/>
            <p:cNvSpPr txBox="1"/>
            <p:nvPr/>
          </p:nvSpPr>
          <p:spPr>
            <a:xfrm>
              <a:off x="7433543" y="347276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4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5793590" y="3750105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305708" y="3401059"/>
            <a:ext cx="1600751" cy="346249"/>
            <a:chOff x="7073484" y="4534743"/>
            <a:chExt cx="2134334" cy="461665"/>
          </a:xfrm>
        </p:grpSpPr>
        <p:sp>
          <p:nvSpPr>
            <p:cNvPr id="76" name="TextBox 75"/>
            <p:cNvSpPr txBox="1"/>
            <p:nvPr/>
          </p:nvSpPr>
          <p:spPr>
            <a:xfrm>
              <a:off x="7433543" y="4534743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CB1B3D">
                <a:alpha val="4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1561121">
            <a:off x="1232692" y="1961266"/>
            <a:ext cx="1805537" cy="1803965"/>
            <a:chOff x="1642796" y="2615022"/>
            <a:chExt cx="2407382" cy="2405286"/>
          </a:xfrm>
        </p:grpSpPr>
        <p:sp>
          <p:nvSpPr>
            <p:cNvPr id="56" name="空心弧 3"/>
            <p:cNvSpPr>
              <a:spLocks/>
            </p:cNvSpPr>
            <p:nvPr/>
          </p:nvSpPr>
          <p:spPr bwMode="auto">
            <a:xfrm rot="1530232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 sz="1013"/>
            </a:p>
          </p:txBody>
        </p:sp>
        <p:sp>
          <p:nvSpPr>
            <p:cNvPr id="102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 sz="1013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10584" y="1999226"/>
            <a:ext cx="2295126" cy="1588049"/>
            <a:chOff x="4013318" y="2665635"/>
            <a:chExt cx="3060168" cy="2117398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150990" y="2665635"/>
              <a:ext cx="2922494" cy="241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77" idx="1"/>
            </p:cNvCxnSpPr>
            <p:nvPr/>
          </p:nvCxnSpPr>
          <p:spPr>
            <a:xfrm flipH="1" flipV="1">
              <a:off x="4150990" y="4534743"/>
              <a:ext cx="2922494" cy="2482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4013318" y="3708825"/>
              <a:ext cx="3060168" cy="1088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65987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55" grpId="0" animBg="1"/>
      <p:bldP spid="57" grpId="0" animBg="1"/>
      <p:bldP spid="58" grpId="0"/>
      <p:bldP spid="72" grpId="0"/>
      <p:bldP spid="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2809925" y="2305197"/>
            <a:ext cx="259922" cy="1003370"/>
            <a:chOff x="3782125" y="3735613"/>
            <a:chExt cx="352507" cy="136078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9" name="下箭头 108"/>
            <p:cNvSpPr/>
            <p:nvPr/>
          </p:nvSpPr>
          <p:spPr>
            <a:xfrm rot="14874362">
              <a:off x="3737418" y="3780320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0" name="下箭头 109"/>
            <p:cNvSpPr/>
            <p:nvPr/>
          </p:nvSpPr>
          <p:spPr>
            <a:xfrm rot="6725638" flipV="1">
              <a:off x="3752379" y="4714143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693157" y="2137796"/>
            <a:ext cx="1341611" cy="1248051"/>
            <a:chOff x="8778556" y="3509613"/>
            <a:chExt cx="1819507" cy="1692622"/>
          </a:xfrm>
        </p:grpSpPr>
        <p:sp>
          <p:nvSpPr>
            <p:cNvPr id="112" name="Oval 85"/>
            <p:cNvSpPr>
              <a:spLocks noChangeArrowheads="1"/>
            </p:cNvSpPr>
            <p:nvPr/>
          </p:nvSpPr>
          <p:spPr bwMode="auto">
            <a:xfrm>
              <a:off x="8778556" y="3509613"/>
              <a:ext cx="1675174" cy="1692622"/>
            </a:xfrm>
            <a:prstGeom prst="ellipse">
              <a:avLst/>
            </a:prstGeom>
            <a:noFill/>
            <a:ln w="381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" name="Oval 85"/>
            <p:cNvSpPr>
              <a:spLocks noChangeArrowheads="1"/>
            </p:cNvSpPr>
            <p:nvPr/>
          </p:nvSpPr>
          <p:spPr bwMode="auto">
            <a:xfrm>
              <a:off x="8926347" y="3658945"/>
              <a:ext cx="1379592" cy="139395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219128" y="3940425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添加</a:t>
              </a:r>
              <a:endParaRPr lang="en-US" altLang="zh-CN" sz="1800" dirty="0">
                <a:solidFill>
                  <a:schemeClr val="bg1"/>
                </a:solidFill>
                <a:latin typeface="方正黑体_GBK" pitchFamily="65" charset="-122"/>
                <a:ea typeface="方正黑体_GBK" pitchFamily="65" charset="-122"/>
              </a:endParaRPr>
            </a:p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386222" y="2158982"/>
            <a:ext cx="231126" cy="1477260"/>
            <a:chOff x="5478152" y="3535239"/>
            <a:chExt cx="313456" cy="2003477"/>
          </a:xfrm>
        </p:grpSpPr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5478152" y="3535239"/>
              <a:ext cx="313456" cy="2003477"/>
            </a:xfrm>
            <a:custGeom>
              <a:avLst/>
              <a:gdLst>
                <a:gd name="T0" fmla="*/ 0 w 83"/>
                <a:gd name="T1" fmla="*/ 0 h 529"/>
                <a:gd name="T2" fmla="*/ 0 w 83"/>
                <a:gd name="T3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" h="529">
                  <a:moveTo>
                    <a:pt x="0" y="0"/>
                  </a:moveTo>
                  <a:cubicBezTo>
                    <a:pt x="83" y="185"/>
                    <a:pt x="82" y="362"/>
                    <a:pt x="0" y="529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660280" y="4352946"/>
              <a:ext cx="108000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73262" y="2367607"/>
            <a:ext cx="147588" cy="1023725"/>
            <a:chOff x="4495750" y="3860476"/>
            <a:chExt cx="200159" cy="1255714"/>
          </a:xfrm>
        </p:grpSpPr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4495750" y="3860476"/>
              <a:ext cx="200159" cy="1255714"/>
            </a:xfrm>
            <a:custGeom>
              <a:avLst/>
              <a:gdLst>
                <a:gd name="T0" fmla="*/ 0 w 53"/>
                <a:gd name="T1" fmla="*/ 0 h 332"/>
                <a:gd name="T2" fmla="*/ 0 w 53"/>
                <a:gd name="T3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332">
                  <a:moveTo>
                    <a:pt x="0" y="0"/>
                  </a:moveTo>
                  <a:cubicBezTo>
                    <a:pt x="53" y="116"/>
                    <a:pt x="52" y="227"/>
                    <a:pt x="0" y="332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4612456" y="4383646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131352" y="1786588"/>
            <a:ext cx="1444371" cy="2311016"/>
            <a:chOff x="6694975" y="3029177"/>
            <a:chExt cx="1958872" cy="3134228"/>
          </a:xfrm>
        </p:grpSpPr>
        <p:sp>
          <p:nvSpPr>
            <p:cNvPr id="126" name="椭圆 125"/>
            <p:cNvSpPr/>
            <p:nvPr/>
          </p:nvSpPr>
          <p:spPr>
            <a:xfrm>
              <a:off x="8445027" y="4302536"/>
              <a:ext cx="208820" cy="2088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694975" y="3029177"/>
              <a:ext cx="1873938" cy="3134228"/>
              <a:chOff x="6772437" y="2859183"/>
              <a:chExt cx="1537338" cy="2571255"/>
            </a:xfrm>
          </p:grpSpPr>
          <p:cxnSp>
            <p:nvCxnSpPr>
              <p:cNvPr id="128" name="直接连接符 127"/>
              <p:cNvCxnSpPr/>
              <p:nvPr/>
            </p:nvCxnSpPr>
            <p:spPr>
              <a:xfrm flipV="1">
                <a:off x="6938132" y="4002416"/>
                <a:ext cx="1371643" cy="142802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6772437" y="2859183"/>
                <a:ext cx="1537338" cy="1143233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Oval 80"/>
          <p:cNvSpPr>
            <a:spLocks noChangeArrowheads="1"/>
          </p:cNvSpPr>
          <p:nvPr/>
        </p:nvSpPr>
        <p:spPr bwMode="auto">
          <a:xfrm>
            <a:off x="5028812" y="1556002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325" dirty="0">
                <a:solidFill>
                  <a:schemeClr val="bg1"/>
                </a:solidFill>
              </a:rPr>
              <a:t>C</a:t>
            </a:r>
            <a:endParaRPr lang="zh-CN" altLang="en-US" sz="2325" dirty="0">
              <a:solidFill>
                <a:schemeClr val="bg1"/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363484" y="2130580"/>
            <a:ext cx="167634" cy="1661048"/>
            <a:chOff x="6637879" y="3495267"/>
            <a:chExt cx="227346" cy="2252731"/>
          </a:xfrm>
        </p:grpSpPr>
        <p:sp>
          <p:nvSpPr>
            <p:cNvPr id="132" name="Freeform 77"/>
            <p:cNvSpPr>
              <a:spLocks/>
            </p:cNvSpPr>
            <p:nvPr/>
          </p:nvSpPr>
          <p:spPr bwMode="auto">
            <a:xfrm>
              <a:off x="6637879" y="3495267"/>
              <a:ext cx="211489" cy="2252731"/>
            </a:xfrm>
            <a:custGeom>
              <a:avLst/>
              <a:gdLst>
                <a:gd name="T0" fmla="*/ 1 w 56"/>
                <a:gd name="T1" fmla="*/ 0 h 595"/>
                <a:gd name="T2" fmla="*/ 0 w 56"/>
                <a:gd name="T3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595">
                  <a:moveTo>
                    <a:pt x="1" y="0"/>
                  </a:moveTo>
                  <a:cubicBezTo>
                    <a:pt x="56" y="204"/>
                    <a:pt x="55" y="402"/>
                    <a:pt x="0" y="595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6721225" y="4334946"/>
              <a:ext cx="144000" cy="144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144" name="Oval 78"/>
          <p:cNvSpPr>
            <a:spLocks noChangeArrowheads="1"/>
          </p:cNvSpPr>
          <p:nvPr/>
        </p:nvSpPr>
        <p:spPr bwMode="auto">
          <a:xfrm>
            <a:off x="3239183" y="1971530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325" dirty="0">
                <a:solidFill>
                  <a:schemeClr val="bg1"/>
                </a:solidFill>
              </a:rPr>
              <a:t>A</a:t>
            </a:r>
            <a:endParaRPr lang="zh-CN" altLang="en-US" sz="2325" dirty="0">
              <a:solidFill>
                <a:schemeClr val="bg1"/>
              </a:solidFill>
            </a:endParaRPr>
          </a:p>
        </p:txBody>
      </p:sp>
      <p:sp>
        <p:nvSpPr>
          <p:cNvPr id="145" name="Oval 81"/>
          <p:cNvSpPr>
            <a:spLocks noChangeArrowheads="1"/>
          </p:cNvSpPr>
          <p:nvPr/>
        </p:nvSpPr>
        <p:spPr bwMode="auto">
          <a:xfrm>
            <a:off x="3239183" y="3158320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</a:rPr>
              <a:t>A1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6" name="Oval 79"/>
          <p:cNvSpPr>
            <a:spLocks noChangeArrowheads="1"/>
          </p:cNvSpPr>
          <p:nvPr/>
        </p:nvSpPr>
        <p:spPr bwMode="auto">
          <a:xfrm>
            <a:off x="4148213" y="1771505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325" dirty="0">
                <a:solidFill>
                  <a:schemeClr val="bg1"/>
                </a:solidFill>
              </a:rPr>
              <a:t>B</a:t>
            </a:r>
            <a:endParaRPr lang="zh-CN" altLang="en-US" sz="2325" dirty="0">
              <a:solidFill>
                <a:schemeClr val="bg1"/>
              </a:solidFill>
            </a:endParaRPr>
          </a:p>
        </p:txBody>
      </p:sp>
      <p:sp>
        <p:nvSpPr>
          <p:cNvPr id="147" name="Oval 83"/>
          <p:cNvSpPr>
            <a:spLocks noChangeArrowheads="1"/>
          </p:cNvSpPr>
          <p:nvPr/>
        </p:nvSpPr>
        <p:spPr bwMode="auto">
          <a:xfrm>
            <a:off x="5113922" y="361885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C1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94276" y="1356504"/>
            <a:ext cx="4823736" cy="3030688"/>
            <a:chOff x="2912726" y="1988841"/>
            <a:chExt cx="6431648" cy="4040917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2998862" y="1988841"/>
              <a:ext cx="4292201" cy="118853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2912726" y="4683741"/>
              <a:ext cx="4378337" cy="134601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>
              <a:endCxn id="112" idx="1"/>
            </p:cNvCxnSpPr>
            <p:nvPr/>
          </p:nvCxnSpPr>
          <p:spPr>
            <a:xfrm>
              <a:off x="7303244" y="1988841"/>
              <a:ext cx="1849175" cy="128542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V="1">
              <a:off x="7291063" y="4638590"/>
              <a:ext cx="2053311" cy="139116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1361043" y="2170247"/>
            <a:ext cx="1341611" cy="1248051"/>
            <a:chOff x="1919920" y="3552881"/>
            <a:chExt cx="1819507" cy="1692622"/>
          </a:xfrm>
        </p:grpSpPr>
        <p:sp>
          <p:nvSpPr>
            <p:cNvPr id="122" name="Oval 85"/>
            <p:cNvSpPr>
              <a:spLocks noChangeArrowheads="1"/>
            </p:cNvSpPr>
            <p:nvPr/>
          </p:nvSpPr>
          <p:spPr bwMode="auto">
            <a:xfrm>
              <a:off x="1919920" y="3552881"/>
              <a:ext cx="1675174" cy="1692622"/>
            </a:xfrm>
            <a:prstGeom prst="ellipse">
              <a:avLst/>
            </a:prstGeom>
            <a:noFill/>
            <a:ln w="38100" cap="flat">
              <a:solidFill>
                <a:srgbClr val="CB1B3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3" name="Oval 85"/>
            <p:cNvSpPr>
              <a:spLocks noChangeArrowheads="1"/>
            </p:cNvSpPr>
            <p:nvPr/>
          </p:nvSpPr>
          <p:spPr bwMode="auto">
            <a:xfrm>
              <a:off x="2150988" y="3786356"/>
              <a:ext cx="1213038" cy="1225672"/>
            </a:xfrm>
            <a:prstGeom prst="ellipse">
              <a:avLst/>
            </a:prstGeom>
            <a:solidFill>
              <a:srgbClr val="CB1B3D"/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360492" y="3983693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添加</a:t>
              </a:r>
              <a:endParaRPr lang="en-US" altLang="zh-CN" sz="1800" dirty="0">
                <a:solidFill>
                  <a:schemeClr val="bg1"/>
                </a:solidFill>
                <a:latin typeface="方正黑体_GBK" pitchFamily="65" charset="-122"/>
                <a:ea typeface="方正黑体_GBK" pitchFamily="65" charset="-122"/>
              </a:endParaRPr>
            </a:p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标题</a:t>
              </a:r>
            </a:p>
          </p:txBody>
        </p:sp>
      </p:grpSp>
      <p:sp>
        <p:nvSpPr>
          <p:cNvPr id="107" name="Oval 82"/>
          <p:cNvSpPr>
            <a:spLocks noChangeArrowheads="1"/>
          </p:cNvSpPr>
          <p:nvPr/>
        </p:nvSpPr>
        <p:spPr bwMode="auto">
          <a:xfrm>
            <a:off x="4195821" y="334882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</a:rPr>
              <a:t>B1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8" name="矩形 77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34186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  <p:bldP spid="145" grpId="0" animBg="1"/>
      <p:bldP spid="146" grpId="0" animBg="1"/>
      <p:bldP spid="147" grpId="0" animBg="1"/>
      <p:bldP spid="1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utoShape 7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1796480"/>
              <a:gd name="G29" fmla="sin 10800 11796480"/>
              <a:gd name="G30" fmla="sin 9798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01 w 21600"/>
              <a:gd name="T15" fmla="*/ 10800 h 21600"/>
              <a:gd name="T16" fmla="*/ 10800 w 21600"/>
              <a:gd name="T17" fmla="*/ 1002 h 21600"/>
              <a:gd name="T18" fmla="*/ 2109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02" y="10800"/>
                </a:moveTo>
                <a:cubicBezTo>
                  <a:pt x="1002" y="5388"/>
                  <a:pt x="5388" y="1002"/>
                  <a:pt x="10800" y="1002"/>
                </a:cubicBezTo>
                <a:cubicBezTo>
                  <a:pt x="16211" y="1001"/>
                  <a:pt x="20597" y="5388"/>
                  <a:pt x="20598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5898240 0 0"/>
              <a:gd name="G2" fmla="+- 0 0 5898240"/>
              <a:gd name="T0" fmla="*/ 0 256 1"/>
              <a:gd name="T1" fmla="*/ 180 256 1"/>
              <a:gd name="G3" fmla="+- 5898240 T0 T1"/>
              <a:gd name="T2" fmla="*/ 0 256 1"/>
              <a:gd name="T3" fmla="*/ 90 256 1"/>
              <a:gd name="G4" fmla="+- 5898240 T2 T3"/>
              <a:gd name="G5" fmla="*/ G4 2 1"/>
              <a:gd name="T4" fmla="*/ 90 256 1"/>
              <a:gd name="T5" fmla="*/ 0 256 1"/>
              <a:gd name="G6" fmla="+- 5898240 T4 T5"/>
              <a:gd name="G7" fmla="*/ G6 2 1"/>
              <a:gd name="G8" fmla="abs 589824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5898240"/>
              <a:gd name="G21" fmla="sin G19 589824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5898240"/>
              <a:gd name="G29" fmla="sin 10800 5898240"/>
              <a:gd name="G30" fmla="sin 9798 5898240"/>
              <a:gd name="G31" fmla="+- G28 10800 0"/>
              <a:gd name="G32" fmla="+- G29 10800 0"/>
              <a:gd name="G33" fmla="+- G30 10800 0"/>
              <a:gd name="G34" fmla="?: G4 0 G31"/>
              <a:gd name="G35" fmla="?: 5898240 G34 0"/>
              <a:gd name="G36" fmla="?: G6 G35 G31"/>
              <a:gd name="G37" fmla="+- 21600 0 G36"/>
              <a:gd name="G38" fmla="?: G4 0 G33"/>
              <a:gd name="G39" fmla="?: 589824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0800 w 21600"/>
              <a:gd name="T15" fmla="*/ 21099 h 21600"/>
              <a:gd name="T16" fmla="*/ 10800 w 21600"/>
              <a:gd name="T17" fmla="*/ 20598 h 21600"/>
              <a:gd name="T18" fmla="*/ 10800 w 21600"/>
              <a:gd name="T19" fmla="*/ 21099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800" y="20598"/>
                </a:moveTo>
                <a:lnTo>
                  <a:pt x="10800" y="21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0"/>
              <a:gd name="G29" fmla="sin 10800 0"/>
              <a:gd name="G30" fmla="sin 9798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21099 w 21600"/>
              <a:gd name="T15" fmla="*/ 10800 h 21600"/>
              <a:gd name="T16" fmla="*/ 10800 w 21600"/>
              <a:gd name="T17" fmla="*/ 20598 h 21600"/>
              <a:gd name="T18" fmla="*/ 501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0598" y="10800"/>
                </a:moveTo>
                <a:cubicBezTo>
                  <a:pt x="20598" y="16211"/>
                  <a:pt x="16211" y="20598"/>
                  <a:pt x="10800" y="20598"/>
                </a:cubicBezTo>
                <a:cubicBezTo>
                  <a:pt x="5388" y="20598"/>
                  <a:pt x="1002" y="16211"/>
                  <a:pt x="1002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1013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2" name="AutoShape 10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7694720 0 0"/>
              <a:gd name="G2" fmla="+- 0 0 17694720"/>
              <a:gd name="T0" fmla="*/ 0 256 1"/>
              <a:gd name="T1" fmla="*/ 180 256 1"/>
              <a:gd name="G3" fmla="+- 17694720 T0 T1"/>
              <a:gd name="T2" fmla="*/ 0 256 1"/>
              <a:gd name="T3" fmla="*/ 90 256 1"/>
              <a:gd name="G4" fmla="+- 17694720 T2 T3"/>
              <a:gd name="G5" fmla="*/ G4 2 1"/>
              <a:gd name="T4" fmla="*/ 90 256 1"/>
              <a:gd name="T5" fmla="*/ 0 256 1"/>
              <a:gd name="G6" fmla="+- 17694720 T4 T5"/>
              <a:gd name="G7" fmla="*/ G6 2 1"/>
              <a:gd name="G8" fmla="abs 1769472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7694720"/>
              <a:gd name="G21" fmla="sin G19 1769472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7694720"/>
              <a:gd name="G29" fmla="sin 10800 17694720"/>
              <a:gd name="G30" fmla="sin 9798 17694720"/>
              <a:gd name="G31" fmla="+- G28 10800 0"/>
              <a:gd name="G32" fmla="+- G29 10800 0"/>
              <a:gd name="G33" fmla="+- G30 10800 0"/>
              <a:gd name="G34" fmla="?: G4 0 G31"/>
              <a:gd name="G35" fmla="?: 17694720 G34 0"/>
              <a:gd name="G36" fmla="?: G6 G35 G31"/>
              <a:gd name="G37" fmla="+- 21600 0 G36"/>
              <a:gd name="G38" fmla="?: G4 0 G33"/>
              <a:gd name="G39" fmla="?: 1769472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799 w 21600"/>
              <a:gd name="T15" fmla="*/ 501 h 21600"/>
              <a:gd name="T16" fmla="*/ 10800 w 21600"/>
              <a:gd name="T17" fmla="*/ 1002 h 21600"/>
              <a:gd name="T18" fmla="*/ 10801 w 21600"/>
              <a:gd name="T19" fmla="*/ 50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99" y="1002"/>
                </a:moveTo>
                <a:lnTo>
                  <a:pt x="107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grpSp>
        <p:nvGrpSpPr>
          <p:cNvPr id="4" name="组合 3"/>
          <p:cNvGrpSpPr/>
          <p:nvPr/>
        </p:nvGrpSpPr>
        <p:grpSpPr>
          <a:xfrm>
            <a:off x="4192950" y="2385984"/>
            <a:ext cx="941924" cy="941924"/>
            <a:chOff x="5589805" y="3181311"/>
            <a:chExt cx="1255899" cy="1255899"/>
          </a:xfrm>
          <a:solidFill>
            <a:srgbClr val="CB1B3D"/>
          </a:solidFill>
        </p:grpSpPr>
        <p:sp>
          <p:nvSpPr>
            <p:cNvPr id="104" name="Oval 11"/>
            <p:cNvSpPr>
              <a:spLocks noChangeArrowheads="1"/>
            </p:cNvSpPr>
            <p:nvPr/>
          </p:nvSpPr>
          <p:spPr bwMode="auto">
            <a:xfrm>
              <a:off x="5589805" y="3181311"/>
              <a:ext cx="1255899" cy="1255899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06" name="Rectangle 12"/>
            <p:cNvSpPr>
              <a:spLocks noChangeArrowheads="1"/>
            </p:cNvSpPr>
            <p:nvPr/>
          </p:nvSpPr>
          <p:spPr bwMode="auto">
            <a:xfrm>
              <a:off x="5773727" y="3365233"/>
              <a:ext cx="888055" cy="8880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35" tIns="13335" rIns="13335" bIns="1333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</a:t>
              </a:r>
              <a:endParaRPr lang="en-US" altLang="zh-CN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标题</a:t>
              </a:r>
              <a:endParaRPr 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34238" y="1528224"/>
            <a:ext cx="659346" cy="659346"/>
            <a:chOff x="5778190" y="2037632"/>
            <a:chExt cx="879128" cy="879128"/>
          </a:xfrm>
          <a:solidFill>
            <a:srgbClr val="CB1B3D"/>
          </a:solidFill>
        </p:grpSpPr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5778190" y="2037632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2" name="Rectangle 14"/>
            <p:cNvSpPr>
              <a:spLocks noChangeArrowheads="1"/>
            </p:cNvSpPr>
            <p:nvPr/>
          </p:nvSpPr>
          <p:spPr bwMode="auto">
            <a:xfrm>
              <a:off x="5906935" y="2166377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33285" y="2527271"/>
            <a:ext cx="659346" cy="659346"/>
            <a:chOff x="7110253" y="3369695"/>
            <a:chExt cx="879128" cy="879128"/>
          </a:xfrm>
          <a:solidFill>
            <a:srgbClr val="CB1B3D"/>
          </a:solidFill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7110253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4" name="Rectangle 16"/>
            <p:cNvSpPr>
              <a:spLocks noChangeArrowheads="1"/>
            </p:cNvSpPr>
            <p:nvPr/>
          </p:nvSpPr>
          <p:spPr bwMode="auto">
            <a:xfrm>
              <a:off x="7238998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  <a:endParaRPr lang="zh-CN" altLang="en-US" sz="825" dirty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34238" y="3526319"/>
            <a:ext cx="659346" cy="659346"/>
            <a:chOff x="5778190" y="4701759"/>
            <a:chExt cx="879128" cy="879128"/>
          </a:xfrm>
          <a:solidFill>
            <a:srgbClr val="CB1B3D"/>
          </a:solidFill>
        </p:grpSpPr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5778190" y="4701759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6" name="Rectangle 18"/>
            <p:cNvSpPr>
              <a:spLocks noChangeArrowheads="1"/>
            </p:cNvSpPr>
            <p:nvPr/>
          </p:nvSpPr>
          <p:spPr bwMode="auto">
            <a:xfrm>
              <a:off x="5906935" y="4830504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  <a:endParaRPr lang="zh-CN" altLang="en-US" sz="82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35191" y="2527271"/>
            <a:ext cx="659346" cy="659346"/>
            <a:chOff x="4446127" y="3369695"/>
            <a:chExt cx="879128" cy="879128"/>
          </a:xfrm>
          <a:solidFill>
            <a:srgbClr val="CB1B3D"/>
          </a:solidFill>
        </p:grpSpPr>
        <p:sp>
          <p:nvSpPr>
            <p:cNvPr id="117" name="Oval 19"/>
            <p:cNvSpPr>
              <a:spLocks noChangeArrowheads="1"/>
            </p:cNvSpPr>
            <p:nvPr/>
          </p:nvSpPr>
          <p:spPr bwMode="auto">
            <a:xfrm>
              <a:off x="4446127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8" name="Rectangle 20"/>
            <p:cNvSpPr>
              <a:spLocks noChangeArrowheads="1"/>
            </p:cNvSpPr>
            <p:nvPr/>
          </p:nvSpPr>
          <p:spPr bwMode="auto">
            <a:xfrm>
              <a:off x="4574872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  <a:endParaRPr lang="zh-CN" altLang="en-US" sz="825" dirty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1745889" y="199979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686501" y="1615780"/>
            <a:ext cx="751373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991769" y="1985255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5976156" y="1596147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726577" y="353665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2070056" y="3159875"/>
            <a:ext cx="1330707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030158" y="3645973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014545" y="3226326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2" name="上箭头 1"/>
          <p:cNvSpPr/>
          <p:nvPr/>
        </p:nvSpPr>
        <p:spPr>
          <a:xfrm>
            <a:off x="4524744" y="2253706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5" name="上箭头 44"/>
          <p:cNvSpPr/>
          <p:nvPr/>
        </p:nvSpPr>
        <p:spPr>
          <a:xfrm rot="10800000">
            <a:off x="4524744" y="338063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8" name="上箭头 47"/>
          <p:cNvSpPr/>
          <p:nvPr/>
        </p:nvSpPr>
        <p:spPr>
          <a:xfrm rot="5400000">
            <a:off x="5088208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9" name="上箭头 48"/>
          <p:cNvSpPr/>
          <p:nvPr/>
        </p:nvSpPr>
        <p:spPr>
          <a:xfrm rot="16200000">
            <a:off x="3961280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3" name="矩形 52"/>
          <p:cNvSpPr/>
          <p:nvPr/>
        </p:nvSpPr>
        <p:spPr>
          <a:xfrm>
            <a:off x="-33115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矩形 53"/>
          <p:cNvSpPr/>
          <p:nvPr/>
        </p:nvSpPr>
        <p:spPr>
          <a:xfrm>
            <a:off x="3027061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矩形 54"/>
          <p:cNvSpPr/>
          <p:nvPr/>
        </p:nvSpPr>
        <p:spPr>
          <a:xfrm>
            <a:off x="6084104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38161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2" grpId="0" animBg="1"/>
      <p:bldP spid="45" grpId="0" animBg="1"/>
      <p:bldP spid="48" grpId="0" animBg="1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2366870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384506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31838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774692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663881" y="380318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663881" y="35004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140388" y="3800421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40388" y="349771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83230" y="379765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683230" y="349495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163784" y="3794894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163784" y="3492189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239524" y="2760568"/>
            <a:ext cx="6696075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4" name="组合 9"/>
          <p:cNvGrpSpPr>
            <a:grpSpLocks/>
          </p:cNvGrpSpPr>
          <p:nvPr/>
        </p:nvGrpSpPr>
        <p:grpSpPr bwMode="auto">
          <a:xfrm>
            <a:off x="4813781" y="1842466"/>
            <a:ext cx="1041797" cy="1040606"/>
            <a:chOff x="0" y="0"/>
            <a:chExt cx="1387872" cy="1387872"/>
          </a:xfrm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3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6261581" y="1842466"/>
            <a:ext cx="1041797" cy="1040606"/>
            <a:chOff x="0" y="0"/>
            <a:chExt cx="1387872" cy="1387872"/>
          </a:xfrm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9" name="组合 13"/>
          <p:cNvGrpSpPr>
            <a:grpSpLocks/>
          </p:cNvGrpSpPr>
          <p:nvPr/>
        </p:nvGrpSpPr>
        <p:grpSpPr bwMode="auto">
          <a:xfrm>
            <a:off x="3328060" y="1842466"/>
            <a:ext cx="1041797" cy="1040606"/>
            <a:chOff x="0" y="0"/>
            <a:chExt cx="1387872" cy="1387872"/>
          </a:xfrm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9" name="组合 9"/>
          <p:cNvGrpSpPr>
            <a:grpSpLocks/>
          </p:cNvGrpSpPr>
          <p:nvPr/>
        </p:nvGrpSpPr>
        <p:grpSpPr bwMode="auto">
          <a:xfrm>
            <a:off x="1845972" y="1842466"/>
            <a:ext cx="1041797" cy="1040606"/>
            <a:chOff x="0" y="0"/>
            <a:chExt cx="1387872" cy="1387872"/>
          </a:xfrm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4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071096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5054148" y="2143479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6483133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3556577" y="214740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矩形 5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54889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3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3080951" y="1795758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矩形 53"/>
          <p:cNvSpPr/>
          <p:nvPr/>
        </p:nvSpPr>
        <p:spPr>
          <a:xfrm>
            <a:off x="2585346" y="2741899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椭圆 64"/>
          <p:cNvSpPr>
            <a:spLocks noChangeArrowheads="1"/>
          </p:cNvSpPr>
          <p:nvPr/>
        </p:nvSpPr>
        <p:spPr bwMode="auto">
          <a:xfrm>
            <a:off x="1588279" y="2429449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algn="ctr"/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</a:t>
            </a:r>
            <a:endParaRPr lang="en-US" altLang="zh-CN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标题</a:t>
            </a:r>
            <a:endParaRPr lang="zh-CN" altLang="zh-CN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16516" y="1939497"/>
            <a:ext cx="3419264" cy="593609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57" name="椭圆 64"/>
          <p:cNvSpPr>
            <a:spLocks noChangeArrowheads="1"/>
          </p:cNvSpPr>
          <p:nvPr/>
        </p:nvSpPr>
        <p:spPr bwMode="auto">
          <a:xfrm>
            <a:off x="6462210" y="131935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</a:t>
            </a:r>
            <a:endParaRPr lang="en-US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标题</a:t>
            </a:r>
            <a:endParaRPr lang="zh-CN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16516" y="2868017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080951" y="3632447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algn="ctr"/>
            <a:endParaRPr lang="zh-CN" altLang="en-US" sz="1013"/>
          </a:p>
        </p:txBody>
      </p:sp>
      <p:sp>
        <p:nvSpPr>
          <p:cNvPr id="60" name="椭圆 64"/>
          <p:cNvSpPr>
            <a:spLocks noChangeArrowheads="1"/>
          </p:cNvSpPr>
          <p:nvPr/>
        </p:nvSpPr>
        <p:spPr bwMode="auto">
          <a:xfrm>
            <a:off x="6462210" y="310857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</a:t>
            </a:r>
            <a:endParaRPr lang="en-US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标题</a:t>
            </a:r>
            <a:endParaRPr lang="zh-CN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16516" y="3757563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矩形 28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0" name="矩形 29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95523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4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5" grpId="1" animBg="1"/>
      <p:bldP spid="56" grpId="0"/>
      <p:bldP spid="57" grpId="0" animBg="1"/>
      <p:bldP spid="57" grpId="1" animBg="1"/>
      <p:bldP spid="58" grpId="0"/>
      <p:bldP spid="59" grpId="0" animBg="1"/>
      <p:bldP spid="60" grpId="0" animBg="1"/>
      <p:bldP spid="60" grpId="1" animBg="1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 dirty="0" smtClea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21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55045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2815505" y="2037770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522817" y="2744079"/>
            <a:ext cx="1463621" cy="1461361"/>
            <a:chOff x="5102225" y="2441575"/>
            <a:chExt cx="1982788" cy="1979613"/>
          </a:xfrm>
          <a:solidFill>
            <a:srgbClr val="ED4545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71996" y="2469267"/>
            <a:ext cx="959732" cy="973850"/>
            <a:chOff x="5803900" y="2852738"/>
            <a:chExt cx="1300163" cy="1319212"/>
          </a:xfrm>
          <a:solidFill>
            <a:srgbClr val="ED4545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598152" y="2647396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191244" y="2100575"/>
            <a:ext cx="13701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 algn="r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2" name="矩形 111"/>
          <p:cNvSpPr/>
          <p:nvPr/>
        </p:nvSpPr>
        <p:spPr>
          <a:xfrm>
            <a:off x="1733043" y="1825395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algn="ctr"/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853441" y="3699912"/>
            <a:ext cx="129028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 algn="r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r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4" name="矩形 113"/>
          <p:cNvSpPr/>
          <p:nvPr/>
        </p:nvSpPr>
        <p:spPr>
          <a:xfrm>
            <a:off x="2352799" y="3438719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731725" y="2041183"/>
            <a:ext cx="12455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6" name="矩形 115"/>
          <p:cNvSpPr/>
          <p:nvPr/>
        </p:nvSpPr>
        <p:spPr>
          <a:xfrm>
            <a:off x="5675573" y="1707654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algn="ctr"/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99554" y="3483888"/>
            <a:ext cx="129267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8" name="矩形 117"/>
          <p:cNvSpPr/>
          <p:nvPr/>
        </p:nvSpPr>
        <p:spPr>
          <a:xfrm>
            <a:off x="6940408" y="3197268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130" name="肘形连接符 129"/>
          <p:cNvCxnSpPr/>
          <p:nvPr/>
        </p:nvCxnSpPr>
        <p:spPr>
          <a:xfrm rot="10800000" flipV="1">
            <a:off x="1817695" y="2139703"/>
            <a:ext cx="1226957" cy="418907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肘形连接符 130"/>
          <p:cNvCxnSpPr/>
          <p:nvPr/>
        </p:nvCxnSpPr>
        <p:spPr>
          <a:xfrm rot="10800000">
            <a:off x="2413070" y="3711930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rot="10800000" flipV="1">
            <a:off x="5318011" y="2023429"/>
            <a:ext cx="1659237" cy="400564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/>
          <p:nvPr/>
        </p:nvCxnSpPr>
        <p:spPr>
          <a:xfrm rot="10800000" flipH="1">
            <a:off x="6512887" y="3469395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94495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5" dur="7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3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图表 69"/>
          <p:cNvGraphicFramePr/>
          <p:nvPr>
            <p:extLst/>
          </p:nvPr>
        </p:nvGraphicFramePr>
        <p:xfrm flipH="1">
          <a:off x="3230013" y="1491630"/>
          <a:ext cx="2856350" cy="2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" name="椭圆 70"/>
          <p:cNvSpPr/>
          <p:nvPr/>
        </p:nvSpPr>
        <p:spPr>
          <a:xfrm>
            <a:off x="3976620" y="2141924"/>
            <a:ext cx="1363139" cy="1363217"/>
          </a:xfrm>
          <a:prstGeom prst="ellipse">
            <a:avLst/>
          </a:prstGeom>
          <a:noFill/>
          <a:ln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89057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rgbClr val="CB1B3D"/>
                </a:solidFill>
                <a:latin typeface="Bebas" pitchFamily="2" charset="0"/>
              </a:rPr>
              <a:t>12</a:t>
            </a:r>
            <a:endParaRPr lang="zh-CN" altLang="en-US" sz="3225" dirty="0">
              <a:solidFill>
                <a:srgbClr val="CB1B3D"/>
              </a:solidFill>
              <a:latin typeface="Bebas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825152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</a:rPr>
              <a:t>03</a:t>
            </a:r>
            <a:endParaRPr lang="zh-CN" altLang="en-US" sz="3225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689059" y="3181505"/>
            <a:ext cx="520444" cy="5497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chemeClr val="bg1">
                    <a:lumMod val="50000"/>
                  </a:schemeClr>
                </a:solidFill>
                <a:latin typeface="Bebas" pitchFamily="2" charset="0"/>
              </a:rPr>
              <a:t>20</a:t>
            </a:r>
            <a:endParaRPr lang="zh-CN" altLang="en-US" sz="3225" dirty="0">
              <a:solidFill>
                <a:schemeClr val="bg1">
                  <a:lumMod val="50000"/>
                </a:schemeClr>
              </a:solidFill>
              <a:latin typeface="Bebas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25152" y="3181505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rgbClr val="CB1B3D"/>
                </a:solidFill>
                <a:latin typeface="Bebas" pitchFamily="2" charset="0"/>
              </a:rPr>
              <a:t>90</a:t>
            </a:r>
            <a:endParaRPr lang="zh-CN" altLang="en-US" sz="3225" dirty="0">
              <a:solidFill>
                <a:srgbClr val="CB1B3D"/>
              </a:solidFill>
              <a:latin typeface="Bebas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8288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82882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36023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60229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18288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82882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36023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60229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3" name="矩形 52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矩形 53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矩形 54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98892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0" grpId="0">
        <p:bldAsOne/>
      </p:bldGraphic>
      <p:bldGraphic spid="70" grpId="1">
        <p:bldAsOne/>
      </p:bldGraphic>
      <p:bldP spid="71" grpId="0" animBg="1"/>
      <p:bldP spid="72" grpId="0"/>
      <p:bldP spid="73" grpId="0"/>
      <p:bldP spid="74" grpId="0" animBg="1"/>
      <p:bldP spid="78" grpId="0"/>
      <p:bldP spid="79" grpId="0"/>
      <p:bldP spid="80" grpId="0"/>
      <p:bldP spid="81" grpId="0"/>
      <p:bldP spid="82" grpId="0"/>
      <p:bldP spid="89" grpId="0"/>
      <p:bldP spid="90" grpId="0"/>
      <p:bldP spid="96" grpId="0"/>
      <p:bldP spid="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13766084" y="79199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3624713" y="1138242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95045" y="1585875"/>
            <a:ext cx="2725193" cy="2058398"/>
            <a:chOff x="1061987" y="1994163"/>
            <a:chExt cx="4169575" cy="2926069"/>
          </a:xfrm>
        </p:grpSpPr>
        <p:sp>
          <p:nvSpPr>
            <p:cNvPr id="80" name="矩形 79"/>
            <p:cNvSpPr/>
            <p:nvPr/>
          </p:nvSpPr>
          <p:spPr>
            <a:xfrm rot="16200000">
              <a:off x="4044692" y="3940802"/>
              <a:ext cx="92907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2915758" y="3570745"/>
              <a:ext cx="1668414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9" name="矩形 88"/>
            <p:cNvSpPr/>
            <p:nvPr/>
          </p:nvSpPr>
          <p:spPr>
            <a:xfrm rot="16200000">
              <a:off x="1953189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0" name="矩形 89"/>
            <p:cNvSpPr/>
            <p:nvPr/>
          </p:nvSpPr>
          <p:spPr>
            <a:xfrm rot="16200000">
              <a:off x="1540667" y="3714190"/>
              <a:ext cx="1381522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88380" y="2915203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66%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12306" y="263425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79%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259099" y="336406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43%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751607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</a:rPr>
                <a:t>95%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989161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8266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96225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3099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61987" y="1994163"/>
              <a:ext cx="4169575" cy="2597744"/>
              <a:chOff x="1061987" y="1994163"/>
              <a:chExt cx="4169575" cy="2597744"/>
            </a:xfrm>
          </p:grpSpPr>
          <p:cxnSp>
            <p:nvCxnSpPr>
              <p:cNvPr id="91" name="直接箭头连接符 90"/>
              <p:cNvCxnSpPr/>
              <p:nvPr/>
            </p:nvCxnSpPr>
            <p:spPr>
              <a:xfrm flipV="1">
                <a:off x="1650042" y="1994163"/>
                <a:ext cx="0" cy="25977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箭头连接符 91"/>
              <p:cNvCxnSpPr/>
              <p:nvPr/>
            </p:nvCxnSpPr>
            <p:spPr>
              <a:xfrm>
                <a:off x="1610809" y="4591453"/>
                <a:ext cx="36207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061987" y="431860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100</a:t>
                </a:r>
                <a:endParaRPr lang="zh-CN" altLang="en-US" sz="825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61987" y="4109016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200</a:t>
                </a:r>
                <a:endParaRPr lang="zh-CN" altLang="en-US" sz="825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1061987" y="3871788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300</a:t>
                </a:r>
                <a:endParaRPr lang="zh-CN" altLang="en-US" sz="825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061987" y="3634563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400</a:t>
                </a:r>
                <a:endParaRPr lang="zh-CN" altLang="en-US" sz="825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061987" y="3397337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500</a:t>
                </a:r>
                <a:endParaRPr lang="zh-CN" altLang="en-US" sz="825"/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061987" y="316010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600</a:t>
                </a:r>
                <a:endParaRPr lang="zh-CN" altLang="en-US" sz="825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1061987" y="2922884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700</a:t>
                </a:r>
                <a:endParaRPr lang="zh-CN" altLang="en-US" sz="825"/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061987" y="269544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 dirty="0"/>
                  <a:t>800</a:t>
                </a:r>
                <a:endParaRPr lang="zh-CN" altLang="en-US" sz="825" dirty="0"/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061987" y="251628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 dirty="0"/>
                  <a:t>900</a:t>
                </a:r>
                <a:endParaRPr lang="zh-CN" altLang="en-US" sz="825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061987" y="2326314"/>
                <a:ext cx="487256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 dirty="0"/>
                  <a:t>1000</a:t>
                </a:r>
                <a:endParaRPr lang="zh-CN" altLang="en-US" sz="825" dirty="0"/>
              </a:p>
            </p:txBody>
          </p:sp>
          <p:sp>
            <p:nvSpPr>
              <p:cNvPr id="106" name="Line 6"/>
              <p:cNvSpPr>
                <a:spLocks noChangeShapeType="1"/>
              </p:cNvSpPr>
              <p:nvPr/>
            </p:nvSpPr>
            <p:spPr bwMode="auto">
              <a:xfrm>
                <a:off x="1396955" y="308117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7" name="Line 7"/>
              <p:cNvSpPr>
                <a:spLocks noChangeShapeType="1"/>
              </p:cNvSpPr>
              <p:nvPr/>
            </p:nvSpPr>
            <p:spPr bwMode="auto">
              <a:xfrm>
                <a:off x="1396955" y="3310689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8" name="Line 8"/>
              <p:cNvSpPr>
                <a:spLocks noChangeShapeType="1"/>
              </p:cNvSpPr>
              <p:nvPr/>
            </p:nvSpPr>
            <p:spPr bwMode="auto">
              <a:xfrm>
                <a:off x="1396955" y="3534805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9" name="Line 9"/>
              <p:cNvSpPr>
                <a:spLocks noChangeShapeType="1"/>
              </p:cNvSpPr>
              <p:nvPr/>
            </p:nvSpPr>
            <p:spPr bwMode="auto">
              <a:xfrm>
                <a:off x="1396955" y="3764321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0" name="Line 10"/>
              <p:cNvSpPr>
                <a:spLocks noChangeShapeType="1"/>
              </p:cNvSpPr>
              <p:nvPr/>
            </p:nvSpPr>
            <p:spPr bwMode="auto">
              <a:xfrm>
                <a:off x="1396955" y="3993837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1" name="Line 11"/>
              <p:cNvSpPr>
                <a:spLocks noChangeShapeType="1"/>
              </p:cNvSpPr>
              <p:nvPr/>
            </p:nvSpPr>
            <p:spPr bwMode="auto">
              <a:xfrm>
                <a:off x="1396955" y="4223352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" name="Line 12"/>
              <p:cNvSpPr>
                <a:spLocks noChangeShapeType="1"/>
              </p:cNvSpPr>
              <p:nvPr/>
            </p:nvSpPr>
            <p:spPr bwMode="auto">
              <a:xfrm>
                <a:off x="1396955" y="442630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1540366" y="2411492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8" name="Line 11"/>
              <p:cNvSpPr>
                <a:spLocks noChangeShapeType="1"/>
              </p:cNvSpPr>
              <p:nvPr/>
            </p:nvSpPr>
            <p:spPr bwMode="auto">
              <a:xfrm>
                <a:off x="1540365" y="2641008"/>
                <a:ext cx="354778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9" name="Line 12"/>
              <p:cNvSpPr>
                <a:spLocks noChangeShapeType="1"/>
              </p:cNvSpPr>
              <p:nvPr/>
            </p:nvSpPr>
            <p:spPr bwMode="auto">
              <a:xfrm>
                <a:off x="1509073" y="2843960"/>
                <a:ext cx="3579080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3" name="Line 10"/>
              <p:cNvSpPr>
                <a:spLocks noChangeShapeType="1"/>
              </p:cNvSpPr>
              <p:nvPr/>
            </p:nvSpPr>
            <p:spPr bwMode="auto">
              <a:xfrm>
                <a:off x="1540366" y="2172083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77204" y="1585875"/>
            <a:ext cx="2725193" cy="2058398"/>
            <a:chOff x="7038199" y="1994163"/>
            <a:chExt cx="4169575" cy="2926069"/>
          </a:xfrm>
        </p:grpSpPr>
        <p:sp>
          <p:nvSpPr>
            <p:cNvPr id="185" name="矩形 184"/>
            <p:cNvSpPr/>
            <p:nvPr/>
          </p:nvSpPr>
          <p:spPr>
            <a:xfrm rot="16200000">
              <a:off x="9537325" y="3457222"/>
              <a:ext cx="189623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6" name="矩形 185"/>
            <p:cNvSpPr/>
            <p:nvPr/>
          </p:nvSpPr>
          <p:spPr>
            <a:xfrm rot="16200000">
              <a:off x="9010585" y="3689357"/>
              <a:ext cx="1431187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7" name="矩形 186"/>
            <p:cNvSpPr/>
            <p:nvPr/>
          </p:nvSpPr>
          <p:spPr>
            <a:xfrm rot="16200000">
              <a:off x="7929401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8" name="矩形 187"/>
            <p:cNvSpPr/>
            <p:nvPr/>
          </p:nvSpPr>
          <p:spPr>
            <a:xfrm rot="16200000">
              <a:off x="7124673" y="3321984"/>
              <a:ext cx="2165935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189" name="直接箭头连接符 188"/>
            <p:cNvCxnSpPr/>
            <p:nvPr/>
          </p:nvCxnSpPr>
          <p:spPr>
            <a:xfrm flipV="1">
              <a:off x="7626254" y="1994163"/>
              <a:ext cx="0" cy="259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7587021" y="4591453"/>
              <a:ext cx="362075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7953435" y="2133288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99%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9459489" y="2839693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69%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0207190" y="2401664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88%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8727819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</a:rPr>
                <a:t>95%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7038199" y="4318602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100</a:t>
              </a:r>
              <a:endParaRPr lang="zh-CN" altLang="en-US" sz="825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038199" y="4109017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200</a:t>
              </a:r>
              <a:endParaRPr lang="zh-CN" altLang="en-US" sz="825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038199" y="387178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300</a:t>
              </a:r>
              <a:endParaRPr lang="zh-CN" altLang="en-US" sz="825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7038199" y="3634563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400</a:t>
              </a:r>
              <a:endParaRPr lang="zh-CN" altLang="en-US" sz="825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038199" y="3397336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500</a:t>
              </a:r>
              <a:endParaRPr lang="zh-CN" altLang="en-US" sz="825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038199" y="3160110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600</a:t>
              </a:r>
              <a:endParaRPr lang="zh-CN" altLang="en-US" sz="825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7038199" y="2922884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700</a:t>
              </a:r>
              <a:endParaRPr lang="zh-CN" altLang="en-US" sz="825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965373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88028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472437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02861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038199" y="269544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800</a:t>
              </a:r>
              <a:endParaRPr lang="zh-CN" altLang="en-US" sz="825" dirty="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038199" y="2516281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900</a:t>
              </a:r>
              <a:endParaRPr lang="zh-CN" altLang="en-US" sz="825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038199" y="2326314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1000</a:t>
              </a:r>
              <a:endParaRPr lang="zh-CN" altLang="en-US" sz="825" dirty="0"/>
            </a:p>
          </p:txBody>
        </p:sp>
        <p:sp>
          <p:nvSpPr>
            <p:cNvPr id="209" name="Line 6"/>
            <p:cNvSpPr>
              <a:spLocks noChangeShapeType="1"/>
            </p:cNvSpPr>
            <p:nvPr/>
          </p:nvSpPr>
          <p:spPr bwMode="auto">
            <a:xfrm>
              <a:off x="7373167" y="308117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0" name="Line 7"/>
            <p:cNvSpPr>
              <a:spLocks noChangeShapeType="1"/>
            </p:cNvSpPr>
            <p:nvPr/>
          </p:nvSpPr>
          <p:spPr bwMode="auto">
            <a:xfrm>
              <a:off x="7373167" y="3310689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1" name="Line 8"/>
            <p:cNvSpPr>
              <a:spLocks noChangeShapeType="1"/>
            </p:cNvSpPr>
            <p:nvPr/>
          </p:nvSpPr>
          <p:spPr bwMode="auto">
            <a:xfrm>
              <a:off x="7373167" y="3534805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2" name="Line 9"/>
            <p:cNvSpPr>
              <a:spLocks noChangeShapeType="1"/>
            </p:cNvSpPr>
            <p:nvPr/>
          </p:nvSpPr>
          <p:spPr bwMode="auto">
            <a:xfrm>
              <a:off x="7373167" y="3764321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3" name="Line 10"/>
            <p:cNvSpPr>
              <a:spLocks noChangeShapeType="1"/>
            </p:cNvSpPr>
            <p:nvPr/>
          </p:nvSpPr>
          <p:spPr bwMode="auto">
            <a:xfrm>
              <a:off x="7373167" y="3993837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4" name="Line 11"/>
            <p:cNvSpPr>
              <a:spLocks noChangeShapeType="1"/>
            </p:cNvSpPr>
            <p:nvPr/>
          </p:nvSpPr>
          <p:spPr bwMode="auto">
            <a:xfrm>
              <a:off x="7373167" y="4223352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5" name="Line 12"/>
            <p:cNvSpPr>
              <a:spLocks noChangeShapeType="1"/>
            </p:cNvSpPr>
            <p:nvPr/>
          </p:nvSpPr>
          <p:spPr bwMode="auto">
            <a:xfrm>
              <a:off x="7373167" y="442630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6" name="Line 10"/>
            <p:cNvSpPr>
              <a:spLocks noChangeShapeType="1"/>
            </p:cNvSpPr>
            <p:nvPr/>
          </p:nvSpPr>
          <p:spPr bwMode="auto">
            <a:xfrm>
              <a:off x="7516578" y="2411492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7" name="Line 11"/>
            <p:cNvSpPr>
              <a:spLocks noChangeShapeType="1"/>
            </p:cNvSpPr>
            <p:nvPr/>
          </p:nvSpPr>
          <p:spPr bwMode="auto">
            <a:xfrm>
              <a:off x="7516577" y="2641008"/>
              <a:ext cx="354778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8" name="Line 12"/>
            <p:cNvSpPr>
              <a:spLocks noChangeShapeType="1"/>
            </p:cNvSpPr>
            <p:nvPr/>
          </p:nvSpPr>
          <p:spPr bwMode="auto">
            <a:xfrm>
              <a:off x="7485285" y="2843960"/>
              <a:ext cx="3579080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9" name="Line 10"/>
            <p:cNvSpPr>
              <a:spLocks noChangeShapeType="1"/>
            </p:cNvSpPr>
            <p:nvPr/>
          </p:nvSpPr>
          <p:spPr bwMode="auto">
            <a:xfrm>
              <a:off x="7516578" y="2172083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16035" y="1525885"/>
            <a:ext cx="790649" cy="1987259"/>
            <a:chOff x="5489974" y="1916832"/>
            <a:chExt cx="1209702" cy="282494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102733" y="1916832"/>
              <a:ext cx="0" cy="28249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489974" y="2562739"/>
              <a:ext cx="1209702" cy="11470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16035" y="1928641"/>
            <a:ext cx="89421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950" dirty="0" err="1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rPr>
              <a:t>vs</a:t>
            </a:r>
            <a:endParaRPr lang="zh-CN" altLang="en-US" sz="4950" dirty="0">
              <a:solidFill>
                <a:schemeClr val="bg1"/>
              </a:solidFill>
              <a:latin typeface="方正大黑_GBK" pitchFamily="65" charset="-122"/>
              <a:ea typeface="方正大黑_GBK" pitchFamily="65" charset="-122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6042811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6076208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2014</a:t>
            </a:r>
            <a:r>
              <a:rPr lang="zh-CN" altLang="en-US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24" name="圆角矩形 223"/>
          <p:cNvSpPr/>
          <p:nvPr/>
        </p:nvSpPr>
        <p:spPr>
          <a:xfrm>
            <a:off x="5572037" y="3823819"/>
            <a:ext cx="5143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去年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1625738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1664461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2015</a:t>
            </a:r>
            <a:r>
              <a:rPr lang="zh-CN" altLang="en-US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30" name="圆角矩形 229"/>
          <p:cNvSpPr/>
          <p:nvPr/>
        </p:nvSpPr>
        <p:spPr>
          <a:xfrm>
            <a:off x="1082452" y="3823819"/>
            <a:ext cx="5732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今年</a:t>
            </a:r>
          </a:p>
        </p:txBody>
      </p:sp>
      <p:sp>
        <p:nvSpPr>
          <p:cNvPr id="139" name="矩形 13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0" name="矩形 13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1" name="矩形 14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31751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2" grpId="0"/>
      <p:bldP spid="223" grpId="0"/>
      <p:bldP spid="224" grpId="0" animBg="1"/>
      <p:bldP spid="228" grpId="0"/>
      <p:bldP spid="229" grpId="0"/>
      <p:bldP spid="2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组合 1044"/>
          <p:cNvGrpSpPr/>
          <p:nvPr/>
        </p:nvGrpSpPr>
        <p:grpSpPr>
          <a:xfrm>
            <a:off x="536193" y="2247714"/>
            <a:ext cx="7884875" cy="1246497"/>
            <a:chOff x="-1223381" y="3166398"/>
            <a:chExt cx="14258915" cy="2254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grpSp>
          <p:nvGrpSpPr>
            <p:cNvPr id="1044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940348" y="3996166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284105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89096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15131" y="2386379"/>
            <a:ext cx="967976" cy="967976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15227" y="2386379"/>
            <a:ext cx="967976" cy="967976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0051" y="2386379"/>
            <a:ext cx="967976" cy="967976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6611" y="2386379"/>
            <a:ext cx="977109" cy="967974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38677" y="1437624"/>
            <a:ext cx="1019715" cy="398602"/>
            <a:chOff x="4584108" y="1916832"/>
            <a:chExt cx="1359620" cy="531469"/>
          </a:xfrm>
          <a:solidFill>
            <a:srgbClr val="CB1B3D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4584108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461665"/>
            </a:xfrm>
            <a:prstGeom prst="rect">
              <a:avLst/>
            </a:prstGeom>
            <a:grp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80354" y="1437624"/>
            <a:ext cx="1019715" cy="398602"/>
            <a:chOff x="8106345" y="1916832"/>
            <a:chExt cx="1359620" cy="531469"/>
          </a:xfrm>
          <a:solidFill>
            <a:srgbClr val="FF6600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8106345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76644" y="3495215"/>
            <a:ext cx="1019715" cy="414729"/>
            <a:chOff x="2901398" y="4660291"/>
            <a:chExt cx="1359620" cy="552973"/>
          </a:xfrm>
        </p:grpSpPr>
        <p:grpSp>
          <p:nvGrpSpPr>
            <p:cNvPr id="81" name="组合 80"/>
            <p:cNvGrpSpPr/>
            <p:nvPr/>
          </p:nvGrpSpPr>
          <p:grpSpPr>
            <a:xfrm rot="10800000" flipH="1">
              <a:off x="2901398" y="4660291"/>
              <a:ext cx="1359620" cy="510003"/>
              <a:chOff x="4714476" y="2253529"/>
              <a:chExt cx="1359620" cy="510003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8" y="4751598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440800" y="3995785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77097" y="3512235"/>
            <a:ext cx="1029029" cy="381200"/>
            <a:chOff x="6235335" y="4682979"/>
            <a:chExt cx="1372039" cy="508267"/>
          </a:xfrm>
          <a:solidFill>
            <a:srgbClr val="0070C0"/>
          </a:solidFill>
        </p:grpSpPr>
        <p:grpSp>
          <p:nvGrpSpPr>
            <p:cNvPr id="86" name="组合 85"/>
            <p:cNvGrpSpPr/>
            <p:nvPr/>
          </p:nvGrpSpPr>
          <p:grpSpPr>
            <a:xfrm rot="10800000" flipH="1">
              <a:off x="6235335" y="4682979"/>
              <a:ext cx="1359620" cy="486807"/>
              <a:chOff x="4714476" y="2253529"/>
              <a:chExt cx="1359620" cy="486807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0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69" name="矩形 6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0" name="矩形 6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1" name="矩形 7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45574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968785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2049232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584195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2034254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877235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452425" y="997460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529824" y="1039122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2100" b="1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Freeform 10"/>
          <p:cNvSpPr>
            <a:spLocks/>
          </p:cNvSpPr>
          <p:nvPr/>
        </p:nvSpPr>
        <p:spPr bwMode="auto">
          <a:xfrm>
            <a:off x="3452425" y="1722383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20" name="组合 62"/>
          <p:cNvGrpSpPr>
            <a:grpSpLocks/>
          </p:cNvGrpSpPr>
          <p:nvPr/>
        </p:nvGrpSpPr>
        <p:grpSpPr bwMode="auto">
          <a:xfrm>
            <a:off x="3529824" y="1764044"/>
            <a:ext cx="377478" cy="415498"/>
            <a:chOff x="0" y="0"/>
            <a:chExt cx="588963" cy="648257"/>
          </a:xfrm>
        </p:grpSpPr>
        <p:sp>
          <p:nvSpPr>
            <p:cNvPr id="21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64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2100" b="1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" name="Freeform 10"/>
          <p:cNvSpPr>
            <a:spLocks/>
          </p:cNvSpPr>
          <p:nvPr/>
        </p:nvSpPr>
        <p:spPr bwMode="auto">
          <a:xfrm>
            <a:off x="3452425" y="2429450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24" name="组合 71"/>
          <p:cNvGrpSpPr>
            <a:grpSpLocks/>
          </p:cNvGrpSpPr>
          <p:nvPr/>
        </p:nvGrpSpPr>
        <p:grpSpPr bwMode="auto">
          <a:xfrm>
            <a:off x="3529824" y="2471112"/>
            <a:ext cx="377478" cy="415498"/>
            <a:chOff x="0" y="0"/>
            <a:chExt cx="588963" cy="650210"/>
          </a:xfrm>
        </p:grpSpPr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78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50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2100" b="1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Freeform 10"/>
          <p:cNvSpPr>
            <a:spLocks/>
          </p:cNvSpPr>
          <p:nvPr/>
        </p:nvSpPr>
        <p:spPr bwMode="auto">
          <a:xfrm>
            <a:off x="3452425" y="3125804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28" name="组合 80"/>
          <p:cNvGrpSpPr>
            <a:grpSpLocks/>
          </p:cNvGrpSpPr>
          <p:nvPr/>
        </p:nvGrpSpPr>
        <p:grpSpPr bwMode="auto">
          <a:xfrm>
            <a:off x="3529824" y="3167467"/>
            <a:ext cx="377478" cy="415498"/>
            <a:chOff x="0" y="0"/>
            <a:chExt cx="588963" cy="648258"/>
          </a:xfrm>
        </p:grpSpPr>
        <p:sp>
          <p:nvSpPr>
            <p:cNvPr id="29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82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sz="2100" b="1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3895394" y="1054596"/>
            <a:ext cx="3484917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3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6" name="TextBox 92"/>
          <p:cNvSpPr txBox="1">
            <a:spLocks noChangeArrowheads="1"/>
          </p:cNvSpPr>
          <p:nvPr/>
        </p:nvSpPr>
        <p:spPr bwMode="auto">
          <a:xfrm>
            <a:off x="3895395" y="1777139"/>
            <a:ext cx="2598282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3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7" name="TextBox 93"/>
          <p:cNvSpPr txBox="1">
            <a:spLocks noChangeArrowheads="1"/>
          </p:cNvSpPr>
          <p:nvPr/>
        </p:nvSpPr>
        <p:spPr bwMode="auto">
          <a:xfrm>
            <a:off x="3895394" y="2460399"/>
            <a:ext cx="2929319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3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38" name="TextBox 94"/>
          <p:cNvSpPr txBox="1">
            <a:spLocks noChangeArrowheads="1"/>
          </p:cNvSpPr>
          <p:nvPr/>
        </p:nvSpPr>
        <p:spPr bwMode="auto">
          <a:xfrm>
            <a:off x="3895394" y="3168657"/>
            <a:ext cx="2929319" cy="42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3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70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9" grpId="0" animBg="1"/>
      <p:bldP spid="23" grpId="0" animBg="1"/>
      <p:bldP spid="27" grpId="0" animBg="1"/>
      <p:bldP spid="35" grpId="0" autoUpdateAnimBg="0"/>
      <p:bldP spid="36" grpId="0" autoUpdateAnimBg="0"/>
      <p:bldP spid="37" grpId="0" autoUpdateAnimBg="0"/>
      <p:bldP spid="3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9"/>
          <p:cNvSpPr>
            <a:spLocks noChangeAspect="1" noChangeArrowheads="1" noTextEdit="1"/>
          </p:cNvSpPr>
          <p:nvPr/>
        </p:nvSpPr>
        <p:spPr bwMode="auto">
          <a:xfrm rot="17150482">
            <a:off x="3149204" y="547092"/>
            <a:ext cx="3189685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013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32276" y="2243194"/>
            <a:ext cx="1622042" cy="1461626"/>
            <a:chOff x="2975573" y="2990925"/>
            <a:chExt cx="2162723" cy="1948834"/>
          </a:xfrm>
        </p:grpSpPr>
        <p:sp>
          <p:nvSpPr>
            <p:cNvPr id="7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13479" y="1500787"/>
            <a:ext cx="1410725" cy="1945709"/>
            <a:chOff x="4683845" y="2001050"/>
            <a:chExt cx="1880966" cy="2594278"/>
          </a:xfrm>
        </p:grpSpPr>
        <p:sp>
          <p:nvSpPr>
            <p:cNvPr id="77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5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21964" y="2773534"/>
            <a:ext cx="1978853" cy="1805441"/>
            <a:chOff x="5495158" y="3698044"/>
            <a:chExt cx="2638470" cy="2407255"/>
          </a:xfrm>
        </p:grpSpPr>
        <p:sp>
          <p:nvSpPr>
            <p:cNvPr id="79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8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45678" y="1785120"/>
            <a:ext cx="1629348" cy="1629271"/>
            <a:chOff x="7526776" y="2380159"/>
            <a:chExt cx="2172464" cy="2172361"/>
          </a:xfrm>
        </p:grpSpPr>
        <p:sp>
          <p:nvSpPr>
            <p:cNvPr id="81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46758" y="2790733"/>
            <a:ext cx="877163" cy="699680"/>
            <a:chOff x="3128215" y="3720976"/>
            <a:chExt cx="1169551" cy="932907"/>
          </a:xfrm>
        </p:grpSpPr>
        <p:sp>
          <p:nvSpPr>
            <p:cNvPr id="58" name="TextBox 8"/>
            <p:cNvSpPr>
              <a:spLocks noChangeArrowheads="1"/>
            </p:cNvSpPr>
            <p:nvPr/>
          </p:nvSpPr>
          <p:spPr bwMode="auto">
            <a:xfrm>
              <a:off x="3128215" y="4253774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2" name="TextBox 38"/>
            <p:cNvSpPr>
              <a:spLocks noChangeArrowheads="1"/>
            </p:cNvSpPr>
            <p:nvPr/>
          </p:nvSpPr>
          <p:spPr bwMode="auto">
            <a:xfrm>
              <a:off x="3359668" y="3720976"/>
              <a:ext cx="750462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spc="-113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01</a:t>
              </a:r>
              <a:endParaRPr lang="zh-CN" altLang="en-US" sz="2700" spc="-113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23287" y="1757483"/>
            <a:ext cx="898124" cy="730728"/>
            <a:chOff x="4963588" y="2343309"/>
            <a:chExt cx="1197499" cy="974303"/>
          </a:xfrm>
        </p:grpSpPr>
        <p:sp>
          <p:nvSpPr>
            <p:cNvPr id="59" name="TextBox 8"/>
            <p:cNvSpPr>
              <a:spLocks noChangeArrowheads="1"/>
            </p:cNvSpPr>
            <p:nvPr/>
          </p:nvSpPr>
          <p:spPr bwMode="auto">
            <a:xfrm>
              <a:off x="4963588" y="2917503"/>
              <a:ext cx="1197499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3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789106" cy="677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02</a:t>
              </a:r>
              <a:endParaRPr lang="zh-CN" altLang="en-US" sz="27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77277" y="3551670"/>
            <a:ext cx="877163" cy="737719"/>
            <a:chOff x="5835573" y="4735561"/>
            <a:chExt cx="1169551" cy="983625"/>
          </a:xfrm>
        </p:grpSpPr>
        <p:sp>
          <p:nvSpPr>
            <p:cNvPr id="60" name="TextBox 8"/>
            <p:cNvSpPr>
              <a:spLocks noChangeArrowheads="1"/>
            </p:cNvSpPr>
            <p:nvPr/>
          </p:nvSpPr>
          <p:spPr bwMode="auto">
            <a:xfrm>
              <a:off x="5835573" y="5319077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2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03</a:t>
              </a:r>
              <a:endParaRPr lang="zh-CN" altLang="en-US" sz="27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12082" y="2246258"/>
            <a:ext cx="954107" cy="807914"/>
            <a:chOff x="8015314" y="2995009"/>
            <a:chExt cx="1272143" cy="1077218"/>
          </a:xfrm>
        </p:grpSpPr>
        <p:sp>
          <p:nvSpPr>
            <p:cNvPr id="61" name="TextBox 8"/>
            <p:cNvSpPr>
              <a:spLocks noChangeArrowheads="1"/>
            </p:cNvSpPr>
            <p:nvPr/>
          </p:nvSpPr>
          <p:spPr bwMode="auto">
            <a:xfrm>
              <a:off x="8015314" y="364134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04</a:t>
              </a:r>
              <a:endParaRPr lang="zh-CN" altLang="en-US" sz="27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104" name="组合 54"/>
          <p:cNvGrpSpPr>
            <a:grpSpLocks/>
          </p:cNvGrpSpPr>
          <p:nvPr/>
        </p:nvGrpSpPr>
        <p:grpSpPr bwMode="auto">
          <a:xfrm>
            <a:off x="749559" y="3815937"/>
            <a:ext cx="2573042" cy="729732"/>
            <a:chOff x="0" y="-92391"/>
            <a:chExt cx="3430717" cy="973606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106" name="组合 56"/>
            <p:cNvGrpSpPr>
              <a:grpSpLocks/>
            </p:cNvGrpSpPr>
            <p:nvPr/>
          </p:nvGrpSpPr>
          <p:grpSpPr bwMode="auto">
            <a:xfrm>
              <a:off x="2782645" y="-92391"/>
              <a:ext cx="648072" cy="554356"/>
              <a:chOff x="-571364" y="-193262"/>
              <a:chExt cx="648072" cy="554356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500">
                  <a:solidFill>
                    <a:schemeClr val="bg1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lang="zh-CN" altLang="en-US" sz="2100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953605" y="1023486"/>
            <a:ext cx="2466510" cy="737184"/>
            <a:chOff x="8017316" y="1380270"/>
            <a:chExt cx="3288680" cy="982912"/>
          </a:xfrm>
        </p:grpSpPr>
        <p:sp>
          <p:nvSpPr>
            <p:cNvPr id="110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111" name="组合 61"/>
            <p:cNvGrpSpPr>
              <a:grpSpLocks/>
            </p:cNvGrpSpPr>
            <p:nvPr/>
          </p:nvGrpSpPr>
          <p:grpSpPr bwMode="auto">
            <a:xfrm>
              <a:off x="8164192" y="1380270"/>
              <a:ext cx="647958" cy="553998"/>
              <a:chOff x="701478" y="-492476"/>
              <a:chExt cx="648074" cy="554356"/>
            </a:xfrm>
          </p:grpSpPr>
          <p:sp>
            <p:nvSpPr>
              <p:cNvPr id="112" name="矩形 62"/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500">
                  <a:solidFill>
                    <a:schemeClr val="bg2">
                      <a:lumMod val="1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" name="TextBox 63"/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lang="zh-CN" altLang="en-US" sz="2100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114" name="组合 64"/>
          <p:cNvGrpSpPr>
            <a:grpSpLocks/>
          </p:cNvGrpSpPr>
          <p:nvPr/>
        </p:nvGrpSpPr>
        <p:grpSpPr bwMode="auto">
          <a:xfrm>
            <a:off x="915341" y="1664612"/>
            <a:ext cx="2369285" cy="927473"/>
            <a:chOff x="378327" y="-15739"/>
            <a:chExt cx="3159401" cy="1238241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7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500">
                <a:solidFill>
                  <a:schemeClr val="bg2">
                    <a:lumMod val="10000"/>
                  </a:schemeClr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89657" y="-15739"/>
              <a:ext cx="648071" cy="554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Cassannet Bold" charset="0"/>
                <a:sym typeface="宋体" pitchFamily="2" charset="-122"/>
              </a:endParaRPr>
            </a:p>
          </p:txBody>
        </p:sp>
      </p:grpSp>
      <p:grpSp>
        <p:nvGrpSpPr>
          <p:cNvPr id="118" name="组合 68"/>
          <p:cNvGrpSpPr>
            <a:grpSpLocks/>
          </p:cNvGrpSpPr>
          <p:nvPr/>
        </p:nvGrpSpPr>
        <p:grpSpPr bwMode="auto">
          <a:xfrm>
            <a:off x="5952538" y="3691757"/>
            <a:ext cx="2467577" cy="705762"/>
            <a:chOff x="252478" y="-361128"/>
            <a:chExt cx="3289276" cy="941625"/>
          </a:xfrm>
        </p:grpSpPr>
        <p:sp>
          <p:nvSpPr>
            <p:cNvPr id="119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0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1" name="TextBox 71"/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55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Cassannet Bold" charset="0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Cassannet Bold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1" name="矩形 9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2" name="矩形 9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79680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 dirty="0" smtClea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sz="21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1201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2"/>
          <p:cNvSpPr>
            <a:spLocks noChangeArrowheads="1"/>
          </p:cNvSpPr>
          <p:nvPr/>
        </p:nvSpPr>
        <p:spPr bwMode="auto">
          <a:xfrm flipH="1">
            <a:off x="4621412" y="1537399"/>
            <a:ext cx="3041633" cy="1342259"/>
          </a:xfrm>
          <a:prstGeom prst="snip2Diag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68573" tIns="34286" rIns="68573" bIns="34286" anchor="ctr"/>
          <a:lstStyle/>
          <a:p>
            <a:endParaRPr lang="zh-CN" altLang="en-US" sz="1013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4" name="Oval 4"/>
          <p:cNvSpPr>
            <a:spLocks noChangeArrowheads="1"/>
          </p:cNvSpPr>
          <p:nvPr/>
        </p:nvSpPr>
        <p:spPr bwMode="auto">
          <a:xfrm>
            <a:off x="1863128" y="3003798"/>
            <a:ext cx="52405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endParaRPr lang="zh-CN" altLang="en-US" sz="24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3619946" y="3003798"/>
            <a:ext cx="52492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endParaRPr lang="zh-CN" altLang="en-US" sz="24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7" name="Oval 14"/>
          <p:cNvSpPr>
            <a:spLocks noChangeArrowheads="1"/>
          </p:cNvSpPr>
          <p:nvPr/>
        </p:nvSpPr>
        <p:spPr bwMode="auto">
          <a:xfrm>
            <a:off x="5226496" y="3003798"/>
            <a:ext cx="52405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endParaRPr lang="zh-CN" altLang="en-US" sz="24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8" name="Oval 16"/>
          <p:cNvSpPr>
            <a:spLocks noChangeArrowheads="1"/>
          </p:cNvSpPr>
          <p:nvPr/>
        </p:nvSpPr>
        <p:spPr bwMode="auto">
          <a:xfrm>
            <a:off x="6725224" y="3003798"/>
            <a:ext cx="523184" cy="526665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68573" tIns="34286" rIns="68573" bIns="34286" anchor="ctr"/>
          <a:lstStyle/>
          <a:p>
            <a:endParaRPr lang="zh-CN" altLang="en-US" sz="24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grpSp>
        <p:nvGrpSpPr>
          <p:cNvPr id="89" name="Group 20"/>
          <p:cNvGrpSpPr>
            <a:grpSpLocks/>
          </p:cNvGrpSpPr>
          <p:nvPr/>
        </p:nvGrpSpPr>
        <p:grpSpPr bwMode="auto">
          <a:xfrm>
            <a:off x="1988187" y="3117429"/>
            <a:ext cx="293364" cy="295976"/>
            <a:chOff x="0" y="0"/>
            <a:chExt cx="401822" cy="404317"/>
          </a:xfrm>
        </p:grpSpPr>
        <p:sp>
          <p:nvSpPr>
            <p:cNvPr id="9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199251 w 121"/>
                <a:gd name="T1" fmla="*/ 0 h 121"/>
                <a:gd name="T2" fmla="*/ 0 w 121"/>
                <a:gd name="T3" fmla="*/ 203829 h 121"/>
                <a:gd name="T4" fmla="*/ 199251 w 121"/>
                <a:gd name="T5" fmla="*/ 404317 h 121"/>
                <a:gd name="T6" fmla="*/ 401822 w 121"/>
                <a:gd name="T7" fmla="*/ 203829 h 121"/>
                <a:gd name="T8" fmla="*/ 199251 w 121"/>
                <a:gd name="T9" fmla="*/ 0 h 121"/>
                <a:gd name="T10" fmla="*/ 199251 w 121"/>
                <a:gd name="T11" fmla="*/ 370902 h 121"/>
                <a:gd name="T12" fmla="*/ 33208 w 121"/>
                <a:gd name="T13" fmla="*/ 203829 h 121"/>
                <a:gd name="T14" fmla="*/ 199251 w 121"/>
                <a:gd name="T15" fmla="*/ 33415 h 121"/>
                <a:gd name="T16" fmla="*/ 368614 w 121"/>
                <a:gd name="T17" fmla="*/ 203829 h 121"/>
                <a:gd name="T18" fmla="*/ 199251 w 121"/>
                <a:gd name="T19" fmla="*/ 370902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96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139764 w 42"/>
                <a:gd name="T1" fmla="*/ 199662 h 60"/>
                <a:gd name="T2" fmla="*/ 139764 w 42"/>
                <a:gd name="T3" fmla="*/ 0 h 60"/>
                <a:gd name="T4" fmla="*/ 0 w 42"/>
                <a:gd name="T5" fmla="*/ 139763 h 60"/>
                <a:gd name="T6" fmla="*/ 139764 w 42"/>
                <a:gd name="T7" fmla="*/ 199662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97" name="Group 23"/>
          <p:cNvGrpSpPr>
            <a:grpSpLocks/>
          </p:cNvGrpSpPr>
          <p:nvPr/>
        </p:nvGrpSpPr>
        <p:grpSpPr bwMode="auto">
          <a:xfrm>
            <a:off x="3772078" y="3152225"/>
            <a:ext cx="284660" cy="248097"/>
            <a:chOff x="0" y="0"/>
            <a:chExt cx="389342" cy="339426"/>
          </a:xfrm>
        </p:grpSpPr>
        <p:sp>
          <p:nvSpPr>
            <p:cNvPr id="99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0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1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2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9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2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3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4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5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6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7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28" name="Group 35"/>
          <p:cNvGrpSpPr>
            <a:grpSpLocks/>
          </p:cNvGrpSpPr>
          <p:nvPr/>
        </p:nvGrpSpPr>
        <p:grpSpPr bwMode="auto">
          <a:xfrm>
            <a:off x="6847966" y="3123303"/>
            <a:ext cx="277697" cy="275085"/>
            <a:chOff x="0" y="0"/>
            <a:chExt cx="379359" cy="376864"/>
          </a:xfrm>
        </p:grpSpPr>
        <p:sp>
          <p:nvSpPr>
            <p:cNvPr id="1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189680 w 114"/>
                <a:gd name="T1" fmla="*/ 0 h 114"/>
                <a:gd name="T2" fmla="*/ 0 w 114"/>
                <a:gd name="T3" fmla="*/ 188432 h 114"/>
                <a:gd name="T4" fmla="*/ 189680 w 114"/>
                <a:gd name="T5" fmla="*/ 376864 h 114"/>
                <a:gd name="T6" fmla="*/ 379359 w 114"/>
                <a:gd name="T7" fmla="*/ 188432 h 114"/>
                <a:gd name="T8" fmla="*/ 189680 w 114"/>
                <a:gd name="T9" fmla="*/ 0 h 114"/>
                <a:gd name="T10" fmla="*/ 189680 w 114"/>
                <a:gd name="T11" fmla="*/ 357029 h 114"/>
                <a:gd name="T12" fmla="*/ 19966 w 114"/>
                <a:gd name="T13" fmla="*/ 188432 h 114"/>
                <a:gd name="T14" fmla="*/ 189680 w 114"/>
                <a:gd name="T15" fmla="*/ 19835 h 114"/>
                <a:gd name="T16" fmla="*/ 359393 w 114"/>
                <a:gd name="T17" fmla="*/ 188432 h 114"/>
                <a:gd name="T18" fmla="*/ 189680 w 114"/>
                <a:gd name="T19" fmla="*/ 357029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62595 w 25"/>
                <a:gd name="T1" fmla="*/ 74674 h 25"/>
                <a:gd name="T2" fmla="*/ 72479 w 25"/>
                <a:gd name="T3" fmla="*/ 84857 h 25"/>
                <a:gd name="T4" fmla="*/ 82362 w 25"/>
                <a:gd name="T5" fmla="*/ 74674 h 25"/>
                <a:gd name="T6" fmla="*/ 72479 w 25"/>
                <a:gd name="T7" fmla="*/ 64491 h 25"/>
                <a:gd name="T8" fmla="*/ 69184 w 25"/>
                <a:gd name="T9" fmla="*/ 64491 h 25"/>
                <a:gd name="T10" fmla="*/ 0 w 25"/>
                <a:gd name="T11" fmla="*/ 0 h 25"/>
                <a:gd name="T12" fmla="*/ 62595 w 25"/>
                <a:gd name="T13" fmla="*/ 74674 h 25"/>
                <a:gd name="T14" fmla="*/ 62595 w 25"/>
                <a:gd name="T15" fmla="*/ 74674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14974 h 8"/>
                <a:gd name="T2" fmla="*/ 7488 w 9"/>
                <a:gd name="T3" fmla="*/ 19966 h 8"/>
                <a:gd name="T4" fmla="*/ 22463 w 9"/>
                <a:gd name="T5" fmla="*/ 2496 h 8"/>
                <a:gd name="T6" fmla="*/ 17471 w 9"/>
                <a:gd name="T7" fmla="*/ 0 h 8"/>
                <a:gd name="T8" fmla="*/ 0 w 9"/>
                <a:gd name="T9" fmla="*/ 1497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22462 w 11"/>
                <a:gd name="T1" fmla="*/ 0 h 6"/>
                <a:gd name="T2" fmla="*/ 0 w 11"/>
                <a:gd name="T3" fmla="*/ 7488 h 6"/>
                <a:gd name="T4" fmla="*/ 2496 w 11"/>
                <a:gd name="T5" fmla="*/ 14975 h 6"/>
                <a:gd name="T6" fmla="*/ 27454 w 11"/>
                <a:gd name="T7" fmla="*/ 7488 h 6"/>
                <a:gd name="T8" fmla="*/ 22462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7488 h 9"/>
                <a:gd name="T2" fmla="*/ 17470 w 8"/>
                <a:gd name="T3" fmla="*/ 22463 h 9"/>
                <a:gd name="T4" fmla="*/ 19966 w 8"/>
                <a:gd name="T5" fmla="*/ 17471 h 9"/>
                <a:gd name="T6" fmla="*/ 4992 w 8"/>
                <a:gd name="T7" fmla="*/ 0 h 9"/>
                <a:gd name="T8" fmla="*/ 0 w 8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27454 w 11"/>
                <a:gd name="T1" fmla="*/ 7488 h 5"/>
                <a:gd name="T2" fmla="*/ 4992 w 11"/>
                <a:gd name="T3" fmla="*/ 0 h 5"/>
                <a:gd name="T4" fmla="*/ 0 w 11"/>
                <a:gd name="T5" fmla="*/ 7488 h 5"/>
                <a:gd name="T6" fmla="*/ 24958 w 11"/>
                <a:gd name="T7" fmla="*/ 12480 h 5"/>
                <a:gd name="T8" fmla="*/ 27454 w 11"/>
                <a:gd name="T9" fmla="*/ 748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17471 w 7"/>
                <a:gd name="T1" fmla="*/ 19967 h 9"/>
                <a:gd name="T2" fmla="*/ 7488 w 7"/>
                <a:gd name="T3" fmla="*/ 0 h 9"/>
                <a:gd name="T4" fmla="*/ 0 w 7"/>
                <a:gd name="T5" fmla="*/ 4992 h 9"/>
                <a:gd name="T6" fmla="*/ 9983 w 7"/>
                <a:gd name="T7" fmla="*/ 22463 h 9"/>
                <a:gd name="T8" fmla="*/ 17471 w 7"/>
                <a:gd name="T9" fmla="*/ 1996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22462 h 11"/>
                <a:gd name="T2" fmla="*/ 4992 w 5"/>
                <a:gd name="T3" fmla="*/ 27454 h 11"/>
                <a:gd name="T4" fmla="*/ 12480 w 5"/>
                <a:gd name="T5" fmla="*/ 4992 h 11"/>
                <a:gd name="T6" fmla="*/ 4992 w 5"/>
                <a:gd name="T7" fmla="*/ 0 h 11"/>
                <a:gd name="T8" fmla="*/ 0 w 5"/>
                <a:gd name="T9" fmla="*/ 2246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2496 h 8"/>
                <a:gd name="T2" fmla="*/ 19967 w 9"/>
                <a:gd name="T3" fmla="*/ 19966 h 8"/>
                <a:gd name="T4" fmla="*/ 22463 w 9"/>
                <a:gd name="T5" fmla="*/ 14974 h 8"/>
                <a:gd name="T6" fmla="*/ 7488 w 9"/>
                <a:gd name="T7" fmla="*/ 0 h 8"/>
                <a:gd name="T8" fmla="*/ 0 w 9"/>
                <a:gd name="T9" fmla="*/ 249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7488 h 6"/>
                <a:gd name="T2" fmla="*/ 22462 w 10"/>
                <a:gd name="T3" fmla="*/ 14975 h 6"/>
                <a:gd name="T4" fmla="*/ 24958 w 10"/>
                <a:gd name="T5" fmla="*/ 7488 h 6"/>
                <a:gd name="T6" fmla="*/ 2496 w 10"/>
                <a:gd name="T7" fmla="*/ 0 h 6"/>
                <a:gd name="T8" fmla="*/ 0 w 10"/>
                <a:gd name="T9" fmla="*/ 7488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22463 w 9"/>
                <a:gd name="T1" fmla="*/ 7488 h 9"/>
                <a:gd name="T2" fmla="*/ 19967 w 9"/>
                <a:gd name="T3" fmla="*/ 0 h 9"/>
                <a:gd name="T4" fmla="*/ 0 w 9"/>
                <a:gd name="T5" fmla="*/ 17471 h 9"/>
                <a:gd name="T6" fmla="*/ 4992 w 9"/>
                <a:gd name="T7" fmla="*/ 22463 h 9"/>
                <a:gd name="T8" fmla="*/ 22463 w 9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24958 w 11"/>
                <a:gd name="T1" fmla="*/ 0 h 5"/>
                <a:gd name="T2" fmla="*/ 0 w 11"/>
                <a:gd name="T3" fmla="*/ 7488 h 5"/>
                <a:gd name="T4" fmla="*/ 4992 w 11"/>
                <a:gd name="T5" fmla="*/ 12480 h 5"/>
                <a:gd name="T6" fmla="*/ 27454 w 11"/>
                <a:gd name="T7" fmla="*/ 7488 h 5"/>
                <a:gd name="T8" fmla="*/ 24958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47" name="Group 54"/>
          <p:cNvGrpSpPr>
            <a:grpSpLocks/>
          </p:cNvGrpSpPr>
          <p:nvPr/>
        </p:nvGrpSpPr>
        <p:grpSpPr bwMode="auto">
          <a:xfrm>
            <a:off x="5382267" y="3159084"/>
            <a:ext cx="219373" cy="284660"/>
            <a:chOff x="0" y="0"/>
            <a:chExt cx="299494" cy="389342"/>
          </a:xfrm>
        </p:grpSpPr>
        <p:sp>
          <p:nvSpPr>
            <p:cNvPr id="1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149747 w 90"/>
                <a:gd name="T1" fmla="*/ 277032 h 83"/>
                <a:gd name="T2" fmla="*/ 299494 w 90"/>
                <a:gd name="T3" fmla="*/ 0 h 83"/>
                <a:gd name="T4" fmla="*/ 0 w 90"/>
                <a:gd name="T5" fmla="*/ 0 h 83"/>
                <a:gd name="T6" fmla="*/ 149747 w 90"/>
                <a:gd name="T7" fmla="*/ 277032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279528 w 90"/>
                <a:gd name="T1" fmla="*/ 0 h 29"/>
                <a:gd name="T2" fmla="*/ 226284 w 90"/>
                <a:gd name="T3" fmla="*/ 52326 h 29"/>
                <a:gd name="T4" fmla="*/ 173041 w 90"/>
                <a:gd name="T5" fmla="*/ 0 h 29"/>
                <a:gd name="T6" fmla="*/ 129781 w 90"/>
                <a:gd name="T7" fmla="*/ 0 h 29"/>
                <a:gd name="T8" fmla="*/ 76537 w 90"/>
                <a:gd name="T9" fmla="*/ 52326 h 29"/>
                <a:gd name="T10" fmla="*/ 23294 w 90"/>
                <a:gd name="T11" fmla="*/ 0 h 29"/>
                <a:gd name="T12" fmla="*/ 0 w 90"/>
                <a:gd name="T13" fmla="*/ 0 h 29"/>
                <a:gd name="T14" fmla="*/ 0 w 90"/>
                <a:gd name="T15" fmla="*/ 94840 h 29"/>
                <a:gd name="T16" fmla="*/ 299494 w 90"/>
                <a:gd name="T17" fmla="*/ 94840 h 29"/>
                <a:gd name="T18" fmla="*/ 299494 w 90"/>
                <a:gd name="T19" fmla="*/ 0 h 29"/>
                <a:gd name="T20" fmla="*/ 279528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50" name="剪去对角的矩形 149"/>
          <p:cNvSpPr/>
          <p:nvPr/>
        </p:nvSpPr>
        <p:spPr>
          <a:xfrm>
            <a:off x="1327044" y="1593501"/>
            <a:ext cx="3224402" cy="1301108"/>
          </a:xfrm>
          <a:prstGeom prst="snip2Diag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>
              <a:solidFill>
                <a:srgbClr val="007FDE"/>
              </a:solidFill>
            </a:endParaRPr>
          </a:p>
        </p:txBody>
      </p:sp>
      <p:sp>
        <p:nvSpPr>
          <p:cNvPr id="151" name="矩形 104"/>
          <p:cNvSpPr>
            <a:spLocks noChangeArrowheads="1"/>
          </p:cNvSpPr>
          <p:nvPr/>
        </p:nvSpPr>
        <p:spPr bwMode="auto">
          <a:xfrm>
            <a:off x="3022486" y="1768427"/>
            <a:ext cx="1023331" cy="33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7" tIns="34283" rIns="68567" bIns="34283">
            <a:spAutoFit/>
          </a:bodyPr>
          <a:lstStyle/>
          <a:p>
            <a:pPr algn="r"/>
            <a:r>
              <a:rPr lang="zh-CN" altLang="en-US" sz="1725" b="1" dirty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sz="1725" b="1" dirty="0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1714531" y="2092275"/>
            <a:ext cx="2603870" cy="48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67" tIns="34283" rIns="68567" bIns="34283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25" dirty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441193" y="3917453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441193" y="3571206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3223506" y="3935403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223506" y="3589158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826598" y="3925026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826598" y="35787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6319635" y="391686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6319635" y="3570618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3" name="矩形 10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4" name="矩形 10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80099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6" grpId="0" animBg="1"/>
      <p:bldP spid="87" grpId="0" animBg="1"/>
      <p:bldP spid="88" grpId="0" animBg="1"/>
      <p:bldP spid="150" grpId="0" animBg="1"/>
      <p:bldP spid="151" grpId="0"/>
      <p:bldP spid="152" grpId="0"/>
      <p:bldP spid="153" grpId="0"/>
      <p:bldP spid="174" grpId="0"/>
      <p:bldP spid="175" grpId="0"/>
      <p:bldP spid="176" grpId="0"/>
      <p:bldP spid="177" grpId="0"/>
      <p:bldP spid="178" grpId="0"/>
      <p:bldP spid="179" grpId="0"/>
      <p:bldP spid="1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648647" y="2957410"/>
            <a:ext cx="1021516" cy="961847"/>
            <a:chOff x="2197402" y="3943213"/>
            <a:chExt cx="1362021" cy="1282462"/>
          </a:xfrm>
        </p:grpSpPr>
        <p:sp>
          <p:nvSpPr>
            <p:cNvPr id="79" name="Oval 4"/>
            <p:cNvSpPr>
              <a:spLocks noChangeArrowheads="1"/>
            </p:cNvSpPr>
            <p:nvPr/>
          </p:nvSpPr>
          <p:spPr bwMode="auto">
            <a:xfrm>
              <a:off x="2197402" y="3943213"/>
              <a:ext cx="1362021" cy="1282462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2289284" y="4031000"/>
              <a:ext cx="1179608" cy="111070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人员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分配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40323" y="3174016"/>
            <a:ext cx="1424852" cy="1341623"/>
            <a:chOff x="4986303" y="4232021"/>
            <a:chExt cx="1899803" cy="1788831"/>
          </a:xfrm>
        </p:grpSpPr>
        <p:sp>
          <p:nvSpPr>
            <p:cNvPr id="81" name="Oval 6"/>
            <p:cNvSpPr>
              <a:spLocks noChangeArrowheads="1"/>
            </p:cNvSpPr>
            <p:nvPr/>
          </p:nvSpPr>
          <p:spPr bwMode="auto">
            <a:xfrm>
              <a:off x="4986303" y="4232021"/>
              <a:ext cx="1899803" cy="1788831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4" name="Oval 7"/>
            <p:cNvSpPr>
              <a:spLocks noChangeArrowheads="1"/>
            </p:cNvSpPr>
            <p:nvPr/>
          </p:nvSpPr>
          <p:spPr bwMode="auto">
            <a:xfrm>
              <a:off x="5114668" y="4355433"/>
              <a:ext cx="1645776" cy="15483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</a:t>
              </a:r>
              <a:endPara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/>
              <a:r>
                <a: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力量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52811" y="2458357"/>
            <a:ext cx="599938" cy="565848"/>
            <a:chOff x="5136287" y="3277809"/>
            <a:chExt cx="799917" cy="754464"/>
          </a:xfrm>
        </p:grpSpPr>
        <p:sp>
          <p:nvSpPr>
            <p:cNvPr id="85" name="Oval 8"/>
            <p:cNvSpPr>
              <a:spLocks noChangeArrowheads="1"/>
            </p:cNvSpPr>
            <p:nvPr/>
          </p:nvSpPr>
          <p:spPr bwMode="auto">
            <a:xfrm>
              <a:off x="5136287" y="3277809"/>
              <a:ext cx="799917" cy="754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6" name="Oval 9"/>
            <p:cNvSpPr>
              <a:spLocks noChangeArrowheads="1"/>
            </p:cNvSpPr>
            <p:nvPr/>
          </p:nvSpPr>
          <p:spPr bwMode="auto">
            <a:xfrm>
              <a:off x="5190336" y="3329972"/>
              <a:ext cx="693172" cy="651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59405" y="1368824"/>
            <a:ext cx="4496699" cy="2476004"/>
            <a:chOff x="2878413" y="1825099"/>
            <a:chExt cx="5995598" cy="3301338"/>
          </a:xfrm>
        </p:grpSpPr>
        <p:cxnSp>
          <p:nvCxnSpPr>
            <p:cNvPr id="87" name="AutoShape 10"/>
            <p:cNvCxnSpPr>
              <a:cxnSpLocks noChangeShapeType="1"/>
              <a:stCxn id="79" idx="0"/>
              <a:endCxn id="105" idx="0"/>
            </p:cNvCxnSpPr>
            <p:nvPr/>
          </p:nvCxnSpPr>
          <p:spPr bwMode="auto">
            <a:xfrm flipV="1">
              <a:off x="2878413" y="1825099"/>
              <a:ext cx="830932" cy="211811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AutoShape 11"/>
            <p:cNvCxnSpPr>
              <a:cxnSpLocks noChangeShapeType="1"/>
              <a:stCxn id="79" idx="7"/>
              <a:endCxn id="85" idx="2"/>
            </p:cNvCxnSpPr>
            <p:nvPr/>
          </p:nvCxnSpPr>
          <p:spPr bwMode="auto">
            <a:xfrm flipV="1">
              <a:off x="3359444" y="3654404"/>
              <a:ext cx="1776843" cy="4771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AutoShape 12"/>
            <p:cNvCxnSpPr>
              <a:cxnSpLocks noChangeShapeType="1"/>
              <a:stCxn id="79" idx="5"/>
              <a:endCxn id="81" idx="2"/>
            </p:cNvCxnSpPr>
            <p:nvPr/>
          </p:nvCxnSpPr>
          <p:spPr bwMode="auto">
            <a:xfrm>
              <a:off x="3359444" y="5037377"/>
              <a:ext cx="1626859" cy="89060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AutoShape 13"/>
            <p:cNvCxnSpPr>
              <a:cxnSpLocks noChangeShapeType="1"/>
              <a:stCxn id="85" idx="6"/>
              <a:endCxn id="101" idx="2"/>
            </p:cNvCxnSpPr>
            <p:nvPr/>
          </p:nvCxnSpPr>
          <p:spPr bwMode="auto">
            <a:xfrm>
              <a:off x="5936204" y="3655041"/>
              <a:ext cx="2752440" cy="23791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AutoShape 14"/>
            <p:cNvCxnSpPr>
              <a:cxnSpLocks noChangeShapeType="1"/>
              <a:stCxn id="81" idx="6"/>
              <a:endCxn id="101" idx="3"/>
            </p:cNvCxnSpPr>
            <p:nvPr/>
          </p:nvCxnSpPr>
          <p:spPr bwMode="auto">
            <a:xfrm flipV="1">
              <a:off x="6886106" y="4209631"/>
              <a:ext cx="1941846" cy="916806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15"/>
            <p:cNvCxnSpPr>
              <a:cxnSpLocks noChangeShapeType="1"/>
              <a:stCxn id="81" idx="1"/>
              <a:endCxn id="105" idx="3"/>
            </p:cNvCxnSpPr>
            <p:nvPr/>
          </p:nvCxnSpPr>
          <p:spPr bwMode="auto">
            <a:xfrm flipH="1" flipV="1">
              <a:off x="4283215" y="3128835"/>
              <a:ext cx="981308" cy="1365154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16"/>
            <p:cNvCxnSpPr>
              <a:cxnSpLocks noChangeShapeType="1"/>
              <a:stCxn id="85" idx="1"/>
              <a:endCxn id="105" idx="7"/>
            </p:cNvCxnSpPr>
            <p:nvPr/>
          </p:nvCxnSpPr>
          <p:spPr bwMode="auto">
            <a:xfrm flipH="1" flipV="1">
              <a:off x="3135476" y="2048785"/>
              <a:ext cx="2117956" cy="1339513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17"/>
            <p:cNvCxnSpPr>
              <a:cxnSpLocks noChangeShapeType="1"/>
              <a:stCxn id="103" idx="1"/>
              <a:endCxn id="105" idx="2"/>
            </p:cNvCxnSpPr>
            <p:nvPr/>
          </p:nvCxnSpPr>
          <p:spPr bwMode="auto">
            <a:xfrm flipH="1" flipV="1">
              <a:off x="4520919" y="2588810"/>
              <a:ext cx="4353092" cy="1031028"/>
            </a:xfrm>
            <a:prstGeom prst="straightConnector1">
              <a:avLst/>
            </a:prstGeom>
            <a:noFill/>
            <a:ln w="22225" cap="rnd" cmpd="sng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" name="组合 9"/>
          <p:cNvGrpSpPr/>
          <p:nvPr/>
        </p:nvGrpSpPr>
        <p:grpSpPr>
          <a:xfrm>
            <a:off x="6517079" y="2583835"/>
            <a:ext cx="713440" cy="671766"/>
            <a:chOff x="8662949" y="3394859"/>
            <a:chExt cx="951253" cy="895688"/>
          </a:xfrm>
        </p:grpSpPr>
        <p:sp>
          <p:nvSpPr>
            <p:cNvPr id="101" name="Oval 22"/>
            <p:cNvSpPr>
              <a:spLocks noChangeArrowheads="1"/>
            </p:cNvSpPr>
            <p:nvPr/>
          </p:nvSpPr>
          <p:spPr bwMode="auto">
            <a:xfrm>
              <a:off x="8662949" y="3394859"/>
              <a:ext cx="951253" cy="89568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3" name="Oval 23"/>
            <p:cNvSpPr>
              <a:spLocks noChangeArrowheads="1"/>
            </p:cNvSpPr>
            <p:nvPr/>
          </p:nvSpPr>
          <p:spPr bwMode="auto">
            <a:xfrm>
              <a:off x="8727807" y="3455928"/>
              <a:ext cx="822888" cy="7760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严谨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59405" y="1368824"/>
            <a:ext cx="1231880" cy="1145567"/>
            <a:chOff x="2878412" y="1825099"/>
            <a:chExt cx="1642507" cy="1527422"/>
          </a:xfrm>
        </p:grpSpPr>
        <p:sp>
          <p:nvSpPr>
            <p:cNvPr id="105" name="Oval 20"/>
            <p:cNvSpPr>
              <a:spLocks noChangeArrowheads="1"/>
            </p:cNvSpPr>
            <p:nvPr/>
          </p:nvSpPr>
          <p:spPr bwMode="auto">
            <a:xfrm flipH="1">
              <a:off x="2897772" y="1825099"/>
              <a:ext cx="1623147" cy="1527422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 w="1905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  <a:ea typeface="굴림" pitchFamily="34" charset="-127"/>
                  <a:sym typeface="Verdana" pitchFamily="34" charset="0"/>
                </a:rPr>
                <a:t>Subtitle</a:t>
              </a:r>
              <a:endParaRPr lang="zh-CN" altLang="en-US" sz="1013" dirty="0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8412" y="1847648"/>
              <a:ext cx="1623147" cy="1504873"/>
            </a:xfrm>
            <a:prstGeom prst="ellipse">
              <a:avLst/>
            </a:prstGeom>
            <a:ln w="44450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6" name="TextBox 135"/>
          <p:cNvSpPr txBox="1"/>
          <p:nvPr/>
        </p:nvSpPr>
        <p:spPr>
          <a:xfrm>
            <a:off x="5575752" y="4086147"/>
            <a:ext cx="2983256" cy="60939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  <a:p>
            <a:pPr>
              <a:lnSpc>
                <a:spcPct val="130000"/>
              </a:lnSpc>
            </a:pPr>
            <a:endParaRPr lang="zh-CN" altLang="en-US" sz="9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340833" y="374211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467333" y="1948494"/>
            <a:ext cx="2011566" cy="60939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249495" y="159944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4" name="矩形 63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5" name="矩形 64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8359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  <p:bldP spid="138" grpId="0"/>
      <p:bldP spid="1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6"/>
          <p:cNvSpPr>
            <a:spLocks/>
          </p:cNvSpPr>
          <p:nvPr/>
        </p:nvSpPr>
        <p:spPr bwMode="auto">
          <a:xfrm>
            <a:off x="26881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0" name="Freeform 7"/>
          <p:cNvSpPr>
            <a:spLocks/>
          </p:cNvSpPr>
          <p:nvPr/>
        </p:nvSpPr>
        <p:spPr bwMode="auto">
          <a:xfrm>
            <a:off x="2688122" y="2630542"/>
            <a:ext cx="196223" cy="37031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6" name="Freeform 8"/>
          <p:cNvSpPr>
            <a:spLocks/>
          </p:cNvSpPr>
          <p:nvPr/>
        </p:nvSpPr>
        <p:spPr bwMode="auto">
          <a:xfrm>
            <a:off x="294025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7" name="Freeform 9"/>
          <p:cNvSpPr>
            <a:spLocks/>
          </p:cNvSpPr>
          <p:nvPr/>
        </p:nvSpPr>
        <p:spPr bwMode="auto">
          <a:xfrm>
            <a:off x="319133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8" name="Freeform 10"/>
          <p:cNvSpPr>
            <a:spLocks/>
          </p:cNvSpPr>
          <p:nvPr/>
        </p:nvSpPr>
        <p:spPr bwMode="auto">
          <a:xfrm>
            <a:off x="3440307" y="1793911"/>
            <a:ext cx="197277" cy="1206950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9" name="Freeform 11"/>
          <p:cNvSpPr>
            <a:spLocks/>
          </p:cNvSpPr>
          <p:nvPr/>
        </p:nvSpPr>
        <p:spPr bwMode="auto">
          <a:xfrm>
            <a:off x="2940256" y="2378392"/>
            <a:ext cx="196223" cy="622466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0" name="Freeform 12"/>
          <p:cNvSpPr>
            <a:spLocks/>
          </p:cNvSpPr>
          <p:nvPr/>
        </p:nvSpPr>
        <p:spPr bwMode="auto">
          <a:xfrm>
            <a:off x="3191338" y="2117804"/>
            <a:ext cx="197277" cy="883057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1" name="Freeform 13"/>
          <p:cNvSpPr>
            <a:spLocks/>
          </p:cNvSpPr>
          <p:nvPr/>
        </p:nvSpPr>
        <p:spPr bwMode="auto">
          <a:xfrm>
            <a:off x="3440307" y="1946890"/>
            <a:ext cx="197277" cy="105397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3" name="Freeform 14"/>
          <p:cNvSpPr>
            <a:spLocks/>
          </p:cNvSpPr>
          <p:nvPr/>
        </p:nvSpPr>
        <p:spPr bwMode="auto">
          <a:xfrm>
            <a:off x="404057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5" name="Freeform 15"/>
          <p:cNvSpPr>
            <a:spLocks/>
          </p:cNvSpPr>
          <p:nvPr/>
        </p:nvSpPr>
        <p:spPr bwMode="auto">
          <a:xfrm>
            <a:off x="429165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7" name="Freeform 16"/>
          <p:cNvSpPr>
            <a:spLocks/>
          </p:cNvSpPr>
          <p:nvPr/>
        </p:nvSpPr>
        <p:spPr bwMode="auto">
          <a:xfrm>
            <a:off x="4543793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8" name="Freeform 17"/>
          <p:cNvSpPr>
            <a:spLocks/>
          </p:cNvSpPr>
          <p:nvPr/>
        </p:nvSpPr>
        <p:spPr bwMode="auto">
          <a:xfrm>
            <a:off x="4795927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9" name="Freeform 18"/>
          <p:cNvSpPr>
            <a:spLocks/>
          </p:cNvSpPr>
          <p:nvPr/>
        </p:nvSpPr>
        <p:spPr bwMode="auto">
          <a:xfrm>
            <a:off x="4040576" y="2821507"/>
            <a:ext cx="196223" cy="179354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0" name="Freeform 19"/>
          <p:cNvSpPr>
            <a:spLocks/>
          </p:cNvSpPr>
          <p:nvPr/>
        </p:nvSpPr>
        <p:spPr bwMode="auto">
          <a:xfrm>
            <a:off x="4291658" y="2383667"/>
            <a:ext cx="197277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9" name="Freeform 20"/>
          <p:cNvSpPr>
            <a:spLocks/>
          </p:cNvSpPr>
          <p:nvPr/>
        </p:nvSpPr>
        <p:spPr bwMode="auto">
          <a:xfrm>
            <a:off x="4543793" y="1946890"/>
            <a:ext cx="197277" cy="105397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0" name="Freeform 21"/>
          <p:cNvSpPr>
            <a:spLocks/>
          </p:cNvSpPr>
          <p:nvPr/>
        </p:nvSpPr>
        <p:spPr bwMode="auto">
          <a:xfrm>
            <a:off x="4795927" y="2537704"/>
            <a:ext cx="197277" cy="463157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1" name="Freeform 22"/>
          <p:cNvSpPr>
            <a:spLocks/>
          </p:cNvSpPr>
          <p:nvPr/>
        </p:nvSpPr>
        <p:spPr bwMode="auto">
          <a:xfrm>
            <a:off x="5386705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8" name="Freeform 23"/>
          <p:cNvSpPr>
            <a:spLocks/>
          </p:cNvSpPr>
          <p:nvPr/>
        </p:nvSpPr>
        <p:spPr bwMode="auto">
          <a:xfrm>
            <a:off x="5638837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9" name="Freeform 24"/>
          <p:cNvSpPr>
            <a:spLocks/>
          </p:cNvSpPr>
          <p:nvPr/>
        </p:nvSpPr>
        <p:spPr bwMode="auto">
          <a:xfrm>
            <a:off x="5890971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0" name="Freeform 25"/>
          <p:cNvSpPr>
            <a:spLocks/>
          </p:cNvSpPr>
          <p:nvPr/>
        </p:nvSpPr>
        <p:spPr bwMode="auto">
          <a:xfrm>
            <a:off x="6142052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1" name="Freeform 26"/>
          <p:cNvSpPr>
            <a:spLocks/>
          </p:cNvSpPr>
          <p:nvPr/>
        </p:nvSpPr>
        <p:spPr bwMode="auto">
          <a:xfrm>
            <a:off x="6142052" y="1941610"/>
            <a:ext cx="197277" cy="1059246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2" name="Freeform 27"/>
          <p:cNvSpPr>
            <a:spLocks/>
          </p:cNvSpPr>
          <p:nvPr/>
        </p:nvSpPr>
        <p:spPr bwMode="auto">
          <a:xfrm>
            <a:off x="5890971" y="2137850"/>
            <a:ext cx="196223" cy="863011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3" name="Freeform 28"/>
          <p:cNvSpPr>
            <a:spLocks/>
          </p:cNvSpPr>
          <p:nvPr/>
        </p:nvSpPr>
        <p:spPr bwMode="auto">
          <a:xfrm>
            <a:off x="5638837" y="2383667"/>
            <a:ext cx="196223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4" name="Freeform 29"/>
          <p:cNvSpPr>
            <a:spLocks/>
          </p:cNvSpPr>
          <p:nvPr/>
        </p:nvSpPr>
        <p:spPr bwMode="auto">
          <a:xfrm>
            <a:off x="5386705" y="2638984"/>
            <a:ext cx="197277" cy="361874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5" name="Freeform 30"/>
          <p:cNvSpPr>
            <a:spLocks/>
          </p:cNvSpPr>
          <p:nvPr/>
        </p:nvSpPr>
        <p:spPr bwMode="auto">
          <a:xfrm>
            <a:off x="680561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6" name="Freeform 31"/>
          <p:cNvSpPr>
            <a:spLocks/>
          </p:cNvSpPr>
          <p:nvPr/>
        </p:nvSpPr>
        <p:spPr bwMode="auto">
          <a:xfrm>
            <a:off x="705458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7" name="Freeform 32"/>
          <p:cNvSpPr>
            <a:spLocks/>
          </p:cNvSpPr>
          <p:nvPr/>
        </p:nvSpPr>
        <p:spPr bwMode="auto">
          <a:xfrm>
            <a:off x="73067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8" name="Freeform 33"/>
          <p:cNvSpPr>
            <a:spLocks/>
          </p:cNvSpPr>
          <p:nvPr/>
        </p:nvSpPr>
        <p:spPr bwMode="auto">
          <a:xfrm>
            <a:off x="7558858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9" name="Freeform 34"/>
          <p:cNvSpPr>
            <a:spLocks/>
          </p:cNvSpPr>
          <p:nvPr/>
        </p:nvSpPr>
        <p:spPr bwMode="auto">
          <a:xfrm>
            <a:off x="7558858" y="1953220"/>
            <a:ext cx="196223" cy="1047641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0" name="Freeform 35"/>
          <p:cNvSpPr>
            <a:spLocks/>
          </p:cNvSpPr>
          <p:nvPr/>
        </p:nvSpPr>
        <p:spPr bwMode="auto">
          <a:xfrm>
            <a:off x="7306722" y="2045003"/>
            <a:ext cx="196223" cy="95585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1" name="Freeform 36"/>
          <p:cNvSpPr>
            <a:spLocks/>
          </p:cNvSpPr>
          <p:nvPr/>
        </p:nvSpPr>
        <p:spPr bwMode="auto">
          <a:xfrm>
            <a:off x="7054589" y="2743432"/>
            <a:ext cx="197277" cy="25742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2" name="Freeform 37"/>
          <p:cNvSpPr>
            <a:spLocks/>
          </p:cNvSpPr>
          <p:nvPr/>
        </p:nvSpPr>
        <p:spPr bwMode="auto">
          <a:xfrm>
            <a:off x="6805619" y="2265503"/>
            <a:ext cx="197277" cy="735354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3" name="Oval 38"/>
          <p:cNvSpPr>
            <a:spLocks noChangeArrowheads="1"/>
          </p:cNvSpPr>
          <p:nvPr/>
        </p:nvSpPr>
        <p:spPr bwMode="auto">
          <a:xfrm>
            <a:off x="290755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rgbClr val="CB1B3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4" name="Freeform 39"/>
          <p:cNvSpPr>
            <a:spLocks noEditPoints="1"/>
          </p:cNvSpPr>
          <p:nvPr/>
        </p:nvSpPr>
        <p:spPr bwMode="auto">
          <a:xfrm>
            <a:off x="3026052" y="3318134"/>
            <a:ext cx="264110" cy="267492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5" name="Oval 40"/>
          <p:cNvSpPr>
            <a:spLocks noChangeArrowheads="1"/>
          </p:cNvSpPr>
          <p:nvPr/>
        </p:nvSpPr>
        <p:spPr bwMode="auto">
          <a:xfrm>
            <a:off x="4265994" y="3202053"/>
            <a:ext cx="499622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6" name="Oval 42"/>
          <p:cNvSpPr>
            <a:spLocks noChangeArrowheads="1"/>
          </p:cNvSpPr>
          <p:nvPr/>
        </p:nvSpPr>
        <p:spPr bwMode="auto">
          <a:xfrm>
            <a:off x="702056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7" name="Freeform 44"/>
          <p:cNvSpPr>
            <a:spLocks noEditPoints="1"/>
          </p:cNvSpPr>
          <p:nvPr/>
        </p:nvSpPr>
        <p:spPr bwMode="auto">
          <a:xfrm>
            <a:off x="4372285" y="3327918"/>
            <a:ext cx="285980" cy="248986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7163555" y="3332534"/>
            <a:ext cx="211963" cy="235527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9" name="TextBox 148"/>
          <p:cNvSpPr txBox="1"/>
          <p:nvPr/>
        </p:nvSpPr>
        <p:spPr>
          <a:xfrm>
            <a:off x="2566989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3934966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5284558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6686594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-18510" y="1793910"/>
            <a:ext cx="8345908" cy="1338700"/>
            <a:chOff x="-611847" y="2511445"/>
            <a:chExt cx="11127877" cy="1784933"/>
          </a:xfrm>
        </p:grpSpPr>
        <p:sp>
          <p:nvSpPr>
            <p:cNvPr id="210" name="右箭头 209"/>
            <p:cNvSpPr/>
            <p:nvPr/>
          </p:nvSpPr>
          <p:spPr>
            <a:xfrm>
              <a:off x="1947078" y="4120710"/>
              <a:ext cx="8568952" cy="175668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-611847" y="2511445"/>
              <a:ext cx="2558925" cy="1697099"/>
              <a:chOff x="-611847" y="2511445"/>
              <a:chExt cx="2558925" cy="1697099"/>
            </a:xfrm>
          </p:grpSpPr>
          <p:cxnSp>
            <p:nvCxnSpPr>
              <p:cNvPr id="212" name="直接连接符 211"/>
              <p:cNvCxnSpPr>
                <a:endCxn id="210" idx="1"/>
              </p:cNvCxnSpPr>
              <p:nvPr/>
            </p:nvCxnSpPr>
            <p:spPr>
              <a:xfrm>
                <a:off x="1947078" y="2511445"/>
                <a:ext cx="0" cy="1697099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/>
              <p:nvPr/>
            </p:nvCxnSpPr>
            <p:spPr>
              <a:xfrm flipV="1">
                <a:off x="-611847" y="3418063"/>
                <a:ext cx="2558925" cy="65409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4" name="组合 213"/>
          <p:cNvGrpSpPr/>
          <p:nvPr/>
        </p:nvGrpSpPr>
        <p:grpSpPr>
          <a:xfrm>
            <a:off x="5617738" y="3202053"/>
            <a:ext cx="497940" cy="499655"/>
            <a:chOff x="6903150" y="4388972"/>
            <a:chExt cx="663920" cy="666206"/>
          </a:xfrm>
        </p:grpSpPr>
        <p:sp>
          <p:nvSpPr>
            <p:cNvPr id="215" name="Oval 41"/>
            <p:cNvSpPr>
              <a:spLocks noChangeArrowheads="1"/>
            </p:cNvSpPr>
            <p:nvPr/>
          </p:nvSpPr>
          <p:spPr bwMode="auto">
            <a:xfrm>
              <a:off x="6903150" y="4388972"/>
              <a:ext cx="663920" cy="666206"/>
            </a:xfrm>
            <a:prstGeom prst="ellipse">
              <a:avLst/>
            </a:prstGeom>
            <a:noFill/>
            <a:ln w="63500" cap="flat">
              <a:solidFill>
                <a:srgbClr val="CB1B3D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6" name="Freeform 173"/>
            <p:cNvSpPr>
              <a:spLocks noChangeAspect="1" noEditPoints="1" noChangeArrowheads="1"/>
            </p:cNvSpPr>
            <p:nvPr/>
          </p:nvSpPr>
          <p:spPr bwMode="auto">
            <a:xfrm>
              <a:off x="7088505" y="4556788"/>
              <a:ext cx="293210" cy="312664"/>
            </a:xfrm>
            <a:custGeom>
              <a:avLst/>
              <a:gdLst>
                <a:gd name="T0" fmla="*/ 386912 w 89"/>
                <a:gd name="T1" fmla="*/ 113381 h 95"/>
                <a:gd name="T2" fmla="*/ 459136 w 89"/>
                <a:gd name="T3" fmla="*/ 273145 h 95"/>
                <a:gd name="T4" fmla="*/ 402389 w 89"/>
                <a:gd name="T5" fmla="*/ 412295 h 95"/>
                <a:gd name="T6" fmla="*/ 242465 w 89"/>
                <a:gd name="T7" fmla="*/ 273145 h 95"/>
                <a:gd name="T8" fmla="*/ 386912 w 89"/>
                <a:gd name="T9" fmla="*/ 113381 h 95"/>
                <a:gd name="T10" fmla="*/ 392071 w 89"/>
                <a:gd name="T11" fmla="*/ 427756 h 95"/>
                <a:gd name="T12" fmla="*/ 355959 w 89"/>
                <a:gd name="T13" fmla="*/ 453524 h 95"/>
                <a:gd name="T14" fmla="*/ 381754 w 89"/>
                <a:gd name="T15" fmla="*/ 417448 h 95"/>
                <a:gd name="T16" fmla="*/ 392071 w 89"/>
                <a:gd name="T17" fmla="*/ 427756 h 95"/>
                <a:gd name="T18" fmla="*/ 330165 w 89"/>
                <a:gd name="T19" fmla="*/ 474139 h 95"/>
                <a:gd name="T20" fmla="*/ 371436 w 89"/>
                <a:gd name="T21" fmla="*/ 407141 h 95"/>
                <a:gd name="T22" fmla="*/ 361118 w 89"/>
                <a:gd name="T23" fmla="*/ 396834 h 95"/>
                <a:gd name="T24" fmla="*/ 309530 w 89"/>
                <a:gd name="T25" fmla="*/ 484446 h 95"/>
                <a:gd name="T26" fmla="*/ 330165 w 89"/>
                <a:gd name="T27" fmla="*/ 474139 h 95"/>
                <a:gd name="T28" fmla="*/ 299212 w 89"/>
                <a:gd name="T29" fmla="*/ 468985 h 95"/>
                <a:gd name="T30" fmla="*/ 345642 w 89"/>
                <a:gd name="T31" fmla="*/ 386526 h 95"/>
                <a:gd name="T32" fmla="*/ 335324 w 89"/>
                <a:gd name="T33" fmla="*/ 381373 h 95"/>
                <a:gd name="T34" fmla="*/ 294053 w 89"/>
                <a:gd name="T35" fmla="*/ 453524 h 95"/>
                <a:gd name="T36" fmla="*/ 299212 w 89"/>
                <a:gd name="T37" fmla="*/ 468985 h 95"/>
                <a:gd name="T38" fmla="*/ 288895 w 89"/>
                <a:gd name="T39" fmla="*/ 432909 h 95"/>
                <a:gd name="T40" fmla="*/ 325006 w 89"/>
                <a:gd name="T41" fmla="*/ 371065 h 95"/>
                <a:gd name="T42" fmla="*/ 314689 w 89"/>
                <a:gd name="T43" fmla="*/ 360758 h 95"/>
                <a:gd name="T44" fmla="*/ 283736 w 89"/>
                <a:gd name="T45" fmla="*/ 417448 h 95"/>
                <a:gd name="T46" fmla="*/ 288895 w 89"/>
                <a:gd name="T47" fmla="*/ 432909 h 95"/>
                <a:gd name="T48" fmla="*/ 273418 w 89"/>
                <a:gd name="T49" fmla="*/ 401987 h 95"/>
                <a:gd name="T50" fmla="*/ 304371 w 89"/>
                <a:gd name="T51" fmla="*/ 350451 h 95"/>
                <a:gd name="T52" fmla="*/ 294053 w 89"/>
                <a:gd name="T53" fmla="*/ 340143 h 95"/>
                <a:gd name="T54" fmla="*/ 268259 w 89"/>
                <a:gd name="T55" fmla="*/ 386526 h 95"/>
                <a:gd name="T56" fmla="*/ 273418 w 89"/>
                <a:gd name="T57" fmla="*/ 401987 h 95"/>
                <a:gd name="T58" fmla="*/ 263100 w 89"/>
                <a:gd name="T59" fmla="*/ 365912 h 95"/>
                <a:gd name="T60" fmla="*/ 283736 w 89"/>
                <a:gd name="T61" fmla="*/ 329836 h 95"/>
                <a:gd name="T62" fmla="*/ 273418 w 89"/>
                <a:gd name="T63" fmla="*/ 319528 h 95"/>
                <a:gd name="T64" fmla="*/ 257942 w 89"/>
                <a:gd name="T65" fmla="*/ 350451 h 95"/>
                <a:gd name="T66" fmla="*/ 263100 w 89"/>
                <a:gd name="T67" fmla="*/ 365912 h 95"/>
                <a:gd name="T68" fmla="*/ 247624 w 89"/>
                <a:gd name="T69" fmla="*/ 334990 h 95"/>
                <a:gd name="T70" fmla="*/ 263100 w 89"/>
                <a:gd name="T71" fmla="*/ 314375 h 95"/>
                <a:gd name="T72" fmla="*/ 252783 w 89"/>
                <a:gd name="T73" fmla="*/ 304067 h 95"/>
                <a:gd name="T74" fmla="*/ 242465 w 89"/>
                <a:gd name="T75" fmla="*/ 314375 h 95"/>
                <a:gd name="T76" fmla="*/ 247624 w 89"/>
                <a:gd name="T77" fmla="*/ 334990 h 95"/>
                <a:gd name="T78" fmla="*/ 237306 w 89"/>
                <a:gd name="T79" fmla="*/ 298914 h 95"/>
                <a:gd name="T80" fmla="*/ 232147 w 89"/>
                <a:gd name="T81" fmla="*/ 283453 h 95"/>
                <a:gd name="T82" fmla="*/ 242465 w 89"/>
                <a:gd name="T83" fmla="*/ 293760 h 95"/>
                <a:gd name="T84" fmla="*/ 237306 w 89"/>
                <a:gd name="T85" fmla="*/ 298914 h 95"/>
                <a:gd name="T86" fmla="*/ 304371 w 89"/>
                <a:gd name="T87" fmla="*/ 87613 h 95"/>
                <a:gd name="T88" fmla="*/ 211512 w 89"/>
                <a:gd name="T89" fmla="*/ 278299 h 95"/>
                <a:gd name="T90" fmla="*/ 185718 w 89"/>
                <a:gd name="T91" fmla="*/ 66998 h 95"/>
                <a:gd name="T92" fmla="*/ 0 w 89"/>
                <a:gd name="T93" fmla="*/ 278299 h 95"/>
                <a:gd name="T94" fmla="*/ 211512 w 89"/>
                <a:gd name="T95" fmla="*/ 489600 h 95"/>
                <a:gd name="T96" fmla="*/ 283736 w 89"/>
                <a:gd name="T97" fmla="*/ 479293 h 95"/>
                <a:gd name="T98" fmla="*/ 211512 w 89"/>
                <a:gd name="T99" fmla="*/ 278299 h 95"/>
                <a:gd name="T100" fmla="*/ 350801 w 89"/>
                <a:gd name="T101" fmla="*/ 118535 h 95"/>
                <a:gd name="T102" fmla="*/ 304371 w 89"/>
                <a:gd name="T103" fmla="*/ 87613 h 95"/>
                <a:gd name="T104" fmla="*/ 221830 w 89"/>
                <a:gd name="T105" fmla="*/ 0 h 95"/>
                <a:gd name="T106" fmla="*/ 196036 w 89"/>
                <a:gd name="T107" fmla="*/ 0 h 95"/>
                <a:gd name="T108" fmla="*/ 221830 w 89"/>
                <a:gd name="T109" fmla="*/ 211301 h 95"/>
                <a:gd name="T110" fmla="*/ 314689 w 89"/>
                <a:gd name="T111" fmla="*/ 20615 h 95"/>
                <a:gd name="T112" fmla="*/ 221830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CB1B3D"/>
            </a:solidFill>
            <a:ln w="63500">
              <a:noFill/>
              <a:miter lim="800000"/>
              <a:headEnd/>
              <a:tailEnd/>
            </a:ln>
          </p:spPr>
          <p:txBody>
            <a:bodyPr lIns="91440" tIns="45720" rIns="91440" bIns="45720"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6" name="矩形 75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95243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200"/>
                            </p:stCondLst>
                            <p:childTnLst>
                              <p:par>
                                <p:cTn id="9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8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300"/>
                            </p:stCondLst>
                            <p:childTnLst>
                              <p:par>
                                <p:cTn id="1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40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5" grpId="0" animBg="1"/>
      <p:bldP spid="107" grpId="0" animBg="1"/>
      <p:bldP spid="108" grpId="0" animBg="1"/>
      <p:bldP spid="109" grpId="0" animBg="1"/>
      <p:bldP spid="110" grpId="0" animBg="1"/>
      <p:bldP spid="119" grpId="0" animBg="1"/>
      <p:bldP spid="120" grpId="0" animBg="1"/>
      <p:bldP spid="121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206" grpId="0"/>
      <p:bldP spid="207" grpId="0"/>
      <p:bldP spid="2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14"/>
          <p:cNvSpPr/>
          <p:nvPr/>
        </p:nvSpPr>
        <p:spPr>
          <a:xfrm flipV="1">
            <a:off x="596" y="2988668"/>
            <a:ext cx="3798821" cy="142228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en-US" sz="1013"/>
          </a:p>
        </p:txBody>
      </p:sp>
      <p:grpSp>
        <p:nvGrpSpPr>
          <p:cNvPr id="64" name="组合 63"/>
          <p:cNvGrpSpPr/>
          <p:nvPr/>
        </p:nvGrpSpPr>
        <p:grpSpPr>
          <a:xfrm>
            <a:off x="3287511" y="2989496"/>
            <a:ext cx="1014224" cy="1012135"/>
            <a:chOff x="3225639" y="4543564"/>
            <a:chExt cx="1752329" cy="1748619"/>
          </a:xfrm>
        </p:grpSpPr>
        <p:sp>
          <p:nvSpPr>
            <p:cNvPr id="65" name="椭圆 64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6" name="椭圆 65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 anchorCtr="1"/>
            <a:lstStyle/>
            <a:p>
              <a:pPr lvl="0" algn="ctr">
                <a:defRPr/>
              </a:pPr>
              <a:r>
                <a:rPr lang="en-US" altLang="zh-CN" sz="2325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bas" pitchFamily="2" charset="0"/>
                  <a:ea typeface="微软雅黑" pitchFamily="34" charset="-122"/>
                </a:rPr>
                <a:t>02</a:t>
              </a:r>
              <a:endParaRPr lang="zh-CN" altLang="en-US" sz="2325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itchFamily="34" charset="-122"/>
              </a:endParaRPr>
            </a:p>
          </p:txBody>
        </p:sp>
        <p:sp>
          <p:nvSpPr>
            <p:cNvPr id="67" name="椭圆 7"/>
            <p:cNvSpPr/>
            <p:nvPr/>
          </p:nvSpPr>
          <p:spPr>
            <a:xfrm flipV="1">
              <a:off x="3225639" y="4543564"/>
              <a:ext cx="1752329" cy="1748619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68" name="矩形 14"/>
          <p:cNvSpPr/>
          <p:nvPr/>
        </p:nvSpPr>
        <p:spPr>
          <a:xfrm>
            <a:off x="596" y="2677801"/>
            <a:ext cx="5531262" cy="151324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en-US" sz="1013"/>
          </a:p>
        </p:txBody>
      </p:sp>
      <p:grpSp>
        <p:nvGrpSpPr>
          <p:cNvPr id="69" name="组合 68"/>
          <p:cNvGrpSpPr/>
          <p:nvPr/>
        </p:nvGrpSpPr>
        <p:grpSpPr>
          <a:xfrm>
            <a:off x="4969100" y="1822774"/>
            <a:ext cx="1004636" cy="1004693"/>
            <a:chOff x="6131017" y="674750"/>
            <a:chExt cx="1735762" cy="1735763"/>
          </a:xfrm>
        </p:grpSpPr>
        <p:sp>
          <p:nvSpPr>
            <p:cNvPr id="70" name="椭圆 69"/>
            <p:cNvSpPr/>
            <p:nvPr/>
          </p:nvSpPr>
          <p:spPr>
            <a:xfrm>
              <a:off x="6131017" y="674750"/>
              <a:ext cx="1735762" cy="173576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1" name="椭圆 70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/>
            <a:lstStyle/>
            <a:p>
              <a:pPr lvl="0" algn="ctr">
                <a:defRPr/>
              </a:pPr>
              <a:r>
                <a:rPr lang="en-US" altLang="zh-CN" sz="2325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bas" pitchFamily="2" charset="0"/>
                  <a:ea typeface="微软雅黑" pitchFamily="34" charset="-122"/>
                </a:rPr>
                <a:t>01</a:t>
              </a:r>
              <a:endParaRPr lang="zh-CN" altLang="en-US" sz="2325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itchFamily="34" charset="-122"/>
              </a:endParaRPr>
            </a:p>
          </p:txBody>
        </p:sp>
      </p:grpSp>
      <p:sp>
        <p:nvSpPr>
          <p:cNvPr id="73" name="矩形 14"/>
          <p:cNvSpPr/>
          <p:nvPr/>
        </p:nvSpPr>
        <p:spPr>
          <a:xfrm flipV="1">
            <a:off x="4948379" y="2988668"/>
            <a:ext cx="4174564" cy="142228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en-US" sz="1013"/>
          </a:p>
        </p:txBody>
      </p:sp>
      <p:grpSp>
        <p:nvGrpSpPr>
          <p:cNvPr id="74" name="组合 73"/>
          <p:cNvGrpSpPr/>
          <p:nvPr/>
        </p:nvGrpSpPr>
        <p:grpSpPr>
          <a:xfrm>
            <a:off x="4443921" y="2989498"/>
            <a:ext cx="1006773" cy="1005962"/>
            <a:chOff x="5223633" y="4543564"/>
            <a:chExt cx="1739455" cy="1737953"/>
          </a:xfrm>
        </p:grpSpPr>
        <p:sp>
          <p:nvSpPr>
            <p:cNvPr id="78" name="椭圆 77"/>
            <p:cNvSpPr/>
            <p:nvPr/>
          </p:nvSpPr>
          <p:spPr>
            <a:xfrm flipV="1">
              <a:off x="5227326" y="4543564"/>
              <a:ext cx="1735762" cy="1734333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9" name="椭圆 78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27000" anchor="ctr"/>
            <a:lstStyle/>
            <a:p>
              <a:pPr lvl="0" algn="ctr">
                <a:defRPr/>
              </a:pPr>
              <a:r>
                <a:rPr lang="en-US" altLang="zh-CN" sz="2325" b="1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bas" pitchFamily="2" charset="0"/>
                  <a:ea typeface="微软雅黑" pitchFamily="34" charset="-122"/>
                </a:rPr>
                <a:t>03</a:t>
              </a:r>
              <a:endParaRPr lang="zh-CN" altLang="en-US" sz="2325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itchFamily="34" charset="-122"/>
              </a:endParaRPr>
            </a:p>
          </p:txBody>
        </p:sp>
        <p:sp>
          <p:nvSpPr>
            <p:cNvPr id="80" name="椭圆 7"/>
            <p:cNvSpPr/>
            <p:nvPr/>
          </p:nvSpPr>
          <p:spPr>
            <a:xfrm flipV="1">
              <a:off x="5223633" y="4545754"/>
              <a:ext cx="1735762" cy="1735763"/>
            </a:xfrm>
            <a:custGeom>
              <a:avLst/>
              <a:gdLst/>
              <a:ahLst/>
              <a:cxnLst/>
              <a:rect l="l" t="t" r="r" b="b"/>
              <a:pathLst>
                <a:path w="1912832" h="1912832">
                  <a:moveTo>
                    <a:pt x="935980" y="1911800"/>
                  </a:moveTo>
                  <a:lnTo>
                    <a:pt x="976853" y="1911800"/>
                  </a:lnTo>
                  <a:cubicBezTo>
                    <a:pt x="970069" y="1912760"/>
                    <a:pt x="963251" y="1912832"/>
                    <a:pt x="956416" y="1912832"/>
                  </a:cubicBezTo>
                  <a:close/>
                  <a:moveTo>
                    <a:pt x="956416" y="0"/>
                  </a:moveTo>
                  <a:cubicBezTo>
                    <a:pt x="1484630" y="0"/>
                    <a:pt x="1912832" y="428202"/>
                    <a:pt x="1912832" y="956416"/>
                  </a:cubicBezTo>
                  <a:cubicBezTo>
                    <a:pt x="1912832" y="1170689"/>
                    <a:pt x="1842369" y="1368505"/>
                    <a:pt x="1720739" y="1526006"/>
                  </a:cubicBezTo>
                  <a:lnTo>
                    <a:pt x="1349730" y="1526006"/>
                  </a:lnTo>
                  <a:cubicBezTo>
                    <a:pt x="1540498" y="1399457"/>
                    <a:pt x="1666032" y="1182682"/>
                    <a:pt x="1666032" y="936587"/>
                  </a:cubicBezTo>
                  <a:cubicBezTo>
                    <a:pt x="1666032" y="545494"/>
                    <a:pt x="1348988" y="228450"/>
                    <a:pt x="957895" y="228450"/>
                  </a:cubicBezTo>
                  <a:cubicBezTo>
                    <a:pt x="566802" y="228450"/>
                    <a:pt x="249758" y="545494"/>
                    <a:pt x="249758" y="936587"/>
                  </a:cubicBezTo>
                  <a:cubicBezTo>
                    <a:pt x="249758" y="1182682"/>
                    <a:pt x="375293" y="1399457"/>
                    <a:pt x="566061" y="1526006"/>
                  </a:cubicBezTo>
                  <a:lnTo>
                    <a:pt x="192094" y="1526006"/>
                  </a:lnTo>
                  <a:cubicBezTo>
                    <a:pt x="70464" y="1368505"/>
                    <a:pt x="0" y="1170689"/>
                    <a:pt x="0" y="956416"/>
                  </a:cubicBezTo>
                  <a:cubicBezTo>
                    <a:pt x="0" y="428202"/>
                    <a:pt x="428202" y="0"/>
                    <a:pt x="956416" y="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526778" y="1896978"/>
            <a:ext cx="2234060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014312" y="1665387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53599" y="3771027"/>
            <a:ext cx="2269505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517444" y="3539436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595768" y="3747562"/>
            <a:ext cx="2234060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00088" y="3515971"/>
            <a:ext cx="683951" cy="226559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9" name="矩形 5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0" name="矩形 5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1" name="矩形 6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88019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5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8" grpId="0" animBg="1"/>
      <p:bldP spid="73" grpId="0" animBg="1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38"/>
          <p:cNvSpPr>
            <a:spLocks noChangeArrowheads="1"/>
          </p:cNvSpPr>
          <p:nvPr/>
        </p:nvSpPr>
        <p:spPr bwMode="auto">
          <a:xfrm>
            <a:off x="7238875" y="1424207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algn="ctr">
              <a:defRPr/>
            </a:pPr>
            <a:r>
              <a:rPr lang="zh-CN" altLang="en-US" sz="1013" kern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013" kern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013" kern="0">
                <a:solidFill>
                  <a:schemeClr val="bg1"/>
                </a:solidFill>
                <a:ea typeface="微软雅黑" pitchFamily="34" charset="-122"/>
              </a:rPr>
              <a:t>标题</a:t>
            </a:r>
            <a:endParaRPr lang="zh-CN" altLang="en-US" sz="1013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3664728" y="1424207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algn="ctr">
              <a:defRPr/>
            </a:pPr>
            <a:r>
              <a:rPr lang="zh-CN" altLang="en-US" sz="1013" kern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013" kern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013" kern="0">
                <a:solidFill>
                  <a:schemeClr val="bg1"/>
                </a:solidFill>
                <a:ea typeface="微软雅黑" pitchFamily="34" charset="-122"/>
              </a:rPr>
              <a:t>标题</a:t>
            </a:r>
            <a:endParaRPr lang="zh-CN" altLang="en-US" sz="1013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9" name="Oval 38"/>
          <p:cNvSpPr>
            <a:spLocks noChangeArrowheads="1"/>
          </p:cNvSpPr>
          <p:nvPr/>
        </p:nvSpPr>
        <p:spPr bwMode="auto">
          <a:xfrm>
            <a:off x="3664728" y="2473334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013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50" name="Oval 38"/>
          <p:cNvSpPr>
            <a:spLocks noChangeArrowheads="1"/>
          </p:cNvSpPr>
          <p:nvPr/>
        </p:nvSpPr>
        <p:spPr bwMode="auto">
          <a:xfrm>
            <a:off x="7245099" y="3568105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013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51" name="左箭头 50"/>
          <p:cNvSpPr/>
          <p:nvPr/>
        </p:nvSpPr>
        <p:spPr>
          <a:xfrm>
            <a:off x="4479654" y="1703686"/>
            <a:ext cx="276544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52" name="左箭头 51"/>
          <p:cNvSpPr/>
          <p:nvPr/>
        </p:nvSpPr>
        <p:spPr>
          <a:xfrm rot="16200000">
            <a:off x="3956034" y="2215039"/>
            <a:ext cx="224633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53" name="左箭头 52"/>
          <p:cNvSpPr/>
          <p:nvPr/>
        </p:nvSpPr>
        <p:spPr>
          <a:xfrm flipH="1">
            <a:off x="4479654" y="2752813"/>
            <a:ext cx="2765446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左箭头 53"/>
          <p:cNvSpPr/>
          <p:nvPr/>
        </p:nvSpPr>
        <p:spPr>
          <a:xfrm rot="16200000">
            <a:off x="7123234" y="2621570"/>
            <a:ext cx="1037697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左箭头 54"/>
          <p:cNvSpPr/>
          <p:nvPr/>
        </p:nvSpPr>
        <p:spPr>
          <a:xfrm rot="16200000">
            <a:off x="7529767" y="3288376"/>
            <a:ext cx="224633" cy="269465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56" name="左箭头 55"/>
          <p:cNvSpPr/>
          <p:nvPr/>
        </p:nvSpPr>
        <p:spPr>
          <a:xfrm>
            <a:off x="2695780" y="3852864"/>
            <a:ext cx="4549319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7245099" y="2473334"/>
            <a:ext cx="814924" cy="801816"/>
          </a:xfrm>
          <a:prstGeom prst="ellipse">
            <a:avLst/>
          </a:prstGeom>
          <a:solidFill>
            <a:srgbClr val="CB1B3D"/>
          </a:solidFill>
          <a:ln w="19050">
            <a:noFill/>
            <a:round/>
            <a:headEnd/>
            <a:tailEnd/>
          </a:ln>
        </p:spPr>
        <p:txBody>
          <a:bodyPr wrap="none" lIns="52946" tIns="26472" rIns="52946" bIns="26472" anchor="ctr"/>
          <a:lstStyle/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013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3158046" y="3506834"/>
            <a:ext cx="4087055" cy="39971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   添加文本      添加文本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818850" y="1427638"/>
            <a:ext cx="4087055" cy="33046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添加文本   添加文本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818849" y="2476347"/>
            <a:ext cx="4087055" cy="330460"/>
          </a:xfrm>
          <a:prstGeom prst="rect">
            <a:avLst/>
          </a:prstGeom>
        </p:spPr>
        <p:txBody>
          <a:bodyPr wrap="square" lIns="52946" tIns="26472" rIns="52946" bIns="26472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     添加文本    添加文本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六边形 60"/>
          <p:cNvSpPr/>
          <p:nvPr/>
        </p:nvSpPr>
        <p:spPr>
          <a:xfrm>
            <a:off x="1728672" y="3510247"/>
            <a:ext cx="972109" cy="877673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62" name="TextBox 61"/>
          <p:cNvSpPr txBox="1"/>
          <p:nvPr/>
        </p:nvSpPr>
        <p:spPr>
          <a:xfrm>
            <a:off x="1883136" y="3728996"/>
            <a:ext cx="663174" cy="53687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添加</a:t>
            </a:r>
            <a:endParaRPr lang="en-US" altLang="zh-CN" sz="1013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013" kern="0" dirty="0">
                <a:solidFill>
                  <a:schemeClr val="bg1"/>
                </a:solidFill>
                <a:ea typeface="微软雅黑" pitchFamily="34" charset="-122"/>
              </a:rPr>
              <a:t>标题</a:t>
            </a:r>
          </a:p>
          <a:p>
            <a:pPr algn="ctr"/>
            <a:endParaRPr lang="zh-CN" altLang="en-US" sz="1013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2" name="矩形 71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3" name="矩形 72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78017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 animBg="1"/>
          <p:bldP spid="6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949" y="491492"/>
            <a:ext cx="2304097" cy="229190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30277" y="2886559"/>
            <a:ext cx="5102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感谢大家的观看 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9943" y="3494276"/>
            <a:ext cx="3304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95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decel="2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475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27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2100" b="1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70056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51031" y="1608156"/>
            <a:ext cx="1628343" cy="972208"/>
            <a:chOff x="6200581" y="2144208"/>
            <a:chExt cx="2171124" cy="1296277"/>
          </a:xfrm>
          <a:solidFill>
            <a:srgbClr val="CB1B3D"/>
          </a:solidFill>
        </p:grpSpPr>
        <p:sp>
          <p:nvSpPr>
            <p:cNvPr id="90" name="椭圆 1"/>
            <p:cNvSpPr>
              <a:spLocks noChangeArrowheads="1"/>
            </p:cNvSpPr>
            <p:nvPr/>
          </p:nvSpPr>
          <p:spPr bwMode="auto">
            <a:xfrm>
              <a:off x="7225894" y="2294674"/>
              <a:ext cx="1145811" cy="114581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5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8" name="椭圆 1"/>
            <p:cNvSpPr>
              <a:spLocks noChangeArrowheads="1"/>
            </p:cNvSpPr>
            <p:nvPr/>
          </p:nvSpPr>
          <p:spPr bwMode="auto">
            <a:xfrm rot="10800000">
              <a:off x="6200581" y="2144208"/>
              <a:ext cx="1147131" cy="114713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99" name="圆角矩形 14"/>
          <p:cNvSpPr>
            <a:spLocks noChangeArrowheads="1"/>
          </p:cNvSpPr>
          <p:nvPr/>
        </p:nvSpPr>
        <p:spPr bwMode="auto">
          <a:xfrm>
            <a:off x="6200171" y="1928915"/>
            <a:ext cx="2066223" cy="335625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添加标题</a:t>
            </a:r>
          </a:p>
        </p:txBody>
      </p:sp>
      <p:sp>
        <p:nvSpPr>
          <p:cNvPr id="100" name="圆角矩形 14"/>
          <p:cNvSpPr>
            <a:spLocks noChangeArrowheads="1"/>
          </p:cNvSpPr>
          <p:nvPr/>
        </p:nvSpPr>
        <p:spPr bwMode="auto">
          <a:xfrm>
            <a:off x="6025923" y="3387250"/>
            <a:ext cx="2104835" cy="336615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101" name="TextBox 45"/>
          <p:cNvSpPr>
            <a:spLocks noChangeArrowheads="1"/>
          </p:cNvSpPr>
          <p:nvPr/>
        </p:nvSpPr>
        <p:spPr bwMode="auto">
          <a:xfrm>
            <a:off x="5554802" y="1842826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A</a:t>
            </a:r>
            <a:endParaRPr lang="zh-CN" altLang="en-US" sz="33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sp>
        <p:nvSpPr>
          <p:cNvPr id="102" name="TextBox 46"/>
          <p:cNvSpPr>
            <a:spLocks noChangeArrowheads="1"/>
          </p:cNvSpPr>
          <p:nvPr/>
        </p:nvSpPr>
        <p:spPr bwMode="auto">
          <a:xfrm>
            <a:off x="5527930" y="3381840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B</a:t>
            </a:r>
            <a:endParaRPr lang="zh-CN" altLang="en-US" sz="33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sp>
        <p:nvSpPr>
          <p:cNvPr id="103" name="TextBox 47"/>
          <p:cNvSpPr>
            <a:spLocks noChangeArrowheads="1"/>
          </p:cNvSpPr>
          <p:nvPr/>
        </p:nvSpPr>
        <p:spPr bwMode="auto">
          <a:xfrm>
            <a:off x="6261553" y="2339783"/>
            <a:ext cx="2314724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您的内容打在这里，或通过复制您的文本后在此框中选择粘贴并选择只</a:t>
            </a:r>
            <a:endParaRPr lang="en-US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4" name="TextBox 48"/>
          <p:cNvSpPr>
            <a:spLocks noChangeArrowheads="1"/>
          </p:cNvSpPr>
          <p:nvPr/>
        </p:nvSpPr>
        <p:spPr bwMode="auto">
          <a:xfrm>
            <a:off x="6200171" y="3723865"/>
            <a:ext cx="2486992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您的内容打在这里，或通过复制您的文本</a:t>
            </a:r>
            <a:endParaRPr lang="en-US" altLang="zh-CN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在此框中选择粘贴并选择只</a:t>
            </a:r>
            <a:endParaRPr lang="en-US" altLang="zh-CN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37156" y="2474429"/>
            <a:ext cx="1604603" cy="1621692"/>
            <a:chOff x="6048747" y="3299238"/>
            <a:chExt cx="2139471" cy="2162256"/>
          </a:xfrm>
          <a:solidFill>
            <a:srgbClr val="CB1B3D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035806" y="3299238"/>
              <a:ext cx="1152412" cy="2162256"/>
              <a:chOff x="7035806" y="3299238"/>
              <a:chExt cx="1152412" cy="2162256"/>
            </a:xfrm>
            <a:grpFill/>
          </p:grpSpPr>
          <p:sp>
            <p:nvSpPr>
              <p:cNvPr id="96" name="椭圆 1"/>
              <p:cNvSpPr>
                <a:spLocks noChangeArrowheads="1"/>
              </p:cNvSpPr>
              <p:nvPr/>
            </p:nvSpPr>
            <p:spPr bwMode="auto">
              <a:xfrm>
                <a:off x="7120289" y="3299238"/>
                <a:ext cx="575546" cy="1147132"/>
              </a:xfrm>
              <a:custGeom>
                <a:avLst/>
                <a:gdLst>
                  <a:gd name="T0" fmla="*/ 0 w 828092"/>
                  <a:gd name="T1" fmla="*/ 0 h 1656184"/>
                  <a:gd name="T2" fmla="*/ 828092 w 828092"/>
                  <a:gd name="T3" fmla="*/ 1656184 h 1656184"/>
                </a:gdLst>
                <a:ahLst/>
                <a:cxnLst/>
                <a:rect l="T0" t="T1" r="T2" b="T3"/>
                <a:pathLst>
                  <a:path w="828092" h="1656184">
                    <a:moveTo>
                      <a:pt x="828092" y="0"/>
                    </a:moveTo>
                    <a:lnTo>
                      <a:pt x="828092" y="180020"/>
                    </a:lnTo>
                    <a:cubicBezTo>
                      <a:pt x="470172" y="180020"/>
                      <a:pt x="180020" y="470172"/>
                      <a:pt x="180020" y="828092"/>
                    </a:cubicBezTo>
                    <a:cubicBezTo>
                      <a:pt x="180020" y="1186012"/>
                      <a:pt x="470172" y="1476164"/>
                      <a:pt x="828092" y="1476164"/>
                    </a:cubicBezTo>
                    <a:lnTo>
                      <a:pt x="828092" y="1656184"/>
                    </a:lnTo>
                    <a:cubicBezTo>
                      <a:pt x="370749" y="1656184"/>
                      <a:pt x="0" y="1285435"/>
                      <a:pt x="0" y="828092"/>
                    </a:cubicBezTo>
                    <a:cubicBezTo>
                      <a:pt x="0" y="370749"/>
                      <a:pt x="370749" y="0"/>
                      <a:pt x="828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 sz="1013">
                  <a:solidFill>
                    <a:srgbClr val="FFFFFF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7" name="椭圆 1"/>
              <p:cNvSpPr>
                <a:spLocks noChangeArrowheads="1"/>
              </p:cNvSpPr>
              <p:nvPr/>
            </p:nvSpPr>
            <p:spPr bwMode="auto">
              <a:xfrm rot="5400000">
                <a:off x="7041746" y="4315023"/>
                <a:ext cx="1140531" cy="1152412"/>
              </a:xfrm>
              <a:custGeom>
                <a:avLst/>
                <a:gdLst>
                  <a:gd name="T0" fmla="*/ 0 w 1648346"/>
                  <a:gd name="T1" fmla="*/ 0 h 1656184"/>
                  <a:gd name="T2" fmla="*/ 1648346 w 1648346"/>
                  <a:gd name="T3" fmla="*/ 1656184 h 1656184"/>
                </a:gdLst>
                <a:ahLst/>
                <a:cxnLst/>
                <a:rect l="T0" t="T1" r="T2" b="T3"/>
                <a:pathLst>
                  <a:path w="1648346" h="1656184">
                    <a:moveTo>
                      <a:pt x="820254" y="0"/>
                    </a:moveTo>
                    <a:cubicBezTo>
                      <a:pt x="1277597" y="0"/>
                      <a:pt x="1648346" y="370749"/>
                      <a:pt x="1648346" y="828092"/>
                    </a:cubicBezTo>
                    <a:cubicBezTo>
                      <a:pt x="1648346" y="1285435"/>
                      <a:pt x="1277597" y="1656184"/>
                      <a:pt x="820254" y="1656184"/>
                    </a:cubicBezTo>
                    <a:cubicBezTo>
                      <a:pt x="771082" y="1656184"/>
                      <a:pt x="722910" y="1651898"/>
                      <a:pt x="676238" y="1642851"/>
                    </a:cubicBezTo>
                    <a:lnTo>
                      <a:pt x="676238" y="1458836"/>
                    </a:lnTo>
                    <a:cubicBezTo>
                      <a:pt x="722365" y="1470593"/>
                      <a:pt x="770659" y="1476164"/>
                      <a:pt x="820254" y="1476164"/>
                    </a:cubicBezTo>
                    <a:cubicBezTo>
                      <a:pt x="1178174" y="1476164"/>
                      <a:pt x="1468326" y="1186012"/>
                      <a:pt x="1468326" y="828092"/>
                    </a:cubicBezTo>
                    <a:cubicBezTo>
                      <a:pt x="1468326" y="470172"/>
                      <a:pt x="1178174" y="180020"/>
                      <a:pt x="820254" y="180020"/>
                    </a:cubicBezTo>
                    <a:cubicBezTo>
                      <a:pt x="499245" y="180020"/>
                      <a:pt x="232748" y="413413"/>
                      <a:pt x="183071" y="720080"/>
                    </a:cubicBezTo>
                    <a:lnTo>
                      <a:pt x="0" y="720080"/>
                    </a:lnTo>
                    <a:cubicBezTo>
                      <a:pt x="52132" y="313716"/>
                      <a:pt x="399556" y="0"/>
                      <a:pt x="820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 sz="15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05" name="椭圆 1"/>
            <p:cNvSpPr>
              <a:spLocks noChangeArrowheads="1"/>
            </p:cNvSpPr>
            <p:nvPr/>
          </p:nvSpPr>
          <p:spPr bwMode="auto">
            <a:xfrm rot="5637942">
              <a:off x="6334540" y="3904033"/>
              <a:ext cx="575546" cy="1147132"/>
            </a:xfrm>
            <a:custGeom>
              <a:avLst/>
              <a:gdLst>
                <a:gd name="T0" fmla="*/ 0 w 828092"/>
                <a:gd name="T1" fmla="*/ 0 h 1656184"/>
                <a:gd name="T2" fmla="*/ 828092 w 828092"/>
                <a:gd name="T3" fmla="*/ 1656184 h 1656184"/>
              </a:gdLst>
              <a:ahLst/>
              <a:cxnLst/>
              <a:rect l="T0" t="T1" r="T2" b="T3"/>
              <a:pathLst>
                <a:path w="828092" h="1656184">
                  <a:moveTo>
                    <a:pt x="828092" y="0"/>
                  </a:move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6012"/>
                    <a:pt x="470172" y="1476164"/>
                    <a:pt x="828092" y="1476164"/>
                  </a:cubicBezTo>
                  <a:lnTo>
                    <a:pt x="828092" y="1656184"/>
                  </a:ln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06" name="矩形 105"/>
          <p:cNvSpPr/>
          <p:nvPr/>
        </p:nvSpPr>
        <p:spPr>
          <a:xfrm>
            <a:off x="1138277" y="3457065"/>
            <a:ext cx="1021266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07" name="矩形 106"/>
          <p:cNvSpPr/>
          <p:nvPr/>
        </p:nvSpPr>
        <p:spPr>
          <a:xfrm>
            <a:off x="1138704" y="2948559"/>
            <a:ext cx="15186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08" name="矩形 107"/>
          <p:cNvSpPr/>
          <p:nvPr/>
        </p:nvSpPr>
        <p:spPr>
          <a:xfrm>
            <a:off x="1138705" y="2440052"/>
            <a:ext cx="213894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09" name="矩形 108"/>
          <p:cNvSpPr/>
          <p:nvPr/>
        </p:nvSpPr>
        <p:spPr>
          <a:xfrm>
            <a:off x="1138704" y="1931546"/>
            <a:ext cx="23387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grpSp>
        <p:nvGrpSpPr>
          <p:cNvPr id="3" name="组合 2"/>
          <p:cNvGrpSpPr/>
          <p:nvPr/>
        </p:nvGrpSpPr>
        <p:grpSpPr>
          <a:xfrm>
            <a:off x="1138276" y="1493084"/>
            <a:ext cx="2988780" cy="2524229"/>
            <a:chOff x="1516907" y="1990778"/>
            <a:chExt cx="3985040" cy="3365639"/>
          </a:xfrm>
        </p:grpSpPr>
        <p:cxnSp>
          <p:nvCxnSpPr>
            <p:cNvPr id="110" name="直接箭头连接符 109"/>
            <p:cNvCxnSpPr/>
            <p:nvPr/>
          </p:nvCxnSpPr>
          <p:spPr>
            <a:xfrm>
              <a:off x="1517480" y="5356417"/>
              <a:ext cx="39844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/>
            <p:nvPr/>
          </p:nvCxnSpPr>
          <p:spPr>
            <a:xfrm flipV="1">
              <a:off x="1516907" y="1990778"/>
              <a:ext cx="571" cy="334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647375" y="1908801"/>
            <a:ext cx="540060" cy="1750638"/>
            <a:chOff x="862372" y="2545066"/>
            <a:chExt cx="720080" cy="2334183"/>
          </a:xfrm>
        </p:grpSpPr>
        <p:sp>
          <p:nvSpPr>
            <p:cNvPr id="117" name="TextBox 116"/>
            <p:cNvSpPr txBox="1"/>
            <p:nvPr/>
          </p:nvSpPr>
          <p:spPr>
            <a:xfrm>
              <a:off x="862372" y="4579092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2014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2372" y="3916248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2015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62372" y="327955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2016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62372" y="254506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21" name="任意多边形 120"/>
          <p:cNvSpPr/>
          <p:nvPr/>
        </p:nvSpPr>
        <p:spPr>
          <a:xfrm>
            <a:off x="3023639" y="2019768"/>
            <a:ext cx="992982" cy="1985963"/>
          </a:xfrm>
          <a:custGeom>
            <a:avLst/>
            <a:gdLst>
              <a:gd name="connsiteX0" fmla="*/ 0 w 1323975"/>
              <a:gd name="connsiteY0" fmla="*/ 2647950 h 2647950"/>
              <a:gd name="connsiteX1" fmla="*/ 190500 w 1323975"/>
              <a:gd name="connsiteY1" fmla="*/ 2314575 h 2647950"/>
              <a:gd name="connsiteX2" fmla="*/ 219075 w 1323975"/>
              <a:gd name="connsiteY2" fmla="*/ 2238375 h 2647950"/>
              <a:gd name="connsiteX3" fmla="*/ 247650 w 1323975"/>
              <a:gd name="connsiteY3" fmla="*/ 2076450 h 2647950"/>
              <a:gd name="connsiteX4" fmla="*/ 276225 w 1323975"/>
              <a:gd name="connsiteY4" fmla="*/ 1905000 h 2647950"/>
              <a:gd name="connsiteX5" fmla="*/ 304800 w 1323975"/>
              <a:gd name="connsiteY5" fmla="*/ 1914525 h 2647950"/>
              <a:gd name="connsiteX6" fmla="*/ 371475 w 1323975"/>
              <a:gd name="connsiteY6" fmla="*/ 1990725 h 2647950"/>
              <a:gd name="connsiteX7" fmla="*/ 390525 w 1323975"/>
              <a:gd name="connsiteY7" fmla="*/ 2019300 h 2647950"/>
              <a:gd name="connsiteX8" fmla="*/ 447675 w 1323975"/>
              <a:gd name="connsiteY8" fmla="*/ 2066925 h 2647950"/>
              <a:gd name="connsiteX9" fmla="*/ 504825 w 1323975"/>
              <a:gd name="connsiteY9" fmla="*/ 2085975 h 2647950"/>
              <a:gd name="connsiteX10" fmla="*/ 542925 w 1323975"/>
              <a:gd name="connsiteY10" fmla="*/ 2076450 h 2647950"/>
              <a:gd name="connsiteX11" fmla="*/ 552450 w 1323975"/>
              <a:gd name="connsiteY11" fmla="*/ 2047875 h 2647950"/>
              <a:gd name="connsiteX12" fmla="*/ 571500 w 1323975"/>
              <a:gd name="connsiteY12" fmla="*/ 1981200 h 2647950"/>
              <a:gd name="connsiteX13" fmla="*/ 600075 w 1323975"/>
              <a:gd name="connsiteY13" fmla="*/ 1857375 h 2647950"/>
              <a:gd name="connsiteX14" fmla="*/ 619125 w 1323975"/>
              <a:gd name="connsiteY14" fmla="*/ 1762125 h 2647950"/>
              <a:gd name="connsiteX15" fmla="*/ 638175 w 1323975"/>
              <a:gd name="connsiteY15" fmla="*/ 1704975 h 2647950"/>
              <a:gd name="connsiteX16" fmla="*/ 657225 w 1323975"/>
              <a:gd name="connsiteY16" fmla="*/ 1638300 h 2647950"/>
              <a:gd name="connsiteX17" fmla="*/ 676275 w 1323975"/>
              <a:gd name="connsiteY17" fmla="*/ 1428750 h 2647950"/>
              <a:gd name="connsiteX18" fmla="*/ 685800 w 1323975"/>
              <a:gd name="connsiteY18" fmla="*/ 1362075 h 2647950"/>
              <a:gd name="connsiteX19" fmla="*/ 704850 w 1323975"/>
              <a:gd name="connsiteY19" fmla="*/ 1323975 h 2647950"/>
              <a:gd name="connsiteX20" fmla="*/ 790575 w 1323975"/>
              <a:gd name="connsiteY20" fmla="*/ 1323975 h 2647950"/>
              <a:gd name="connsiteX21" fmla="*/ 809625 w 1323975"/>
              <a:gd name="connsiteY21" fmla="*/ 1352550 h 2647950"/>
              <a:gd name="connsiteX22" fmla="*/ 885825 w 1323975"/>
              <a:gd name="connsiteY22" fmla="*/ 1428750 h 2647950"/>
              <a:gd name="connsiteX23" fmla="*/ 904875 w 1323975"/>
              <a:gd name="connsiteY23" fmla="*/ 1466850 h 2647950"/>
              <a:gd name="connsiteX24" fmla="*/ 962025 w 1323975"/>
              <a:gd name="connsiteY24" fmla="*/ 1504950 h 2647950"/>
              <a:gd name="connsiteX25" fmla="*/ 1009650 w 1323975"/>
              <a:gd name="connsiteY25" fmla="*/ 1276350 h 2647950"/>
              <a:gd name="connsiteX26" fmla="*/ 1038225 w 1323975"/>
              <a:gd name="connsiteY26" fmla="*/ 1143000 h 2647950"/>
              <a:gd name="connsiteX27" fmla="*/ 1057275 w 1323975"/>
              <a:gd name="connsiteY27" fmla="*/ 990600 h 2647950"/>
              <a:gd name="connsiteX28" fmla="*/ 1066800 w 1323975"/>
              <a:gd name="connsiteY28" fmla="*/ 895350 h 2647950"/>
              <a:gd name="connsiteX29" fmla="*/ 1104900 w 1323975"/>
              <a:gd name="connsiteY29" fmla="*/ 790575 h 2647950"/>
              <a:gd name="connsiteX30" fmla="*/ 1143000 w 1323975"/>
              <a:gd name="connsiteY30" fmla="*/ 638175 h 2647950"/>
              <a:gd name="connsiteX31" fmla="*/ 1238250 w 1323975"/>
              <a:gd name="connsiteY31" fmla="*/ 314325 h 2647950"/>
              <a:gd name="connsiteX32" fmla="*/ 1266825 w 1323975"/>
              <a:gd name="connsiteY32" fmla="*/ 200025 h 2647950"/>
              <a:gd name="connsiteX33" fmla="*/ 1304925 w 1323975"/>
              <a:gd name="connsiteY33" fmla="*/ 76200 h 2647950"/>
              <a:gd name="connsiteX34" fmla="*/ 1323975 w 1323975"/>
              <a:gd name="connsiteY34" fmla="*/ 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23975" h="2647950">
                <a:moveTo>
                  <a:pt x="0" y="2647950"/>
                </a:moveTo>
                <a:cubicBezTo>
                  <a:pt x="28342" y="2600123"/>
                  <a:pt x="147318" y="2413277"/>
                  <a:pt x="190500" y="2314575"/>
                </a:cubicBezTo>
                <a:cubicBezTo>
                  <a:pt x="201373" y="2289722"/>
                  <a:pt x="209550" y="2263775"/>
                  <a:pt x="219075" y="2238375"/>
                </a:cubicBezTo>
                <a:cubicBezTo>
                  <a:pt x="242936" y="2071348"/>
                  <a:pt x="210125" y="2292217"/>
                  <a:pt x="247650" y="2076450"/>
                </a:cubicBezTo>
                <a:cubicBezTo>
                  <a:pt x="290673" y="1829065"/>
                  <a:pt x="250171" y="2035272"/>
                  <a:pt x="276225" y="1905000"/>
                </a:cubicBezTo>
                <a:cubicBezTo>
                  <a:pt x="285750" y="1908175"/>
                  <a:pt x="296630" y="1908689"/>
                  <a:pt x="304800" y="1914525"/>
                </a:cubicBezTo>
                <a:cubicBezTo>
                  <a:pt x="329245" y="1931985"/>
                  <a:pt x="354115" y="1966421"/>
                  <a:pt x="371475" y="1990725"/>
                </a:cubicBezTo>
                <a:cubicBezTo>
                  <a:pt x="378129" y="2000040"/>
                  <a:pt x="383196" y="2010506"/>
                  <a:pt x="390525" y="2019300"/>
                </a:cubicBezTo>
                <a:cubicBezTo>
                  <a:pt x="403720" y="2035134"/>
                  <a:pt x="427842" y="2058110"/>
                  <a:pt x="447675" y="2066925"/>
                </a:cubicBezTo>
                <a:cubicBezTo>
                  <a:pt x="466025" y="2075080"/>
                  <a:pt x="485775" y="2079625"/>
                  <a:pt x="504825" y="2085975"/>
                </a:cubicBezTo>
                <a:cubicBezTo>
                  <a:pt x="517525" y="2082800"/>
                  <a:pt x="532703" y="2084628"/>
                  <a:pt x="542925" y="2076450"/>
                </a:cubicBezTo>
                <a:cubicBezTo>
                  <a:pt x="550765" y="2070178"/>
                  <a:pt x="549565" y="2057492"/>
                  <a:pt x="552450" y="2047875"/>
                </a:cubicBezTo>
                <a:cubicBezTo>
                  <a:pt x="559092" y="2025735"/>
                  <a:pt x="565894" y="2003624"/>
                  <a:pt x="571500" y="1981200"/>
                </a:cubicBezTo>
                <a:cubicBezTo>
                  <a:pt x="581774" y="1940105"/>
                  <a:pt x="591077" y="1898768"/>
                  <a:pt x="600075" y="1857375"/>
                </a:cubicBezTo>
                <a:cubicBezTo>
                  <a:pt x="606953" y="1825735"/>
                  <a:pt x="611272" y="1793537"/>
                  <a:pt x="619125" y="1762125"/>
                </a:cubicBezTo>
                <a:cubicBezTo>
                  <a:pt x="623995" y="1742644"/>
                  <a:pt x="632270" y="1724167"/>
                  <a:pt x="638175" y="1704975"/>
                </a:cubicBezTo>
                <a:cubicBezTo>
                  <a:pt x="644973" y="1682883"/>
                  <a:pt x="650875" y="1660525"/>
                  <a:pt x="657225" y="1638300"/>
                </a:cubicBezTo>
                <a:cubicBezTo>
                  <a:pt x="663575" y="1568450"/>
                  <a:pt x="669058" y="1498516"/>
                  <a:pt x="676275" y="1428750"/>
                </a:cubicBezTo>
                <a:cubicBezTo>
                  <a:pt x="678585" y="1406419"/>
                  <a:pt x="679893" y="1383735"/>
                  <a:pt x="685800" y="1362075"/>
                </a:cubicBezTo>
                <a:cubicBezTo>
                  <a:pt x="689536" y="1348376"/>
                  <a:pt x="698500" y="1336675"/>
                  <a:pt x="704850" y="1323975"/>
                </a:cubicBezTo>
                <a:cubicBezTo>
                  <a:pt x="718783" y="1254312"/>
                  <a:pt x="703360" y="1254203"/>
                  <a:pt x="790575" y="1323975"/>
                </a:cubicBezTo>
                <a:cubicBezTo>
                  <a:pt x="799514" y="1331126"/>
                  <a:pt x="801924" y="1344079"/>
                  <a:pt x="809625" y="1352550"/>
                </a:cubicBezTo>
                <a:cubicBezTo>
                  <a:pt x="833788" y="1379129"/>
                  <a:pt x="860425" y="1403350"/>
                  <a:pt x="885825" y="1428750"/>
                </a:cubicBezTo>
                <a:cubicBezTo>
                  <a:pt x="895865" y="1438790"/>
                  <a:pt x="896622" y="1455296"/>
                  <a:pt x="904875" y="1466850"/>
                </a:cubicBezTo>
                <a:cubicBezTo>
                  <a:pt x="927172" y="1498065"/>
                  <a:pt x="930642" y="1494489"/>
                  <a:pt x="962025" y="1504950"/>
                </a:cubicBezTo>
                <a:cubicBezTo>
                  <a:pt x="1015096" y="1310357"/>
                  <a:pt x="969513" y="1493091"/>
                  <a:pt x="1009650" y="1276350"/>
                </a:cubicBezTo>
                <a:cubicBezTo>
                  <a:pt x="1017928" y="1231651"/>
                  <a:pt x="1030752" y="1187841"/>
                  <a:pt x="1038225" y="1143000"/>
                </a:cubicBezTo>
                <a:cubicBezTo>
                  <a:pt x="1046641" y="1092501"/>
                  <a:pt x="1051407" y="1041458"/>
                  <a:pt x="1057275" y="990600"/>
                </a:cubicBezTo>
                <a:cubicBezTo>
                  <a:pt x="1060932" y="958902"/>
                  <a:pt x="1059409" y="926391"/>
                  <a:pt x="1066800" y="895350"/>
                </a:cubicBezTo>
                <a:cubicBezTo>
                  <a:pt x="1075408" y="859198"/>
                  <a:pt x="1094343" y="826206"/>
                  <a:pt x="1104900" y="790575"/>
                </a:cubicBezTo>
                <a:cubicBezTo>
                  <a:pt x="1119776" y="740369"/>
                  <a:pt x="1128881" y="688599"/>
                  <a:pt x="1143000" y="638175"/>
                </a:cubicBezTo>
                <a:cubicBezTo>
                  <a:pt x="1173339" y="529820"/>
                  <a:pt x="1210959" y="423488"/>
                  <a:pt x="1238250" y="314325"/>
                </a:cubicBezTo>
                <a:cubicBezTo>
                  <a:pt x="1247775" y="276225"/>
                  <a:pt x="1255540" y="237641"/>
                  <a:pt x="1266825" y="200025"/>
                </a:cubicBezTo>
                <a:cubicBezTo>
                  <a:pt x="1340507" y="-45582"/>
                  <a:pt x="1266553" y="242480"/>
                  <a:pt x="1304925" y="76200"/>
                </a:cubicBezTo>
                <a:cubicBezTo>
                  <a:pt x="1310812" y="50689"/>
                  <a:pt x="1323975" y="0"/>
                  <a:pt x="132397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22" name="TextBox 121"/>
          <p:cNvSpPr txBox="1"/>
          <p:nvPr/>
        </p:nvSpPr>
        <p:spPr>
          <a:xfrm>
            <a:off x="3477409" y="1931546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82%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77651" y="2440053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73%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657308" y="295032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56%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166965" y="343423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32%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1" name="矩形 60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2" name="矩形 61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94727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1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60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/>
      <p:bldP spid="102" grpId="0"/>
      <p:bldP spid="103" grpId="0"/>
      <p:bldP spid="104" grpId="0"/>
      <p:bldP spid="106" grpId="0" animBg="1"/>
      <p:bldP spid="107" grpId="0" animBg="1"/>
      <p:bldP spid="108" grpId="0" animBg="1"/>
      <p:bldP spid="109" grpId="0" animBg="1"/>
      <p:bldP spid="121" grpId="0" animBg="1"/>
      <p:bldP spid="122" grpId="0"/>
      <p:bldP spid="123" grpId="0"/>
      <p:bldP spid="124" grpId="0"/>
      <p:bldP spid="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六边形 97"/>
          <p:cNvSpPr/>
          <p:nvPr/>
        </p:nvSpPr>
        <p:spPr>
          <a:xfrm>
            <a:off x="3748815" y="120522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3" name="六边形 102"/>
          <p:cNvSpPr/>
          <p:nvPr/>
        </p:nvSpPr>
        <p:spPr>
          <a:xfrm>
            <a:off x="4593961" y="1679239"/>
            <a:ext cx="997876" cy="860288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4" name="六边形 103"/>
          <p:cNvSpPr/>
          <p:nvPr/>
        </p:nvSpPr>
        <p:spPr>
          <a:xfrm>
            <a:off x="3748815" y="2141017"/>
            <a:ext cx="997876" cy="860288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05" name="六边形 104"/>
          <p:cNvSpPr/>
          <p:nvPr/>
        </p:nvSpPr>
        <p:spPr>
          <a:xfrm>
            <a:off x="5439106" y="2153343"/>
            <a:ext cx="997876" cy="860288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06" name="六边形 105"/>
          <p:cNvSpPr/>
          <p:nvPr/>
        </p:nvSpPr>
        <p:spPr>
          <a:xfrm>
            <a:off x="4596677" y="2608903"/>
            <a:ext cx="997876" cy="860288"/>
          </a:xfrm>
          <a:prstGeom prst="hexagon">
            <a:avLst/>
          </a:prstGeom>
          <a:solidFill>
            <a:srgbClr val="7B8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7" name="六边形 106"/>
          <p:cNvSpPr/>
          <p:nvPr/>
        </p:nvSpPr>
        <p:spPr>
          <a:xfrm>
            <a:off x="6284252" y="1681308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8" name="六边形 107"/>
          <p:cNvSpPr/>
          <p:nvPr/>
        </p:nvSpPr>
        <p:spPr>
          <a:xfrm>
            <a:off x="2903670" y="1681308"/>
            <a:ext cx="997876" cy="860288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10" name="六边形 109"/>
          <p:cNvSpPr/>
          <p:nvPr/>
        </p:nvSpPr>
        <p:spPr>
          <a:xfrm>
            <a:off x="3748815" y="3076807"/>
            <a:ext cx="997876" cy="860288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11" name="六边形 110"/>
          <p:cNvSpPr/>
          <p:nvPr/>
        </p:nvSpPr>
        <p:spPr>
          <a:xfrm>
            <a:off x="5439107" y="307680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" name="六边形 111"/>
          <p:cNvSpPr/>
          <p:nvPr/>
        </p:nvSpPr>
        <p:spPr>
          <a:xfrm>
            <a:off x="6284252" y="2601711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3" name="六边形 112"/>
          <p:cNvSpPr/>
          <p:nvPr/>
        </p:nvSpPr>
        <p:spPr>
          <a:xfrm>
            <a:off x="2903670" y="2601711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2058522" y="2153343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5" name="TextBox 114"/>
          <p:cNvSpPr txBox="1"/>
          <p:nvPr/>
        </p:nvSpPr>
        <p:spPr>
          <a:xfrm flipH="1">
            <a:off x="1750483" y="3729215"/>
            <a:ext cx="1075468" cy="238101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sz="1500" b="0" dirty="0">
                <a:solidFill>
                  <a:srgbClr val="25C0B7"/>
                </a:solidFill>
                <a:latin typeface="Arial Rounded MT Bold" pitchFamily="34" charset="0"/>
                <a:cs typeface="Times New Roman" pitchFamily="18" charset="0"/>
              </a:rPr>
              <a:t>添加标题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750484" y="3946458"/>
            <a:ext cx="2574751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0" name="矩形 4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1" name="矩形 5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2" name="矩形 5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20657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3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1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/>
      <p:bldP spid="1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92731" y="1977684"/>
            <a:ext cx="4830312" cy="922147"/>
            <a:chOff x="2922847" y="2636911"/>
            <a:chExt cx="6440416" cy="1229529"/>
          </a:xfrm>
        </p:grpSpPr>
        <p:sp>
          <p:nvSpPr>
            <p:cNvPr id="69" name="直接连接符 5"/>
            <p:cNvSpPr>
              <a:spLocks noChangeShapeType="1"/>
            </p:cNvSpPr>
            <p:nvPr/>
          </p:nvSpPr>
          <p:spPr bwMode="auto">
            <a:xfrm>
              <a:off x="2922847" y="3186087"/>
              <a:ext cx="1839656" cy="680353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0" name="直接连接符 158"/>
            <p:cNvSpPr>
              <a:spLocks noChangeShapeType="1"/>
            </p:cNvSpPr>
            <p:nvPr/>
          </p:nvSpPr>
          <p:spPr bwMode="auto">
            <a:xfrm flipV="1">
              <a:off x="4762503" y="2636911"/>
              <a:ext cx="2628847" cy="1229527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1" name="直接连接符 159"/>
            <p:cNvSpPr>
              <a:spLocks noChangeShapeType="1"/>
            </p:cNvSpPr>
            <p:nvPr/>
          </p:nvSpPr>
          <p:spPr bwMode="auto">
            <a:xfrm>
              <a:off x="7391350" y="2636912"/>
              <a:ext cx="1971913" cy="961472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191746" y="332799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91746" y="302529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789802" y="368454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789802" y="3381840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807467" y="324008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807467" y="292649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589665" y="353341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589665" y="321982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77178" y="2091909"/>
            <a:ext cx="647700" cy="682228"/>
            <a:chOff x="2102110" y="2789212"/>
            <a:chExt cx="863600" cy="909637"/>
          </a:xfrm>
        </p:grpSpPr>
        <p:sp>
          <p:nvSpPr>
            <p:cNvPr id="78" name="矩形 2"/>
            <p:cNvSpPr>
              <a:spLocks noChangeArrowheads="1"/>
            </p:cNvSpPr>
            <p:nvPr/>
          </p:nvSpPr>
          <p:spPr bwMode="auto">
            <a:xfrm>
              <a:off x="2102110" y="2789212"/>
              <a:ext cx="863600" cy="90963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7" name="文本框 19"/>
            <p:cNvSpPr>
              <a:spLocks noChangeArrowheads="1"/>
            </p:cNvSpPr>
            <p:nvPr/>
          </p:nvSpPr>
          <p:spPr bwMode="auto">
            <a:xfrm>
              <a:off x="2129161" y="2837035"/>
              <a:ext cx="8094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102110" y="3421809"/>
              <a:ext cx="863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03061" y="2197827"/>
            <a:ext cx="892578" cy="933450"/>
            <a:chOff x="4190466" y="3106258"/>
            <a:chExt cx="1190104" cy="1244600"/>
          </a:xfrm>
        </p:grpSpPr>
        <p:sp>
          <p:nvSpPr>
            <p:cNvPr id="82" name="矩形 150"/>
            <p:cNvSpPr>
              <a:spLocks noChangeArrowheads="1"/>
            </p:cNvSpPr>
            <p:nvPr/>
          </p:nvSpPr>
          <p:spPr bwMode="auto">
            <a:xfrm>
              <a:off x="4199470" y="3106258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8" name="文本框 19"/>
            <p:cNvSpPr>
              <a:spLocks noChangeArrowheads="1"/>
            </p:cNvSpPr>
            <p:nvPr/>
          </p:nvSpPr>
          <p:spPr bwMode="auto">
            <a:xfrm>
              <a:off x="4216183" y="3272566"/>
              <a:ext cx="112644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02</a:t>
              </a:r>
              <a:endParaRPr lang="zh-CN" altLang="en-US" sz="3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4190466" y="4058588"/>
              <a:ext cx="119010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41362" y="1523385"/>
            <a:ext cx="1074084" cy="1089422"/>
            <a:chOff x="6480176" y="2152171"/>
            <a:chExt cx="1432112" cy="1452562"/>
          </a:xfrm>
        </p:grpSpPr>
        <p:sp>
          <p:nvSpPr>
            <p:cNvPr id="83" name="矩形 156"/>
            <p:cNvSpPr>
              <a:spLocks noChangeArrowheads="1"/>
            </p:cNvSpPr>
            <p:nvPr/>
          </p:nvSpPr>
          <p:spPr bwMode="auto">
            <a:xfrm>
              <a:off x="6534338" y="2152171"/>
              <a:ext cx="1377950" cy="145256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9" name="文本框 19"/>
            <p:cNvSpPr>
              <a:spLocks noChangeArrowheads="1"/>
            </p:cNvSpPr>
            <p:nvPr/>
          </p:nvSpPr>
          <p:spPr bwMode="auto">
            <a:xfrm>
              <a:off x="6808157" y="2466046"/>
              <a:ext cx="776111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700" b="1" spc="-113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1013" b="1" spc="-11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6480176" y="3318189"/>
              <a:ext cx="143211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7780" y="2067767"/>
            <a:ext cx="885825" cy="933450"/>
            <a:chOff x="9036558" y="2991386"/>
            <a:chExt cx="1181100" cy="1244600"/>
          </a:xfrm>
        </p:grpSpPr>
        <p:sp>
          <p:nvSpPr>
            <p:cNvPr id="100" name="矩形 157"/>
            <p:cNvSpPr>
              <a:spLocks noChangeArrowheads="1"/>
            </p:cNvSpPr>
            <p:nvPr/>
          </p:nvSpPr>
          <p:spPr bwMode="auto">
            <a:xfrm>
              <a:off x="9036558" y="2991386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0" name="文本框 19"/>
            <p:cNvSpPr>
              <a:spLocks noChangeArrowheads="1"/>
            </p:cNvSpPr>
            <p:nvPr/>
          </p:nvSpPr>
          <p:spPr bwMode="auto">
            <a:xfrm>
              <a:off x="9204649" y="3220109"/>
              <a:ext cx="814753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04</a:t>
              </a:r>
              <a:endParaRPr lang="zh-CN" altLang="en-US" sz="101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9036558" y="3897848"/>
              <a:ext cx="11811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59" name="矩形 58"/>
          <p:cNvSpPr/>
          <p:nvPr/>
        </p:nvSpPr>
        <p:spPr>
          <a:xfrm>
            <a:off x="-33115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0" name="矩形 59"/>
          <p:cNvSpPr/>
          <p:nvPr/>
        </p:nvSpPr>
        <p:spPr>
          <a:xfrm>
            <a:off x="3027061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1" name="矩形 60"/>
          <p:cNvSpPr/>
          <p:nvPr/>
        </p:nvSpPr>
        <p:spPr>
          <a:xfrm>
            <a:off x="6084104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55486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7"/>
          <p:cNvSpPr>
            <a:spLocks noChangeArrowheads="1"/>
          </p:cNvSpPr>
          <p:nvPr/>
        </p:nvSpPr>
        <p:spPr bwMode="auto">
          <a:xfrm>
            <a:off x="3198989" y="1404846"/>
            <a:ext cx="2940651" cy="2949102"/>
          </a:xfrm>
          <a:prstGeom prst="ellipse">
            <a:avLst/>
          </a:prstGeom>
          <a:noFill/>
          <a:ln w="12700" cap="flat">
            <a:solidFill>
              <a:schemeClr val="bg1">
                <a:lumMod val="50000"/>
                <a:alpha val="76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1" name="Freeform 34"/>
          <p:cNvSpPr>
            <a:spLocks/>
          </p:cNvSpPr>
          <p:nvPr/>
        </p:nvSpPr>
        <p:spPr bwMode="auto">
          <a:xfrm>
            <a:off x="3554696" y="1788304"/>
            <a:ext cx="1021736" cy="1029479"/>
          </a:xfrm>
          <a:custGeom>
            <a:avLst/>
            <a:gdLst>
              <a:gd name="T0" fmla="*/ 33 w 66"/>
              <a:gd name="T1" fmla="*/ 0 h 66"/>
              <a:gd name="T2" fmla="*/ 66 w 66"/>
              <a:gd name="T3" fmla="*/ 33 h 66"/>
              <a:gd name="T4" fmla="*/ 64 w 66"/>
              <a:gd name="T5" fmla="*/ 46 h 66"/>
              <a:gd name="T6" fmla="*/ 50 w 66"/>
              <a:gd name="T7" fmla="*/ 36 h 66"/>
              <a:gd name="T8" fmla="*/ 50 w 66"/>
              <a:gd name="T9" fmla="*/ 33 h 66"/>
              <a:gd name="T10" fmla="*/ 33 w 66"/>
              <a:gd name="T11" fmla="*/ 16 h 66"/>
              <a:gd name="T12" fmla="*/ 16 w 66"/>
              <a:gd name="T13" fmla="*/ 33 h 66"/>
              <a:gd name="T14" fmla="*/ 33 w 66"/>
              <a:gd name="T15" fmla="*/ 50 h 66"/>
              <a:gd name="T16" fmla="*/ 34 w 66"/>
              <a:gd name="T17" fmla="*/ 50 h 66"/>
              <a:gd name="T18" fmla="*/ 34 w 66"/>
              <a:gd name="T19" fmla="*/ 51 h 66"/>
              <a:gd name="T20" fmla="*/ 42 w 66"/>
              <a:gd name="T21" fmla="*/ 65 h 66"/>
              <a:gd name="T22" fmla="*/ 33 w 66"/>
              <a:gd name="T23" fmla="*/ 66 h 66"/>
              <a:gd name="T24" fmla="*/ 0 w 66"/>
              <a:gd name="T25" fmla="*/ 33 h 66"/>
              <a:gd name="T26" fmla="*/ 33 w 66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51" y="0"/>
                  <a:pt x="66" y="15"/>
                  <a:pt x="66" y="33"/>
                </a:cubicBezTo>
                <a:cubicBezTo>
                  <a:pt x="66" y="38"/>
                  <a:pt x="66" y="42"/>
                  <a:pt x="64" y="46"/>
                </a:cubicBezTo>
                <a:cubicBezTo>
                  <a:pt x="62" y="40"/>
                  <a:pt x="56" y="36"/>
                  <a:pt x="50" y="36"/>
                </a:cubicBezTo>
                <a:cubicBezTo>
                  <a:pt x="50" y="35"/>
                  <a:pt x="50" y="34"/>
                  <a:pt x="50" y="33"/>
                </a:cubicBezTo>
                <a:cubicBezTo>
                  <a:pt x="50" y="24"/>
                  <a:pt x="42" y="16"/>
                  <a:pt x="33" y="16"/>
                </a:cubicBezTo>
                <a:cubicBezTo>
                  <a:pt x="24" y="16"/>
                  <a:pt x="16" y="24"/>
                  <a:pt x="16" y="33"/>
                </a:cubicBezTo>
                <a:cubicBezTo>
                  <a:pt x="16" y="42"/>
                  <a:pt x="24" y="50"/>
                  <a:pt x="33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1"/>
                  <a:pt x="34" y="51"/>
                </a:cubicBezTo>
                <a:cubicBezTo>
                  <a:pt x="34" y="57"/>
                  <a:pt x="37" y="63"/>
                  <a:pt x="42" y="65"/>
                </a:cubicBezTo>
                <a:cubicBezTo>
                  <a:pt x="39" y="66"/>
                  <a:pt x="36" y="66"/>
                  <a:pt x="33" y="66"/>
                </a:cubicBezTo>
                <a:cubicBezTo>
                  <a:pt x="15" y="66"/>
                  <a:pt x="0" y="51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sp>
        <p:nvSpPr>
          <p:cNvPr id="152" name="Freeform 35"/>
          <p:cNvSpPr>
            <a:spLocks/>
          </p:cNvSpPr>
          <p:nvPr/>
        </p:nvSpPr>
        <p:spPr bwMode="auto">
          <a:xfrm>
            <a:off x="3554696" y="2941626"/>
            <a:ext cx="1021736" cy="1037217"/>
          </a:xfrm>
          <a:custGeom>
            <a:avLst/>
            <a:gdLst>
              <a:gd name="T0" fmla="*/ 33 w 66"/>
              <a:gd name="T1" fmla="*/ 67 h 67"/>
              <a:gd name="T2" fmla="*/ 66 w 66"/>
              <a:gd name="T3" fmla="*/ 33 h 67"/>
              <a:gd name="T4" fmla="*/ 64 w 66"/>
              <a:gd name="T5" fmla="*/ 20 h 67"/>
              <a:gd name="T6" fmla="*/ 50 w 66"/>
              <a:gd name="T7" fmla="*/ 30 h 67"/>
              <a:gd name="T8" fmla="*/ 50 w 66"/>
              <a:gd name="T9" fmla="*/ 33 h 67"/>
              <a:gd name="T10" fmla="*/ 33 w 66"/>
              <a:gd name="T11" fmla="*/ 50 h 67"/>
              <a:gd name="T12" fmla="*/ 16 w 66"/>
              <a:gd name="T13" fmla="*/ 33 h 67"/>
              <a:gd name="T14" fmla="*/ 33 w 66"/>
              <a:gd name="T15" fmla="*/ 17 h 67"/>
              <a:gd name="T16" fmla="*/ 34 w 66"/>
              <a:gd name="T17" fmla="*/ 17 h 67"/>
              <a:gd name="T18" fmla="*/ 34 w 66"/>
              <a:gd name="T19" fmla="*/ 15 h 67"/>
              <a:gd name="T20" fmla="*/ 42 w 66"/>
              <a:gd name="T21" fmla="*/ 1 h 67"/>
              <a:gd name="T22" fmla="*/ 33 w 66"/>
              <a:gd name="T23" fmla="*/ 0 h 67"/>
              <a:gd name="T24" fmla="*/ 0 w 66"/>
              <a:gd name="T25" fmla="*/ 33 h 67"/>
              <a:gd name="T26" fmla="*/ 33 w 66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7">
                <a:moveTo>
                  <a:pt x="33" y="67"/>
                </a:moveTo>
                <a:cubicBezTo>
                  <a:pt x="51" y="67"/>
                  <a:pt x="66" y="52"/>
                  <a:pt x="66" y="33"/>
                </a:cubicBezTo>
                <a:cubicBezTo>
                  <a:pt x="66" y="29"/>
                  <a:pt x="66" y="24"/>
                  <a:pt x="64" y="20"/>
                </a:cubicBezTo>
                <a:cubicBezTo>
                  <a:pt x="62" y="26"/>
                  <a:pt x="56" y="30"/>
                  <a:pt x="50" y="30"/>
                </a:cubicBezTo>
                <a:cubicBezTo>
                  <a:pt x="50" y="31"/>
                  <a:pt x="50" y="32"/>
                  <a:pt x="50" y="33"/>
                </a:cubicBezTo>
                <a:cubicBezTo>
                  <a:pt x="50" y="43"/>
                  <a:pt x="42" y="50"/>
                  <a:pt x="33" y="50"/>
                </a:cubicBezTo>
                <a:cubicBezTo>
                  <a:pt x="24" y="50"/>
                  <a:pt x="16" y="43"/>
                  <a:pt x="16" y="33"/>
                </a:cubicBezTo>
                <a:cubicBezTo>
                  <a:pt x="16" y="24"/>
                  <a:pt x="24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ubicBezTo>
                  <a:pt x="34" y="9"/>
                  <a:pt x="37" y="4"/>
                  <a:pt x="42" y="1"/>
                </a:cubicBezTo>
                <a:cubicBezTo>
                  <a:pt x="39" y="0"/>
                  <a:pt x="36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52"/>
                  <a:pt x="15" y="67"/>
                  <a:pt x="33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sp>
        <p:nvSpPr>
          <p:cNvPr id="153" name="Freeform 37"/>
          <p:cNvSpPr>
            <a:spLocks/>
          </p:cNvSpPr>
          <p:nvPr/>
        </p:nvSpPr>
        <p:spPr bwMode="auto">
          <a:xfrm>
            <a:off x="4746718" y="1788304"/>
            <a:ext cx="1037217" cy="1029479"/>
          </a:xfrm>
          <a:custGeom>
            <a:avLst/>
            <a:gdLst>
              <a:gd name="T0" fmla="*/ 34 w 67"/>
              <a:gd name="T1" fmla="*/ 0 h 66"/>
              <a:gd name="T2" fmla="*/ 0 w 67"/>
              <a:gd name="T3" fmla="*/ 33 h 66"/>
              <a:gd name="T4" fmla="*/ 3 w 67"/>
              <a:gd name="T5" fmla="*/ 46 h 66"/>
              <a:gd name="T6" fmla="*/ 17 w 67"/>
              <a:gd name="T7" fmla="*/ 36 h 66"/>
              <a:gd name="T8" fmla="*/ 17 w 67"/>
              <a:gd name="T9" fmla="*/ 33 h 66"/>
              <a:gd name="T10" fmla="*/ 34 w 67"/>
              <a:gd name="T11" fmla="*/ 16 h 66"/>
              <a:gd name="T12" fmla="*/ 51 w 67"/>
              <a:gd name="T13" fmla="*/ 33 h 66"/>
              <a:gd name="T14" fmla="*/ 34 w 67"/>
              <a:gd name="T15" fmla="*/ 50 h 66"/>
              <a:gd name="T16" fmla="*/ 33 w 67"/>
              <a:gd name="T17" fmla="*/ 50 h 66"/>
              <a:gd name="T18" fmla="*/ 33 w 67"/>
              <a:gd name="T19" fmla="*/ 51 h 66"/>
              <a:gd name="T20" fmla="*/ 24 w 67"/>
              <a:gd name="T21" fmla="*/ 65 h 66"/>
              <a:gd name="T22" fmla="*/ 34 w 67"/>
              <a:gd name="T23" fmla="*/ 66 h 66"/>
              <a:gd name="T24" fmla="*/ 67 w 67"/>
              <a:gd name="T25" fmla="*/ 33 h 66"/>
              <a:gd name="T26" fmla="*/ 34 w 67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6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38"/>
                  <a:pt x="1" y="42"/>
                  <a:pt x="3" y="46"/>
                </a:cubicBezTo>
                <a:cubicBezTo>
                  <a:pt x="5" y="40"/>
                  <a:pt x="11" y="36"/>
                  <a:pt x="17" y="36"/>
                </a:cubicBezTo>
                <a:cubicBezTo>
                  <a:pt x="17" y="35"/>
                  <a:pt x="17" y="34"/>
                  <a:pt x="17" y="33"/>
                </a:cubicBezTo>
                <a:cubicBezTo>
                  <a:pt x="17" y="24"/>
                  <a:pt x="24" y="16"/>
                  <a:pt x="34" y="16"/>
                </a:cubicBezTo>
                <a:cubicBezTo>
                  <a:pt x="43" y="16"/>
                  <a:pt x="51" y="24"/>
                  <a:pt x="51" y="33"/>
                </a:cubicBezTo>
                <a:cubicBezTo>
                  <a:pt x="51" y="42"/>
                  <a:pt x="43" y="50"/>
                  <a:pt x="34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1"/>
                  <a:pt x="33" y="51"/>
                </a:cubicBezTo>
                <a:cubicBezTo>
                  <a:pt x="33" y="57"/>
                  <a:pt x="29" y="63"/>
                  <a:pt x="24" y="65"/>
                </a:cubicBezTo>
                <a:cubicBezTo>
                  <a:pt x="27" y="66"/>
                  <a:pt x="30" y="66"/>
                  <a:pt x="34" y="66"/>
                </a:cubicBezTo>
                <a:cubicBezTo>
                  <a:pt x="52" y="66"/>
                  <a:pt x="67" y="51"/>
                  <a:pt x="67" y="33"/>
                </a:cubicBezTo>
                <a:cubicBezTo>
                  <a:pt x="67" y="15"/>
                  <a:pt x="52" y="0"/>
                  <a:pt x="34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sp>
        <p:nvSpPr>
          <p:cNvPr id="154" name="Freeform 39"/>
          <p:cNvSpPr>
            <a:spLocks/>
          </p:cNvSpPr>
          <p:nvPr/>
        </p:nvSpPr>
        <p:spPr bwMode="auto">
          <a:xfrm>
            <a:off x="4746718" y="2941626"/>
            <a:ext cx="1037217" cy="1037217"/>
          </a:xfrm>
          <a:custGeom>
            <a:avLst/>
            <a:gdLst>
              <a:gd name="T0" fmla="*/ 34 w 67"/>
              <a:gd name="T1" fmla="*/ 67 h 67"/>
              <a:gd name="T2" fmla="*/ 0 w 67"/>
              <a:gd name="T3" fmla="*/ 33 h 67"/>
              <a:gd name="T4" fmla="*/ 3 w 67"/>
              <a:gd name="T5" fmla="*/ 20 h 67"/>
              <a:gd name="T6" fmla="*/ 17 w 67"/>
              <a:gd name="T7" fmla="*/ 30 h 67"/>
              <a:gd name="T8" fmla="*/ 17 w 67"/>
              <a:gd name="T9" fmla="*/ 33 h 67"/>
              <a:gd name="T10" fmla="*/ 34 w 67"/>
              <a:gd name="T11" fmla="*/ 50 h 67"/>
              <a:gd name="T12" fmla="*/ 51 w 67"/>
              <a:gd name="T13" fmla="*/ 33 h 67"/>
              <a:gd name="T14" fmla="*/ 34 w 67"/>
              <a:gd name="T15" fmla="*/ 17 h 67"/>
              <a:gd name="T16" fmla="*/ 33 w 67"/>
              <a:gd name="T17" fmla="*/ 17 h 67"/>
              <a:gd name="T18" fmla="*/ 33 w 67"/>
              <a:gd name="T19" fmla="*/ 15 h 67"/>
              <a:gd name="T20" fmla="*/ 24 w 67"/>
              <a:gd name="T21" fmla="*/ 1 h 67"/>
              <a:gd name="T22" fmla="*/ 34 w 67"/>
              <a:gd name="T23" fmla="*/ 0 h 67"/>
              <a:gd name="T24" fmla="*/ 67 w 67"/>
              <a:gd name="T25" fmla="*/ 33 h 67"/>
              <a:gd name="T26" fmla="*/ 34 w 67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7">
                <a:moveTo>
                  <a:pt x="34" y="67"/>
                </a:moveTo>
                <a:cubicBezTo>
                  <a:pt x="15" y="67"/>
                  <a:pt x="0" y="52"/>
                  <a:pt x="0" y="33"/>
                </a:cubicBezTo>
                <a:cubicBezTo>
                  <a:pt x="0" y="29"/>
                  <a:pt x="1" y="24"/>
                  <a:pt x="3" y="20"/>
                </a:cubicBezTo>
                <a:cubicBezTo>
                  <a:pt x="5" y="26"/>
                  <a:pt x="11" y="30"/>
                  <a:pt x="17" y="30"/>
                </a:cubicBezTo>
                <a:cubicBezTo>
                  <a:pt x="17" y="31"/>
                  <a:pt x="17" y="32"/>
                  <a:pt x="17" y="33"/>
                </a:cubicBezTo>
                <a:cubicBezTo>
                  <a:pt x="17" y="43"/>
                  <a:pt x="24" y="50"/>
                  <a:pt x="34" y="50"/>
                </a:cubicBezTo>
                <a:cubicBezTo>
                  <a:pt x="43" y="50"/>
                  <a:pt x="51" y="43"/>
                  <a:pt x="51" y="33"/>
                </a:cubicBezTo>
                <a:cubicBezTo>
                  <a:pt x="51" y="24"/>
                  <a:pt x="43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5"/>
                </a:cubicBezTo>
                <a:cubicBezTo>
                  <a:pt x="33" y="9"/>
                  <a:pt x="29" y="4"/>
                  <a:pt x="24" y="1"/>
                </a:cubicBezTo>
                <a:cubicBezTo>
                  <a:pt x="27" y="0"/>
                  <a:pt x="30" y="0"/>
                  <a:pt x="34" y="0"/>
                </a:cubicBez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4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grpSp>
        <p:nvGrpSpPr>
          <p:cNvPr id="155" name="组合 154"/>
          <p:cNvGrpSpPr/>
          <p:nvPr/>
        </p:nvGrpSpPr>
        <p:grpSpPr>
          <a:xfrm>
            <a:off x="4112004" y="2384319"/>
            <a:ext cx="468278" cy="402727"/>
            <a:chOff x="5481877" y="3723806"/>
            <a:chExt cx="624371" cy="536968"/>
          </a:xfrm>
        </p:grpSpPr>
        <p:sp>
          <p:nvSpPr>
            <p:cNvPr id="156" name="Oval 32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 dirty="0"/>
            </a:p>
          </p:txBody>
        </p:sp>
        <p:sp>
          <p:nvSpPr>
            <p:cNvPr id="157" name="Oval 33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noFill/>
            <a:ln w="4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523450" y="3768333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01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808642" y="2384323"/>
            <a:ext cx="456685" cy="406983"/>
            <a:chOff x="6410728" y="3723806"/>
            <a:chExt cx="608913" cy="542642"/>
          </a:xfrm>
        </p:grpSpPr>
        <p:sp>
          <p:nvSpPr>
            <p:cNvPr id="160" name="Oval 38"/>
            <p:cNvSpPr>
              <a:spLocks noChangeArrowheads="1"/>
            </p:cNvSpPr>
            <p:nvPr/>
          </p:nvSpPr>
          <p:spPr bwMode="auto">
            <a:xfrm>
              <a:off x="6410728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436843" y="3774007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02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4808642" y="2972590"/>
            <a:ext cx="456685" cy="402502"/>
            <a:chOff x="6410728" y="4508169"/>
            <a:chExt cx="608913" cy="536669"/>
          </a:xfrm>
        </p:grpSpPr>
        <p:sp>
          <p:nvSpPr>
            <p:cNvPr id="163" name="Oval 40"/>
            <p:cNvSpPr>
              <a:spLocks noChangeArrowheads="1"/>
            </p:cNvSpPr>
            <p:nvPr/>
          </p:nvSpPr>
          <p:spPr bwMode="auto">
            <a:xfrm>
              <a:off x="6410728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436843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03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4112003" y="2972590"/>
            <a:ext cx="464429" cy="402502"/>
            <a:chOff x="5481877" y="4508169"/>
            <a:chExt cx="619238" cy="536669"/>
          </a:xfrm>
        </p:grpSpPr>
        <p:sp>
          <p:nvSpPr>
            <p:cNvPr id="166" name="Oval 36"/>
            <p:cNvSpPr>
              <a:spLocks noChangeArrowheads="1"/>
            </p:cNvSpPr>
            <p:nvPr/>
          </p:nvSpPr>
          <p:spPr bwMode="auto">
            <a:xfrm>
              <a:off x="5481877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518317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04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6693401" y="2074651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670014" y="1738110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70" name="组合 169"/>
          <p:cNvGrpSpPr/>
          <p:nvPr/>
        </p:nvGrpSpPr>
        <p:grpSpPr>
          <a:xfrm flipH="1">
            <a:off x="5965173" y="1906426"/>
            <a:ext cx="672809" cy="349229"/>
            <a:chOff x="10968080" y="2834540"/>
            <a:chExt cx="1020324" cy="465639"/>
          </a:xfrm>
        </p:grpSpPr>
        <p:grpSp>
          <p:nvGrpSpPr>
            <p:cNvPr id="171" name="组合 170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75" name="直接连接符 174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73" name="直接连接符 172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椭圆 173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flipH="1" flipV="1">
            <a:off x="5924920" y="3629612"/>
            <a:ext cx="672809" cy="349230"/>
            <a:chOff x="10968080" y="2834540"/>
            <a:chExt cx="1020324" cy="465639"/>
          </a:xfrm>
        </p:grpSpPr>
        <p:grpSp>
          <p:nvGrpSpPr>
            <p:cNvPr id="178" name="组合 177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82" name="直接连接符 181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椭圆 180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sp>
        <p:nvSpPr>
          <p:cNvPr id="184" name="TextBox 183"/>
          <p:cNvSpPr txBox="1"/>
          <p:nvPr/>
        </p:nvSpPr>
        <p:spPr>
          <a:xfrm>
            <a:off x="6703054" y="3790024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6649050" y="3453483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86" name="组合 185"/>
          <p:cNvGrpSpPr/>
          <p:nvPr/>
        </p:nvGrpSpPr>
        <p:grpSpPr>
          <a:xfrm>
            <a:off x="2662587" y="1854762"/>
            <a:ext cx="765244" cy="2124085"/>
            <a:chOff x="3549319" y="3017729"/>
            <a:chExt cx="1020324" cy="2832113"/>
          </a:xfrm>
        </p:grpSpPr>
        <p:grpSp>
          <p:nvGrpSpPr>
            <p:cNvPr id="187" name="组合 186"/>
            <p:cNvGrpSpPr/>
            <p:nvPr/>
          </p:nvGrpSpPr>
          <p:grpSpPr>
            <a:xfrm flipH="1" flipV="1">
              <a:off x="3549321" y="3246065"/>
              <a:ext cx="1020322" cy="129707"/>
              <a:chOff x="3407502" y="4686698"/>
              <a:chExt cx="1055154" cy="60148"/>
            </a:xfrm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3549319" y="3017729"/>
              <a:ext cx="45720" cy="465639"/>
              <a:chOff x="3034140" y="2463978"/>
              <a:chExt cx="45720" cy="465639"/>
            </a:xfrm>
          </p:grpSpPr>
          <p:cxnSp>
            <p:nvCxnSpPr>
              <p:cNvPr id="196" name="直接连接符 195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椭圆 196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rgbClr val="00A4A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 flipV="1">
              <a:off x="3572178" y="5384202"/>
              <a:ext cx="994721" cy="465640"/>
              <a:chOff x="10968080" y="2834540"/>
              <a:chExt cx="1020324" cy="465639"/>
            </a:xfrm>
          </p:grpSpPr>
          <p:grpSp>
            <p:nvGrpSpPr>
              <p:cNvPr id="190" name="组合 189"/>
              <p:cNvGrpSpPr/>
              <p:nvPr/>
            </p:nvGrpSpPr>
            <p:grpSpPr>
              <a:xfrm flipH="1" flipV="1">
                <a:off x="10968082" y="3062876"/>
                <a:ext cx="1020322" cy="129707"/>
                <a:chOff x="3407502" y="4686698"/>
                <a:chExt cx="1055154" cy="60148"/>
              </a:xfrm>
            </p:grpSpPr>
            <p:cxnSp>
              <p:nvCxnSpPr>
                <p:cNvPr id="194" name="直接连接符 193"/>
                <p:cNvCxnSpPr/>
                <p:nvPr/>
              </p:nvCxnSpPr>
              <p:spPr>
                <a:xfrm>
                  <a:off x="3407502" y="4686698"/>
                  <a:ext cx="140752" cy="60148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/>
                <p:nvPr/>
              </p:nvCxnSpPr>
              <p:spPr>
                <a:xfrm>
                  <a:off x="3548256" y="4746846"/>
                  <a:ext cx="9144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组合 190"/>
              <p:cNvGrpSpPr/>
              <p:nvPr/>
            </p:nvGrpSpPr>
            <p:grpSpPr>
              <a:xfrm>
                <a:off x="10968080" y="2834540"/>
                <a:ext cx="45720" cy="465639"/>
                <a:chOff x="3034140" y="2463978"/>
                <a:chExt cx="45720" cy="465639"/>
              </a:xfrm>
            </p:grpSpPr>
            <p:cxnSp>
              <p:nvCxnSpPr>
                <p:cNvPr id="192" name="直接连接符 191"/>
                <p:cNvCxnSpPr/>
                <p:nvPr/>
              </p:nvCxnSpPr>
              <p:spPr>
                <a:xfrm>
                  <a:off x="3058867" y="2463978"/>
                  <a:ext cx="0" cy="465639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椭圆 192"/>
                <p:cNvSpPr/>
                <p:nvPr/>
              </p:nvSpPr>
              <p:spPr>
                <a:xfrm>
                  <a:off x="3034140" y="2666319"/>
                  <a:ext cx="45720" cy="45720"/>
                </a:xfrm>
                <a:prstGeom prst="ellipse">
                  <a:avLst/>
                </a:prstGeom>
                <a:solidFill>
                  <a:srgbClr val="00CC66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</p:grpSp>
      </p:grpSp>
      <p:grpSp>
        <p:nvGrpSpPr>
          <p:cNvPr id="200" name="组合 199"/>
          <p:cNvGrpSpPr/>
          <p:nvPr/>
        </p:nvGrpSpPr>
        <p:grpSpPr>
          <a:xfrm>
            <a:off x="940550" y="1653648"/>
            <a:ext cx="1674186" cy="2589241"/>
            <a:chOff x="1253273" y="2749583"/>
            <a:chExt cx="2232248" cy="3452321"/>
          </a:xfrm>
        </p:grpSpPr>
        <p:sp>
          <p:nvSpPr>
            <p:cNvPr id="201" name="TextBox 200"/>
            <p:cNvSpPr txBox="1"/>
            <p:nvPr/>
          </p:nvSpPr>
          <p:spPr>
            <a:xfrm>
              <a:off x="1253273" y="3197136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50424" y="2749583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253273" y="5598661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50424" y="5151108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" name="矩形 204"/>
          <p:cNvSpPr/>
          <p:nvPr/>
        </p:nvSpPr>
        <p:spPr>
          <a:xfrm>
            <a:off x="4553211" y="2768215"/>
            <a:ext cx="232213" cy="18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75" name="矩形 74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6" name="矩形 75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90568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68" grpId="0"/>
      <p:bldP spid="169" grpId="0"/>
      <p:bldP spid="184" grpId="0"/>
      <p:bldP spid="185" grpId="0"/>
      <p:bldP spid="2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1557432" y="174652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1557432" y="2096945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1557432" y="243911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1557432" y="2789537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1557432" y="3139954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557432" y="3490372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1557432" y="3800233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1557432" y="4150651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5" name="TextBox 54"/>
          <p:cNvSpPr txBox="1"/>
          <p:nvPr/>
        </p:nvSpPr>
        <p:spPr>
          <a:xfrm>
            <a:off x="1352749" y="4005834"/>
            <a:ext cx="159769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69224" y="3657774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69224" y="330971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200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69224" y="2961648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69224" y="2613585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400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69224" y="2265523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69224" y="191746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600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69224" y="1569399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700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18311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27283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669234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574087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88189" y="2490717"/>
            <a:ext cx="236399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88191" y="2223500"/>
            <a:ext cx="1026926" cy="259686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83568" y="3061563"/>
            <a:ext cx="1588044" cy="376600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123,4567873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10000" y="3954166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7897225" y="3086755"/>
            <a:ext cx="136352" cy="28745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3" name="Freeform 36"/>
          <p:cNvSpPr>
            <a:spLocks noEditPoints="1"/>
          </p:cNvSpPr>
          <p:nvPr/>
        </p:nvSpPr>
        <p:spPr bwMode="auto">
          <a:xfrm>
            <a:off x="7706461" y="3086754"/>
            <a:ext cx="113312" cy="286317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6272487" y="3954164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1703188" y="2860517"/>
            <a:ext cx="694134" cy="1287066"/>
          </a:xfrm>
          <a:custGeom>
            <a:avLst/>
            <a:gdLst>
              <a:gd name="T0" fmla="*/ 0 w 2566"/>
              <a:gd name="T1" fmla="*/ 4761 h 4761"/>
              <a:gd name="T2" fmla="*/ 1296 w 2566"/>
              <a:gd name="T3" fmla="*/ 0 h 4761"/>
              <a:gd name="T4" fmla="*/ 2566 w 2566"/>
              <a:gd name="T5" fmla="*/ 4761 h 4761"/>
              <a:gd name="T6" fmla="*/ 0 w 2566"/>
              <a:gd name="T7" fmla="*/ 4761 h 4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6" h="4761">
                <a:moveTo>
                  <a:pt x="0" y="4761"/>
                </a:moveTo>
                <a:lnTo>
                  <a:pt x="1296" y="0"/>
                </a:lnTo>
                <a:lnTo>
                  <a:pt x="2566" y="4761"/>
                </a:lnTo>
                <a:lnTo>
                  <a:pt x="0" y="4761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7" name="Freeform 10"/>
          <p:cNvSpPr>
            <a:spLocks/>
          </p:cNvSpPr>
          <p:nvPr/>
        </p:nvSpPr>
        <p:spPr bwMode="auto">
          <a:xfrm>
            <a:off x="2590202" y="2394983"/>
            <a:ext cx="794147" cy="1752600"/>
          </a:xfrm>
          <a:custGeom>
            <a:avLst/>
            <a:gdLst>
              <a:gd name="T0" fmla="*/ 0 w 2937"/>
              <a:gd name="T1" fmla="*/ 6482 h 6482"/>
              <a:gd name="T2" fmla="*/ 1455 w 2937"/>
              <a:gd name="T3" fmla="*/ 0 h 6482"/>
              <a:gd name="T4" fmla="*/ 2937 w 2937"/>
              <a:gd name="T5" fmla="*/ 6482 h 6482"/>
              <a:gd name="T6" fmla="*/ 0 w 2937"/>
              <a:gd name="T7" fmla="*/ 6482 h 6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7" h="6482">
                <a:moveTo>
                  <a:pt x="0" y="6482"/>
                </a:moveTo>
                <a:lnTo>
                  <a:pt x="1455" y="0"/>
                </a:lnTo>
                <a:lnTo>
                  <a:pt x="2937" y="6482"/>
                </a:lnTo>
                <a:lnTo>
                  <a:pt x="0" y="6482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2" name="Freeform 14"/>
          <p:cNvSpPr>
            <a:spLocks/>
          </p:cNvSpPr>
          <p:nvPr/>
        </p:nvSpPr>
        <p:spPr bwMode="auto">
          <a:xfrm>
            <a:off x="3470075" y="3099838"/>
            <a:ext cx="708422" cy="1051322"/>
          </a:xfrm>
          <a:custGeom>
            <a:avLst/>
            <a:gdLst>
              <a:gd name="T0" fmla="*/ 0 w 2619"/>
              <a:gd name="T1" fmla="*/ 3889 h 3889"/>
              <a:gd name="T2" fmla="*/ 1297 w 2619"/>
              <a:gd name="T3" fmla="*/ 0 h 3889"/>
              <a:gd name="T4" fmla="*/ 2619 w 2619"/>
              <a:gd name="T5" fmla="*/ 3889 h 3889"/>
              <a:gd name="T6" fmla="*/ 0 w 2619"/>
              <a:gd name="T7" fmla="*/ 3889 h 3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9" h="3889">
                <a:moveTo>
                  <a:pt x="0" y="3889"/>
                </a:moveTo>
                <a:lnTo>
                  <a:pt x="1297" y="0"/>
                </a:lnTo>
                <a:lnTo>
                  <a:pt x="2619" y="3889"/>
                </a:lnTo>
                <a:lnTo>
                  <a:pt x="0" y="3889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>
            <a:off x="4314231" y="1909209"/>
            <a:ext cx="844153" cy="2238375"/>
          </a:xfrm>
          <a:custGeom>
            <a:avLst/>
            <a:gdLst>
              <a:gd name="T0" fmla="*/ 0 w 3122"/>
              <a:gd name="T1" fmla="*/ 8280 h 8280"/>
              <a:gd name="T2" fmla="*/ 1561 w 3122"/>
              <a:gd name="T3" fmla="*/ 0 h 8280"/>
              <a:gd name="T4" fmla="*/ 3122 w 3122"/>
              <a:gd name="T5" fmla="*/ 8280 h 8280"/>
              <a:gd name="T6" fmla="*/ 0 w 3122"/>
              <a:gd name="T7" fmla="*/ 8280 h 8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2" h="8280">
                <a:moveTo>
                  <a:pt x="0" y="8280"/>
                </a:moveTo>
                <a:lnTo>
                  <a:pt x="1561" y="0"/>
                </a:lnTo>
                <a:lnTo>
                  <a:pt x="3122" y="8280"/>
                </a:lnTo>
                <a:lnTo>
                  <a:pt x="0" y="8280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2" name="TextBox 101"/>
          <p:cNvSpPr txBox="1"/>
          <p:nvPr/>
        </p:nvSpPr>
        <p:spPr>
          <a:xfrm>
            <a:off x="6510000" y="3667225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9" name="Freeform 38"/>
          <p:cNvSpPr>
            <a:spLocks noEditPoints="1"/>
          </p:cNvSpPr>
          <p:nvPr/>
        </p:nvSpPr>
        <p:spPr bwMode="auto">
          <a:xfrm>
            <a:off x="6272487" y="3667223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4" name="组合 3"/>
          <p:cNvGrpSpPr/>
          <p:nvPr/>
        </p:nvGrpSpPr>
        <p:grpSpPr>
          <a:xfrm>
            <a:off x="1685548" y="1792312"/>
            <a:ext cx="2960794" cy="1349735"/>
            <a:chOff x="2246603" y="2389748"/>
            <a:chExt cx="3947725" cy="1799647"/>
          </a:xfrm>
        </p:grpSpPr>
        <p:cxnSp>
          <p:nvCxnSpPr>
            <p:cNvPr id="117" name="直接连接符 116"/>
            <p:cNvCxnSpPr/>
            <p:nvPr/>
          </p:nvCxnSpPr>
          <p:spPr>
            <a:xfrm flipH="1" flipV="1">
              <a:off x="2848256" y="3020698"/>
              <a:ext cx="1086710" cy="4315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2246603" y="2389748"/>
              <a:ext cx="3947725" cy="1799647"/>
              <a:chOff x="2246603" y="2389748"/>
              <a:chExt cx="3947725" cy="1799647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V="1">
                <a:off x="2270123" y="3020697"/>
                <a:ext cx="578132" cy="116869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3934966" y="2545612"/>
                <a:ext cx="560320" cy="51823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 flipH="1" flipV="1">
                <a:off x="4495286" y="2545612"/>
                <a:ext cx="717903" cy="736402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flipH="1">
                <a:off x="5213187" y="2420888"/>
                <a:ext cx="947901" cy="858229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4472911" y="250261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182047" y="3220575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6122328" y="2389748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97100" y="301304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817116" y="297871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46603" y="4115672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sp>
        <p:nvSpPr>
          <p:cNvPr id="92" name="矩形 91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3" name="矩形 9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4" name="矩形 9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84603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2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 animBg="1"/>
      <p:bldP spid="73" grpId="0" animBg="1"/>
      <p:bldP spid="74" grpId="0" animBg="1"/>
      <p:bldP spid="76" grpId="0" animBg="1"/>
      <p:bldP spid="77" grpId="0" animBg="1"/>
      <p:bldP spid="82" grpId="0" animBg="1"/>
      <p:bldP spid="83" grpId="0" animBg="1"/>
      <p:bldP spid="102" grpId="0"/>
      <p:bldP spid="10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035" y="0"/>
            <a:ext cx="3012965" cy="203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45508"/>
            <a:ext cx="9144000" cy="2197992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0" y="1881701"/>
            <a:ext cx="747810" cy="89752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967589" y="1962148"/>
            <a:ext cx="571574" cy="718971"/>
          </a:xfrm>
          <a:custGeom>
            <a:avLst/>
            <a:gdLst>
              <a:gd name="T0" fmla="*/ 734716 w 1173"/>
              <a:gd name="T1" fmla="*/ 348495 h 1472"/>
              <a:gd name="T2" fmla="*/ 711330 w 1173"/>
              <a:gd name="T3" fmla="*/ 30615 h 1472"/>
              <a:gd name="T4" fmla="*/ 693141 w 1173"/>
              <a:gd name="T5" fmla="*/ 35175 h 1472"/>
              <a:gd name="T6" fmla="*/ 651565 w 1173"/>
              <a:gd name="T7" fmla="*/ 44295 h 1472"/>
              <a:gd name="T8" fmla="*/ 596997 w 1173"/>
              <a:gd name="T9" fmla="*/ 35175 h 1472"/>
              <a:gd name="T10" fmla="*/ 408609 w 1173"/>
              <a:gd name="T11" fmla="*/ 3257 h 1472"/>
              <a:gd name="T12" fmla="*/ 0 w 1173"/>
              <a:gd name="T13" fmla="*/ 500270 h 1472"/>
              <a:gd name="T14" fmla="*/ 417703 w 1173"/>
              <a:gd name="T15" fmla="*/ 955593 h 1472"/>
              <a:gd name="T16" fmla="*/ 762000 w 1173"/>
              <a:gd name="T17" fmla="*/ 707412 h 1472"/>
              <a:gd name="T18" fmla="*/ 706783 w 1173"/>
              <a:gd name="T19" fmla="*/ 674843 h 1472"/>
              <a:gd name="T20" fmla="*/ 449535 w 1173"/>
              <a:gd name="T21" fmla="*/ 891757 h 1472"/>
              <a:gd name="T22" fmla="*/ 188389 w 1173"/>
              <a:gd name="T23" fmla="*/ 472260 h 1472"/>
              <a:gd name="T24" fmla="*/ 417703 w 1173"/>
              <a:gd name="T25" fmla="*/ 67745 h 1472"/>
              <a:gd name="T26" fmla="*/ 679499 w 1173"/>
              <a:gd name="T27" fmla="*/ 371294 h 1472"/>
              <a:gd name="T28" fmla="*/ 734716 w 1173"/>
              <a:gd name="T29" fmla="*/ 348495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1679675" y="2497111"/>
            <a:ext cx="1068129" cy="217834"/>
          </a:xfrm>
          <a:custGeom>
            <a:avLst/>
            <a:gdLst>
              <a:gd name="T0" fmla="*/ 31788 w 2195"/>
              <a:gd name="T1" fmla="*/ 181488 h 445"/>
              <a:gd name="T2" fmla="*/ 163483 w 2195"/>
              <a:gd name="T3" fmla="*/ 180183 h 445"/>
              <a:gd name="T4" fmla="*/ 98609 w 2195"/>
              <a:gd name="T5" fmla="*/ 289206 h 445"/>
              <a:gd name="T6" fmla="*/ 101204 w 2195"/>
              <a:gd name="T7" fmla="*/ 68548 h 445"/>
              <a:gd name="T8" fmla="*/ 98609 w 2195"/>
              <a:gd name="T9" fmla="*/ 289206 h 445"/>
              <a:gd name="T10" fmla="*/ 431413 w 2195"/>
              <a:gd name="T11" fmla="*/ 283331 h 445"/>
              <a:gd name="T12" fmla="*/ 400922 w 2195"/>
              <a:gd name="T13" fmla="*/ 152764 h 445"/>
              <a:gd name="T14" fmla="*/ 289339 w 2195"/>
              <a:gd name="T15" fmla="*/ 154069 h 445"/>
              <a:gd name="T16" fmla="*/ 259496 w 2195"/>
              <a:gd name="T17" fmla="*/ 284636 h 445"/>
              <a:gd name="T18" fmla="*/ 289339 w 2195"/>
              <a:gd name="T19" fmla="*/ 72465 h 445"/>
              <a:gd name="T20" fmla="*/ 358754 w 2195"/>
              <a:gd name="T21" fmla="*/ 66589 h 445"/>
              <a:gd name="T22" fmla="*/ 581921 w 2195"/>
              <a:gd name="T23" fmla="*/ 265704 h 445"/>
              <a:gd name="T24" fmla="*/ 555971 w 2195"/>
              <a:gd name="T25" fmla="*/ 287901 h 445"/>
              <a:gd name="T26" fmla="*/ 512506 w 2195"/>
              <a:gd name="T27" fmla="*/ 98578 h 445"/>
              <a:gd name="T28" fmla="*/ 483312 w 2195"/>
              <a:gd name="T29" fmla="*/ 72465 h 445"/>
              <a:gd name="T30" fmla="*/ 512506 w 2195"/>
              <a:gd name="T31" fmla="*/ 15668 h 445"/>
              <a:gd name="T32" fmla="*/ 542996 w 2195"/>
              <a:gd name="T33" fmla="*/ 72465 h 445"/>
              <a:gd name="T34" fmla="*/ 581921 w 2195"/>
              <a:gd name="T35" fmla="*/ 98578 h 445"/>
              <a:gd name="T36" fmla="*/ 542996 w 2195"/>
              <a:gd name="T37" fmla="*/ 241549 h 445"/>
              <a:gd name="T38" fmla="*/ 581921 w 2195"/>
              <a:gd name="T39" fmla="*/ 265704 h 445"/>
              <a:gd name="T40" fmla="*/ 787572 w 2195"/>
              <a:gd name="T41" fmla="*/ 162556 h 445"/>
              <a:gd name="T42" fmla="*/ 661716 w 2195"/>
              <a:gd name="T43" fmla="*/ 162556 h 445"/>
              <a:gd name="T44" fmla="*/ 819360 w 2195"/>
              <a:gd name="T45" fmla="*/ 226534 h 445"/>
              <a:gd name="T46" fmla="*/ 626684 w 2195"/>
              <a:gd name="T47" fmla="*/ 181488 h 445"/>
              <a:gd name="T48" fmla="*/ 820658 w 2195"/>
              <a:gd name="T49" fmla="*/ 181488 h 445"/>
              <a:gd name="T50" fmla="*/ 660419 w 2195"/>
              <a:gd name="T51" fmla="*/ 188670 h 445"/>
              <a:gd name="T52" fmla="*/ 787572 w 2195"/>
              <a:gd name="T53" fmla="*/ 218047 h 445"/>
              <a:gd name="T54" fmla="*/ 1054853 w 2195"/>
              <a:gd name="T55" fmla="*/ 283331 h 445"/>
              <a:gd name="T56" fmla="*/ 1025011 w 2195"/>
              <a:gd name="T57" fmla="*/ 152764 h 445"/>
              <a:gd name="T58" fmla="*/ 913428 w 2195"/>
              <a:gd name="T59" fmla="*/ 154069 h 445"/>
              <a:gd name="T60" fmla="*/ 882937 w 2195"/>
              <a:gd name="T61" fmla="*/ 284636 h 445"/>
              <a:gd name="T62" fmla="*/ 913428 w 2195"/>
              <a:gd name="T63" fmla="*/ 72465 h 445"/>
              <a:gd name="T64" fmla="*/ 982843 w 2195"/>
              <a:gd name="T65" fmla="*/ 66589 h 445"/>
              <a:gd name="T66" fmla="*/ 1206010 w 2195"/>
              <a:gd name="T67" fmla="*/ 265704 h 445"/>
              <a:gd name="T68" fmla="*/ 1179412 w 2195"/>
              <a:gd name="T69" fmla="*/ 287901 h 445"/>
              <a:gd name="T70" fmla="*/ 1136595 w 2195"/>
              <a:gd name="T71" fmla="*/ 98578 h 445"/>
              <a:gd name="T72" fmla="*/ 1107401 w 2195"/>
              <a:gd name="T73" fmla="*/ 72465 h 445"/>
              <a:gd name="T74" fmla="*/ 1136595 w 2195"/>
              <a:gd name="T75" fmla="*/ 15668 h 445"/>
              <a:gd name="T76" fmla="*/ 1166437 w 2195"/>
              <a:gd name="T77" fmla="*/ 72465 h 445"/>
              <a:gd name="T78" fmla="*/ 1206010 w 2195"/>
              <a:gd name="T79" fmla="*/ 98578 h 445"/>
              <a:gd name="T80" fmla="*/ 1166437 w 2195"/>
              <a:gd name="T81" fmla="*/ 241549 h 445"/>
              <a:gd name="T82" fmla="*/ 1206010 w 2195"/>
              <a:gd name="T83" fmla="*/ 265704 h 445"/>
              <a:gd name="T84" fmla="*/ 1414256 w 2195"/>
              <a:gd name="T85" fmla="*/ 123386 h 445"/>
              <a:gd name="T86" fmla="*/ 1256612 w 2195"/>
              <a:gd name="T87" fmla="*/ 126650 h 445"/>
              <a:gd name="T88" fmla="*/ 1390901 w 2195"/>
              <a:gd name="T89" fmla="*/ 229798 h 445"/>
              <a:gd name="T90" fmla="*/ 1278020 w 2195"/>
              <a:gd name="T91" fmla="*/ 218047 h 445"/>
              <a:gd name="T92" fmla="*/ 1337704 w 2195"/>
              <a:gd name="T93" fmla="*/ 289206 h 445"/>
              <a:gd name="T94" fmla="*/ 1346138 w 2195"/>
              <a:gd name="T95" fmla="*/ 164515 h 445"/>
              <a:gd name="T96" fmla="*/ 1334461 w 2195"/>
              <a:gd name="T97" fmla="*/ 94661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1743977" y="1947170"/>
            <a:ext cx="1026452" cy="482091"/>
          </a:xfrm>
          <a:custGeom>
            <a:avLst/>
            <a:gdLst>
              <a:gd name="T0" fmla="*/ 495722 w 2109"/>
              <a:gd name="T1" fmla="*/ 0 h 986"/>
              <a:gd name="T2" fmla="*/ 438623 w 2109"/>
              <a:gd name="T3" fmla="*/ 642937 h 986"/>
              <a:gd name="T4" fmla="*/ 54503 w 2109"/>
              <a:gd name="T5" fmla="*/ 588163 h 986"/>
              <a:gd name="T6" fmla="*/ 0 w 2109"/>
              <a:gd name="T7" fmla="*/ 642937 h 986"/>
              <a:gd name="T8" fmla="*/ 54503 w 2109"/>
              <a:gd name="T9" fmla="*/ 52165 h 986"/>
              <a:gd name="T10" fmla="*/ 438623 w 2109"/>
              <a:gd name="T11" fmla="*/ 181926 h 986"/>
              <a:gd name="T12" fmla="*/ 54503 w 2109"/>
              <a:gd name="T13" fmla="*/ 52165 h 986"/>
              <a:gd name="T14" fmla="*/ 54503 w 2109"/>
              <a:gd name="T15" fmla="*/ 541867 h 986"/>
              <a:gd name="T16" fmla="*/ 438623 w 2109"/>
              <a:gd name="T17" fmla="*/ 409497 h 986"/>
              <a:gd name="T18" fmla="*/ 54503 w 2109"/>
              <a:gd name="T19" fmla="*/ 230831 h 986"/>
              <a:gd name="T20" fmla="*/ 438623 w 2109"/>
              <a:gd name="T21" fmla="*/ 363201 h 986"/>
              <a:gd name="T22" fmla="*/ 54503 w 2109"/>
              <a:gd name="T23" fmla="*/ 230831 h 986"/>
              <a:gd name="T24" fmla="*/ 1311326 w 2109"/>
              <a:gd name="T25" fmla="*/ 360592 h 986"/>
              <a:gd name="T26" fmla="*/ 1162091 w 2109"/>
              <a:gd name="T27" fmla="*/ 452534 h 986"/>
              <a:gd name="T28" fmla="*/ 1331441 w 2109"/>
              <a:gd name="T29" fmla="*/ 596640 h 986"/>
              <a:gd name="T30" fmla="*/ 1050488 w 2109"/>
              <a:gd name="T31" fmla="*/ 533390 h 986"/>
              <a:gd name="T32" fmla="*/ 869459 w 2109"/>
              <a:gd name="T33" fmla="*/ 634460 h 986"/>
              <a:gd name="T34" fmla="*/ 946672 w 2109"/>
              <a:gd name="T35" fmla="*/ 579687 h 986"/>
              <a:gd name="T36" fmla="*/ 998580 w 2109"/>
              <a:gd name="T37" fmla="*/ 291473 h 986"/>
              <a:gd name="T38" fmla="*/ 685835 w 2109"/>
              <a:gd name="T39" fmla="*/ 245177 h 986"/>
              <a:gd name="T40" fmla="*/ 1199724 w 2109"/>
              <a:gd name="T41" fmla="*/ 170189 h 986"/>
              <a:gd name="T42" fmla="*/ 772132 w 2109"/>
              <a:gd name="T43" fmla="*/ 123893 h 986"/>
              <a:gd name="T44" fmla="*/ 1199724 w 2109"/>
              <a:gd name="T45" fmla="*/ 48905 h 986"/>
              <a:gd name="T46" fmla="*/ 760452 w 2109"/>
              <a:gd name="T47" fmla="*/ 3260 h 986"/>
              <a:gd name="T48" fmla="*/ 1253579 w 2109"/>
              <a:gd name="T49" fmla="*/ 245177 h 986"/>
              <a:gd name="T50" fmla="*/ 1363234 w 2109"/>
              <a:gd name="T51" fmla="*/ 291473 h 986"/>
              <a:gd name="T52" fmla="*/ 1050488 w 2109"/>
              <a:gd name="T53" fmla="*/ 314296 h 986"/>
              <a:gd name="T54" fmla="*/ 1273693 w 2109"/>
              <a:gd name="T55" fmla="*/ 314296 h 986"/>
              <a:gd name="T56" fmla="*/ 970031 w 2109"/>
              <a:gd name="T57" fmla="*/ 421235 h 986"/>
              <a:gd name="T58" fmla="*/ 697514 w 2109"/>
              <a:gd name="T59" fmla="*/ 579687 h 986"/>
              <a:gd name="T60" fmla="*/ 772132 w 2109"/>
              <a:gd name="T61" fmla="*/ 308427 h 986"/>
              <a:gd name="T62" fmla="*/ 907093 w 2109"/>
              <a:gd name="T63" fmla="*/ 397760 h 986"/>
              <a:gd name="T64" fmla="*/ 789002 w 2109"/>
              <a:gd name="T65" fmla="*/ 383415 h 986"/>
              <a:gd name="T66" fmla="*/ 772132 w 2109"/>
              <a:gd name="T67" fmla="*/ 308427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3121387" y="790151"/>
            <a:ext cx="92011" cy="2759726"/>
          </a:xfrm>
          <a:custGeom>
            <a:avLst/>
            <a:gdLst>
              <a:gd name="T0" fmla="*/ 0 w 153"/>
              <a:gd name="T1" fmla="*/ 0 h 6522"/>
              <a:gd name="T2" fmla="*/ 46203 w 153"/>
              <a:gd name="T3" fmla="*/ 0 h 6522"/>
              <a:gd name="T4" fmla="*/ 46203 w 153"/>
              <a:gd name="T5" fmla="*/ 5040312 h 6522"/>
              <a:gd name="T6" fmla="*/ 0 w 153"/>
              <a:gd name="T7" fmla="*/ 5040312 h 6522"/>
              <a:gd name="T8" fmla="*/ 0 w 153"/>
              <a:gd name="T9" fmla="*/ 0 h 6522"/>
              <a:gd name="T10" fmla="*/ 99224 w 153"/>
              <a:gd name="T11" fmla="*/ 0 h 6522"/>
              <a:gd name="T12" fmla="*/ 115887 w 153"/>
              <a:gd name="T13" fmla="*/ 0 h 6522"/>
              <a:gd name="T14" fmla="*/ 115887 w 153"/>
              <a:gd name="T15" fmla="*/ 5040312 h 6522"/>
              <a:gd name="T16" fmla="*/ 99224 w 153"/>
              <a:gd name="T17" fmla="*/ 5040312 h 6522"/>
              <a:gd name="T18" fmla="*/ 99224 w 153"/>
              <a:gd name="T19" fmla="*/ 0 h 652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" h="6522">
                <a:moveTo>
                  <a:pt x="0" y="0"/>
                </a:moveTo>
                <a:lnTo>
                  <a:pt x="61" y="0"/>
                </a:lnTo>
                <a:lnTo>
                  <a:pt x="61" y="6522"/>
                </a:lnTo>
                <a:lnTo>
                  <a:pt x="0" y="6522"/>
                </a:lnTo>
                <a:lnTo>
                  <a:pt x="0" y="0"/>
                </a:lnTo>
                <a:close/>
                <a:moveTo>
                  <a:pt x="131" y="0"/>
                </a:moveTo>
                <a:lnTo>
                  <a:pt x="153" y="0"/>
                </a:lnTo>
                <a:lnTo>
                  <a:pt x="153" y="6522"/>
                </a:lnTo>
                <a:lnTo>
                  <a:pt x="131" y="6522"/>
                </a:lnTo>
                <a:lnTo>
                  <a:pt x="13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3586981" y="2017926"/>
            <a:ext cx="4512870" cy="511156"/>
          </a:xfrm>
          <a:custGeom>
            <a:avLst/>
            <a:gdLst>
              <a:gd name="T0" fmla="*/ 64938 w 6425"/>
              <a:gd name="T1" fmla="*/ 0 h 911"/>
              <a:gd name="T2" fmla="*/ 4420639 w 6425"/>
              <a:gd name="T3" fmla="*/ 0 h 911"/>
              <a:gd name="T4" fmla="*/ 4486275 w 6425"/>
              <a:gd name="T5" fmla="*/ 65148 h 911"/>
              <a:gd name="T6" fmla="*/ 4486275 w 6425"/>
              <a:gd name="T7" fmla="*/ 573027 h 911"/>
              <a:gd name="T8" fmla="*/ 4420639 w 6425"/>
              <a:gd name="T9" fmla="*/ 638175 h 911"/>
              <a:gd name="T10" fmla="*/ 64938 w 6425"/>
              <a:gd name="T11" fmla="*/ 638175 h 911"/>
              <a:gd name="T12" fmla="*/ 0 w 6425"/>
              <a:gd name="T13" fmla="*/ 573027 h 911"/>
              <a:gd name="T14" fmla="*/ 0 w 6425"/>
              <a:gd name="T15" fmla="*/ 65148 h 911"/>
              <a:gd name="T16" fmla="*/ 64938 w 6425"/>
              <a:gd name="T17" fmla="*/ 0 h 9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425" h="911">
                <a:moveTo>
                  <a:pt x="93" y="0"/>
                </a:moveTo>
                <a:lnTo>
                  <a:pt x="6331" y="0"/>
                </a:lnTo>
                <a:cubicBezTo>
                  <a:pt x="6383" y="0"/>
                  <a:pt x="6425" y="42"/>
                  <a:pt x="6425" y="93"/>
                </a:cubicBezTo>
                <a:lnTo>
                  <a:pt x="6425" y="818"/>
                </a:lnTo>
                <a:cubicBezTo>
                  <a:pt x="6425" y="869"/>
                  <a:pt x="6383" y="911"/>
                  <a:pt x="6331" y="911"/>
                </a:cubicBezTo>
                <a:lnTo>
                  <a:pt x="93" y="911"/>
                </a:lnTo>
                <a:cubicBezTo>
                  <a:pt x="42" y="911"/>
                  <a:pt x="0" y="869"/>
                  <a:pt x="0" y="818"/>
                </a:cubicBezTo>
                <a:lnTo>
                  <a:pt x="0" y="93"/>
                </a:lnTo>
                <a:cubicBezTo>
                  <a:pt x="0" y="42"/>
                  <a:pt x="42" y="0"/>
                  <a:pt x="9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68571" tIns="34285" rIns="68571" bIns="34285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16" name="组合 58"/>
          <p:cNvGrpSpPr>
            <a:grpSpLocks/>
          </p:cNvGrpSpPr>
          <p:nvPr/>
        </p:nvGrpSpPr>
        <p:grpSpPr bwMode="auto">
          <a:xfrm>
            <a:off x="3664380" y="2059588"/>
            <a:ext cx="377478" cy="415498"/>
            <a:chOff x="0" y="0"/>
            <a:chExt cx="588963" cy="648258"/>
          </a:xfrm>
        </p:grpSpPr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0" y="27890"/>
              <a:ext cx="588963" cy="590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100" kern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59482" y="0"/>
              <a:ext cx="500721" cy="6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100" b="1" kern="0" dirty="0" smtClean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21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5" name="TextBox 91"/>
          <p:cNvSpPr txBox="1">
            <a:spLocks noChangeArrowheads="1"/>
          </p:cNvSpPr>
          <p:nvPr/>
        </p:nvSpPr>
        <p:spPr bwMode="auto">
          <a:xfrm>
            <a:off x="4073492" y="2002492"/>
            <a:ext cx="4069901" cy="5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91136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35" grpId="0" autoUpdateAnimBg="0"/>
    </p:bldLst>
  </p:timing>
</p:sld>
</file>

<file path=ppt/theme/theme1.xml><?xml version="1.0" encoding="utf-8"?>
<a:theme xmlns:a="http://schemas.openxmlformats.org/drawingml/2006/main" name="第一PPT，www.1ppt.com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2415</Words>
  <Application>Microsoft Office PowerPoint</Application>
  <PresentationFormat>全屏显示(16:9)</PresentationFormat>
  <Paragraphs>322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工商银行</dc:title>
  <dc:creator>第一PPT</dc:creator>
  <cp:keywords>www.1ppt.com</cp:keywords>
  <cp:lastModifiedBy>Windows User</cp:lastModifiedBy>
  <cp:revision>4</cp:revision>
  <dcterms:created xsi:type="dcterms:W3CDTF">2016-12-19T14:49:30Z</dcterms:created>
  <dcterms:modified xsi:type="dcterms:W3CDTF">2018-11-29T09:30:46Z</dcterms:modified>
</cp:coreProperties>
</file>