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31"/>
  </p:notesMasterIdLst>
  <p:sldIdLst>
    <p:sldId id="256" r:id="rId3"/>
    <p:sldId id="257" r:id="rId4"/>
    <p:sldId id="278" r:id="rId5"/>
    <p:sldId id="260" r:id="rId6"/>
    <p:sldId id="270" r:id="rId7"/>
    <p:sldId id="263" r:id="rId8"/>
    <p:sldId id="264" r:id="rId9"/>
    <p:sldId id="277" r:id="rId10"/>
    <p:sldId id="279" r:id="rId11"/>
    <p:sldId id="265" r:id="rId12"/>
    <p:sldId id="266" r:id="rId13"/>
    <p:sldId id="261" r:id="rId14"/>
    <p:sldId id="268" r:id="rId15"/>
    <p:sldId id="269" r:id="rId16"/>
    <p:sldId id="280" r:id="rId17"/>
    <p:sldId id="258" r:id="rId18"/>
    <p:sldId id="273" r:id="rId19"/>
    <p:sldId id="274" r:id="rId20"/>
    <p:sldId id="275" r:id="rId21"/>
    <p:sldId id="276" r:id="rId22"/>
    <p:sldId id="281" r:id="rId23"/>
    <p:sldId id="259" r:id="rId24"/>
    <p:sldId id="262" r:id="rId25"/>
    <p:sldId id="267" r:id="rId26"/>
    <p:sldId id="271" r:id="rId27"/>
    <p:sldId id="272"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0070C0"/>
            </a:solidFill>
            <a:ln w="15875">
              <a:gradFill flip="none" rotWithShape="1">
                <a:gsLst>
                  <a:gs pos="100000">
                    <a:schemeClr val="bg1"/>
                  </a:gs>
                  <a:gs pos="0">
                    <a:schemeClr val="bg1">
                      <a:lumMod val="75000"/>
                    </a:schemeClr>
                  </a:gs>
                </a:gsLst>
                <a:lin ang="2700000" scaled="1"/>
                <a:tileRect/>
              </a:grad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E8B4-4F4E-B787-F1B6F9BAEE2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E8B4-4F4E-B787-F1B6F9BAEE23}"/>
            </c:ext>
          </c:extLst>
        </c:ser>
        <c:ser>
          <c:idx val="1"/>
          <c:order val="1"/>
          <c:tx>
            <c:strRef>
              <c:f>Sheet1!$C$1</c:f>
              <c:strCache>
                <c:ptCount val="1"/>
                <c:pt idx="0">
                  <c:v>标题 2</c:v>
                </c:pt>
              </c:strCache>
            </c:strRef>
          </c:tx>
          <c:spPr>
            <a:solidFill>
              <a:srgbClr val="00B0F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E8B4-4F4E-B787-F1B6F9BAEE23}"/>
            </c:ext>
          </c:extLst>
        </c:ser>
        <c:ser>
          <c:idx val="2"/>
          <c:order val="2"/>
          <c:tx>
            <c:strRef>
              <c:f>Sheet1!$D$1</c:f>
              <c:strCache>
                <c:ptCount val="1"/>
                <c:pt idx="0">
                  <c:v>标题 3</c:v>
                </c:pt>
              </c:strCache>
            </c:strRef>
          </c:tx>
          <c:spPr>
            <a:solidFill>
              <a:srgbClr val="01ACBE"/>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E8B4-4F4E-B787-F1B6F9BAEE23}"/>
            </c:ext>
          </c:extLst>
        </c:ser>
        <c:ser>
          <c:idx val="3"/>
          <c:order val="3"/>
          <c:tx>
            <c:strRef>
              <c:f>Sheet1!$E$1</c:f>
              <c:strCache>
                <c:ptCount val="1"/>
                <c:pt idx="0">
                  <c:v>标题4</c:v>
                </c:pt>
              </c:strCache>
            </c:strRef>
          </c:tx>
          <c:spPr>
            <a:solidFill>
              <a:srgbClr val="00206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E8B4-4F4E-B787-F1B6F9BAEE23}"/>
            </c:ext>
          </c:extLst>
        </c:ser>
        <c:dLbls>
          <c:dLblPos val="outEnd"/>
          <c:showLegendKey val="0"/>
          <c:showVal val="1"/>
          <c:showCatName val="0"/>
          <c:showSerName val="0"/>
          <c:showPercent val="0"/>
          <c:showBubbleSize val="0"/>
        </c:dLbls>
        <c:gapWidth val="219"/>
        <c:overlap val="-27"/>
        <c:axId val="160422528"/>
        <c:axId val="160436608"/>
      </c:barChart>
      <c:catAx>
        <c:axId val="160422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0436608"/>
        <c:crosses val="autoZero"/>
        <c:auto val="1"/>
        <c:lblAlgn val="ctr"/>
        <c:lblOffset val="100"/>
        <c:noMultiLvlLbl val="0"/>
      </c:catAx>
      <c:valAx>
        <c:axId val="160436608"/>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60422528"/>
        <c:crosses val="autoZero"/>
        <c:crossBetween val="between"/>
      </c:valAx>
      <c:spPr>
        <a:noFill/>
        <a:ln>
          <a:noFill/>
        </a:ln>
        <a:effectLst/>
      </c:spPr>
    </c:plotArea>
    <c:legend>
      <c:legendPos val="b"/>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时尚中黑简体" panose="01010104010101010101" pitchFamily="2" charset="-122"/>
              <a:ea typeface="时尚中黑简体" panose="0101010401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BCE6-4FEB-8BA0-2A8E66A3971B}"/>
              </c:ext>
            </c:extLst>
          </c:dPt>
          <c:dPt>
            <c:idx val="1"/>
            <c:bubble3D val="0"/>
            <c:spPr>
              <a:solidFill>
                <a:srgbClr val="0070C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BCE6-4FEB-8BA0-2A8E66A3971B}"/>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BCE6-4FEB-8BA0-2A8E66A3971B}"/>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BCE6-4FEB-8BA0-2A8E66A3971B}"/>
              </c:ext>
            </c:extLst>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BCE6-4FEB-8BA0-2A8E66A3971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xmlns:c16r2="http://schemas.microsoft.com/office/drawing/2015/06/chart">
            <c:ext xmlns:c16="http://schemas.microsoft.com/office/drawing/2014/chart" uri="{C3380CC4-5D6E-409C-BE32-E72D297353CC}">
              <c16:uniqueId val="{00000008-BCE6-4FEB-8BA0-2A8E66A3971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AF-49E5-8F35-68B05F4646F8}"/>
              </c:ext>
            </c:extLst>
          </c:dPt>
          <c:dPt>
            <c:idx val="1"/>
            <c:bubble3D val="0"/>
            <c:spPr>
              <a:solidFill>
                <a:srgbClr val="00B0F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19AF-49E5-8F35-68B05F4646F8}"/>
              </c:ext>
            </c:extLst>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19AF-49E5-8F35-68B05F4646F8}"/>
              </c:ext>
            </c:extLst>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19AF-49E5-8F35-68B05F4646F8}"/>
              </c:ext>
            </c:extLst>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9AF-49E5-8F35-68B05F4646F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19AF-49E5-8F35-68B05F4646F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E254-4014-9EA0-D6E2A6B89FC4}"/>
              </c:ext>
            </c:extLst>
          </c:dPt>
          <c:dPt>
            <c:idx val="1"/>
            <c:bubble3D val="0"/>
            <c:spPr>
              <a:solidFill>
                <a:schemeClr val="tx2">
                  <a:lumMod val="60000"/>
                  <a:lumOff val="40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E254-4014-9EA0-D6E2A6B89FC4}"/>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E254-4014-9EA0-D6E2A6B89FC4}"/>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E254-4014-9EA0-D6E2A6B89FC4}"/>
              </c:ext>
            </c:extLst>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E254-4014-9EA0-D6E2A6B89FC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xmlns:c16r2="http://schemas.microsoft.com/office/drawing/2015/06/chart">
            <c:ext xmlns:c16="http://schemas.microsoft.com/office/drawing/2014/chart" uri="{C3380CC4-5D6E-409C-BE32-E72D297353CC}">
              <c16:uniqueId val="{00000008-E254-4014-9EA0-D6E2A6B89FC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ABA7-4F0A-BFD2-A05DBD531DB8}"/>
              </c:ext>
            </c:extLst>
          </c:dPt>
          <c:dPt>
            <c:idx val="1"/>
            <c:bubble3D val="0"/>
            <c:spPr>
              <a:solidFill>
                <a:schemeClr val="accent1">
                  <a:lumMod val="75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ABA7-4F0A-BFD2-A05DBD531DB8}"/>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ABA7-4F0A-BFD2-A05DBD531DB8}"/>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ABA7-4F0A-BFD2-A05DBD531DB8}"/>
              </c:ext>
            </c:extLst>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3853758368309688"/>
                      <c:h val="0.33614230364822811"/>
                    </c:manualLayout>
                  </c15:layout>
                </c:ext>
                <c:ext xmlns:c16="http://schemas.microsoft.com/office/drawing/2014/chart" uri="{C3380CC4-5D6E-409C-BE32-E72D297353CC}">
                  <c16:uniqueId val="{00000003-ABA7-4F0A-BFD2-A05DBD531DB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xmlns:c16r2="http://schemas.microsoft.com/office/drawing/2015/06/chart">
            <c:ext xmlns:c16="http://schemas.microsoft.com/office/drawing/2014/chart" uri="{C3380CC4-5D6E-409C-BE32-E72D297353CC}">
              <c16:uniqueId val="{00000008-ABA7-4F0A-BFD2-A05DBD531DB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F3F0B-3C8F-4BED-A9C0-0AFFE44A3DF4}" type="datetimeFigureOut">
              <a:rPr lang="zh-CN" altLang="en-US" smtClean="0"/>
              <a:t>2018/11/29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FBE46B-A7B3-4EEF-A46F-ECCC0F003B55}" type="slidenum">
              <a:rPr lang="zh-CN" altLang="en-US" smtClean="0"/>
              <a:t>‹#›</a:t>
            </a:fld>
            <a:endParaRPr lang="zh-CN" altLang="en-US"/>
          </a:p>
        </p:txBody>
      </p:sp>
    </p:spTree>
    <p:extLst>
      <p:ext uri="{BB962C8B-B14F-4D97-AF65-F5344CB8AC3E}">
        <p14:creationId xmlns:p14="http://schemas.microsoft.com/office/powerpoint/2010/main" val="98314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42739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71882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64856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62952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6734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453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4515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342376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9625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72866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01013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04480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3778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0779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709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5438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64998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49464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45941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6430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38444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1303852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70294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30079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4140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2313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9492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3898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21830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3930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6515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2192000" cy="982133"/>
          </a:xfrm>
          <a:prstGeom prst="rect">
            <a:avLst/>
          </a:prstGeom>
        </p:spPr>
      </p:pic>
      <p:sp>
        <p:nvSpPr>
          <p:cNvPr id="2" name="文本框 1"/>
          <p:cNvSpPr txBox="1"/>
          <p:nvPr userDrawn="1"/>
        </p:nvSpPr>
        <p:spPr>
          <a:xfrm>
            <a:off x="220134" y="142253"/>
            <a:ext cx="4977645" cy="666786"/>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3733"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73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 name="图片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0"/>
            <a:ext cx="12192001" cy="6858000"/>
          </a:xfrm>
          <a:prstGeom prst="rect">
            <a:avLst/>
          </a:prstGeom>
        </p:spPr>
      </p:pic>
      <p:sp>
        <p:nvSpPr>
          <p:cNvPr id="3" name="矩形 2"/>
          <p:cNvSpPr/>
          <p:nvPr userDrawn="1"/>
        </p:nvSpPr>
        <p:spPr>
          <a:xfrm>
            <a:off x="220134" y="653143"/>
            <a:ext cx="11652552" cy="595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058401" y="0"/>
            <a:ext cx="2133599" cy="1485899"/>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20134" y="1"/>
            <a:ext cx="1550610" cy="975162"/>
          </a:xfrm>
          <a:prstGeom prst="rect">
            <a:avLst/>
          </a:prstGeom>
        </p:spPr>
      </p:pic>
      <p:sp>
        <p:nvSpPr>
          <p:cNvPr id="5" name="文本框 4"/>
          <p:cNvSpPr txBox="1"/>
          <p:nvPr userDrawn="1"/>
        </p:nvSpPr>
        <p:spPr>
          <a:xfrm>
            <a:off x="1965000" y="107271"/>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19532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2927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 name="组合 3"/>
          <p:cNvGrpSpPr/>
          <p:nvPr userDrawn="1"/>
        </p:nvGrpSpPr>
        <p:grpSpPr>
          <a:xfrm>
            <a:off x="4691844" y="333450"/>
            <a:ext cx="280831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492989" cy="40011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1270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5700" y="621481"/>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65902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838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3658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9419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5675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9779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92096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98277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1728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5012903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3006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1225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450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
        <p:nvSpPr>
          <p:cNvPr id="9" name="矩形 8"/>
          <p:cNvSpPr/>
          <p:nvPr userDrawn="1"/>
        </p:nvSpPr>
        <p:spPr>
          <a:xfrm>
            <a:off x="8325228" y="612632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5298312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6938167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664796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26005387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9460366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657886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30441140-0F1F-49F8-9068-C21576E77667}" type="datetimeFigureOut">
              <a:rPr lang="zh-CN" altLang="en-US" smtClean="0">
                <a:solidFill>
                  <a:prstClr val="black">
                    <a:tint val="75000"/>
                  </a:prstClr>
                </a:solidFill>
              </a:rPr>
              <a:pPr defTabSz="914377">
                <a:defRPr/>
              </a:pPr>
              <a:t>2018/11/29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4144D75-3EEF-47F2-8AA6-3B9849278475}" type="slidenum">
              <a:rPr lang="zh-CN" altLang="en-US" smtClean="0">
                <a:solidFill>
                  <a:prstClr val="black">
                    <a:tint val="75000"/>
                  </a:prstClr>
                </a:solidFill>
              </a:rPr>
              <a:pPr defTabSz="914377">
                <a:defRPr/>
              </a:pPr>
              <a:t>‹#›</a:t>
            </a:fld>
            <a:endParaRPr lang="zh-CN" altLang="en-US">
              <a:solidFill>
                <a:prstClr val="black">
                  <a:tint val="75000"/>
                </a:prstClr>
              </a:solidFill>
            </a:endParaRPr>
          </a:p>
        </p:txBody>
      </p:sp>
    </p:spTree>
    <p:extLst>
      <p:ext uri="{BB962C8B-B14F-4D97-AF65-F5344CB8AC3E}">
        <p14:creationId xmlns:p14="http://schemas.microsoft.com/office/powerpoint/2010/main" val="4196071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39734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77356" y="2237524"/>
            <a:ext cx="6860130" cy="196706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sp>
        <p:nvSpPr>
          <p:cNvPr id="10" name="圆角矩形 9"/>
          <p:cNvSpPr/>
          <p:nvPr/>
        </p:nvSpPr>
        <p:spPr>
          <a:xfrm>
            <a:off x="3418112" y="4059859"/>
            <a:ext cx="5355771" cy="566706"/>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单击添加企业名称或公司名称</a:t>
            </a:r>
            <a:r>
              <a:rPr lang="en-US" altLang="zh-CN" sz="2400" b="1" dirty="0" smtClean="0">
                <a:latin typeface="微软雅黑" panose="020B0503020204020204" pitchFamily="34" charset="-122"/>
                <a:ea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82122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Scale>
                                      <p:cBhvr>
                                        <p:cTn id="37" dur="1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500" decel="50000" fill="hold">
                                          <p:stCondLst>
                                            <p:cond delay="0"/>
                                          </p:stCondLst>
                                        </p:cTn>
                                        <p:tgtEl>
                                          <p:spTgt spid="10"/>
                                        </p:tgtEl>
                                        <p:attrNameLst>
                                          <p:attrName>ppt_x</p:attrName>
                                          <p:attrName>ppt_y</p:attrName>
                                        </p:attrNameLst>
                                      </p:cBhvr>
                                    </p:animMotion>
                                    <p:animEffect transition="in" filter="fade">
                                      <p:cBhvr>
                                        <p:cTn id="39"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1169" y="1914123"/>
            <a:ext cx="2938300" cy="670437"/>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3158" y="1914123"/>
            <a:ext cx="2938300" cy="670437"/>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1169" y="4933967"/>
            <a:ext cx="2938300" cy="66899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3158" y="4933967"/>
            <a:ext cx="2938300" cy="66899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2475"/>
            <a:ext cx="12192000" cy="1043060"/>
          </a:xfrm>
          <a:prstGeom prst="rect">
            <a:avLst/>
          </a:prstGeom>
          <a:solidFill>
            <a:schemeClr val="bg1">
              <a:lumMod val="85000"/>
            </a:schemeClr>
          </a:solidFill>
          <a:ln>
            <a:noFill/>
          </a:ln>
        </p:spPr>
        <p:txBody>
          <a:bodyPr lIns="82779" tIns="41389" rIns="82779" bIns="41389"/>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4271798" y="3598847"/>
            <a:ext cx="3581571" cy="494020"/>
          </a:xfrm>
          <a:prstGeom prst="rect">
            <a:avLst/>
          </a:prstGeom>
          <a:noFill/>
          <a:ln>
            <a:noFill/>
          </a:ln>
        </p:spPr>
        <p:txBody>
          <a:bodyPr wrap="none"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2667" b="1" dirty="0">
                <a:solidFill>
                  <a:prstClr val="black">
                    <a:lumMod val="75000"/>
                    <a:lumOff val="25000"/>
                  </a:prstClr>
                </a:solidFill>
                <a:latin typeface="微软雅黑" pitchFamily="34" charset="-122"/>
              </a:rPr>
              <a:t>点击添加表述内容标题</a:t>
            </a:r>
          </a:p>
        </p:txBody>
      </p:sp>
      <p:grpSp>
        <p:nvGrpSpPr>
          <p:cNvPr id="36" name="组合 34"/>
          <p:cNvGrpSpPr>
            <a:grpSpLocks/>
          </p:cNvGrpSpPr>
          <p:nvPr/>
        </p:nvGrpSpPr>
        <p:grpSpPr bwMode="auto">
          <a:xfrm>
            <a:off x="1923970" y="2519820"/>
            <a:ext cx="1044569"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960" y="3947016"/>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6785" y="2548593"/>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9890" y="3974352"/>
            <a:ext cx="1044569"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60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747" y="1504091"/>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49" name="TextBox 47"/>
          <p:cNvSpPr txBox="1">
            <a:spLocks noChangeArrowheads="1"/>
          </p:cNvSpPr>
          <p:nvPr/>
        </p:nvSpPr>
        <p:spPr bwMode="auto">
          <a:xfrm>
            <a:off x="2985782"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467" dirty="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435589" y="1504091"/>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1" name="TextBox 49"/>
          <p:cNvSpPr txBox="1">
            <a:spLocks noChangeArrowheads="1"/>
          </p:cNvSpPr>
          <p:nvPr/>
        </p:nvSpPr>
        <p:spPr bwMode="auto">
          <a:xfrm>
            <a:off x="6768905"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3054747" y="5650443"/>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3" name="TextBox 51"/>
          <p:cNvSpPr txBox="1">
            <a:spLocks noChangeArrowheads="1"/>
          </p:cNvSpPr>
          <p:nvPr/>
        </p:nvSpPr>
        <p:spPr bwMode="auto">
          <a:xfrm>
            <a:off x="2985782"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435589" y="5650443"/>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5" name="TextBox 53"/>
          <p:cNvSpPr txBox="1">
            <a:spLocks noChangeArrowheads="1"/>
          </p:cNvSpPr>
          <p:nvPr/>
        </p:nvSpPr>
        <p:spPr bwMode="auto">
          <a:xfrm>
            <a:off x="6768905"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3809765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5416844" y="5785006"/>
            <a:ext cx="1326053" cy="156919"/>
          </a:xfrm>
          <a:prstGeom prst="rect">
            <a:avLst/>
          </a:prstGeom>
          <a:solidFill>
            <a:schemeClr val="accent5"/>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 name="矩形 2"/>
          <p:cNvSpPr/>
          <p:nvPr/>
        </p:nvSpPr>
        <p:spPr>
          <a:xfrm rot="1447680" flipV="1">
            <a:off x="5416844" y="4818371"/>
            <a:ext cx="1326053" cy="156919"/>
          </a:xfrm>
          <a:prstGeom prst="rect">
            <a:avLst/>
          </a:prstGeom>
          <a:solidFill>
            <a:schemeClr val="tx2">
              <a:lumMod val="60000"/>
              <a:lumOff val="40000"/>
            </a:schemeClr>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矩形 3"/>
          <p:cNvSpPr/>
          <p:nvPr/>
        </p:nvSpPr>
        <p:spPr>
          <a:xfrm rot="20152320">
            <a:off x="5416844" y="3851413"/>
            <a:ext cx="1326053" cy="156919"/>
          </a:xfrm>
          <a:prstGeom prst="rect">
            <a:avLst/>
          </a:prstGeom>
          <a:solidFill>
            <a:srgbClr val="00B0F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 name="矩形 4"/>
          <p:cNvSpPr/>
          <p:nvPr/>
        </p:nvSpPr>
        <p:spPr>
          <a:xfrm rot="1447680" flipV="1">
            <a:off x="5474304" y="2904570"/>
            <a:ext cx="1326053" cy="156919"/>
          </a:xfrm>
          <a:prstGeom prst="rect">
            <a:avLst/>
          </a:prstGeom>
          <a:solidFill>
            <a:srgbClr val="0070C0"/>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 name="矩形 5"/>
          <p:cNvSpPr/>
          <p:nvPr/>
        </p:nvSpPr>
        <p:spPr>
          <a:xfrm rot="20152320">
            <a:off x="5474304" y="1890011"/>
            <a:ext cx="1326053" cy="156919"/>
          </a:xfrm>
          <a:prstGeom prst="rect">
            <a:avLst/>
          </a:prstGeom>
          <a:solidFill>
            <a:srgbClr val="00206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7" name="组合 6"/>
          <p:cNvGrpSpPr/>
          <p:nvPr/>
        </p:nvGrpSpPr>
        <p:grpSpPr>
          <a:xfrm>
            <a:off x="6472223" y="1181896"/>
            <a:ext cx="669061" cy="668819"/>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37" name="组合 36"/>
          <p:cNvGrpSpPr/>
          <p:nvPr/>
        </p:nvGrpSpPr>
        <p:grpSpPr>
          <a:xfrm>
            <a:off x="2464122" y="2978882"/>
            <a:ext cx="3661172" cy="538567"/>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48" name="组合 47"/>
          <p:cNvGrpSpPr/>
          <p:nvPr/>
        </p:nvGrpSpPr>
        <p:grpSpPr>
          <a:xfrm>
            <a:off x="2464122" y="4914411"/>
            <a:ext cx="3661172" cy="538567"/>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flipH="1">
            <a:off x="6049458" y="2026086"/>
            <a:ext cx="3661172" cy="538567"/>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9" name="组合 68"/>
          <p:cNvGrpSpPr/>
          <p:nvPr/>
        </p:nvGrpSpPr>
        <p:grpSpPr>
          <a:xfrm flipH="1">
            <a:off x="6049458" y="3937638"/>
            <a:ext cx="3661172" cy="538567"/>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2" name="组合 71"/>
          <p:cNvGrpSpPr/>
          <p:nvPr/>
        </p:nvGrpSpPr>
        <p:grpSpPr>
          <a:xfrm flipH="1">
            <a:off x="6049458" y="5861705"/>
            <a:ext cx="3661172" cy="538567"/>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40" name="组合 39"/>
          <p:cNvGrpSpPr/>
          <p:nvPr/>
        </p:nvGrpSpPr>
        <p:grpSpPr>
          <a:xfrm>
            <a:off x="5060332" y="2144198"/>
            <a:ext cx="669061" cy="668819"/>
            <a:chOff x="5059672" y="1712793"/>
            <a:chExt cx="668974" cy="668974"/>
          </a:xfrm>
        </p:grpSpPr>
        <p:grpSp>
          <p:nvGrpSpPr>
            <p:cNvPr id="22"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7" name="文本框 2"/>
            <p:cNvSpPr txBox="1"/>
            <p:nvPr/>
          </p:nvSpPr>
          <p:spPr>
            <a:xfrm>
              <a:off x="5076932" y="18151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59" name="组合 58"/>
          <p:cNvGrpSpPr/>
          <p:nvPr/>
        </p:nvGrpSpPr>
        <p:grpSpPr>
          <a:xfrm>
            <a:off x="6472223" y="5048154"/>
            <a:ext cx="669061" cy="668819"/>
            <a:chOff x="6471379" y="4617418"/>
            <a:chExt cx="668974" cy="668974"/>
          </a:xfrm>
        </p:grpSpPr>
        <p:grpSp>
          <p:nvGrpSpPr>
            <p:cNvPr id="17"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8" name="文本框 87"/>
            <p:cNvSpPr txBox="1"/>
            <p:nvPr/>
          </p:nvSpPr>
          <p:spPr>
            <a:xfrm>
              <a:off x="6486632" y="47107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57" name="组合 56"/>
          <p:cNvGrpSpPr/>
          <p:nvPr/>
        </p:nvGrpSpPr>
        <p:grpSpPr>
          <a:xfrm>
            <a:off x="5060332" y="4078907"/>
            <a:ext cx="669061" cy="668818"/>
            <a:chOff x="5059672" y="3647953"/>
            <a:chExt cx="668974" cy="668974"/>
          </a:xfrm>
        </p:grpSpPr>
        <p:grpSp>
          <p:nvGrpSpPr>
            <p:cNvPr id="27"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89" name="文本框 88"/>
            <p:cNvSpPr txBox="1"/>
            <p:nvPr/>
          </p:nvSpPr>
          <p:spPr>
            <a:xfrm>
              <a:off x="5076932" y="3751938"/>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42" name="组合 41"/>
          <p:cNvGrpSpPr/>
          <p:nvPr/>
        </p:nvGrpSpPr>
        <p:grpSpPr>
          <a:xfrm>
            <a:off x="6472223" y="3103924"/>
            <a:ext cx="669061" cy="668819"/>
            <a:chOff x="6471379" y="2672741"/>
            <a:chExt cx="668974" cy="668974"/>
          </a:xfrm>
        </p:grpSpPr>
        <p:grpSp>
          <p:nvGrpSpPr>
            <p:cNvPr id="12"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0" name="文本框 89"/>
            <p:cNvSpPr txBox="1"/>
            <p:nvPr/>
          </p:nvSpPr>
          <p:spPr>
            <a:xfrm>
              <a:off x="6486632" y="27803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grpSp>
      <p:grpSp>
        <p:nvGrpSpPr>
          <p:cNvPr id="63" name="组合 62"/>
          <p:cNvGrpSpPr/>
          <p:nvPr/>
        </p:nvGrpSpPr>
        <p:grpSpPr>
          <a:xfrm>
            <a:off x="5060332" y="6005694"/>
            <a:ext cx="669061" cy="668818"/>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1" name="文本框 90"/>
            <p:cNvSpPr txBox="1"/>
            <p:nvPr/>
          </p:nvSpPr>
          <p:spPr>
            <a:xfrm>
              <a:off x="5076932" y="5688689"/>
              <a:ext cx="615736" cy="461772"/>
            </a:xfrm>
            <a:prstGeom prst="rect">
              <a:avLst/>
            </a:prstGeom>
            <a:noFill/>
          </p:spPr>
          <p:txBody>
            <a:bodyPr wrap="square" rtlCol="0">
              <a:spAutoFit/>
            </a:bodyPr>
            <a:lstStyle/>
            <a:p>
              <a:pPr algn="ctr" defTabSz="914377">
                <a:defRPr/>
              </a:pPr>
              <a:r>
                <a:rPr lang="en-US" altLang="zh-CN" sz="2400" dirty="0">
                  <a:solidFill>
                    <a:srgbClr val="0070C0"/>
                  </a:solidFill>
                  <a:latin typeface="Impact" panose="020B0806030902050204" pitchFamily="34" charset="0"/>
                  <a:ea typeface="等线" panose="02010600030101010101" pitchFamily="2" charset="-122"/>
                </a:rPr>
                <a:t>05</a:t>
              </a:r>
              <a:endParaRPr lang="zh-CN" altLang="en-US" sz="2400" dirty="0">
                <a:solidFill>
                  <a:srgbClr val="0070C0"/>
                </a:solidFill>
                <a:latin typeface="Impact" panose="020B0806030902050204" pitchFamily="34" charset="0"/>
                <a:ea typeface="等线" panose="02010600030101010101" pitchFamily="2" charset="-122"/>
              </a:endParaRPr>
            </a:p>
          </p:txBody>
        </p:sp>
      </p:grpSp>
      <p:sp>
        <p:nvSpPr>
          <p:cNvPr id="92" name="Freeform 48"/>
          <p:cNvSpPr>
            <a:spLocks noEditPoints="1"/>
          </p:cNvSpPr>
          <p:nvPr/>
        </p:nvSpPr>
        <p:spPr bwMode="auto">
          <a:xfrm>
            <a:off x="6644465" y="1300631"/>
            <a:ext cx="373716" cy="40630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nvGrpSpPr>
          <p:cNvPr id="75" name="组合 74"/>
          <p:cNvGrpSpPr/>
          <p:nvPr/>
        </p:nvGrpSpPr>
        <p:grpSpPr>
          <a:xfrm>
            <a:off x="2500029" y="3119260"/>
            <a:ext cx="1912091" cy="1322214"/>
            <a:chOff x="2920555" y="2688082"/>
            <a:chExt cx="1911841" cy="1322521"/>
          </a:xfrm>
        </p:grpSpPr>
        <p:sp>
          <p:nvSpPr>
            <p:cNvPr id="41" name="文本框 105"/>
            <p:cNvSpPr txBox="1"/>
            <p:nvPr/>
          </p:nvSpPr>
          <p:spPr>
            <a:xfrm>
              <a:off x="2920555" y="2688082"/>
              <a:ext cx="1414067" cy="338633"/>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4" name="文本框 129"/>
            <p:cNvSpPr txBox="1"/>
            <p:nvPr/>
          </p:nvSpPr>
          <p:spPr>
            <a:xfrm>
              <a:off x="2926854" y="2994704"/>
              <a:ext cx="1905542" cy="1015899"/>
            </a:xfrm>
            <a:prstGeom prst="rect">
              <a:avLst/>
            </a:prstGeom>
            <a:noFill/>
          </p:spPr>
          <p:txBody>
            <a:bodyPr wrap="square" rtlCol="0">
              <a:spAutoFit/>
            </a:bodyPr>
            <a:lstStyle/>
            <a:p>
              <a:pP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7" name="组合 76"/>
          <p:cNvGrpSpPr/>
          <p:nvPr/>
        </p:nvGrpSpPr>
        <p:grpSpPr>
          <a:xfrm>
            <a:off x="2500029" y="5060937"/>
            <a:ext cx="1912091" cy="1319799"/>
            <a:chOff x="2920555" y="4630205"/>
            <a:chExt cx="1911841" cy="1320103"/>
          </a:xfrm>
        </p:grpSpPr>
        <p:sp>
          <p:nvSpPr>
            <p:cNvPr id="58" name="文本框 291"/>
            <p:cNvSpPr txBox="1"/>
            <p:nvPr/>
          </p:nvSpPr>
          <p:spPr>
            <a:xfrm>
              <a:off x="2920555" y="4630205"/>
              <a:ext cx="1414067"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5" name="文本框 129"/>
            <p:cNvSpPr txBox="1"/>
            <p:nvPr/>
          </p:nvSpPr>
          <p:spPr>
            <a:xfrm>
              <a:off x="2926854" y="4934411"/>
              <a:ext cx="1905542" cy="1015897"/>
            </a:xfrm>
            <a:prstGeom prst="rect">
              <a:avLst/>
            </a:prstGeom>
            <a:noFill/>
          </p:spPr>
          <p:txBody>
            <a:bodyPr wrap="square" rtlCol="0">
              <a:spAutoFit/>
            </a:bodyPr>
            <a:lstStyle/>
            <a:p>
              <a:pP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65" name="组合 64"/>
          <p:cNvGrpSpPr/>
          <p:nvPr/>
        </p:nvGrpSpPr>
        <p:grpSpPr>
          <a:xfrm>
            <a:off x="7736891" y="2133007"/>
            <a:ext cx="1905791" cy="1321940"/>
            <a:chOff x="7286008" y="1701602"/>
            <a:chExt cx="1905542" cy="1322247"/>
          </a:xfrm>
        </p:grpSpPr>
        <p:sp>
          <p:nvSpPr>
            <p:cNvPr id="64" name="文本框 300"/>
            <p:cNvSpPr txBox="1"/>
            <p:nvPr/>
          </p:nvSpPr>
          <p:spPr>
            <a:xfrm>
              <a:off x="7775900" y="1701602"/>
              <a:ext cx="1414067" cy="338633"/>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6" name="文本框 129"/>
            <p:cNvSpPr txBox="1"/>
            <p:nvPr/>
          </p:nvSpPr>
          <p:spPr>
            <a:xfrm>
              <a:off x="7286008" y="2007950"/>
              <a:ext cx="1905542" cy="1015899"/>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8" name="组合 77"/>
          <p:cNvGrpSpPr/>
          <p:nvPr/>
        </p:nvGrpSpPr>
        <p:grpSpPr>
          <a:xfrm>
            <a:off x="7736891" y="4026355"/>
            <a:ext cx="1905791" cy="1303414"/>
            <a:chOff x="7286008" y="3595384"/>
            <a:chExt cx="1905542" cy="1303715"/>
          </a:xfrm>
        </p:grpSpPr>
        <p:sp>
          <p:nvSpPr>
            <p:cNvPr id="76" name="文本框 312"/>
            <p:cNvSpPr txBox="1"/>
            <p:nvPr/>
          </p:nvSpPr>
          <p:spPr>
            <a:xfrm>
              <a:off x="7775900" y="3595384"/>
              <a:ext cx="1414067"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7" name="文本框 129"/>
            <p:cNvSpPr txBox="1"/>
            <p:nvPr/>
          </p:nvSpPr>
          <p:spPr>
            <a:xfrm>
              <a:off x="7286008" y="3883201"/>
              <a:ext cx="1905542" cy="1015898"/>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0" name="组合 79"/>
          <p:cNvGrpSpPr/>
          <p:nvPr/>
        </p:nvGrpSpPr>
        <p:grpSpPr>
          <a:xfrm>
            <a:off x="7719255" y="5948418"/>
            <a:ext cx="1921843" cy="863451"/>
            <a:chOff x="7268375" y="5517892"/>
            <a:chExt cx="1921592" cy="863651"/>
          </a:xfrm>
        </p:grpSpPr>
        <p:sp>
          <p:nvSpPr>
            <p:cNvPr id="79" name="文本框 315"/>
            <p:cNvSpPr txBox="1"/>
            <p:nvPr/>
          </p:nvSpPr>
          <p:spPr>
            <a:xfrm>
              <a:off x="7775899" y="5517892"/>
              <a:ext cx="1414068" cy="338632"/>
            </a:xfrm>
            <a:prstGeom prst="rect">
              <a:avLst/>
            </a:prstGeom>
            <a:noFill/>
          </p:spPr>
          <p:txBody>
            <a:bodyPr wrap="square" rtlCol="0">
              <a:spAutoFit/>
            </a:bodyPr>
            <a:lstStyle/>
            <a:p>
              <a:pPr defTabSz="914377">
                <a:defRPr/>
              </a:pPr>
              <a:r>
                <a:rPr lang="zh-CN" altLang="en-US" sz="16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8" name="文本框 129"/>
            <p:cNvSpPr txBox="1"/>
            <p:nvPr/>
          </p:nvSpPr>
          <p:spPr>
            <a:xfrm>
              <a:off x="7268375" y="5827417"/>
              <a:ext cx="1905542" cy="554126"/>
            </a:xfrm>
            <a:prstGeom prst="rect">
              <a:avLst/>
            </a:prstGeom>
            <a:noFill/>
          </p:spPr>
          <p:txBody>
            <a:bodyPr wrap="square" rtlCol="0">
              <a:spAutoFit/>
            </a:bodyPr>
            <a:lstStyle/>
            <a:p>
              <a:pPr algn="r"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280072975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up)">
                                      <p:cBhvr>
                                        <p:cTn id="23" dur="500"/>
                                        <p:tgtEl>
                                          <p:spTgt spid="6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par>
                                <p:cTn id="36" presetID="22" presetClass="entr" presetSubtype="1"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up)">
                                      <p:cBhvr>
                                        <p:cTn id="38" dur="500"/>
                                        <p:tgtEl>
                                          <p:spTgt spid="7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up)">
                                      <p:cBhvr>
                                        <p:cTn id="54" dur="500"/>
                                        <p:tgtEl>
                                          <p:spTgt spid="7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1"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Effect transition="in" filter="wipe(up)">
                                      <p:cBhvr>
                                        <p:cTn id="69" dur="500"/>
                                        <p:tgtEl>
                                          <p:spTgt spid="77"/>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1" fill="hold"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up)">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838732" y="1973503"/>
            <a:ext cx="1055144" cy="911927"/>
            <a:chOff x="838622" y="1973958"/>
            <a:chExt cx="1055007" cy="912137"/>
          </a:xfrm>
        </p:grpSpPr>
        <p:sp>
          <p:nvSpPr>
            <p:cNvPr id="3" name="任意多边形 2"/>
            <p:cNvSpPr/>
            <p:nvPr/>
          </p:nvSpPr>
          <p:spPr>
            <a:xfrm>
              <a:off x="838622" y="1975962"/>
              <a:ext cx="972020"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任意多边形 3"/>
            <p:cNvSpPr/>
            <p:nvPr/>
          </p:nvSpPr>
          <p:spPr>
            <a:xfrm>
              <a:off x="984155"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 name="任意多边形 4"/>
            <p:cNvSpPr/>
            <p:nvPr/>
          </p:nvSpPr>
          <p:spPr>
            <a:xfrm>
              <a:off x="839399"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1" name="文本框 120"/>
            <p:cNvSpPr txBox="1"/>
            <p:nvPr/>
          </p:nvSpPr>
          <p:spPr>
            <a:xfrm>
              <a:off x="1126654" y="2190497"/>
              <a:ext cx="504056" cy="477164"/>
            </a:xfrm>
            <a:prstGeom prst="rect">
              <a:avLst/>
            </a:prstGeom>
            <a:noFill/>
          </p:spPr>
          <p:txBody>
            <a:bodyPr wrap="square" rtlCol="0">
              <a:spAutoFit/>
            </a:bodyPr>
            <a:lstStyle/>
            <a:p>
              <a:pPr defTabSz="914377">
                <a:defRPr/>
              </a:pPr>
              <a:r>
                <a:rPr lang="en-US" altLang="zh-CN" sz="2500" dirty="0">
                  <a:solidFill>
                    <a:srgbClr val="0070C0"/>
                  </a:solidFill>
                  <a:latin typeface="Impact" panose="020B0806030902050204" pitchFamily="34" charset="0"/>
                  <a:ea typeface="时尚中黑简体" panose="01010104010101010101" pitchFamily="2" charset="-122"/>
                </a:rPr>
                <a:t>01</a:t>
              </a:r>
              <a:endParaRPr lang="zh-CN" altLang="en-US" sz="2500" dirty="0">
                <a:solidFill>
                  <a:srgbClr val="0070C0"/>
                </a:solidFill>
                <a:latin typeface="Impact" panose="020B0806030902050204" pitchFamily="34" charset="0"/>
                <a:ea typeface="时尚中黑简体" panose="01010104010101010101" pitchFamily="2" charset="-122"/>
              </a:endParaRPr>
            </a:p>
          </p:txBody>
        </p:sp>
      </p:grpSp>
      <p:grpSp>
        <p:nvGrpSpPr>
          <p:cNvPr id="46" name="组合 45"/>
          <p:cNvGrpSpPr/>
          <p:nvPr/>
        </p:nvGrpSpPr>
        <p:grpSpPr>
          <a:xfrm>
            <a:off x="4464687" y="1973503"/>
            <a:ext cx="1055144" cy="911927"/>
            <a:chOff x="4464105" y="1973958"/>
            <a:chExt cx="1055007" cy="912137"/>
          </a:xfrm>
        </p:grpSpPr>
        <p:sp>
          <p:nvSpPr>
            <p:cNvPr id="14" name="任意多边形 13"/>
            <p:cNvSpPr/>
            <p:nvPr/>
          </p:nvSpPr>
          <p:spPr>
            <a:xfrm>
              <a:off x="4464105" y="197596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5" name="任意多边形 14"/>
            <p:cNvSpPr/>
            <p:nvPr/>
          </p:nvSpPr>
          <p:spPr>
            <a:xfrm>
              <a:off x="4609638"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6" name="任意多边形 15"/>
            <p:cNvSpPr/>
            <p:nvPr/>
          </p:nvSpPr>
          <p:spPr>
            <a:xfrm>
              <a:off x="4464882"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2" name="文本框 91"/>
            <p:cNvSpPr txBox="1"/>
            <p:nvPr/>
          </p:nvSpPr>
          <p:spPr>
            <a:xfrm>
              <a:off x="4713707" y="2190497"/>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02</a:t>
              </a:r>
              <a:endParaRPr lang="zh-CN" altLang="en-US" dirty="0">
                <a:solidFill>
                  <a:srgbClr val="0070C0"/>
                </a:solidFill>
              </a:endParaRPr>
            </a:p>
          </p:txBody>
        </p:sp>
      </p:grpSp>
      <p:grpSp>
        <p:nvGrpSpPr>
          <p:cNvPr id="47" name="组合 46"/>
          <p:cNvGrpSpPr/>
          <p:nvPr/>
        </p:nvGrpSpPr>
        <p:grpSpPr>
          <a:xfrm>
            <a:off x="8137573" y="1973999"/>
            <a:ext cx="1055144" cy="911927"/>
            <a:chOff x="8136513" y="1974454"/>
            <a:chExt cx="1055007" cy="912137"/>
          </a:xfrm>
        </p:grpSpPr>
        <p:sp>
          <p:nvSpPr>
            <p:cNvPr id="25" name="任意多边形 24"/>
            <p:cNvSpPr/>
            <p:nvPr/>
          </p:nvSpPr>
          <p:spPr>
            <a:xfrm>
              <a:off x="8136513" y="197645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6" name="任意多边形 25"/>
            <p:cNvSpPr/>
            <p:nvPr/>
          </p:nvSpPr>
          <p:spPr>
            <a:xfrm>
              <a:off x="8282046" y="210758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7" name="任意多边形 26"/>
            <p:cNvSpPr/>
            <p:nvPr/>
          </p:nvSpPr>
          <p:spPr>
            <a:xfrm>
              <a:off x="8137290" y="197445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3" name="文本框 91"/>
            <p:cNvSpPr txBox="1"/>
            <p:nvPr/>
          </p:nvSpPr>
          <p:spPr>
            <a:xfrm>
              <a:off x="8386115" y="2190497"/>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03</a:t>
              </a:r>
              <a:endParaRPr lang="zh-CN" altLang="en-US" dirty="0">
                <a:solidFill>
                  <a:srgbClr val="0070C0"/>
                </a:solidFill>
              </a:endParaRPr>
            </a:p>
          </p:txBody>
        </p:sp>
      </p:grpSp>
      <p:grpSp>
        <p:nvGrpSpPr>
          <p:cNvPr id="50" name="组合 49"/>
          <p:cNvGrpSpPr/>
          <p:nvPr/>
        </p:nvGrpSpPr>
        <p:grpSpPr>
          <a:xfrm>
            <a:off x="839509" y="4493194"/>
            <a:ext cx="1055144" cy="911926"/>
            <a:chOff x="839399" y="4494238"/>
            <a:chExt cx="1055007" cy="912137"/>
          </a:xfrm>
        </p:grpSpPr>
        <p:sp>
          <p:nvSpPr>
            <p:cNvPr id="36" name="任意多边形 35"/>
            <p:cNvSpPr/>
            <p:nvPr/>
          </p:nvSpPr>
          <p:spPr>
            <a:xfrm>
              <a:off x="839399"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7" name="任意多边形 36"/>
            <p:cNvSpPr/>
            <p:nvPr/>
          </p:nvSpPr>
          <p:spPr>
            <a:xfrm>
              <a:off x="984932"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8" name="任意多边形 37"/>
            <p:cNvSpPr/>
            <p:nvPr/>
          </p:nvSpPr>
          <p:spPr>
            <a:xfrm>
              <a:off x="840176"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4" name="文本框 120"/>
            <p:cNvSpPr txBox="1"/>
            <p:nvPr/>
          </p:nvSpPr>
          <p:spPr>
            <a:xfrm>
              <a:off x="1126652" y="4713773"/>
              <a:ext cx="571444" cy="477164"/>
            </a:xfrm>
            <a:prstGeom prst="rect">
              <a:avLst/>
            </a:prstGeom>
            <a:noFill/>
          </p:spPr>
          <p:txBody>
            <a:bodyPr wrap="square" rtlCol="0">
              <a:spAutoFit/>
            </a:bodyPr>
            <a:lstStyle/>
            <a:p>
              <a:pPr defTabSz="914377">
                <a:defRPr/>
              </a:pPr>
              <a:r>
                <a:rPr lang="en-US" altLang="zh-CN" sz="2500" dirty="0">
                  <a:solidFill>
                    <a:srgbClr val="0070C0"/>
                  </a:solidFill>
                  <a:latin typeface="Impact" panose="020B0806030902050204" pitchFamily="34" charset="0"/>
                  <a:ea typeface="时尚中黑简体" panose="01010104010101010101" pitchFamily="2" charset="-122"/>
                </a:rPr>
                <a:t>04</a:t>
              </a:r>
              <a:endParaRPr lang="zh-CN" altLang="en-US" sz="2500" dirty="0">
                <a:solidFill>
                  <a:srgbClr val="0070C0"/>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4464687" y="4493195"/>
            <a:ext cx="1055144" cy="911926"/>
            <a:chOff x="4464105" y="4494238"/>
            <a:chExt cx="1055007" cy="912137"/>
          </a:xfrm>
        </p:grpSpPr>
        <p:sp>
          <p:nvSpPr>
            <p:cNvPr id="94" name="任意多边形 93"/>
            <p:cNvSpPr/>
            <p:nvPr/>
          </p:nvSpPr>
          <p:spPr>
            <a:xfrm>
              <a:off x="4464105"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5" name="任意多边形 94"/>
            <p:cNvSpPr/>
            <p:nvPr/>
          </p:nvSpPr>
          <p:spPr>
            <a:xfrm>
              <a:off x="4609638"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6" name="任意多边形 95"/>
            <p:cNvSpPr/>
            <p:nvPr/>
          </p:nvSpPr>
          <p:spPr>
            <a:xfrm>
              <a:off x="4464882"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5" name="文本框 91"/>
            <p:cNvSpPr txBox="1"/>
            <p:nvPr/>
          </p:nvSpPr>
          <p:spPr>
            <a:xfrm>
              <a:off x="4713707" y="4713773"/>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05</a:t>
              </a:r>
              <a:endParaRPr lang="zh-CN" altLang="en-US" dirty="0">
                <a:solidFill>
                  <a:srgbClr val="0070C0"/>
                </a:solidFill>
              </a:endParaRPr>
            </a:p>
          </p:txBody>
        </p:sp>
      </p:grpSp>
      <p:grpSp>
        <p:nvGrpSpPr>
          <p:cNvPr id="48" name="组合 47"/>
          <p:cNvGrpSpPr/>
          <p:nvPr/>
        </p:nvGrpSpPr>
        <p:grpSpPr>
          <a:xfrm>
            <a:off x="8137573" y="4493691"/>
            <a:ext cx="1055144" cy="911926"/>
            <a:chOff x="8136513" y="4494734"/>
            <a:chExt cx="1055007" cy="912137"/>
          </a:xfrm>
        </p:grpSpPr>
        <p:sp>
          <p:nvSpPr>
            <p:cNvPr id="115" name="任意多边形 114"/>
            <p:cNvSpPr/>
            <p:nvPr/>
          </p:nvSpPr>
          <p:spPr>
            <a:xfrm>
              <a:off x="8136513" y="449673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6" name="任意多边形 115"/>
            <p:cNvSpPr/>
            <p:nvPr/>
          </p:nvSpPr>
          <p:spPr>
            <a:xfrm>
              <a:off x="8282046" y="462786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17" name="任意多边形 116"/>
            <p:cNvSpPr/>
            <p:nvPr/>
          </p:nvSpPr>
          <p:spPr>
            <a:xfrm>
              <a:off x="8137290" y="449473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36" name="文本框 91"/>
            <p:cNvSpPr txBox="1"/>
            <p:nvPr/>
          </p:nvSpPr>
          <p:spPr>
            <a:xfrm>
              <a:off x="8386115" y="4713773"/>
              <a:ext cx="589411" cy="477164"/>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914377">
                <a:defRPr/>
              </a:pPr>
              <a:r>
                <a:rPr lang="en-US" altLang="zh-CN" dirty="0">
                  <a:solidFill>
                    <a:srgbClr val="0070C0"/>
                  </a:solidFill>
                </a:rPr>
                <a:t>06</a:t>
              </a:r>
              <a:endParaRPr lang="zh-CN" altLang="en-US" dirty="0">
                <a:solidFill>
                  <a:srgbClr val="0070C0"/>
                </a:solidFill>
              </a:endParaRPr>
            </a:p>
          </p:txBody>
        </p:sp>
      </p:grpSp>
      <p:sp>
        <p:nvSpPr>
          <p:cNvPr id="2" name="任意多边形 1"/>
          <p:cNvSpPr/>
          <p:nvPr/>
        </p:nvSpPr>
        <p:spPr>
          <a:xfrm>
            <a:off x="1828218" y="1750108"/>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34" name="组合 33"/>
          <p:cNvGrpSpPr/>
          <p:nvPr/>
        </p:nvGrpSpPr>
        <p:grpSpPr>
          <a:xfrm>
            <a:off x="1697543" y="1360435"/>
            <a:ext cx="2140832" cy="2140060"/>
            <a:chOff x="1697322" y="1360750"/>
            <a:chExt cx="2140553" cy="2140556"/>
          </a:xfrm>
        </p:grpSpPr>
        <p:sp>
          <p:nvSpPr>
            <p:cNvPr id="8" name="任意多边形 7"/>
            <p:cNvSpPr/>
            <p:nvPr/>
          </p:nvSpPr>
          <p:spPr>
            <a:xfrm>
              <a:off x="1697322" y="1360750"/>
              <a:ext cx="2140553" cy="2140556"/>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9" name="任意多边形 8"/>
            <p:cNvSpPr/>
            <p:nvPr/>
          </p:nvSpPr>
          <p:spPr>
            <a:xfrm>
              <a:off x="1697322" y="1360750"/>
              <a:ext cx="2140553" cy="2140556"/>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 name="椭圆 9"/>
            <p:cNvSpPr/>
            <p:nvPr/>
          </p:nvSpPr>
          <p:spPr>
            <a:xfrm>
              <a:off x="1824517" y="1491406"/>
              <a:ext cx="1879242" cy="1879245"/>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3" name="任意多边形 12"/>
          <p:cNvSpPr/>
          <p:nvPr/>
        </p:nvSpPr>
        <p:spPr>
          <a:xfrm>
            <a:off x="5454171" y="1750108"/>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8" name="组合 17"/>
          <p:cNvGrpSpPr/>
          <p:nvPr/>
        </p:nvGrpSpPr>
        <p:grpSpPr>
          <a:xfrm>
            <a:off x="5323499" y="1360435"/>
            <a:ext cx="2140832" cy="2140060"/>
            <a:chOff x="4234767" y="424542"/>
            <a:chExt cx="4408714" cy="4408714"/>
          </a:xfrm>
          <a:effectLst>
            <a:outerShdw blurRad="203200" dist="63500" dir="2700000" algn="tl" rotWithShape="0">
              <a:prstClr val="black">
                <a:alpha val="40000"/>
              </a:prstClr>
            </a:outerShdw>
          </a:effectLst>
        </p:grpSpPr>
        <p:sp>
          <p:nvSpPr>
            <p:cNvPr id="20" name="任意多边形 1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任意多边形 2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2" name="椭圆 2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24" name="任意多边形 23"/>
          <p:cNvSpPr/>
          <p:nvPr/>
        </p:nvSpPr>
        <p:spPr>
          <a:xfrm>
            <a:off x="9127058" y="17506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9" name="组合 28"/>
          <p:cNvGrpSpPr/>
          <p:nvPr/>
        </p:nvGrpSpPr>
        <p:grpSpPr>
          <a:xfrm>
            <a:off x="8996384" y="1360931"/>
            <a:ext cx="2140832" cy="2140060"/>
            <a:chOff x="4234767" y="424542"/>
            <a:chExt cx="4408714" cy="4408714"/>
          </a:xfrm>
          <a:effectLst>
            <a:outerShdw blurRad="203200" dist="63500" dir="2700000" algn="tl" rotWithShape="0">
              <a:prstClr val="black">
                <a:alpha val="40000"/>
              </a:prstClr>
            </a:outerShdw>
          </a:effectLst>
        </p:grpSpPr>
        <p:sp>
          <p:nvSpPr>
            <p:cNvPr id="31" name="任意多边形 3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2" name="任意多边形 3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33" name="椭圆 3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35" name="任意多边形 34"/>
          <p:cNvSpPr/>
          <p:nvPr/>
        </p:nvSpPr>
        <p:spPr>
          <a:xfrm>
            <a:off x="1828994" y="42698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40" name="组合 39"/>
          <p:cNvGrpSpPr/>
          <p:nvPr/>
        </p:nvGrpSpPr>
        <p:grpSpPr>
          <a:xfrm>
            <a:off x="1698320" y="3880133"/>
            <a:ext cx="2140832" cy="2140060"/>
            <a:chOff x="4234767" y="424542"/>
            <a:chExt cx="4408714" cy="4408714"/>
          </a:xfrm>
          <a:effectLst>
            <a:outerShdw blurRad="203200" dist="63500" dir="2700000" algn="tl" rotWithShape="0">
              <a:prstClr val="black">
                <a:alpha val="40000"/>
              </a:prstClr>
            </a:outerShdw>
          </a:effectLst>
        </p:grpSpPr>
        <p:sp>
          <p:nvSpPr>
            <p:cNvPr id="42" name="任意多边形 41"/>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3" name="任意多边形 42"/>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4" name="椭圆 43"/>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a:effectLst>
              <a:innerShdw blurRad="4699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93" name="任意多边形 92"/>
          <p:cNvSpPr/>
          <p:nvPr/>
        </p:nvSpPr>
        <p:spPr>
          <a:xfrm>
            <a:off x="5454171" y="4269804"/>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98" name="组合 97"/>
          <p:cNvGrpSpPr/>
          <p:nvPr/>
        </p:nvGrpSpPr>
        <p:grpSpPr>
          <a:xfrm>
            <a:off x="5323499" y="3880133"/>
            <a:ext cx="2140832" cy="2140060"/>
            <a:chOff x="4234767" y="424542"/>
            <a:chExt cx="4408714" cy="4408714"/>
          </a:xfrm>
          <a:effectLst>
            <a:outerShdw blurRad="203200" dist="63500" dir="2700000" algn="tl" rotWithShape="0">
              <a:prstClr val="black">
                <a:alpha val="40000"/>
              </a:prstClr>
            </a:outerShdw>
          </a:effectLst>
        </p:grpSpPr>
        <p:sp>
          <p:nvSpPr>
            <p:cNvPr id="100" name="任意多边形 9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1" name="任意多边形 10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02" name="椭圆 10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4" name="任意多边形 113"/>
          <p:cNvSpPr/>
          <p:nvPr/>
        </p:nvSpPr>
        <p:spPr>
          <a:xfrm>
            <a:off x="9127058" y="4270300"/>
            <a:ext cx="1879487" cy="1360717"/>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19" name="组合 118"/>
          <p:cNvGrpSpPr/>
          <p:nvPr/>
        </p:nvGrpSpPr>
        <p:grpSpPr>
          <a:xfrm>
            <a:off x="8996384" y="3880629"/>
            <a:ext cx="2140832" cy="2140060"/>
            <a:chOff x="4234767" y="424542"/>
            <a:chExt cx="4408714" cy="4408714"/>
          </a:xfrm>
          <a:effectLst>
            <a:outerShdw blurRad="203200" dist="63500" dir="2700000" algn="tl" rotWithShape="0">
              <a:prstClr val="black">
                <a:alpha val="40000"/>
              </a:prstClr>
            </a:outerShdw>
          </a:effectLst>
        </p:grpSpPr>
        <p:sp>
          <p:nvSpPr>
            <p:cNvPr id="121" name="任意多边形 12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22" name="任意多边形 12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23" name="椭圆 12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 name="组合 6"/>
          <p:cNvGrpSpPr/>
          <p:nvPr/>
        </p:nvGrpSpPr>
        <p:grpSpPr>
          <a:xfrm>
            <a:off x="5726802" y="1967982"/>
            <a:ext cx="1521476" cy="813206"/>
            <a:chOff x="5726056" y="1968438"/>
            <a:chExt cx="1521278" cy="813394"/>
          </a:xfrm>
        </p:grpSpPr>
        <p:sp>
          <p:nvSpPr>
            <p:cNvPr id="74" name="文本框 91"/>
            <p:cNvSpPr txBox="1"/>
            <p:nvPr/>
          </p:nvSpPr>
          <p:spPr>
            <a:xfrm>
              <a:off x="5759472" y="1968438"/>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5" name="矩形 47"/>
            <p:cNvSpPr>
              <a:spLocks noChangeArrowheads="1"/>
            </p:cNvSpPr>
            <p:nvPr/>
          </p:nvSpPr>
          <p:spPr bwMode="auto">
            <a:xfrm>
              <a:off x="5726056" y="2312370"/>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2053915" y="1993385"/>
            <a:ext cx="1521476" cy="824977"/>
            <a:chOff x="2053648" y="1993844"/>
            <a:chExt cx="1521278" cy="825167"/>
          </a:xfrm>
        </p:grpSpPr>
        <p:sp>
          <p:nvSpPr>
            <p:cNvPr id="71" name="文本框 120"/>
            <p:cNvSpPr txBox="1"/>
            <p:nvPr/>
          </p:nvSpPr>
          <p:spPr>
            <a:xfrm>
              <a:off x="2172121" y="1993844"/>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6" name="矩形 47"/>
            <p:cNvSpPr>
              <a:spLocks noChangeArrowheads="1"/>
            </p:cNvSpPr>
            <p:nvPr/>
          </p:nvSpPr>
          <p:spPr bwMode="auto">
            <a:xfrm>
              <a:off x="2053648" y="2349550"/>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2" name="组合 11"/>
          <p:cNvGrpSpPr/>
          <p:nvPr/>
        </p:nvGrpSpPr>
        <p:grpSpPr>
          <a:xfrm>
            <a:off x="9351063" y="1999227"/>
            <a:ext cx="1521476" cy="819135"/>
            <a:chOff x="9349846" y="1999688"/>
            <a:chExt cx="1521278" cy="819324"/>
          </a:xfrm>
        </p:grpSpPr>
        <p:sp>
          <p:nvSpPr>
            <p:cNvPr id="77" name="文本框 112"/>
            <p:cNvSpPr txBox="1"/>
            <p:nvPr/>
          </p:nvSpPr>
          <p:spPr>
            <a:xfrm>
              <a:off x="9470010" y="1999688"/>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7" name="矩形 47"/>
            <p:cNvSpPr>
              <a:spLocks noChangeArrowheads="1"/>
            </p:cNvSpPr>
            <p:nvPr/>
          </p:nvSpPr>
          <p:spPr bwMode="auto">
            <a:xfrm>
              <a:off x="9349846" y="2349550"/>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5703409" y="4513079"/>
            <a:ext cx="1521476" cy="794117"/>
            <a:chOff x="5702666" y="4514124"/>
            <a:chExt cx="1521278" cy="794300"/>
          </a:xfrm>
        </p:grpSpPr>
        <p:sp>
          <p:nvSpPr>
            <p:cNvPr id="91" name="文本框 91"/>
            <p:cNvSpPr txBox="1"/>
            <p:nvPr/>
          </p:nvSpPr>
          <p:spPr>
            <a:xfrm>
              <a:off x="5759472" y="4514124"/>
              <a:ext cx="1280948" cy="300279"/>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8" name="矩形 47"/>
            <p:cNvSpPr>
              <a:spLocks noChangeArrowheads="1"/>
            </p:cNvSpPr>
            <p:nvPr/>
          </p:nvSpPr>
          <p:spPr bwMode="auto">
            <a:xfrm>
              <a:off x="5702666" y="4838963"/>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8" name="组合 27"/>
          <p:cNvGrpSpPr/>
          <p:nvPr/>
        </p:nvGrpSpPr>
        <p:grpSpPr>
          <a:xfrm>
            <a:off x="2030523" y="4531127"/>
            <a:ext cx="1521476" cy="813243"/>
            <a:chOff x="2030258" y="4532175"/>
            <a:chExt cx="1521278" cy="813431"/>
          </a:xfrm>
        </p:grpSpPr>
        <p:sp>
          <p:nvSpPr>
            <p:cNvPr id="80" name="文本框 133"/>
            <p:cNvSpPr txBox="1"/>
            <p:nvPr/>
          </p:nvSpPr>
          <p:spPr>
            <a:xfrm>
              <a:off x="2134766" y="4532175"/>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29" name="矩形 47"/>
            <p:cNvSpPr>
              <a:spLocks noChangeArrowheads="1"/>
            </p:cNvSpPr>
            <p:nvPr/>
          </p:nvSpPr>
          <p:spPr bwMode="auto">
            <a:xfrm>
              <a:off x="2030258" y="4876144"/>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7" name="组合 16"/>
          <p:cNvGrpSpPr/>
          <p:nvPr/>
        </p:nvGrpSpPr>
        <p:grpSpPr>
          <a:xfrm>
            <a:off x="9327671" y="4531625"/>
            <a:ext cx="1521476" cy="812747"/>
            <a:chOff x="9326456" y="4532671"/>
            <a:chExt cx="1521278" cy="812935"/>
          </a:xfrm>
        </p:grpSpPr>
        <p:sp>
          <p:nvSpPr>
            <p:cNvPr id="112" name="文本框 112"/>
            <p:cNvSpPr txBox="1"/>
            <p:nvPr/>
          </p:nvSpPr>
          <p:spPr>
            <a:xfrm>
              <a:off x="9470011" y="4532671"/>
              <a:ext cx="1280948" cy="300280"/>
            </a:xfrm>
            <a:prstGeom prst="rect">
              <a:avLst/>
            </a:prstGeom>
            <a:noFill/>
          </p:spPr>
          <p:txBody>
            <a:bodyPr wrap="square" rtlCol="0">
              <a:spAutoFit/>
            </a:bodyPr>
            <a:lstStyle/>
            <a:p>
              <a:pPr defTabSz="914377">
                <a:defRPr/>
              </a:pPr>
              <a:r>
                <a:rPr lang="zh-CN" altLang="en-US" sz="1351" dirty="0">
                  <a:solidFill>
                    <a:srgbClr val="0070C0"/>
                  </a:solidFill>
                  <a:latin typeface="时尚中黑简体" panose="01010104010101010101" pitchFamily="2" charset="-122"/>
                  <a:ea typeface="时尚中黑简体" panose="01010104010101010101" pitchFamily="2" charset="-122"/>
                </a:rPr>
                <a:t>添加标题</a:t>
              </a:r>
            </a:p>
          </p:txBody>
        </p:sp>
        <p:sp>
          <p:nvSpPr>
            <p:cNvPr id="130" name="矩形 47"/>
            <p:cNvSpPr>
              <a:spLocks noChangeArrowheads="1"/>
            </p:cNvSpPr>
            <p:nvPr/>
          </p:nvSpPr>
          <p:spPr bwMode="auto">
            <a:xfrm>
              <a:off x="9326456" y="4876144"/>
              <a:ext cx="1521278" cy="46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00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10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979868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fade">
                                      <p:cBhvr>
                                        <p:cTn id="27" dur="500"/>
                                        <p:tgtEl>
                                          <p:spTgt spid="11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ppt_x</p:attrName>
                                        </p:attrNameLst>
                                      </p:cBhvr>
                                      <p:tavLst>
                                        <p:tav tm="0">
                                          <p:val>
                                            <p:strVal val="#ppt_x+#ppt_w*1.125000"/>
                                          </p:val>
                                        </p:tav>
                                        <p:tav tm="100000">
                                          <p:val>
                                            <p:strVal val="#ppt_x"/>
                                          </p:val>
                                        </p:tav>
                                      </p:tavLst>
                                    </p:anim>
                                    <p:animEffect transition="in" filter="wipe(left)">
                                      <p:cBhvr>
                                        <p:cTn id="36" dur="500"/>
                                        <p:tgtEl>
                                          <p:spTgt spid="45"/>
                                        </p:tgtEl>
                                      </p:cBhvr>
                                    </p:animEffect>
                                  </p:childTnLst>
                                </p:cTn>
                              </p:par>
                            </p:childTnLst>
                          </p:cTn>
                        </p:par>
                        <p:par>
                          <p:cTn id="37" fill="hold">
                            <p:stCondLst>
                              <p:cond delay="4000"/>
                            </p:stCondLst>
                            <p:childTnLst>
                              <p:par>
                                <p:cTn id="38" presetID="16" presetClass="entr" presetSubtype="37"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outVertical)">
                                      <p:cBhvr>
                                        <p:cTn id="40" dur="500"/>
                                        <p:tgtEl>
                                          <p:spTgt spid="6"/>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arn(inVertical)">
                                      <p:cBhvr>
                                        <p:cTn id="44" dur="500"/>
                                        <p:tgtEl>
                                          <p:spTgt spid="13"/>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p:tgtEl>
                                          <p:spTgt spid="46"/>
                                        </p:tgtEl>
                                        <p:attrNameLst>
                                          <p:attrName>ppt_x</p:attrName>
                                        </p:attrNameLst>
                                      </p:cBhvr>
                                      <p:tavLst>
                                        <p:tav tm="0">
                                          <p:val>
                                            <p:strVal val="#ppt_x+#ppt_w*1.125000"/>
                                          </p:val>
                                        </p:tav>
                                        <p:tav tm="100000">
                                          <p:val>
                                            <p:strVal val="#ppt_x"/>
                                          </p:val>
                                        </p:tav>
                                      </p:tavLst>
                                    </p:anim>
                                    <p:animEffect transition="in" filter="wipe(left)">
                                      <p:cBhvr>
                                        <p:cTn id="49" dur="500"/>
                                        <p:tgtEl>
                                          <p:spTgt spid="46"/>
                                        </p:tgtEl>
                                      </p:cBhvr>
                                    </p:animEffect>
                                  </p:childTnLst>
                                </p:cTn>
                              </p:par>
                            </p:childTnLst>
                          </p:cTn>
                        </p:par>
                        <p:par>
                          <p:cTn id="50" fill="hold">
                            <p:stCondLst>
                              <p:cond delay="5500"/>
                            </p:stCondLst>
                            <p:childTnLst>
                              <p:par>
                                <p:cTn id="51" presetID="16" presetClass="entr" presetSubtype="21"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arn(inVertical)">
                                      <p:cBhvr>
                                        <p:cTn id="53" dur="500"/>
                                        <p:tgtEl>
                                          <p:spTgt spid="7"/>
                                        </p:tgtEl>
                                      </p:cBhvr>
                                    </p:animEffect>
                                  </p:childTnLst>
                                </p:cTn>
                              </p:par>
                            </p:childTnLst>
                          </p:cTn>
                        </p:par>
                        <p:par>
                          <p:cTn id="54" fill="hold">
                            <p:stCondLst>
                              <p:cond delay="6000"/>
                            </p:stCondLst>
                            <p:childTnLst>
                              <p:par>
                                <p:cTn id="55" presetID="16" presetClass="entr" presetSubtype="2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inVertical)">
                                      <p:cBhvr>
                                        <p:cTn id="57" dur="500"/>
                                        <p:tgtEl>
                                          <p:spTgt spid="24"/>
                                        </p:tgtEl>
                                      </p:cBhvr>
                                    </p:animEffect>
                                  </p:childTnLst>
                                </p:cTn>
                              </p:par>
                            </p:childTnLst>
                          </p:cTn>
                        </p:par>
                        <p:par>
                          <p:cTn id="58" fill="hold">
                            <p:stCondLst>
                              <p:cond delay="6500"/>
                            </p:stCondLst>
                            <p:childTnLst>
                              <p:par>
                                <p:cTn id="59" presetID="1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p:tgtEl>
                                          <p:spTgt spid="47"/>
                                        </p:tgtEl>
                                        <p:attrNameLst>
                                          <p:attrName>ppt_x</p:attrName>
                                        </p:attrNameLst>
                                      </p:cBhvr>
                                      <p:tavLst>
                                        <p:tav tm="0">
                                          <p:val>
                                            <p:strVal val="#ppt_x+#ppt_w*1.125000"/>
                                          </p:val>
                                        </p:tav>
                                        <p:tav tm="100000">
                                          <p:val>
                                            <p:strVal val="#ppt_x"/>
                                          </p:val>
                                        </p:tav>
                                      </p:tavLst>
                                    </p:anim>
                                    <p:animEffect transition="in" filter="wipe(left)">
                                      <p:cBhvr>
                                        <p:cTn id="62" dur="500"/>
                                        <p:tgtEl>
                                          <p:spTgt spid="47"/>
                                        </p:tgtEl>
                                      </p:cBhvr>
                                    </p:animEffect>
                                  </p:childTnLst>
                                </p:cTn>
                              </p:par>
                            </p:childTnLst>
                          </p:cTn>
                        </p:par>
                        <p:par>
                          <p:cTn id="63" fill="hold">
                            <p:stCondLst>
                              <p:cond delay="7000"/>
                            </p:stCondLst>
                            <p:childTnLst>
                              <p:par>
                                <p:cTn id="64" presetID="16" presetClass="entr" presetSubtype="21"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par>
                          <p:cTn id="67" fill="hold">
                            <p:stCondLst>
                              <p:cond delay="7500"/>
                            </p:stCondLst>
                            <p:childTnLst>
                              <p:par>
                                <p:cTn id="68" presetID="16" presetClass="entr" presetSubtype="21"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barn(inVertical)">
                                      <p:cBhvr>
                                        <p:cTn id="70" dur="500"/>
                                        <p:tgtEl>
                                          <p:spTgt spid="35"/>
                                        </p:tgtEl>
                                      </p:cBhvr>
                                    </p:animEffect>
                                  </p:childTnLst>
                                </p:cTn>
                              </p:par>
                            </p:childTnLst>
                          </p:cTn>
                        </p:par>
                        <p:par>
                          <p:cTn id="71" fill="hold">
                            <p:stCondLst>
                              <p:cond delay="8000"/>
                            </p:stCondLst>
                            <p:childTnLst>
                              <p:par>
                                <p:cTn id="72" presetID="12" presetClass="entr" presetSubtype="2"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p:tgtEl>
                                          <p:spTgt spid="50"/>
                                        </p:tgtEl>
                                        <p:attrNameLst>
                                          <p:attrName>ppt_x</p:attrName>
                                        </p:attrNameLst>
                                      </p:cBhvr>
                                      <p:tavLst>
                                        <p:tav tm="0">
                                          <p:val>
                                            <p:strVal val="#ppt_x+#ppt_w*1.125000"/>
                                          </p:val>
                                        </p:tav>
                                        <p:tav tm="100000">
                                          <p:val>
                                            <p:strVal val="#ppt_x"/>
                                          </p:val>
                                        </p:tav>
                                      </p:tavLst>
                                    </p:anim>
                                    <p:animEffect transition="in" filter="wipe(left)">
                                      <p:cBhvr>
                                        <p:cTn id="75" dur="500"/>
                                        <p:tgtEl>
                                          <p:spTgt spid="50"/>
                                        </p:tgtEl>
                                      </p:cBhvr>
                                    </p:animEffect>
                                  </p:childTnLst>
                                </p:cTn>
                              </p:par>
                            </p:childTnLst>
                          </p:cTn>
                        </p:par>
                        <p:par>
                          <p:cTn id="76" fill="hold">
                            <p:stCondLst>
                              <p:cond delay="8500"/>
                            </p:stCondLst>
                            <p:childTnLst>
                              <p:par>
                                <p:cTn id="77" presetID="16" presetClass="entr" presetSubtype="21"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arn(inVertical)">
                                      <p:cBhvr>
                                        <p:cTn id="79" dur="500"/>
                                        <p:tgtEl>
                                          <p:spTgt spid="28"/>
                                        </p:tgtEl>
                                      </p:cBhvr>
                                    </p:animEffect>
                                  </p:childTnLst>
                                </p:cTn>
                              </p:par>
                            </p:childTnLst>
                          </p:cTn>
                        </p:par>
                        <p:par>
                          <p:cTn id="80" fill="hold">
                            <p:stCondLst>
                              <p:cond delay="9000"/>
                            </p:stCondLst>
                            <p:childTnLst>
                              <p:par>
                                <p:cTn id="81" presetID="16" presetClass="entr" presetSubtype="21"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barn(inVertical)">
                                      <p:cBhvr>
                                        <p:cTn id="83" dur="500"/>
                                        <p:tgtEl>
                                          <p:spTgt spid="93"/>
                                        </p:tgtEl>
                                      </p:cBhvr>
                                    </p:animEffect>
                                  </p:childTnLst>
                                </p:cTn>
                              </p:par>
                            </p:childTnLst>
                          </p:cTn>
                        </p:par>
                        <p:par>
                          <p:cTn id="84" fill="hold">
                            <p:stCondLst>
                              <p:cond delay="9500"/>
                            </p:stCondLst>
                            <p:childTnLst>
                              <p:par>
                                <p:cTn id="85" presetID="12" presetClass="entr" presetSubtype="2"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p:tgtEl>
                                          <p:spTgt spid="49"/>
                                        </p:tgtEl>
                                        <p:attrNameLst>
                                          <p:attrName>ppt_x</p:attrName>
                                        </p:attrNameLst>
                                      </p:cBhvr>
                                      <p:tavLst>
                                        <p:tav tm="0">
                                          <p:val>
                                            <p:strVal val="#ppt_x+#ppt_w*1.125000"/>
                                          </p:val>
                                        </p:tav>
                                        <p:tav tm="100000">
                                          <p:val>
                                            <p:strVal val="#ppt_x"/>
                                          </p:val>
                                        </p:tav>
                                      </p:tavLst>
                                    </p:anim>
                                    <p:animEffect transition="in" filter="wipe(left)">
                                      <p:cBhvr>
                                        <p:cTn id="88" dur="500"/>
                                        <p:tgtEl>
                                          <p:spTgt spid="49"/>
                                        </p:tgtEl>
                                      </p:cBhvr>
                                    </p:animEffect>
                                  </p:childTnLst>
                                </p:cTn>
                              </p:par>
                            </p:childTnLst>
                          </p:cTn>
                        </p:par>
                        <p:par>
                          <p:cTn id="89" fill="hold">
                            <p:stCondLst>
                              <p:cond delay="10000"/>
                            </p:stCondLst>
                            <p:childTnLst>
                              <p:par>
                                <p:cTn id="90" presetID="16" presetClass="entr" presetSubtype="21" fill="hold"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barn(inVertical)">
                                      <p:cBhvr>
                                        <p:cTn id="92" dur="500"/>
                                        <p:tgtEl>
                                          <p:spTgt spid="23"/>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barn(inVertical)">
                                      <p:cBhvr>
                                        <p:cTn id="96" dur="500"/>
                                        <p:tgtEl>
                                          <p:spTgt spid="114"/>
                                        </p:tgtEl>
                                      </p:cBhvr>
                                    </p:animEffect>
                                  </p:childTnLst>
                                </p:cTn>
                              </p:par>
                            </p:childTnLst>
                          </p:cTn>
                        </p:par>
                        <p:par>
                          <p:cTn id="97" fill="hold">
                            <p:stCondLst>
                              <p:cond delay="11000"/>
                            </p:stCondLst>
                            <p:childTnLst>
                              <p:par>
                                <p:cTn id="98" presetID="12" presetClass="entr" presetSubtype="2"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p:tgtEl>
                                          <p:spTgt spid="48"/>
                                        </p:tgtEl>
                                        <p:attrNameLst>
                                          <p:attrName>ppt_x</p:attrName>
                                        </p:attrNameLst>
                                      </p:cBhvr>
                                      <p:tavLst>
                                        <p:tav tm="0">
                                          <p:val>
                                            <p:strVal val="#ppt_x+#ppt_w*1.125000"/>
                                          </p:val>
                                        </p:tav>
                                        <p:tav tm="100000">
                                          <p:val>
                                            <p:strVal val="#ppt_x"/>
                                          </p:val>
                                        </p:tav>
                                      </p:tavLst>
                                    </p:anim>
                                    <p:animEffect transition="in" filter="wipe(left)">
                                      <p:cBhvr>
                                        <p:cTn id="101" dur="500"/>
                                        <p:tgtEl>
                                          <p:spTgt spid="48"/>
                                        </p:tgtEl>
                                      </p:cBhvr>
                                    </p:animEffect>
                                  </p:childTnLst>
                                </p:cTn>
                              </p:par>
                            </p:childTnLst>
                          </p:cTn>
                        </p:par>
                        <p:par>
                          <p:cTn id="102" fill="hold">
                            <p:stCondLst>
                              <p:cond delay="11500"/>
                            </p:stCondLst>
                            <p:childTnLst>
                              <p:par>
                                <p:cTn id="103" presetID="16" presetClass="entr" presetSubtype="2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barn(inVertic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4" grpId="0" animBg="1"/>
      <p:bldP spid="35" grpId="0" animBg="1"/>
      <p:bldP spid="93" grpId="0" animBg="1"/>
      <p:bldP spid="1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4810437" y="3903158"/>
            <a:ext cx="1472375" cy="1313797"/>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8" name="Rectangle 240"/>
              <p:cNvSpPr>
                <a:spLocks noChangeArrowheads="1"/>
              </p:cNvSpPr>
              <p:nvPr/>
            </p:nvSpPr>
            <p:spPr bwMode="auto">
              <a:xfrm>
                <a:off x="9488488" y="2751138"/>
                <a:ext cx="22225" cy="49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9" name="Rectangle 241"/>
              <p:cNvSpPr>
                <a:spLocks noChangeArrowheads="1"/>
              </p:cNvSpPr>
              <p:nvPr/>
            </p:nvSpPr>
            <p:spPr bwMode="auto">
              <a:xfrm>
                <a:off x="9521825" y="2713038"/>
                <a:ext cx="23813" cy="873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5" name="组合 54"/>
          <p:cNvGrpSpPr/>
          <p:nvPr/>
        </p:nvGrpSpPr>
        <p:grpSpPr>
          <a:xfrm>
            <a:off x="4810437" y="2547787"/>
            <a:ext cx="1472375" cy="1313797"/>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5" name="Rectangle 7"/>
              <p:cNvSpPr>
                <a:spLocks noChangeArrowheads="1"/>
              </p:cNvSpPr>
              <p:nvPr/>
            </p:nvSpPr>
            <p:spPr bwMode="auto">
              <a:xfrm>
                <a:off x="3494" y="2007"/>
                <a:ext cx="57"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7" name="组合 56"/>
          <p:cNvGrpSpPr/>
          <p:nvPr/>
        </p:nvGrpSpPr>
        <p:grpSpPr>
          <a:xfrm>
            <a:off x="5986418" y="3228222"/>
            <a:ext cx="1472375" cy="1313797"/>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8" name="Rectangle 12"/>
              <p:cNvSpPr>
                <a:spLocks noChangeArrowheads="1"/>
              </p:cNvSpPr>
              <p:nvPr/>
            </p:nvSpPr>
            <p:spPr bwMode="auto">
              <a:xfrm>
                <a:off x="682625" y="4338638"/>
                <a:ext cx="636587" cy="71437"/>
              </a:xfrm>
              <a:prstGeom prst="rect">
                <a:avLst/>
              </a:prstGeom>
              <a:solidFill>
                <a:srgbClr val="00B0F0"/>
              </a:solidFill>
              <a:ln w="9525">
                <a:noFill/>
                <a:miter lim="800000"/>
                <a:headEnd/>
                <a:tailEnd/>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Rectangle 13"/>
              <p:cNvSpPr>
                <a:spLocks noChangeArrowheads="1"/>
              </p:cNvSpPr>
              <p:nvPr/>
            </p:nvSpPr>
            <p:spPr bwMode="auto">
              <a:xfrm>
                <a:off x="682625" y="4562475"/>
                <a:ext cx="636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0" name="Rectangle 14"/>
              <p:cNvSpPr>
                <a:spLocks noChangeArrowheads="1"/>
              </p:cNvSpPr>
              <p:nvPr/>
            </p:nvSpPr>
            <p:spPr bwMode="auto">
              <a:xfrm>
                <a:off x="682625" y="4786313"/>
                <a:ext cx="382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2" name="组合 51"/>
          <p:cNvGrpSpPr/>
          <p:nvPr/>
        </p:nvGrpSpPr>
        <p:grpSpPr>
          <a:xfrm>
            <a:off x="5551143" y="1215688"/>
            <a:ext cx="1472375" cy="1313797"/>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9" name="组合 58"/>
          <p:cNvGrpSpPr/>
          <p:nvPr/>
        </p:nvGrpSpPr>
        <p:grpSpPr>
          <a:xfrm>
            <a:off x="4049798" y="5213592"/>
            <a:ext cx="1472375" cy="1313797"/>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3640166" y="1859836"/>
            <a:ext cx="1472375" cy="1313797"/>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91440" tIns="45720" rIns="91440" bIns="45720" numCol="1" anchor="t" anchorCtr="0" compatLnSpc="1">
                <a:prstTxWarp prst="textNoShape">
                  <a:avLst/>
                </a:prstTxWarp>
                <a:noAutofit/>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81" name="组合 80"/>
          <p:cNvGrpSpPr/>
          <p:nvPr/>
        </p:nvGrpSpPr>
        <p:grpSpPr>
          <a:xfrm>
            <a:off x="2137463" y="2484953"/>
            <a:ext cx="1364843" cy="539372"/>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0" name="组合 79"/>
          <p:cNvGrpSpPr/>
          <p:nvPr/>
        </p:nvGrpSpPr>
        <p:grpSpPr>
          <a:xfrm>
            <a:off x="2131555" y="4510689"/>
            <a:ext cx="2527508" cy="539372"/>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2" name="组合 81"/>
          <p:cNvGrpSpPr/>
          <p:nvPr/>
        </p:nvGrpSpPr>
        <p:grpSpPr>
          <a:xfrm>
            <a:off x="7260586" y="1489059"/>
            <a:ext cx="1334463" cy="325464"/>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3" name="组合 82"/>
          <p:cNvGrpSpPr/>
          <p:nvPr/>
        </p:nvGrpSpPr>
        <p:grpSpPr>
          <a:xfrm>
            <a:off x="6494122" y="2905579"/>
            <a:ext cx="2104263" cy="207839"/>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9" name="组合 78"/>
          <p:cNvGrpSpPr/>
          <p:nvPr/>
        </p:nvGrpSpPr>
        <p:grpSpPr>
          <a:xfrm>
            <a:off x="5632624" y="5453842"/>
            <a:ext cx="2962424" cy="348623"/>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84" name="组合 83"/>
          <p:cNvGrpSpPr/>
          <p:nvPr/>
        </p:nvGrpSpPr>
        <p:grpSpPr>
          <a:xfrm>
            <a:off x="7446533" y="4256425"/>
            <a:ext cx="1148515" cy="240455"/>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a:off x="1922538" y="3078938"/>
            <a:ext cx="2084959" cy="818042"/>
            <a:chOff x="1922286" y="2574951"/>
            <a:chExt cx="2084688" cy="818232"/>
          </a:xfrm>
        </p:grpSpPr>
        <p:sp>
          <p:nvSpPr>
            <p:cNvPr id="49" name="文本框 126"/>
            <p:cNvSpPr txBox="1"/>
            <p:nvPr/>
          </p:nvSpPr>
          <p:spPr>
            <a:xfrm>
              <a:off x="1922286" y="2574951"/>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5" name="文本框 113"/>
            <p:cNvSpPr txBox="1"/>
            <p:nvPr/>
          </p:nvSpPr>
          <p:spPr>
            <a:xfrm>
              <a:off x="1939506" y="2839056"/>
              <a:ext cx="2067468" cy="554127"/>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909836" y="5085553"/>
            <a:ext cx="2076893" cy="841857"/>
            <a:chOff x="1909586" y="4582028"/>
            <a:chExt cx="2076623" cy="842051"/>
          </a:xfrm>
        </p:grpSpPr>
        <p:sp>
          <p:nvSpPr>
            <p:cNvPr id="54" name="文本框 131"/>
            <p:cNvSpPr txBox="1"/>
            <p:nvPr/>
          </p:nvSpPr>
          <p:spPr>
            <a:xfrm>
              <a:off x="1909586" y="4582028"/>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6" name="文本框 113"/>
            <p:cNvSpPr txBox="1"/>
            <p:nvPr/>
          </p:nvSpPr>
          <p:spPr>
            <a:xfrm>
              <a:off x="1918742" y="4869954"/>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8061235" y="1917829"/>
            <a:ext cx="2067736" cy="802561"/>
            <a:chOff x="8060187" y="1413570"/>
            <a:chExt cx="2067467" cy="802746"/>
          </a:xfrm>
        </p:grpSpPr>
        <p:sp>
          <p:nvSpPr>
            <p:cNvPr id="76" name="文本框 138"/>
            <p:cNvSpPr txBox="1"/>
            <p:nvPr/>
          </p:nvSpPr>
          <p:spPr>
            <a:xfrm>
              <a:off x="8068381" y="1413570"/>
              <a:ext cx="1645309"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7" name="文本框 113"/>
            <p:cNvSpPr txBox="1"/>
            <p:nvPr/>
          </p:nvSpPr>
          <p:spPr>
            <a:xfrm>
              <a:off x="8060187" y="1662190"/>
              <a:ext cx="2067467" cy="554126"/>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8" name="组合 67"/>
          <p:cNvGrpSpPr/>
          <p:nvPr/>
        </p:nvGrpSpPr>
        <p:grpSpPr>
          <a:xfrm>
            <a:off x="8009779" y="3193932"/>
            <a:ext cx="2098427" cy="789712"/>
            <a:chOff x="8008735" y="2689969"/>
            <a:chExt cx="2098154" cy="789894"/>
          </a:xfrm>
        </p:grpSpPr>
        <p:sp>
          <p:nvSpPr>
            <p:cNvPr id="72" name="文本框 145"/>
            <p:cNvSpPr txBox="1"/>
            <p:nvPr/>
          </p:nvSpPr>
          <p:spPr>
            <a:xfrm>
              <a:off x="8008735" y="2689969"/>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8" name="文本框 113"/>
            <p:cNvSpPr txBox="1"/>
            <p:nvPr/>
          </p:nvSpPr>
          <p:spPr>
            <a:xfrm>
              <a:off x="8039422" y="2925738"/>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8057686" y="4561767"/>
            <a:ext cx="2071285" cy="789712"/>
            <a:chOff x="8056638" y="4058121"/>
            <a:chExt cx="2071016" cy="789894"/>
          </a:xfrm>
        </p:grpSpPr>
        <p:sp>
          <p:nvSpPr>
            <p:cNvPr id="63" name="文本框 162"/>
            <p:cNvSpPr txBox="1"/>
            <p:nvPr/>
          </p:nvSpPr>
          <p:spPr>
            <a:xfrm>
              <a:off x="8056638" y="4058121"/>
              <a:ext cx="1645307"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9" name="文本框 113"/>
            <p:cNvSpPr txBox="1"/>
            <p:nvPr/>
          </p:nvSpPr>
          <p:spPr>
            <a:xfrm>
              <a:off x="8060187" y="4293890"/>
              <a:ext cx="2067467" cy="554125"/>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8037133" y="5830827"/>
            <a:ext cx="2071073" cy="783911"/>
            <a:chOff x="8036086" y="5327472"/>
            <a:chExt cx="2070803" cy="784092"/>
          </a:xfrm>
        </p:grpSpPr>
        <p:sp>
          <p:nvSpPr>
            <p:cNvPr id="66" name="文本框 152"/>
            <p:cNvSpPr txBox="1"/>
            <p:nvPr/>
          </p:nvSpPr>
          <p:spPr>
            <a:xfrm>
              <a:off x="8036086" y="5327472"/>
              <a:ext cx="1645308" cy="307848"/>
            </a:xfrm>
            <a:prstGeom prst="rect">
              <a:avLst/>
            </a:prstGeom>
            <a:noFill/>
          </p:spPr>
          <p:txBody>
            <a:bodyPr wrap="square" rtlCol="0">
              <a:spAutoFit/>
            </a:bodyPr>
            <a:lstStyle/>
            <a:p>
              <a:pPr defTabSz="914377">
                <a:defRPr/>
              </a:pPr>
              <a:r>
                <a:rPr lang="zh-CN" altLang="en-US" sz="140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90" name="文本框 113"/>
            <p:cNvSpPr txBox="1"/>
            <p:nvPr/>
          </p:nvSpPr>
          <p:spPr>
            <a:xfrm>
              <a:off x="8039422" y="5557438"/>
              <a:ext cx="2067467" cy="554126"/>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67546711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44692" y="3341588"/>
            <a:ext cx="3956811"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1" name="椭圆 35"/>
          <p:cNvSpPr>
            <a:spLocks noChangeArrowheads="1"/>
          </p:cNvSpPr>
          <p:nvPr/>
        </p:nvSpPr>
        <p:spPr bwMode="auto">
          <a:xfrm>
            <a:off x="1813984" y="1588988"/>
            <a:ext cx="1413933" cy="141393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2" name="组合 36"/>
          <p:cNvGrpSpPr>
            <a:grpSpLocks/>
          </p:cNvGrpSpPr>
          <p:nvPr/>
        </p:nvGrpSpPr>
        <p:grpSpPr bwMode="auto">
          <a:xfrm flipV="1">
            <a:off x="3657601" y="3441072"/>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5" name="椭圆 39"/>
          <p:cNvSpPr>
            <a:spLocks noChangeArrowheads="1"/>
          </p:cNvSpPr>
          <p:nvPr/>
        </p:nvSpPr>
        <p:spPr bwMode="auto">
          <a:xfrm>
            <a:off x="4326467" y="4347004"/>
            <a:ext cx="1413933" cy="141393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6" name="组合 40"/>
          <p:cNvGrpSpPr>
            <a:grpSpLocks/>
          </p:cNvGrpSpPr>
          <p:nvPr/>
        </p:nvGrpSpPr>
        <p:grpSpPr bwMode="auto">
          <a:xfrm>
            <a:off x="6087534"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9" name="椭圆 43"/>
          <p:cNvSpPr>
            <a:spLocks noChangeArrowheads="1"/>
          </p:cNvSpPr>
          <p:nvPr/>
        </p:nvSpPr>
        <p:spPr bwMode="auto">
          <a:xfrm>
            <a:off x="6671734" y="1588988"/>
            <a:ext cx="1413933" cy="141393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0" name="椭圆 45"/>
          <p:cNvSpPr>
            <a:spLocks noChangeArrowheads="1"/>
          </p:cNvSpPr>
          <p:nvPr/>
        </p:nvSpPr>
        <p:spPr bwMode="auto">
          <a:xfrm>
            <a:off x="9097434" y="4347004"/>
            <a:ext cx="1413933" cy="141393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defRPr/>
            </a:pPr>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1" name="TextBox 46"/>
          <p:cNvSpPr>
            <a:spLocks noChangeArrowheads="1"/>
          </p:cNvSpPr>
          <p:nvPr/>
        </p:nvSpPr>
        <p:spPr bwMode="auto">
          <a:xfrm>
            <a:off x="1589617" y="480843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5085"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50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7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8667"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3233" y="3441069"/>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defRPr/>
              </a:pPr>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69" name="TextBox 56"/>
          <p:cNvSpPr>
            <a:spLocks noChangeArrowheads="1"/>
          </p:cNvSpPr>
          <p:nvPr/>
        </p:nvSpPr>
        <p:spPr bwMode="auto">
          <a:xfrm>
            <a:off x="8919633"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2100"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567" y="145140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7367" y="482537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80718" y="443378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6284"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defRPr/>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9633" y="145140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301" y="196787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4051" y="196787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785"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9751"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defRPr/>
            </a:pPr>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11499306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smtClean="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smtClean="0">
                <a:solidFill>
                  <a:srgbClr val="F8F8F8"/>
                </a:solidFill>
                <a:latin typeface="Arial" pitchFamily="34" charset="0"/>
                <a:ea typeface="微软雅黑" pitchFamily="34" charset="-122"/>
              </a:rPr>
              <a:t>第三部分：单击此处添加标题文字</a:t>
            </a:r>
            <a:endParaRPr lang="zh-CN" altLang="en-US" sz="3200" b="1" dirty="0">
              <a:solidFill>
                <a:srgbClr val="F8F8F8"/>
              </a:solidFill>
              <a:latin typeface="Arial" pitchFamily="34" charset="0"/>
              <a:ea typeface="微软雅黑" pitchFamily="34" charset="-122"/>
            </a:endParaRPr>
          </a:p>
        </p:txBody>
      </p:sp>
    </p:spTree>
    <p:extLst>
      <p:ext uri="{BB962C8B-B14F-4D97-AF65-F5344CB8AC3E}">
        <p14:creationId xmlns:p14="http://schemas.microsoft.com/office/powerpoint/2010/main" val="16121520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915" y="1930464"/>
            <a:ext cx="1677380" cy="515317"/>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965676" y="2012701"/>
            <a:ext cx="1408616"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28" name="五边形 27"/>
          <p:cNvSpPr/>
          <p:nvPr/>
        </p:nvSpPr>
        <p:spPr bwMode="auto">
          <a:xfrm>
            <a:off x="2783914" y="3517434"/>
            <a:ext cx="1677381" cy="515317"/>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973238" y="3619036"/>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30" name="五边形 29"/>
          <p:cNvSpPr/>
          <p:nvPr/>
        </p:nvSpPr>
        <p:spPr bwMode="auto">
          <a:xfrm>
            <a:off x="2783914" y="5180008"/>
            <a:ext cx="1677381" cy="515317"/>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endParaRPr lang="zh-CN" altLang="en-US" sz="1867"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973238" y="5263349"/>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914377">
              <a:defRPr/>
            </a:pPr>
            <a:r>
              <a:rPr lang="zh-CN" altLang="en-US" sz="1600" dirty="0">
                <a:latin typeface="Calibri" panose="020F0502020204030204"/>
              </a:rPr>
              <a:t>添加标题</a:t>
            </a:r>
          </a:p>
        </p:txBody>
      </p:sp>
      <p:sp>
        <p:nvSpPr>
          <p:cNvPr id="32" name="任意多边形 31"/>
          <p:cNvSpPr/>
          <p:nvPr/>
        </p:nvSpPr>
        <p:spPr bwMode="auto">
          <a:xfrm>
            <a:off x="1621071" y="2172282"/>
            <a:ext cx="1140927" cy="1606332"/>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914377"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621074" y="3801216"/>
            <a:ext cx="1140927" cy="16364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914377"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621071" y="3801211"/>
            <a:ext cx="114092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425" y="3173076"/>
            <a:ext cx="1257340" cy="1256272"/>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4" tIns="41411" rIns="82824" bIns="41411" anchor="ctr"/>
          <a:lstStyle/>
          <a:p>
            <a:pPr algn="ctr" defTabSz="914377">
              <a:defRPr/>
            </a:pPr>
            <a:r>
              <a:rPr lang="zh-CN" altLang="en-US" sz="1867" b="1" dirty="0">
                <a:solidFill>
                  <a:srgbClr val="F8F8F8"/>
                </a:solidFill>
                <a:latin typeface="Calibri" panose="020F0502020204030204"/>
                <a:ea typeface="微软雅黑" pitchFamily="34" charset="-122"/>
              </a:rPr>
              <a:t>添加</a:t>
            </a:r>
            <a:endParaRPr lang="en-US" altLang="zh-CN" sz="1867" b="1" dirty="0">
              <a:solidFill>
                <a:srgbClr val="F8F8F8"/>
              </a:solidFill>
              <a:latin typeface="Calibri" panose="020F0502020204030204"/>
              <a:ea typeface="微软雅黑" pitchFamily="34" charset="-122"/>
            </a:endParaRPr>
          </a:p>
          <a:p>
            <a:pPr algn="ctr" defTabSz="914377">
              <a:defRPr/>
            </a:pPr>
            <a:r>
              <a:rPr lang="zh-CN" altLang="en-US" sz="1867" b="1" dirty="0">
                <a:solidFill>
                  <a:srgbClr val="F8F8F8"/>
                </a:solidFill>
                <a:latin typeface="Calibri" panose="020F0502020204030204"/>
                <a:ea typeface="微软雅黑" pitchFamily="34" charset="-122"/>
              </a:rPr>
              <a:t>标题</a:t>
            </a:r>
          </a:p>
        </p:txBody>
      </p:sp>
      <p:sp>
        <p:nvSpPr>
          <p:cNvPr id="36" name="右弧形箭头 35"/>
          <p:cNvSpPr/>
          <p:nvPr/>
        </p:nvSpPr>
        <p:spPr>
          <a:xfrm>
            <a:off x="8620388" y="1852830"/>
            <a:ext cx="898347" cy="1878641"/>
          </a:xfrm>
          <a:prstGeom prst="curvedLeftArrow">
            <a:avLst/>
          </a:prstGeom>
          <a:solidFill>
            <a:schemeClr val="accent1"/>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7" name="右弧形箭头 36"/>
          <p:cNvSpPr/>
          <p:nvPr/>
        </p:nvSpPr>
        <p:spPr>
          <a:xfrm>
            <a:off x="8629501" y="3735260"/>
            <a:ext cx="889232" cy="2076537"/>
          </a:xfrm>
          <a:prstGeom prst="curvedLeftArrow">
            <a:avLst/>
          </a:prstGeom>
          <a:solidFill>
            <a:schemeClr val="accent4"/>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8" name="右弧形箭头 37"/>
          <p:cNvSpPr/>
          <p:nvPr/>
        </p:nvSpPr>
        <p:spPr>
          <a:xfrm rot="10800000" flipH="1">
            <a:off x="8363901" y="2262487"/>
            <a:ext cx="1027240" cy="3047895"/>
          </a:xfrm>
          <a:prstGeom prst="curvedLeftArrow">
            <a:avLst/>
          </a:prstGeom>
          <a:solidFill>
            <a:schemeClr val="accent3"/>
          </a:solidFill>
          <a:ln w="19050">
            <a:noFill/>
          </a:ln>
        </p:spPr>
        <p:txBody>
          <a:bodyPr vert="horz" wrap="square" lIns="74540" tIns="37271" rIns="74540" bIns="37271" numCol="1" anchor="t" anchorCtr="0" compatLnSpc="1">
            <a:prstTxWarp prst="textNoShape">
              <a:avLst/>
            </a:prstTxWarp>
          </a:bodyPr>
          <a:lstStyle/>
          <a:p>
            <a:pPr defTabSz="914377">
              <a:defRPr/>
            </a:pPr>
            <a:endParaRPr lang="zh-CN" altLang="en-US" sz="1467" kern="0">
              <a:solidFill>
                <a:srgbClr val="DFE3E5">
                  <a:lumMod val="10000"/>
                </a:srgbClr>
              </a:solidFill>
              <a:latin typeface="Calibri"/>
              <a:ea typeface="微软雅黑"/>
            </a:endParaRPr>
          </a:p>
        </p:txBody>
      </p:sp>
      <p:sp>
        <p:nvSpPr>
          <p:cNvPr id="39" name="TextBox 31"/>
          <p:cNvSpPr txBox="1"/>
          <p:nvPr/>
        </p:nvSpPr>
        <p:spPr>
          <a:xfrm>
            <a:off x="9515392" y="3632984"/>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0" name="TextBox 31"/>
          <p:cNvSpPr txBox="1"/>
          <p:nvPr/>
        </p:nvSpPr>
        <p:spPr>
          <a:xfrm>
            <a:off x="9696496" y="4629191"/>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1" name="TextBox 31"/>
          <p:cNvSpPr txBox="1"/>
          <p:nvPr/>
        </p:nvSpPr>
        <p:spPr>
          <a:xfrm>
            <a:off x="9696496" y="2611425"/>
            <a:ext cx="1104027" cy="309398"/>
          </a:xfrm>
          <a:prstGeom prst="rect">
            <a:avLst/>
          </a:prstGeom>
          <a:noFill/>
        </p:spPr>
        <p:txBody>
          <a:bodyPr wrap="square" lIns="82824" tIns="41411" rIns="82824" bIns="41411" rtlCol="0">
            <a:spAutoFit/>
          </a:bodyPr>
          <a:lstStyle/>
          <a:p>
            <a:pPr algn="ctr" defTabSz="914377">
              <a:defRPr/>
            </a:pPr>
            <a:r>
              <a:rPr lang="zh-CN" altLang="en-US" sz="1467" b="1"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4175787" y="3217391"/>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Calibri" panose="020F0502020204030204"/>
              <a:ea typeface="等线" panose="02010600030101010101" pitchFamily="2" charset="-122"/>
            </a:endParaRPr>
          </a:p>
        </p:txBody>
      </p:sp>
      <p:sp>
        <p:nvSpPr>
          <p:cNvPr id="43" name="圆角矩形 42"/>
          <p:cNvSpPr/>
          <p:nvPr/>
        </p:nvSpPr>
        <p:spPr bwMode="auto">
          <a:xfrm>
            <a:off x="4175787" y="4853637"/>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Arial" pitchFamily="34" charset="0"/>
              <a:ea typeface="宋体" pitchFamily="2" charset="-122"/>
            </a:endParaRPr>
          </a:p>
        </p:txBody>
      </p:sp>
      <p:sp>
        <p:nvSpPr>
          <p:cNvPr id="44" name="圆角矩形 43"/>
          <p:cNvSpPr/>
          <p:nvPr/>
        </p:nvSpPr>
        <p:spPr bwMode="auto">
          <a:xfrm>
            <a:off x="4175787" y="1597219"/>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914377" lvl="2" defTabSz="914377">
              <a:defRPr/>
            </a:pPr>
            <a:endParaRPr lang="zh-CN" altLang="en-US" sz="1333" dirty="0">
              <a:solidFill>
                <a:srgbClr val="2683C6">
                  <a:lumMod val="75000"/>
                </a:srgbClr>
              </a:solidFill>
              <a:latin typeface="Arial" pitchFamily="34" charset="0"/>
              <a:ea typeface="宋体" pitchFamily="2" charset="-122"/>
            </a:endParaRPr>
          </a:p>
        </p:txBody>
      </p:sp>
      <p:sp>
        <p:nvSpPr>
          <p:cNvPr id="45" name="TextBox 32"/>
          <p:cNvSpPr txBox="1">
            <a:spLocks noChangeArrowheads="1"/>
          </p:cNvSpPr>
          <p:nvPr/>
        </p:nvSpPr>
        <p:spPr bwMode="auto">
          <a:xfrm>
            <a:off x="4431330" y="5146376"/>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6" name="TextBox 32"/>
          <p:cNvSpPr txBox="1">
            <a:spLocks noChangeArrowheads="1"/>
          </p:cNvSpPr>
          <p:nvPr/>
        </p:nvSpPr>
        <p:spPr bwMode="auto">
          <a:xfrm>
            <a:off x="4415833" y="342287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7" name="TextBox 32"/>
          <p:cNvSpPr txBox="1">
            <a:spLocks noChangeArrowheads="1"/>
          </p:cNvSpPr>
          <p:nvPr/>
        </p:nvSpPr>
        <p:spPr bwMode="auto">
          <a:xfrm>
            <a:off x="4421096" y="185831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914377">
              <a:defRPr/>
            </a:pPr>
            <a:r>
              <a:rPr lang="zh-CN" altLang="en-US" sz="1600" dirty="0">
                <a:solidFill>
                  <a:prstClr val="black">
                    <a:lumMod val="75000"/>
                    <a:lumOff val="25000"/>
                  </a:prstClr>
                </a:solidFill>
                <a:latin typeface="Calibri" panose="020F0502020204030204"/>
              </a:rPr>
              <a:t>您的内容打在这里，或者通过复制您的文本后，在此框中选择粘贴，并选择只保留文字。</a:t>
            </a:r>
          </a:p>
        </p:txBody>
      </p:sp>
    </p:spTree>
    <p:extLst>
      <p:ext uri="{BB962C8B-B14F-4D97-AF65-F5344CB8AC3E}">
        <p14:creationId xmlns:p14="http://schemas.microsoft.com/office/powerpoint/2010/main" val="313408165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2477730" y="2881147"/>
            <a:ext cx="6937031" cy="132271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43" name="组合 42"/>
          <p:cNvGrpSpPr/>
          <p:nvPr/>
        </p:nvGrpSpPr>
        <p:grpSpPr>
          <a:xfrm>
            <a:off x="2597035" y="3001462"/>
            <a:ext cx="1108272" cy="1107871"/>
            <a:chOff x="3443288" y="4853200"/>
            <a:chExt cx="1108128" cy="1108128"/>
          </a:xfrm>
        </p:grpSpPr>
        <p:sp>
          <p:nvSpPr>
            <p:cNvPr id="5" name="圆角矩形 4"/>
            <p:cNvSpPr/>
            <p:nvPr/>
          </p:nvSpPr>
          <p:spPr>
            <a:xfrm>
              <a:off x="3443288" y="48532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6351187" y="2978586"/>
            <a:ext cx="1108272" cy="1107871"/>
            <a:chOff x="6102297" y="2204940"/>
            <a:chExt cx="1108128" cy="1108128"/>
          </a:xfrm>
        </p:grpSpPr>
        <p:sp>
          <p:nvSpPr>
            <p:cNvPr id="9" name="圆角矩形 8"/>
            <p:cNvSpPr/>
            <p:nvPr/>
          </p:nvSpPr>
          <p:spPr>
            <a:xfrm>
              <a:off x="6102297" y="22049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45" name="组合 44"/>
          <p:cNvGrpSpPr/>
          <p:nvPr/>
        </p:nvGrpSpPr>
        <p:grpSpPr>
          <a:xfrm>
            <a:off x="4451988" y="2992773"/>
            <a:ext cx="1108272" cy="1107871"/>
            <a:chOff x="4768646" y="3525740"/>
            <a:chExt cx="1108128" cy="1108128"/>
          </a:xfrm>
        </p:grpSpPr>
        <p:sp>
          <p:nvSpPr>
            <p:cNvPr id="6" name="圆角矩形 5"/>
            <p:cNvSpPr/>
            <p:nvPr/>
          </p:nvSpPr>
          <p:spPr>
            <a:xfrm>
              <a:off x="4768646" y="35257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60" name="组合 59"/>
          <p:cNvGrpSpPr/>
          <p:nvPr/>
        </p:nvGrpSpPr>
        <p:grpSpPr>
          <a:xfrm>
            <a:off x="8211099" y="2988571"/>
            <a:ext cx="1108272" cy="1107871"/>
            <a:chOff x="7418361" y="886700"/>
            <a:chExt cx="1108128" cy="1108128"/>
          </a:xfrm>
        </p:grpSpPr>
        <p:sp>
          <p:nvSpPr>
            <p:cNvPr id="10" name="圆角矩形 9"/>
            <p:cNvSpPr/>
            <p:nvPr/>
          </p:nvSpPr>
          <p:spPr>
            <a:xfrm>
              <a:off x="7418361" y="8867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grpSp>
        <p:nvGrpSpPr>
          <p:cNvPr id="47" name="组合 46"/>
          <p:cNvGrpSpPr/>
          <p:nvPr/>
        </p:nvGrpSpPr>
        <p:grpSpPr>
          <a:xfrm flipH="1" flipV="1">
            <a:off x="1600199" y="1600201"/>
            <a:ext cx="3435136" cy="1256057"/>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57" name="组合 56"/>
          <p:cNvGrpSpPr/>
          <p:nvPr/>
        </p:nvGrpSpPr>
        <p:grpSpPr>
          <a:xfrm>
            <a:off x="3007899" y="4254665"/>
            <a:ext cx="2439004" cy="732307"/>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66" name="组合 65"/>
          <p:cNvGrpSpPr/>
          <p:nvPr/>
        </p:nvGrpSpPr>
        <p:grpSpPr>
          <a:xfrm>
            <a:off x="3636331" y="5067804"/>
            <a:ext cx="2265868" cy="871289"/>
            <a:chOff x="1324726" y="3439252"/>
            <a:chExt cx="2265573" cy="871491"/>
          </a:xfrm>
        </p:grpSpPr>
        <p:sp>
          <p:nvSpPr>
            <p:cNvPr id="44" name="文本框 75"/>
            <p:cNvSpPr txBox="1"/>
            <p:nvPr/>
          </p:nvSpPr>
          <p:spPr>
            <a:xfrm>
              <a:off x="1659757" y="3520391"/>
              <a:ext cx="1493849"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46" name="文本框 77"/>
            <p:cNvSpPr txBox="1"/>
            <p:nvPr/>
          </p:nvSpPr>
          <p:spPr>
            <a:xfrm>
              <a:off x="1324726" y="3439252"/>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342678" y="3848971"/>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563806" y="1699366"/>
            <a:ext cx="2256953" cy="908651"/>
            <a:chOff x="6408112" y="5059574"/>
            <a:chExt cx="2256660" cy="908862"/>
          </a:xfrm>
        </p:grpSpPr>
        <p:sp>
          <p:nvSpPr>
            <p:cNvPr id="65" name="文本框 96"/>
            <p:cNvSpPr txBox="1"/>
            <p:nvPr/>
          </p:nvSpPr>
          <p:spPr>
            <a:xfrm>
              <a:off x="6743143" y="5140713"/>
              <a:ext cx="1493848"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98"/>
            <p:cNvSpPr txBox="1"/>
            <p:nvPr/>
          </p:nvSpPr>
          <p:spPr>
            <a:xfrm>
              <a:off x="6408112" y="5059574"/>
              <a:ext cx="631869"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417151" y="5506664"/>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2" name="组合 71"/>
          <p:cNvGrpSpPr/>
          <p:nvPr/>
        </p:nvGrpSpPr>
        <p:grpSpPr>
          <a:xfrm>
            <a:off x="6398051" y="5020253"/>
            <a:ext cx="2288901" cy="934395"/>
            <a:chOff x="9063187" y="2410526"/>
            <a:chExt cx="2288603" cy="934612"/>
          </a:xfrm>
        </p:grpSpPr>
        <p:sp>
          <p:nvSpPr>
            <p:cNvPr id="61" name="文本框 92"/>
            <p:cNvSpPr txBox="1"/>
            <p:nvPr/>
          </p:nvSpPr>
          <p:spPr>
            <a:xfrm>
              <a:off x="9398218" y="2491665"/>
              <a:ext cx="1493849" cy="338633"/>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94"/>
            <p:cNvSpPr txBox="1"/>
            <p:nvPr/>
          </p:nvSpPr>
          <p:spPr>
            <a:xfrm>
              <a:off x="9063187" y="2410526"/>
              <a:ext cx="501543"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9104170" y="2883366"/>
              <a:ext cx="2247620"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8009701" y="1699367"/>
            <a:ext cx="2257351" cy="846226"/>
            <a:chOff x="3872062" y="812896"/>
            <a:chExt cx="2257057" cy="846422"/>
          </a:xfrm>
        </p:grpSpPr>
        <p:sp>
          <p:nvSpPr>
            <p:cNvPr id="51" name="文本框 82"/>
            <p:cNvSpPr txBox="1"/>
            <p:nvPr/>
          </p:nvSpPr>
          <p:spPr>
            <a:xfrm>
              <a:off x="4207093" y="894035"/>
              <a:ext cx="1493850"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53" name="文本框 84"/>
            <p:cNvSpPr txBox="1"/>
            <p:nvPr/>
          </p:nvSpPr>
          <p:spPr>
            <a:xfrm>
              <a:off x="3872062" y="812896"/>
              <a:ext cx="534838"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4" name="文本框 113"/>
            <p:cNvSpPr txBox="1"/>
            <p:nvPr/>
          </p:nvSpPr>
          <p:spPr>
            <a:xfrm>
              <a:off x="3881498" y="1197546"/>
              <a:ext cx="2247621" cy="461772"/>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flipV="1">
            <a:off x="6833159" y="1600201"/>
            <a:ext cx="3517340" cy="1256056"/>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grpSp>
        <p:nvGrpSpPr>
          <p:cNvPr id="76" name="组合 75"/>
          <p:cNvGrpSpPr/>
          <p:nvPr/>
        </p:nvGrpSpPr>
        <p:grpSpPr>
          <a:xfrm flipH="1">
            <a:off x="6516287" y="4238077"/>
            <a:ext cx="2343781" cy="732307"/>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Tree>
    <p:extLst>
      <p:ext uri="{BB962C8B-B14F-4D97-AF65-F5344CB8AC3E}">
        <p14:creationId xmlns:p14="http://schemas.microsoft.com/office/powerpoint/2010/main" val="412257714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7241" y="1197269"/>
            <a:ext cx="2879107" cy="584775"/>
          </a:xfrm>
          <a:prstGeom prst="rect">
            <a:avLst/>
          </a:prstGeom>
          <a:noFill/>
        </p:spPr>
        <p:txBody>
          <a:bodyPr wrap="square" rtlCol="0">
            <a:spAutoFit/>
          </a:bodyPr>
          <a:lstStyle/>
          <a:p>
            <a:pPr algn="ctr" defTabSz="914377">
              <a:defRPr/>
            </a:pPr>
            <a:r>
              <a:rPr lang="zh-CN" altLang="en-US" sz="3200" dirty="0">
                <a:solidFill>
                  <a:prstClr val="black">
                    <a:lumMod val="50000"/>
                    <a:lumOff val="50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点击添加标题</a:t>
            </a:r>
          </a:p>
        </p:txBody>
      </p:sp>
      <p:graphicFrame>
        <p:nvGraphicFramePr>
          <p:cNvPr id="3" name="图表 2"/>
          <p:cNvGraphicFramePr/>
          <p:nvPr>
            <p:extLst/>
          </p:nvPr>
        </p:nvGraphicFramePr>
        <p:xfrm>
          <a:off x="1187661" y="1781909"/>
          <a:ext cx="9818267" cy="3733271"/>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1282697" y="5646691"/>
            <a:ext cx="9638467" cy="553998"/>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157609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367943" y="4682663"/>
            <a:ext cx="1123220" cy="625636"/>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defRPr/>
            </a:pPr>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defRPr/>
            </a:pPr>
            <a:r>
              <a:rPr lang="zh-CN" altLang="en-US" sz="1733" dirty="0">
                <a:solidFill>
                  <a:prstClr val="black">
                    <a:lumMod val="85000"/>
                    <a:lumOff val="15000"/>
                  </a:prstClr>
                </a:solidFill>
              </a:rPr>
              <a:t>文字</a:t>
            </a:r>
          </a:p>
        </p:txBody>
      </p:sp>
      <p:sp>
        <p:nvSpPr>
          <p:cNvPr id="26" name="TextBox 25"/>
          <p:cNvSpPr txBox="1"/>
          <p:nvPr/>
        </p:nvSpPr>
        <p:spPr>
          <a:xfrm>
            <a:off x="2831665" y="3200521"/>
            <a:ext cx="1591227" cy="892312"/>
          </a:xfrm>
          <a:prstGeom prst="rect">
            <a:avLst/>
          </a:prstGeom>
          <a:noFill/>
        </p:spPr>
        <p:txBody>
          <a:bodyPr wrap="square" lIns="91391" tIns="45696" rIns="91391" bIns="45696" rtlCol="0" anchor="ctr">
            <a:spAutoFit/>
          </a:bodyPr>
          <a:lstStyle/>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4810551" y="4448830"/>
            <a:ext cx="1123220" cy="625636"/>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defRPr/>
            </a:pPr>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defRPr/>
            </a:pPr>
            <a:r>
              <a:rPr lang="zh-CN" altLang="en-US" sz="1733" dirty="0">
                <a:solidFill>
                  <a:prstClr val="black">
                    <a:lumMod val="85000"/>
                    <a:lumOff val="15000"/>
                  </a:prstClr>
                </a:solidFill>
              </a:rPr>
              <a:t>文字</a:t>
            </a:r>
          </a:p>
        </p:txBody>
      </p:sp>
      <p:sp>
        <p:nvSpPr>
          <p:cNvPr id="37" name="TextBox 36"/>
          <p:cNvSpPr txBox="1"/>
          <p:nvPr/>
        </p:nvSpPr>
        <p:spPr>
          <a:xfrm>
            <a:off x="6252572" y="3367593"/>
            <a:ext cx="1591227" cy="625636"/>
          </a:xfrm>
          <a:prstGeom prst="rect">
            <a:avLst/>
          </a:prstGeom>
          <a:noFill/>
        </p:spPr>
        <p:txBody>
          <a:bodyPr wrap="square" lIns="91391" tIns="45696" rIns="91391" bIns="45696" rtlCol="0" anchor="ctr">
            <a:spAutoFit/>
          </a:bodyPr>
          <a:lstStyle/>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defRPr/>
            </a:pPr>
            <a:r>
              <a:rPr lang="zh-CN" altLang="en-US" sz="1733"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8605637" y="2444675"/>
            <a:ext cx="2590939" cy="3508604"/>
          </a:xfrm>
          <a:prstGeom prst="rect">
            <a:avLst/>
          </a:prstGeom>
        </p:spPr>
        <p:txBody>
          <a:bodyPr wrap="square" lIns="91391" tIns="45696" rIns="91391" bIns="45696">
            <a:spAutoFit/>
          </a:bodyPr>
          <a:lstStyle/>
          <a:p>
            <a:pPr defTabSz="1219170">
              <a:lnSpc>
                <a:spcPct val="150000"/>
              </a:lnSpc>
              <a:defRPr/>
            </a:pPr>
            <a:r>
              <a:rPr lang="zh-CN" altLang="en-US" sz="2000" b="1" dirty="0">
                <a:solidFill>
                  <a:prstClr val="black">
                    <a:lumMod val="75000"/>
                    <a:lumOff val="25000"/>
                  </a:prstClr>
                </a:solidFill>
                <a:latin typeface="微软雅黑" pitchFamily="34" charset="-122"/>
                <a:ea typeface="微软雅黑" pitchFamily="34" charset="-122"/>
              </a:rPr>
              <a:t>点击添加小标题</a:t>
            </a:r>
            <a:endParaRPr lang="en-US" altLang="zh-CN" sz="2000" b="1" dirty="0">
              <a:solidFill>
                <a:prstClr val="black">
                  <a:lumMod val="75000"/>
                  <a:lumOff val="25000"/>
                </a:prstClr>
              </a:solidFill>
              <a:latin typeface="微软雅黑" pitchFamily="34" charset="-122"/>
              <a:ea typeface="微软雅黑" pitchFamily="34" charset="-122"/>
            </a:endParaRPr>
          </a:p>
          <a:p>
            <a:pPr defTabSz="1219170">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endParaRPr>
          </a:p>
          <a:p>
            <a:pPr defTabSz="1219170">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2451461" y="2493049"/>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4440408" y="3762904"/>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914123" y="3940916"/>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5925025" y="2566421"/>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7" name="矩形 46"/>
          <p:cNvSpPr/>
          <p:nvPr/>
        </p:nvSpPr>
        <p:spPr>
          <a:xfrm>
            <a:off x="4152797" y="1508787"/>
            <a:ext cx="3840401" cy="463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defRPr/>
            </a:pPr>
            <a:r>
              <a:rPr lang="zh-CN" altLang="en-US" sz="2400"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299944925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3644810" y="1142475"/>
            <a:ext cx="916850" cy="916517"/>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20" name="组合 19"/>
          <p:cNvGrpSpPr/>
          <p:nvPr/>
        </p:nvGrpSpPr>
        <p:grpSpPr>
          <a:xfrm>
            <a:off x="3644810" y="4774268"/>
            <a:ext cx="916850" cy="916517"/>
            <a:chOff x="6471379" y="4617418"/>
            <a:chExt cx="668974" cy="668974"/>
          </a:xfrm>
        </p:grpSpPr>
        <p:grpSp>
          <p:nvGrpSpPr>
            <p:cNvPr id="21" name="组合 20"/>
            <p:cNvGrpSpPr/>
            <p:nvPr/>
          </p:nvGrpSpPr>
          <p:grpSpPr>
            <a:xfrm>
              <a:off x="6471379" y="4617418"/>
              <a:ext cx="668974" cy="668974"/>
              <a:chOff x="6474776" y="1019119"/>
              <a:chExt cx="668974" cy="668974"/>
            </a:xfrm>
          </p:grpSpPr>
          <p:sp>
            <p:nvSpPr>
              <p:cNvPr id="23" name="圆角矩形 2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圆角矩形 2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2" name="文本框 21"/>
            <p:cNvSpPr txBox="1"/>
            <p:nvPr/>
          </p:nvSpPr>
          <p:spPr>
            <a:xfrm>
              <a:off x="6486632" y="47107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25" name="组合 24"/>
          <p:cNvGrpSpPr/>
          <p:nvPr/>
        </p:nvGrpSpPr>
        <p:grpSpPr>
          <a:xfrm>
            <a:off x="3644810" y="3563671"/>
            <a:ext cx="916850" cy="916517"/>
            <a:chOff x="5059672" y="3647953"/>
            <a:chExt cx="668974" cy="668974"/>
          </a:xfrm>
        </p:grpSpPr>
        <p:grpSp>
          <p:nvGrpSpPr>
            <p:cNvPr id="26" name="组合 25"/>
            <p:cNvGrpSpPr/>
            <p:nvPr/>
          </p:nvGrpSpPr>
          <p:grpSpPr>
            <a:xfrm>
              <a:off x="5059672" y="3647953"/>
              <a:ext cx="668974" cy="668974"/>
              <a:chOff x="6474776" y="1019119"/>
              <a:chExt cx="668974" cy="668974"/>
            </a:xfrm>
          </p:grpSpPr>
          <p:sp>
            <p:nvSpPr>
              <p:cNvPr id="28" name="圆角矩形 2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圆角矩形 2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7" name="文本框 26"/>
            <p:cNvSpPr txBox="1"/>
            <p:nvPr/>
          </p:nvSpPr>
          <p:spPr>
            <a:xfrm>
              <a:off x="5076932" y="3751938"/>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30" name="组合 29"/>
          <p:cNvGrpSpPr/>
          <p:nvPr/>
        </p:nvGrpSpPr>
        <p:grpSpPr>
          <a:xfrm>
            <a:off x="3644810" y="2353073"/>
            <a:ext cx="916850" cy="916517"/>
            <a:chOff x="6471379" y="2672741"/>
            <a:chExt cx="668974" cy="668974"/>
          </a:xfrm>
        </p:grpSpPr>
        <p:grpSp>
          <p:nvGrpSpPr>
            <p:cNvPr id="31" name="组合 30"/>
            <p:cNvGrpSpPr/>
            <p:nvPr/>
          </p:nvGrpSpPr>
          <p:grpSpPr>
            <a:xfrm>
              <a:off x="6471379" y="2672741"/>
              <a:ext cx="668974" cy="668974"/>
              <a:chOff x="6474776" y="1019119"/>
              <a:chExt cx="668974" cy="668974"/>
            </a:xfrm>
          </p:grpSpPr>
          <p:sp>
            <p:nvSpPr>
              <p:cNvPr id="33" name="圆角矩形 3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圆角矩形 3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2" name="文本框 31"/>
            <p:cNvSpPr txBox="1"/>
            <p:nvPr/>
          </p:nvSpPr>
          <p:spPr>
            <a:xfrm>
              <a:off x="6486632" y="2780389"/>
              <a:ext cx="615736" cy="51669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4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4684119" y="1250899"/>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smtClean="0">
                <a:solidFill>
                  <a:srgbClr val="F8F8F8"/>
                </a:solidFill>
                <a:latin typeface="Arial" pitchFamily="34" charset="0"/>
                <a:ea typeface="微软雅黑" pitchFamily="34" charset="-122"/>
              </a:rPr>
              <a:t>第一部分：单击此处添加标题文字</a:t>
            </a:r>
            <a:endParaRPr lang="zh-CN" altLang="en-US" sz="2400" b="1" dirty="0">
              <a:solidFill>
                <a:srgbClr val="F8F8F8"/>
              </a:solidFill>
              <a:latin typeface="Arial" pitchFamily="34" charset="0"/>
              <a:ea typeface="微软雅黑" pitchFamily="34" charset="-122"/>
            </a:endParaRPr>
          </a:p>
        </p:txBody>
      </p:sp>
      <p:sp>
        <p:nvSpPr>
          <p:cNvPr id="36" name="五边形 35"/>
          <p:cNvSpPr/>
          <p:nvPr/>
        </p:nvSpPr>
        <p:spPr bwMode="auto">
          <a:xfrm>
            <a:off x="4684119" y="2440651"/>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smtClean="0">
                <a:solidFill>
                  <a:srgbClr val="F8F8F8"/>
                </a:solidFill>
                <a:latin typeface="Arial" pitchFamily="34" charset="0"/>
                <a:ea typeface="微软雅黑" pitchFamily="34" charset="-122"/>
              </a:rPr>
              <a:t>第二部分：单击此处添加标题文字</a:t>
            </a:r>
            <a:endParaRPr lang="zh-CN" altLang="en-US" sz="2400" b="1" dirty="0">
              <a:solidFill>
                <a:srgbClr val="F8F8F8"/>
              </a:solidFill>
              <a:latin typeface="Arial" pitchFamily="34" charset="0"/>
              <a:ea typeface="微软雅黑" pitchFamily="34" charset="-122"/>
            </a:endParaRPr>
          </a:p>
        </p:txBody>
      </p:sp>
      <p:sp>
        <p:nvSpPr>
          <p:cNvPr id="37" name="五边形 36"/>
          <p:cNvSpPr/>
          <p:nvPr/>
        </p:nvSpPr>
        <p:spPr bwMode="auto">
          <a:xfrm>
            <a:off x="4684119" y="3689442"/>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smtClean="0">
                <a:solidFill>
                  <a:srgbClr val="F8F8F8"/>
                </a:solidFill>
                <a:latin typeface="Arial" pitchFamily="34" charset="0"/>
                <a:ea typeface="微软雅黑" pitchFamily="34" charset="-122"/>
              </a:rPr>
              <a:t>第三部分：单击此处添加标题文字</a:t>
            </a:r>
            <a:endParaRPr lang="zh-CN" altLang="en-US" sz="2400" b="1" dirty="0">
              <a:solidFill>
                <a:srgbClr val="F8F8F8"/>
              </a:solidFill>
              <a:latin typeface="Arial" pitchFamily="34" charset="0"/>
              <a:ea typeface="微软雅黑" pitchFamily="34" charset="-122"/>
            </a:endParaRPr>
          </a:p>
        </p:txBody>
      </p:sp>
      <p:sp>
        <p:nvSpPr>
          <p:cNvPr id="38" name="五边形 37"/>
          <p:cNvSpPr/>
          <p:nvPr/>
        </p:nvSpPr>
        <p:spPr bwMode="auto">
          <a:xfrm>
            <a:off x="4684119" y="4882692"/>
            <a:ext cx="5099790" cy="699667"/>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2400" b="1" dirty="0" smtClean="0">
                <a:solidFill>
                  <a:srgbClr val="F8F8F8"/>
                </a:solidFill>
                <a:latin typeface="Arial" pitchFamily="34" charset="0"/>
                <a:ea typeface="微软雅黑" pitchFamily="34" charset="-122"/>
              </a:rPr>
              <a:t>第四部分：单击此处添加标题文字</a:t>
            </a:r>
            <a:endParaRPr lang="zh-CN" altLang="en-US" sz="2400" b="1" dirty="0">
              <a:solidFill>
                <a:srgbClr val="F8F8F8"/>
              </a:solidFill>
              <a:latin typeface="Arial" pitchFamily="34" charset="0"/>
              <a:ea typeface="微软雅黑" pitchFamily="34" charset="-122"/>
            </a:endParaRPr>
          </a:p>
        </p:txBody>
      </p:sp>
    </p:spTree>
    <p:extLst>
      <p:ext uri="{BB962C8B-B14F-4D97-AF65-F5344CB8AC3E}">
        <p14:creationId xmlns:p14="http://schemas.microsoft.com/office/powerpoint/2010/main" val="35788990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750" fill="hold"/>
                                        <p:tgtEl>
                                          <p:spTgt spid="35"/>
                                        </p:tgtEl>
                                        <p:attrNameLst>
                                          <p:attrName>ppt_w</p:attrName>
                                        </p:attrNameLst>
                                      </p:cBhvr>
                                      <p:tavLst>
                                        <p:tav tm="0">
                                          <p:val>
                                            <p:fltVal val="0"/>
                                          </p:val>
                                        </p:tav>
                                        <p:tav tm="100000">
                                          <p:val>
                                            <p:strVal val="#ppt_w"/>
                                          </p:val>
                                        </p:tav>
                                      </p:tavLst>
                                    </p:anim>
                                    <p:anim calcmode="lin" valueType="num">
                                      <p:cBhvr>
                                        <p:cTn id="24" dur="750" fill="hold"/>
                                        <p:tgtEl>
                                          <p:spTgt spid="35"/>
                                        </p:tgtEl>
                                        <p:attrNameLst>
                                          <p:attrName>ppt_h</p:attrName>
                                        </p:attrNameLst>
                                      </p:cBhvr>
                                      <p:tavLst>
                                        <p:tav tm="0">
                                          <p:val>
                                            <p:fltVal val="0"/>
                                          </p:val>
                                        </p:tav>
                                        <p:tav tm="100000">
                                          <p:val>
                                            <p:strVal val="#ppt_h"/>
                                          </p:val>
                                        </p:tav>
                                      </p:tavLst>
                                    </p:anim>
                                    <p:anim calcmode="lin" valueType="num">
                                      <p:cBhvr>
                                        <p:cTn id="25" dur="750" fill="hold"/>
                                        <p:tgtEl>
                                          <p:spTgt spid="35"/>
                                        </p:tgtEl>
                                        <p:attrNameLst>
                                          <p:attrName>style.rotation</p:attrName>
                                        </p:attrNameLst>
                                      </p:cBhvr>
                                      <p:tavLst>
                                        <p:tav tm="0">
                                          <p:val>
                                            <p:fltVal val="90"/>
                                          </p:val>
                                        </p:tav>
                                        <p:tav tm="100000">
                                          <p:val>
                                            <p:fltVal val="0"/>
                                          </p:val>
                                        </p:tav>
                                      </p:tavLst>
                                    </p:anim>
                                    <p:animEffect transition="in" filter="fade">
                                      <p:cBhvr>
                                        <p:cTn id="26" dur="750"/>
                                        <p:tgtEl>
                                          <p:spTgt spid="35"/>
                                        </p:tgtEl>
                                      </p:cBhvr>
                                    </p:animEffect>
                                  </p:childTnLst>
                                </p:cTn>
                              </p:par>
                            </p:childTnLst>
                          </p:cTn>
                        </p:par>
                        <p:par>
                          <p:cTn id="27" fill="hold">
                            <p:stCondLst>
                              <p:cond delay="2750"/>
                            </p:stCondLst>
                            <p:childTnLst>
                              <p:par>
                                <p:cTn id="28" presetID="31" presetClass="entr" presetSubtype="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750" fill="hold"/>
                                        <p:tgtEl>
                                          <p:spTgt spid="36"/>
                                        </p:tgtEl>
                                        <p:attrNameLst>
                                          <p:attrName>ppt_w</p:attrName>
                                        </p:attrNameLst>
                                      </p:cBhvr>
                                      <p:tavLst>
                                        <p:tav tm="0">
                                          <p:val>
                                            <p:fltVal val="0"/>
                                          </p:val>
                                        </p:tav>
                                        <p:tav tm="100000">
                                          <p:val>
                                            <p:strVal val="#ppt_w"/>
                                          </p:val>
                                        </p:tav>
                                      </p:tavLst>
                                    </p:anim>
                                    <p:anim calcmode="lin" valueType="num">
                                      <p:cBhvr>
                                        <p:cTn id="31" dur="750" fill="hold"/>
                                        <p:tgtEl>
                                          <p:spTgt spid="36"/>
                                        </p:tgtEl>
                                        <p:attrNameLst>
                                          <p:attrName>ppt_h</p:attrName>
                                        </p:attrNameLst>
                                      </p:cBhvr>
                                      <p:tavLst>
                                        <p:tav tm="0">
                                          <p:val>
                                            <p:fltVal val="0"/>
                                          </p:val>
                                        </p:tav>
                                        <p:tav tm="100000">
                                          <p:val>
                                            <p:strVal val="#ppt_h"/>
                                          </p:val>
                                        </p:tav>
                                      </p:tavLst>
                                    </p:anim>
                                    <p:anim calcmode="lin" valueType="num">
                                      <p:cBhvr>
                                        <p:cTn id="32" dur="750" fill="hold"/>
                                        <p:tgtEl>
                                          <p:spTgt spid="36"/>
                                        </p:tgtEl>
                                        <p:attrNameLst>
                                          <p:attrName>style.rotation</p:attrName>
                                        </p:attrNameLst>
                                      </p:cBhvr>
                                      <p:tavLst>
                                        <p:tav tm="0">
                                          <p:val>
                                            <p:fltVal val="90"/>
                                          </p:val>
                                        </p:tav>
                                        <p:tav tm="100000">
                                          <p:val>
                                            <p:fltVal val="0"/>
                                          </p:val>
                                        </p:tav>
                                      </p:tavLst>
                                    </p:anim>
                                    <p:animEffect transition="in" filter="fade">
                                      <p:cBhvr>
                                        <p:cTn id="33" dur="750"/>
                                        <p:tgtEl>
                                          <p:spTgt spid="36"/>
                                        </p:tgtEl>
                                      </p:cBhvr>
                                    </p:animEffect>
                                  </p:childTnLst>
                                </p:cTn>
                              </p:par>
                            </p:childTnLst>
                          </p:cTn>
                        </p:par>
                        <p:par>
                          <p:cTn id="34" fill="hold">
                            <p:stCondLst>
                              <p:cond delay="3500"/>
                            </p:stCondLst>
                            <p:childTnLst>
                              <p:par>
                                <p:cTn id="35" presetID="31"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750" fill="hold"/>
                                        <p:tgtEl>
                                          <p:spTgt spid="37"/>
                                        </p:tgtEl>
                                        <p:attrNameLst>
                                          <p:attrName>ppt_w</p:attrName>
                                        </p:attrNameLst>
                                      </p:cBhvr>
                                      <p:tavLst>
                                        <p:tav tm="0">
                                          <p:val>
                                            <p:fltVal val="0"/>
                                          </p:val>
                                        </p:tav>
                                        <p:tav tm="100000">
                                          <p:val>
                                            <p:strVal val="#ppt_w"/>
                                          </p:val>
                                        </p:tav>
                                      </p:tavLst>
                                    </p:anim>
                                    <p:anim calcmode="lin" valueType="num">
                                      <p:cBhvr>
                                        <p:cTn id="38" dur="750" fill="hold"/>
                                        <p:tgtEl>
                                          <p:spTgt spid="37"/>
                                        </p:tgtEl>
                                        <p:attrNameLst>
                                          <p:attrName>ppt_h</p:attrName>
                                        </p:attrNameLst>
                                      </p:cBhvr>
                                      <p:tavLst>
                                        <p:tav tm="0">
                                          <p:val>
                                            <p:fltVal val="0"/>
                                          </p:val>
                                        </p:tav>
                                        <p:tav tm="100000">
                                          <p:val>
                                            <p:strVal val="#ppt_h"/>
                                          </p:val>
                                        </p:tav>
                                      </p:tavLst>
                                    </p:anim>
                                    <p:anim calcmode="lin" valueType="num">
                                      <p:cBhvr>
                                        <p:cTn id="39" dur="750" fill="hold"/>
                                        <p:tgtEl>
                                          <p:spTgt spid="37"/>
                                        </p:tgtEl>
                                        <p:attrNameLst>
                                          <p:attrName>style.rotation</p:attrName>
                                        </p:attrNameLst>
                                      </p:cBhvr>
                                      <p:tavLst>
                                        <p:tav tm="0">
                                          <p:val>
                                            <p:fltVal val="90"/>
                                          </p:val>
                                        </p:tav>
                                        <p:tav tm="100000">
                                          <p:val>
                                            <p:fltVal val="0"/>
                                          </p:val>
                                        </p:tav>
                                      </p:tavLst>
                                    </p:anim>
                                    <p:animEffect transition="in" filter="fade">
                                      <p:cBhvr>
                                        <p:cTn id="40" dur="750"/>
                                        <p:tgtEl>
                                          <p:spTgt spid="37"/>
                                        </p:tgtEl>
                                      </p:cBhvr>
                                    </p:animEffect>
                                  </p:childTnLst>
                                </p:cTn>
                              </p:par>
                            </p:childTnLst>
                          </p:cTn>
                        </p:par>
                        <p:par>
                          <p:cTn id="41" fill="hold">
                            <p:stCondLst>
                              <p:cond delay="4250"/>
                            </p:stCondLst>
                            <p:childTnLst>
                              <p:par>
                                <p:cTn id="42" presetID="31"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750" fill="hold"/>
                                        <p:tgtEl>
                                          <p:spTgt spid="38"/>
                                        </p:tgtEl>
                                        <p:attrNameLst>
                                          <p:attrName>ppt_w</p:attrName>
                                        </p:attrNameLst>
                                      </p:cBhvr>
                                      <p:tavLst>
                                        <p:tav tm="0">
                                          <p:val>
                                            <p:fltVal val="0"/>
                                          </p:val>
                                        </p:tav>
                                        <p:tav tm="100000">
                                          <p:val>
                                            <p:strVal val="#ppt_w"/>
                                          </p:val>
                                        </p:tav>
                                      </p:tavLst>
                                    </p:anim>
                                    <p:anim calcmode="lin" valueType="num">
                                      <p:cBhvr>
                                        <p:cTn id="45" dur="750" fill="hold"/>
                                        <p:tgtEl>
                                          <p:spTgt spid="38"/>
                                        </p:tgtEl>
                                        <p:attrNameLst>
                                          <p:attrName>ppt_h</p:attrName>
                                        </p:attrNameLst>
                                      </p:cBhvr>
                                      <p:tavLst>
                                        <p:tav tm="0">
                                          <p:val>
                                            <p:fltVal val="0"/>
                                          </p:val>
                                        </p:tav>
                                        <p:tav tm="100000">
                                          <p:val>
                                            <p:strVal val="#ppt_h"/>
                                          </p:val>
                                        </p:tav>
                                      </p:tavLst>
                                    </p:anim>
                                    <p:anim calcmode="lin" valueType="num">
                                      <p:cBhvr>
                                        <p:cTn id="46" dur="750" fill="hold"/>
                                        <p:tgtEl>
                                          <p:spTgt spid="38"/>
                                        </p:tgtEl>
                                        <p:attrNameLst>
                                          <p:attrName>style.rotation</p:attrName>
                                        </p:attrNameLst>
                                      </p:cBhvr>
                                      <p:tavLst>
                                        <p:tav tm="0">
                                          <p:val>
                                            <p:fltVal val="90"/>
                                          </p:val>
                                        </p:tav>
                                        <p:tav tm="100000">
                                          <p:val>
                                            <p:fltVal val="0"/>
                                          </p:val>
                                        </p:tav>
                                      </p:tavLst>
                                    </p:anim>
                                    <p:animEffect transition="in" filter="fade">
                                      <p:cBhvr>
                                        <p:cTn id="4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3762706"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4103"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408" y="4225788"/>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5594"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1215"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563" y="4699273"/>
            <a:ext cx="1314133" cy="133484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34" name="TextBox 33"/>
          <p:cNvSpPr txBox="1"/>
          <p:nvPr/>
        </p:nvSpPr>
        <p:spPr>
          <a:xfrm>
            <a:off x="2219776" y="4940932"/>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2075" y="3895821"/>
            <a:ext cx="2496277" cy="3565628"/>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sp>
        <p:nvSpPr>
          <p:cNvPr id="40" name="Rectangle 11"/>
          <p:cNvSpPr>
            <a:spLocks noChangeArrowheads="1"/>
          </p:cNvSpPr>
          <p:nvPr/>
        </p:nvSpPr>
        <p:spPr bwMode="gray">
          <a:xfrm>
            <a:off x="5114741" y="4697548"/>
            <a:ext cx="1951611" cy="913199"/>
          </a:xfrm>
          <a:prstGeom prst="rect">
            <a:avLst/>
          </a:prstGeom>
          <a:noFill/>
          <a:ln>
            <a:noFill/>
          </a:ln>
          <a:extLst/>
        </p:spPr>
        <p:txBody>
          <a:bodyPr wrap="square">
            <a:spAutoFit/>
          </a:bodyPr>
          <a:lstStyle/>
          <a:p>
            <a:pPr algn="ctr" defTabSz="1219170">
              <a:defRPr/>
            </a:pPr>
            <a:r>
              <a:rPr lang="zh-CN" altLang="en-US" sz="2667" b="1" dirty="0">
                <a:solidFill>
                  <a:prstClr val="white"/>
                </a:solidFill>
                <a:latin typeface="微软雅黑" pitchFamily="34" charset="-122"/>
                <a:ea typeface="微软雅黑" pitchFamily="34" charset="-122"/>
              </a:rPr>
              <a:t>点击添加</a:t>
            </a:r>
            <a:endParaRPr lang="en-US" altLang="zh-CN" sz="2667" b="1" dirty="0">
              <a:solidFill>
                <a:prstClr val="white"/>
              </a:solidFill>
              <a:latin typeface="微软雅黑" pitchFamily="34" charset="-122"/>
              <a:ea typeface="微软雅黑" pitchFamily="34" charset="-122"/>
            </a:endParaRPr>
          </a:p>
          <a:p>
            <a:pPr algn="ctr" defTabSz="1219170">
              <a:defRPr/>
            </a:pPr>
            <a:r>
              <a:rPr lang="zh-CN" altLang="en-US" sz="2667" b="1" dirty="0">
                <a:solidFill>
                  <a:prstClr val="white"/>
                </a:solidFill>
                <a:latin typeface="微软雅黑" pitchFamily="34" charset="-122"/>
                <a:ea typeface="微软雅黑" pitchFamily="34" charset="-122"/>
              </a:rPr>
              <a:t>标题内容</a:t>
            </a:r>
          </a:p>
        </p:txBody>
      </p:sp>
      <p:sp>
        <p:nvSpPr>
          <p:cNvPr id="41" name="椭圆 40"/>
          <p:cNvSpPr/>
          <p:nvPr/>
        </p:nvSpPr>
        <p:spPr>
          <a:xfrm>
            <a:off x="3149686" y="2409868"/>
            <a:ext cx="1314133" cy="133484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42" name="椭圆 41"/>
          <p:cNvSpPr/>
          <p:nvPr/>
        </p:nvSpPr>
        <p:spPr>
          <a:xfrm>
            <a:off x="5453942" y="1540228"/>
            <a:ext cx="1314133" cy="133484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68" name="椭圆 67"/>
          <p:cNvSpPr/>
          <p:nvPr/>
        </p:nvSpPr>
        <p:spPr>
          <a:xfrm>
            <a:off x="7662187" y="2482351"/>
            <a:ext cx="1314133" cy="133484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69" name="椭圆 68"/>
          <p:cNvSpPr/>
          <p:nvPr/>
        </p:nvSpPr>
        <p:spPr>
          <a:xfrm>
            <a:off x="8609163" y="4699273"/>
            <a:ext cx="1314133" cy="1334843"/>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70" name="TextBox 69"/>
          <p:cNvSpPr txBox="1"/>
          <p:nvPr/>
        </p:nvSpPr>
        <p:spPr>
          <a:xfrm>
            <a:off x="3215680" y="2664465"/>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936" y="1800969"/>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8182" y="2721413"/>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288" y="4942031"/>
            <a:ext cx="1187925" cy="807620"/>
          </a:xfrm>
          <a:prstGeom prst="rect">
            <a:avLst/>
          </a:prstGeom>
          <a:noFill/>
        </p:spPr>
        <p:txBody>
          <a:bodyPr wrap="square" lIns="149699" tIns="74848" rIns="149699" bIns="74848" rtlCol="0">
            <a:spAutoFit/>
          </a:bodyPr>
          <a:lstStyle/>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defRPr/>
            </a:pPr>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435" y="1412777"/>
            <a:ext cx="3884789" cy="654025"/>
            <a:chOff x="539552" y="1182027"/>
            <a:chExt cx="2913592" cy="490519"/>
          </a:xfrm>
        </p:grpSpPr>
        <p:sp>
          <p:nvSpPr>
            <p:cNvPr id="75" name="TextBox 74"/>
            <p:cNvSpPr txBox="1"/>
            <p:nvPr/>
          </p:nvSpPr>
          <p:spPr>
            <a:xfrm>
              <a:off x="728900" y="1182027"/>
              <a:ext cx="2724244" cy="49051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a:lnSpc>
                  <a:spcPts val="1733"/>
                </a:lnSpc>
                <a:defRPr/>
              </a:pPr>
              <a:r>
                <a:rPr lang="zh-CN" altLang="en-US" sz="1333" dirty="0">
                  <a:solidFill>
                    <a:prstClr val="black">
                      <a:lumMod val="65000"/>
                      <a:lumOff val="35000"/>
                    </a:prstClr>
                  </a:solidFill>
                </a:rPr>
                <a:t>详写内容</a:t>
              </a:r>
              <a:r>
                <a:rPr lang="en-US" altLang="zh-CN" sz="1333" dirty="0">
                  <a:solidFill>
                    <a:prstClr val="black">
                      <a:lumMod val="65000"/>
                      <a:lumOff val="35000"/>
                    </a:prstClr>
                  </a:solidFill>
                </a:rPr>
                <a:t>……</a:t>
              </a:r>
              <a:r>
                <a:rPr lang="zh-CN" altLang="en-US" sz="1333" dirty="0">
                  <a:solidFill>
                    <a:prstClr val="black">
                      <a:lumMod val="65000"/>
                      <a:lumOff val="35000"/>
                    </a:prstClr>
                  </a:solidFill>
                </a:rPr>
                <a:t>点击输入本页需要详写的文字内容，简明扼要，此为概念图解，根据您的具体内容酌情修改。</a:t>
              </a:r>
              <a:endParaRPr lang="en-US" altLang="zh-CN" sz="1333"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40529010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smtClean="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smtClean="0">
                <a:solidFill>
                  <a:srgbClr val="F8F8F8"/>
                </a:solidFill>
                <a:latin typeface="Arial" pitchFamily="34" charset="0"/>
                <a:ea typeface="微软雅黑" pitchFamily="34" charset="-122"/>
              </a:rPr>
              <a:t>第四部分：单击此处添加标题文字</a:t>
            </a:r>
            <a:endParaRPr lang="zh-CN" altLang="en-US" sz="3200" b="1" dirty="0">
              <a:solidFill>
                <a:srgbClr val="F8F8F8"/>
              </a:solidFill>
              <a:latin typeface="Arial" pitchFamily="34" charset="0"/>
              <a:ea typeface="微软雅黑" pitchFamily="34" charset="-122"/>
            </a:endParaRPr>
          </a:p>
        </p:txBody>
      </p:sp>
    </p:spTree>
    <p:extLst>
      <p:ext uri="{BB962C8B-B14F-4D97-AF65-F5344CB8AC3E}">
        <p14:creationId xmlns:p14="http://schemas.microsoft.com/office/powerpoint/2010/main" val="392396202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rot="5400000">
            <a:off x="1208165"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4" name="Freeform 5"/>
          <p:cNvSpPr>
            <a:spLocks/>
          </p:cNvSpPr>
          <p:nvPr/>
        </p:nvSpPr>
        <p:spPr bwMode="auto">
          <a:xfrm rot="5400000">
            <a:off x="1462581"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5400000">
            <a:off x="1715790"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6" name="文本框 15"/>
          <p:cNvSpPr txBox="1"/>
          <p:nvPr/>
        </p:nvSpPr>
        <p:spPr>
          <a:xfrm>
            <a:off x="2009875" y="2237626"/>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01</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8" name="Freeform 5"/>
          <p:cNvSpPr>
            <a:spLocks/>
          </p:cNvSpPr>
          <p:nvPr/>
        </p:nvSpPr>
        <p:spPr bwMode="auto">
          <a:xfrm rot="5400000">
            <a:off x="3662689"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5400000">
            <a:off x="3917106"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 name="Freeform 5"/>
          <p:cNvSpPr>
            <a:spLocks/>
          </p:cNvSpPr>
          <p:nvPr/>
        </p:nvSpPr>
        <p:spPr bwMode="auto">
          <a:xfrm rot="5400000">
            <a:off x="4170314"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 name="文本框 54"/>
          <p:cNvSpPr txBox="1"/>
          <p:nvPr/>
        </p:nvSpPr>
        <p:spPr>
          <a:xfrm>
            <a:off x="4464399" y="4829267"/>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02</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13" name="Freeform 5"/>
          <p:cNvSpPr>
            <a:spLocks/>
          </p:cNvSpPr>
          <p:nvPr/>
        </p:nvSpPr>
        <p:spPr bwMode="auto">
          <a:xfrm rot="5400000">
            <a:off x="6131028"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 name="Freeform 5"/>
          <p:cNvSpPr>
            <a:spLocks/>
          </p:cNvSpPr>
          <p:nvPr/>
        </p:nvSpPr>
        <p:spPr bwMode="auto">
          <a:xfrm rot="5400000">
            <a:off x="6385445"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5" name="Freeform 5"/>
          <p:cNvSpPr>
            <a:spLocks/>
          </p:cNvSpPr>
          <p:nvPr/>
        </p:nvSpPr>
        <p:spPr bwMode="auto">
          <a:xfrm rot="5400000">
            <a:off x="6638653"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6" name="文本框 59"/>
          <p:cNvSpPr txBox="1"/>
          <p:nvPr/>
        </p:nvSpPr>
        <p:spPr>
          <a:xfrm>
            <a:off x="6864887" y="2237626"/>
            <a:ext cx="946731"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03</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18" name="Freeform 5"/>
          <p:cNvSpPr>
            <a:spLocks/>
          </p:cNvSpPr>
          <p:nvPr/>
        </p:nvSpPr>
        <p:spPr bwMode="auto">
          <a:xfrm rot="5400000">
            <a:off x="8608075"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9" name="Freeform 5"/>
          <p:cNvSpPr>
            <a:spLocks/>
          </p:cNvSpPr>
          <p:nvPr/>
        </p:nvSpPr>
        <p:spPr bwMode="auto">
          <a:xfrm rot="5400000">
            <a:off x="8862493"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0" name="Freeform 5"/>
          <p:cNvSpPr>
            <a:spLocks/>
          </p:cNvSpPr>
          <p:nvPr/>
        </p:nvSpPr>
        <p:spPr bwMode="auto">
          <a:xfrm rot="5400000">
            <a:off x="9115701"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1" name="文本框 87"/>
          <p:cNvSpPr txBox="1"/>
          <p:nvPr/>
        </p:nvSpPr>
        <p:spPr>
          <a:xfrm>
            <a:off x="9409786" y="4829267"/>
            <a:ext cx="772340" cy="646331"/>
          </a:xfrm>
          <a:prstGeom prst="rect">
            <a:avLst/>
          </a:prstGeom>
          <a:noFill/>
        </p:spPr>
        <p:txBody>
          <a:bodyPr wrap="square" rtlCol="0">
            <a:spAutoFit/>
          </a:bodyPr>
          <a:lstStyle/>
          <a:p>
            <a:pPr algn="ctr" defTabSz="914377">
              <a:defRPr/>
            </a:pPr>
            <a:r>
              <a:rPr lang="en-US" altLang="zh-CN" sz="3600" dirty="0">
                <a:solidFill>
                  <a:prstClr val="white"/>
                </a:solidFill>
                <a:latin typeface="Impact" panose="020B0806030902050204" pitchFamily="34" charset="0"/>
                <a:ea typeface="等线" panose="02010600030101010101" pitchFamily="2" charset="-122"/>
              </a:rPr>
              <a:t>04</a:t>
            </a:r>
            <a:endParaRPr lang="zh-CN" altLang="en-US" sz="3600" dirty="0">
              <a:solidFill>
                <a:prstClr val="white"/>
              </a:solidFill>
              <a:latin typeface="Impact" panose="020B0806030902050204" pitchFamily="34" charset="0"/>
              <a:ea typeface="等线" panose="02010600030101010101" pitchFamily="2" charset="-122"/>
            </a:endParaRPr>
          </a:p>
        </p:txBody>
      </p:sp>
      <p:sp>
        <p:nvSpPr>
          <p:cNvPr id="24" name="Freeform 5"/>
          <p:cNvSpPr>
            <a:spLocks/>
          </p:cNvSpPr>
          <p:nvPr/>
        </p:nvSpPr>
        <p:spPr bwMode="auto">
          <a:xfrm rot="5400000">
            <a:off x="1208167"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29" name="Freeform 5"/>
          <p:cNvSpPr>
            <a:spLocks/>
          </p:cNvSpPr>
          <p:nvPr/>
        </p:nvSpPr>
        <p:spPr bwMode="auto">
          <a:xfrm rot="5400000">
            <a:off x="3658911"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4" name="Freeform 5"/>
          <p:cNvSpPr>
            <a:spLocks/>
          </p:cNvSpPr>
          <p:nvPr/>
        </p:nvSpPr>
        <p:spPr bwMode="auto">
          <a:xfrm rot="5400000">
            <a:off x="6131028"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39" name="Freeform 5"/>
          <p:cNvSpPr>
            <a:spLocks/>
          </p:cNvSpPr>
          <p:nvPr/>
        </p:nvSpPr>
        <p:spPr bwMode="auto">
          <a:xfrm rot="5400000">
            <a:off x="8608076"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nvGrpSpPr>
          <p:cNvPr id="25" name="组合 24"/>
          <p:cNvGrpSpPr/>
          <p:nvPr/>
        </p:nvGrpSpPr>
        <p:grpSpPr>
          <a:xfrm>
            <a:off x="6456696" y="4452510"/>
            <a:ext cx="1689835" cy="1429525"/>
            <a:chOff x="6455856" y="4453542"/>
            <a:chExt cx="1689614" cy="1429856"/>
          </a:xfrm>
        </p:grpSpPr>
        <p:sp>
          <p:nvSpPr>
            <p:cNvPr id="45" name="文本框 38"/>
            <p:cNvSpPr txBox="1"/>
            <p:nvPr/>
          </p:nvSpPr>
          <p:spPr>
            <a:xfrm>
              <a:off x="6671673" y="4453542"/>
              <a:ext cx="1277281" cy="400203"/>
            </a:xfrm>
            <a:prstGeom prst="rect">
              <a:avLst/>
            </a:prstGeom>
            <a:noFill/>
          </p:spPr>
          <p:txBody>
            <a:bodyPr wrap="square" rtlCol="0">
              <a:spAutoFit/>
            </a:bodyPr>
            <a:lstStyle/>
            <a:p>
              <a:pPr defTabSz="914377">
                <a:defRPr/>
              </a:pPr>
              <a:r>
                <a:rPr lang="zh-CN" altLang="en-US" sz="2000" dirty="0">
                  <a:solidFill>
                    <a:srgbClr val="0070C0"/>
                  </a:solidFill>
                  <a:latin typeface="微软雅黑" panose="020B0503020204020204" pitchFamily="34" charset="-122"/>
                  <a:ea typeface="微软雅黑" panose="020B0503020204020204" pitchFamily="34" charset="-122"/>
                </a:rPr>
                <a:t>添加标题</a:t>
              </a:r>
            </a:p>
          </p:txBody>
        </p:sp>
        <p:sp>
          <p:nvSpPr>
            <p:cNvPr id="49" name="矩形 47"/>
            <p:cNvSpPr>
              <a:spLocks noChangeArrowheads="1"/>
            </p:cNvSpPr>
            <p:nvPr/>
          </p:nvSpPr>
          <p:spPr bwMode="auto">
            <a:xfrm>
              <a:off x="6455856" y="4853652"/>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1597457" y="4446858"/>
            <a:ext cx="1689835" cy="1429523"/>
            <a:chOff x="1597250" y="4447889"/>
            <a:chExt cx="1689614" cy="1429855"/>
          </a:xfrm>
        </p:grpSpPr>
        <p:sp>
          <p:nvSpPr>
            <p:cNvPr id="46" name="文本框 27"/>
            <p:cNvSpPr txBox="1"/>
            <p:nvPr/>
          </p:nvSpPr>
          <p:spPr>
            <a:xfrm>
              <a:off x="1793588" y="4447889"/>
              <a:ext cx="1277281" cy="400203"/>
            </a:xfrm>
            <a:prstGeom prst="rect">
              <a:avLst/>
            </a:prstGeom>
            <a:noFill/>
          </p:spPr>
          <p:txBody>
            <a:bodyPr wrap="square" rtlCol="0">
              <a:spAutoFit/>
            </a:bodyPr>
            <a:lstStyle/>
            <a:p>
              <a:pPr defTabSz="914377">
                <a:defRPr/>
              </a:pPr>
              <a:r>
                <a:rPr lang="zh-CN" altLang="en-US" sz="2000" dirty="0">
                  <a:solidFill>
                    <a:srgbClr val="0070C0"/>
                  </a:solidFill>
                  <a:latin typeface="微软雅黑" panose="020B0503020204020204" pitchFamily="34" charset="-122"/>
                  <a:ea typeface="微软雅黑" panose="020B0503020204020204" pitchFamily="34" charset="-122"/>
                </a:rPr>
                <a:t>添加标题</a:t>
              </a:r>
            </a:p>
          </p:txBody>
        </p:sp>
        <p:sp>
          <p:nvSpPr>
            <p:cNvPr id="50" name="矩形 47"/>
            <p:cNvSpPr>
              <a:spLocks noChangeArrowheads="1"/>
            </p:cNvSpPr>
            <p:nvPr/>
          </p:nvSpPr>
          <p:spPr bwMode="auto">
            <a:xfrm>
              <a:off x="1597250" y="4847998"/>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2" name="组合 21"/>
          <p:cNvGrpSpPr/>
          <p:nvPr/>
        </p:nvGrpSpPr>
        <p:grpSpPr>
          <a:xfrm>
            <a:off x="4011465" y="1846753"/>
            <a:ext cx="1689835" cy="1429523"/>
            <a:chOff x="4010943" y="1847180"/>
            <a:chExt cx="1689614" cy="1429855"/>
          </a:xfrm>
        </p:grpSpPr>
        <p:sp>
          <p:nvSpPr>
            <p:cNvPr id="47" name="文本框 29"/>
            <p:cNvSpPr txBox="1"/>
            <p:nvPr/>
          </p:nvSpPr>
          <p:spPr>
            <a:xfrm>
              <a:off x="4196909" y="1847180"/>
              <a:ext cx="1277281" cy="400203"/>
            </a:xfrm>
            <a:prstGeom prst="rect">
              <a:avLst/>
            </a:prstGeom>
            <a:noFill/>
          </p:spPr>
          <p:txBody>
            <a:bodyPr wrap="square" rtlCol="0">
              <a:spAutoFit/>
            </a:bodyPr>
            <a:lstStyle/>
            <a:p>
              <a:pPr defTabSz="914377">
                <a:defRPr/>
              </a:pPr>
              <a:r>
                <a:rPr lang="zh-CN" altLang="en-US" sz="2000" dirty="0">
                  <a:solidFill>
                    <a:srgbClr val="00B0F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010943" y="2247289"/>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6" name="组合 25"/>
          <p:cNvGrpSpPr/>
          <p:nvPr/>
        </p:nvGrpSpPr>
        <p:grpSpPr>
          <a:xfrm>
            <a:off x="8938259" y="1845192"/>
            <a:ext cx="1689835" cy="1429522"/>
            <a:chOff x="8937096" y="1845618"/>
            <a:chExt cx="1689614" cy="1429854"/>
          </a:xfrm>
        </p:grpSpPr>
        <p:sp>
          <p:nvSpPr>
            <p:cNvPr id="48" name="文本框 41"/>
            <p:cNvSpPr txBox="1"/>
            <p:nvPr/>
          </p:nvSpPr>
          <p:spPr>
            <a:xfrm>
              <a:off x="9138404" y="1845618"/>
              <a:ext cx="1277281" cy="400203"/>
            </a:xfrm>
            <a:prstGeom prst="rect">
              <a:avLst/>
            </a:prstGeom>
            <a:noFill/>
          </p:spPr>
          <p:txBody>
            <a:bodyPr wrap="square" rtlCol="0">
              <a:spAutoFit/>
            </a:bodyPr>
            <a:lstStyle/>
            <a:p>
              <a:pPr defTabSz="914377">
                <a:defRPr/>
              </a:pPr>
              <a:r>
                <a:rPr lang="zh-CN" altLang="en-US" sz="2000" dirty="0">
                  <a:solidFill>
                    <a:srgbClr val="00B0F0"/>
                  </a:solidFill>
                  <a:latin typeface="微软雅黑" panose="020B0503020204020204" pitchFamily="34" charset="-122"/>
                  <a:ea typeface="微软雅黑" panose="020B0503020204020204" pitchFamily="34" charset="-122"/>
                </a:rPr>
                <a:t>添加标题</a:t>
              </a:r>
            </a:p>
          </p:txBody>
        </p:sp>
        <p:sp>
          <p:nvSpPr>
            <p:cNvPr id="52" name="矩形 47"/>
            <p:cNvSpPr>
              <a:spLocks noChangeArrowheads="1"/>
            </p:cNvSpPr>
            <p:nvPr/>
          </p:nvSpPr>
          <p:spPr bwMode="auto">
            <a:xfrm>
              <a:off x="8937096" y="2245726"/>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914377">
                <a:lnSpc>
                  <a:spcPct val="130000"/>
                </a:lnSpc>
                <a:spcBef>
                  <a:spcPct val="0"/>
                </a:spcBef>
                <a:defRPr/>
              </a:pPr>
              <a:r>
                <a:rPr lang="zh-CN" altLang="en-US" sz="12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55542050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425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495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565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635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705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73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755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78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795442" y="1402590"/>
          <a:ext cx="3604095" cy="22325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nvPr>
        </p:nvGraphicFramePr>
        <p:xfrm>
          <a:off x="3128313" y="1402590"/>
          <a:ext cx="3604095" cy="22325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nvPr>
        </p:nvGraphicFramePr>
        <p:xfrm>
          <a:off x="5461182" y="1402590"/>
          <a:ext cx="3604095" cy="223256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nvPr>
        </p:nvGraphicFramePr>
        <p:xfrm>
          <a:off x="7794054" y="1402590"/>
          <a:ext cx="3604095" cy="2232567"/>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2000500"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2011</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0" name="文本框 14"/>
          <p:cNvSpPr txBox="1"/>
          <p:nvPr/>
        </p:nvSpPr>
        <p:spPr>
          <a:xfrm>
            <a:off x="4405348"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2012</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1" name="文本框 15"/>
          <p:cNvSpPr txBox="1"/>
          <p:nvPr/>
        </p:nvSpPr>
        <p:spPr>
          <a:xfrm>
            <a:off x="6669944"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2014</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sp>
        <p:nvSpPr>
          <p:cNvPr id="12" name="文本框 16"/>
          <p:cNvSpPr txBox="1"/>
          <p:nvPr/>
        </p:nvSpPr>
        <p:spPr>
          <a:xfrm>
            <a:off x="9074790" y="3487300"/>
            <a:ext cx="1258549" cy="300210"/>
          </a:xfrm>
          <a:prstGeom prst="rect">
            <a:avLst/>
          </a:prstGeom>
          <a:noFill/>
        </p:spPr>
        <p:txBody>
          <a:bodyPr wrap="square" rtlCol="0">
            <a:spAutoFit/>
          </a:bodyPr>
          <a:lstStyle/>
          <a:p>
            <a:pPr algn="ctr" defTabSz="914377">
              <a:defRPr/>
            </a:pPr>
            <a:r>
              <a:rPr lang="en-US" altLang="zh-CN" sz="1351" dirty="0">
                <a:solidFill>
                  <a:prstClr val="black">
                    <a:lumMod val="50000"/>
                    <a:lumOff val="50000"/>
                  </a:prstClr>
                </a:solidFill>
                <a:latin typeface="Impact" panose="020B0806030902050204" pitchFamily="34" charset="0"/>
                <a:ea typeface="等线" panose="02010600030101010101" pitchFamily="2" charset="-122"/>
              </a:rPr>
              <a:t>2015</a:t>
            </a:r>
            <a:endParaRPr lang="zh-CN" altLang="en-US" sz="1200" dirty="0">
              <a:solidFill>
                <a:prstClr val="black">
                  <a:lumMod val="50000"/>
                  <a:lumOff val="50000"/>
                </a:prstClr>
              </a:solidFill>
              <a:latin typeface="Impact" panose="020B0806030902050204" pitchFamily="34" charset="0"/>
              <a:ea typeface="等线" panose="02010600030101010101" pitchFamily="2" charset="-122"/>
            </a:endParaRPr>
          </a:p>
        </p:txBody>
      </p:sp>
      <p:grpSp>
        <p:nvGrpSpPr>
          <p:cNvPr id="14" name="组合 13"/>
          <p:cNvGrpSpPr/>
          <p:nvPr/>
        </p:nvGrpSpPr>
        <p:grpSpPr>
          <a:xfrm>
            <a:off x="8904678" y="4301052"/>
            <a:ext cx="1653119" cy="317310"/>
            <a:chOff x="2080894" y="4828841"/>
            <a:chExt cx="1652904" cy="317383"/>
          </a:xfrm>
        </p:grpSpPr>
        <p:sp>
          <p:nvSpPr>
            <p:cNvPr id="24" name="圆角矩形 23"/>
            <p:cNvSpPr/>
            <p:nvPr/>
          </p:nvSpPr>
          <p:spPr>
            <a:xfrm>
              <a:off x="2080894" y="4880791"/>
              <a:ext cx="265433" cy="265433"/>
            </a:xfrm>
            <a:prstGeom prst="roundRect">
              <a:avLst/>
            </a:prstGeom>
            <a:solidFill>
              <a:schemeClr val="accent5">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5" name="文本框 43"/>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5" name="组合 14"/>
          <p:cNvGrpSpPr/>
          <p:nvPr/>
        </p:nvGrpSpPr>
        <p:grpSpPr>
          <a:xfrm>
            <a:off x="6744158" y="4301052"/>
            <a:ext cx="1653119" cy="317310"/>
            <a:chOff x="2080894" y="4828841"/>
            <a:chExt cx="1652904" cy="317383"/>
          </a:xfrm>
        </p:grpSpPr>
        <p:sp>
          <p:nvSpPr>
            <p:cNvPr id="22" name="圆角矩形 21"/>
            <p:cNvSpPr/>
            <p:nvPr/>
          </p:nvSpPr>
          <p:spPr>
            <a:xfrm>
              <a:off x="2080894" y="4880791"/>
              <a:ext cx="265433" cy="265433"/>
            </a:xfrm>
            <a:prstGeom prst="roundRect">
              <a:avLst/>
            </a:prstGeom>
            <a:solidFill>
              <a:schemeClr val="tx2">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3" name="文本框 41"/>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6" name="组合 15"/>
          <p:cNvGrpSpPr/>
          <p:nvPr/>
        </p:nvGrpSpPr>
        <p:grpSpPr>
          <a:xfrm>
            <a:off x="2279081" y="4301052"/>
            <a:ext cx="1653119" cy="317310"/>
            <a:chOff x="2080894" y="4828841"/>
            <a:chExt cx="1652904" cy="317383"/>
          </a:xfrm>
        </p:grpSpPr>
        <p:sp>
          <p:nvSpPr>
            <p:cNvPr id="20" name="圆角矩形 19"/>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21" name="文本框 39"/>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7" name="组合 16"/>
          <p:cNvGrpSpPr/>
          <p:nvPr/>
        </p:nvGrpSpPr>
        <p:grpSpPr>
          <a:xfrm>
            <a:off x="4511618" y="4301052"/>
            <a:ext cx="1653119" cy="317310"/>
            <a:chOff x="2080894" y="4828841"/>
            <a:chExt cx="1652904" cy="317383"/>
          </a:xfrm>
        </p:grpSpPr>
        <p:sp>
          <p:nvSpPr>
            <p:cNvPr id="18" name="圆角矩形 1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19" name="文本框 37"/>
            <p:cNvSpPr txBox="1"/>
            <p:nvPr/>
          </p:nvSpPr>
          <p:spPr>
            <a:xfrm>
              <a:off x="2346328" y="4828841"/>
              <a:ext cx="1387470" cy="300279"/>
            </a:xfrm>
            <a:prstGeom prst="rect">
              <a:avLst/>
            </a:prstGeom>
            <a:noFill/>
          </p:spPr>
          <p:txBody>
            <a:bodyPr wrap="square" rtlCol="0">
              <a:spAutoFit/>
            </a:bodyPr>
            <a:lstStyle/>
            <a:p>
              <a:pPr defTabSz="914377">
                <a:defRPr/>
              </a:pPr>
              <a:r>
                <a:rPr lang="zh-CN" altLang="en-US" sz="1351"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26" name="直接连接符 25"/>
          <p:cNvCxnSpPr/>
          <p:nvPr/>
        </p:nvCxnSpPr>
        <p:spPr>
          <a:xfrm>
            <a:off x="1710413" y="5156792"/>
            <a:ext cx="8772763"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720684" y="5293225"/>
            <a:ext cx="8762493" cy="1015663"/>
          </a:xfrm>
          <a:prstGeom prst="rect">
            <a:avLst/>
          </a:prstGeom>
          <a:noFill/>
        </p:spPr>
        <p:txBody>
          <a:bodyPr wrap="square" rtlCol="0">
            <a:spAutoFit/>
          </a:bodyPr>
          <a:lstStyle/>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914377">
              <a:lnSpc>
                <a:spcPct val="15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74038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527522" y="1315045"/>
            <a:ext cx="5938023" cy="4994275"/>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1219170">
                <a:defRPr/>
              </a:pPr>
              <a:endParaRPr lang="zh-CN" altLang="en-US" sz="2400">
                <a:solidFill>
                  <a:prstClr val="black"/>
                </a:solidFill>
                <a:latin typeface="Calibri"/>
                <a:ea typeface="宋体" panose="02010600030101010101" pitchFamily="2" charset="-122"/>
              </a:endParaRPr>
            </a:p>
          </p:txBody>
        </p:sp>
      </p:grpSp>
      <p:sp>
        <p:nvSpPr>
          <p:cNvPr id="89" name="Freeform 78"/>
          <p:cNvSpPr>
            <a:spLocks/>
          </p:cNvSpPr>
          <p:nvPr/>
        </p:nvSpPr>
        <p:spPr bwMode="gray">
          <a:xfrm>
            <a:off x="4445981" y="5252044"/>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0" name="Freeform 92"/>
          <p:cNvSpPr>
            <a:spLocks/>
          </p:cNvSpPr>
          <p:nvPr/>
        </p:nvSpPr>
        <p:spPr bwMode="gray">
          <a:xfrm>
            <a:off x="4863550" y="3486746"/>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1" name="Freeform 100"/>
          <p:cNvSpPr>
            <a:spLocks/>
          </p:cNvSpPr>
          <p:nvPr/>
        </p:nvSpPr>
        <p:spPr bwMode="gray">
          <a:xfrm>
            <a:off x="5168390" y="2680295"/>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sp>
        <p:nvSpPr>
          <p:cNvPr id="92" name="Freeform 82"/>
          <p:cNvSpPr>
            <a:spLocks/>
          </p:cNvSpPr>
          <p:nvPr/>
        </p:nvSpPr>
        <p:spPr bwMode="gray">
          <a:xfrm>
            <a:off x="5335224" y="4391620"/>
            <a:ext cx="449321"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defRPr/>
            </a:pPr>
            <a:endParaRPr lang="zh-CN" altLang="en-US" sz="2400">
              <a:solidFill>
                <a:prstClr val="black"/>
              </a:solidFill>
              <a:latin typeface="Calibri"/>
              <a:ea typeface="宋体" panose="02010600030101010101" pitchFamily="2" charset="-122"/>
            </a:endParaRPr>
          </a:p>
        </p:txBody>
      </p:sp>
      <p:cxnSp>
        <p:nvCxnSpPr>
          <p:cNvPr id="93" name="直接连接符 92"/>
          <p:cNvCxnSpPr/>
          <p:nvPr/>
        </p:nvCxnSpPr>
        <p:spPr>
          <a:xfrm>
            <a:off x="5768880" y="3108129"/>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1326" y="3356571"/>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5398" y="3617633"/>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845" y="3866076"/>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5033" y="4529733"/>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1326" y="452973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6136" y="5681465"/>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8580" y="5929908"/>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3405" y="2948947"/>
            <a:ext cx="1415738" cy="338538"/>
          </a:xfrm>
          <a:prstGeom prst="rect">
            <a:avLst/>
          </a:prstGeom>
        </p:spPr>
        <p:txBody>
          <a:bodyPr wrap="none" lIns="91423" tIns="45712" rIns="91423" bIns="45712">
            <a:spAutoFit/>
          </a:bodyPr>
          <a:lstStyle/>
          <a:p>
            <a:pPr defTabSz="1219170">
              <a:defRPr/>
            </a:pPr>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6703405" y="3524655"/>
            <a:ext cx="1415738" cy="338538"/>
          </a:xfrm>
          <a:prstGeom prst="rect">
            <a:avLst/>
          </a:prstGeom>
        </p:spPr>
        <p:txBody>
          <a:bodyPr wrap="none" lIns="91423" tIns="45712" rIns="91423" bIns="45712">
            <a:spAutoFit/>
          </a:bodyPr>
          <a:lstStyle/>
          <a:p>
            <a:pPr defTabSz="1219170">
              <a:defRPr/>
            </a:pPr>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3405" y="4190094"/>
            <a:ext cx="1415738" cy="338538"/>
          </a:xfrm>
          <a:prstGeom prst="rect">
            <a:avLst/>
          </a:prstGeom>
        </p:spPr>
        <p:txBody>
          <a:bodyPr wrap="none" lIns="91423" tIns="45712" rIns="91423" bIns="45712">
            <a:spAutoFit/>
          </a:bodyPr>
          <a:lstStyle/>
          <a:p>
            <a:pPr defTabSz="1219170">
              <a:defRPr/>
            </a:pPr>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658134" y="5520063"/>
            <a:ext cx="1415738" cy="338538"/>
          </a:xfrm>
          <a:prstGeom prst="rect">
            <a:avLst/>
          </a:prstGeom>
        </p:spPr>
        <p:txBody>
          <a:bodyPr wrap="none" lIns="91423" tIns="45712" rIns="91423" bIns="45712">
            <a:spAutoFit/>
          </a:bodyPr>
          <a:lstStyle/>
          <a:p>
            <a:pPr defTabSz="1219170">
              <a:defRPr/>
            </a:pPr>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8809522" y="1997858"/>
            <a:ext cx="2609677" cy="4023431"/>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defRPr/>
            </a:pPr>
            <a:endParaRPr lang="zh-CN" altLang="en-US" sz="2400">
              <a:solidFill>
                <a:prstClr val="white"/>
              </a:solidFill>
              <a:latin typeface="Calibri"/>
              <a:ea typeface="宋体" panose="02010600030101010101" pitchFamily="2" charset="-122"/>
            </a:endParaRPr>
          </a:p>
        </p:txBody>
      </p:sp>
      <p:sp>
        <p:nvSpPr>
          <p:cNvPr id="106" name="TextBox 105"/>
          <p:cNvSpPr txBox="1"/>
          <p:nvPr/>
        </p:nvSpPr>
        <p:spPr>
          <a:xfrm>
            <a:off x="9041595" y="2214361"/>
            <a:ext cx="2208245" cy="3518191"/>
          </a:xfrm>
          <a:prstGeom prst="rect">
            <a:avLst/>
          </a:prstGeom>
          <a:noFill/>
        </p:spPr>
        <p:txBody>
          <a:bodyPr wrap="square" lIns="91423" tIns="45712" rIns="91423" bIns="45712" rtlCol="0">
            <a:spAutoFit/>
          </a:bodyPr>
          <a:lstStyle/>
          <a:p>
            <a:pPr algn="just" defTabSz="1219170">
              <a:lnSpc>
                <a:spcPct val="200000"/>
              </a:lnSpc>
              <a:defRPr/>
            </a:pPr>
            <a:r>
              <a:rPr lang="zh-CN" altLang="en-US" sz="1600" b="1" dirty="0">
                <a:solidFill>
                  <a:prstClr val="white"/>
                </a:solidFill>
                <a:latin typeface="微软雅黑" pitchFamily="34" charset="-122"/>
                <a:ea typeface="微软雅黑" pitchFamily="34" charset="-122"/>
              </a:rPr>
              <a:t>所有省份可任意编辑</a:t>
            </a:r>
            <a:endParaRPr lang="en-US" altLang="zh-CN" sz="1467" b="1" dirty="0">
              <a:solidFill>
                <a:prstClr val="white"/>
              </a:solidFill>
              <a:latin typeface="微软雅黑" pitchFamily="34" charset="-122"/>
              <a:ea typeface="微软雅黑" pitchFamily="34" charset="-122"/>
            </a:endParaRPr>
          </a:p>
          <a:p>
            <a:pPr algn="just" defTabSz="1219170">
              <a:lnSpc>
                <a:spcPct val="130000"/>
              </a:lnSpc>
              <a:defRPr/>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3" dirty="0">
              <a:solidFill>
                <a:prstClr val="white"/>
              </a:solidFill>
              <a:latin typeface="微软雅黑" pitchFamily="34" charset="-122"/>
              <a:ea typeface="微软雅黑" pitchFamily="34" charset="-122"/>
            </a:endParaRPr>
          </a:p>
          <a:p>
            <a:pPr algn="just" defTabSz="1219170">
              <a:lnSpc>
                <a:spcPct val="130000"/>
              </a:lnSpc>
              <a:defRPr/>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10376423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624843" y="2597123"/>
            <a:ext cx="9280624" cy="2399711"/>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914377" hangingPunct="0">
                <a:defRPr/>
              </a:pPr>
              <a:endParaRPr lang="en-US" sz="1351">
                <a:solidFill>
                  <a:srgbClr val="00B485"/>
                </a:solidFill>
                <a:latin typeface="Roboto" pitchFamily="2" charset="0"/>
                <a:ea typeface="Roboto" pitchFamily="2" charset="0"/>
              </a:endParaRPr>
            </a:p>
          </p:txBody>
        </p:sp>
      </p:grpSp>
      <p:grpSp>
        <p:nvGrpSpPr>
          <p:cNvPr id="86" name="组合 85"/>
          <p:cNvGrpSpPr/>
          <p:nvPr/>
        </p:nvGrpSpPr>
        <p:grpSpPr>
          <a:xfrm>
            <a:off x="1689030" y="1796895"/>
            <a:ext cx="2226148" cy="1082012"/>
            <a:chOff x="6084168" y="1274556"/>
            <a:chExt cx="1669538" cy="788448"/>
          </a:xfrm>
        </p:grpSpPr>
        <p:sp>
          <p:nvSpPr>
            <p:cNvPr id="87" name="TextBox 86"/>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88" name="TextBox 87"/>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89" name="组合 88"/>
          <p:cNvGrpSpPr/>
          <p:nvPr/>
        </p:nvGrpSpPr>
        <p:grpSpPr>
          <a:xfrm>
            <a:off x="4019903" y="4978150"/>
            <a:ext cx="2226148" cy="1082012"/>
            <a:chOff x="6084168" y="1274556"/>
            <a:chExt cx="1669538" cy="788448"/>
          </a:xfrm>
        </p:grpSpPr>
        <p:sp>
          <p:nvSpPr>
            <p:cNvPr id="90" name="TextBox 89"/>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1" name="TextBox 90"/>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2" name="组合 91"/>
          <p:cNvGrpSpPr/>
          <p:nvPr/>
        </p:nvGrpSpPr>
        <p:grpSpPr>
          <a:xfrm>
            <a:off x="6265153" y="1796895"/>
            <a:ext cx="2226148" cy="1082012"/>
            <a:chOff x="6084168" y="1274556"/>
            <a:chExt cx="1669538" cy="788448"/>
          </a:xfrm>
        </p:grpSpPr>
        <p:sp>
          <p:nvSpPr>
            <p:cNvPr id="93" name="TextBox 92"/>
            <p:cNvSpPr txBox="1"/>
            <p:nvPr/>
          </p:nvSpPr>
          <p:spPr>
            <a:xfrm>
              <a:off x="6084168" y="1514664"/>
              <a:ext cx="1669538" cy="548340"/>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4" name="TextBox 93"/>
            <p:cNvSpPr txBox="1"/>
            <p:nvPr/>
          </p:nvSpPr>
          <p:spPr>
            <a:xfrm>
              <a:off x="6532344" y="1274556"/>
              <a:ext cx="1008112" cy="269127"/>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5" name="组合 94"/>
          <p:cNvGrpSpPr/>
          <p:nvPr/>
        </p:nvGrpSpPr>
        <p:grpSpPr>
          <a:xfrm>
            <a:off x="8683115" y="4978154"/>
            <a:ext cx="2226148" cy="1082013"/>
            <a:chOff x="6084168" y="1274556"/>
            <a:chExt cx="1669538" cy="788446"/>
          </a:xfrm>
        </p:grpSpPr>
        <p:sp>
          <p:nvSpPr>
            <p:cNvPr id="96" name="TextBox 95"/>
            <p:cNvSpPr txBox="1"/>
            <p:nvPr/>
          </p:nvSpPr>
          <p:spPr>
            <a:xfrm>
              <a:off x="6084168" y="1514664"/>
              <a:ext cx="1669538" cy="548338"/>
            </a:xfrm>
            <a:prstGeom prst="rect">
              <a:avLst/>
            </a:prstGeom>
            <a:noFill/>
          </p:spPr>
          <p:txBody>
            <a:bodyPr wrap="square" lIns="91431" tIns="45715" rIns="91431" bIns="45715" rtlCol="0">
              <a:spAutoFit/>
            </a:bodyPr>
            <a:lstStyle/>
            <a:p>
              <a:pPr defTabSz="914377">
                <a:lnSpc>
                  <a:spcPct val="130000"/>
                </a:lnSpc>
                <a:defRPr/>
              </a:pPr>
              <a:r>
                <a:rPr lang="zh-CN" altLang="en-US" sz="1100"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7" name="TextBox 96"/>
            <p:cNvSpPr txBox="1"/>
            <p:nvPr/>
          </p:nvSpPr>
          <p:spPr>
            <a:xfrm>
              <a:off x="6532344" y="1274556"/>
              <a:ext cx="1008112" cy="269126"/>
            </a:xfrm>
            <a:prstGeom prst="rect">
              <a:avLst/>
            </a:prstGeom>
            <a:noFill/>
          </p:spPr>
          <p:txBody>
            <a:bodyPr wrap="square" lIns="91431" tIns="0" rIns="91431" bIns="0" rtlCol="0" anchor="t">
              <a:spAutoFit/>
            </a:bodyPr>
            <a:lstStyle/>
            <a:p>
              <a:pPr defTabSz="914377">
                <a:lnSpc>
                  <a:spcPct val="150000"/>
                </a:lnSpc>
                <a:defRPr/>
              </a:pPr>
              <a:r>
                <a:rPr lang="zh-CN" altLang="en-US" sz="16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8" name="组合 97"/>
          <p:cNvGrpSpPr/>
          <p:nvPr/>
        </p:nvGrpSpPr>
        <p:grpSpPr>
          <a:xfrm>
            <a:off x="2021968" y="2998279"/>
            <a:ext cx="1608865" cy="1609191"/>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2" name="椭圆 101"/>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0" name="TextBox 99"/>
            <p:cNvSpPr txBox="1"/>
            <p:nvPr/>
          </p:nvSpPr>
          <p:spPr>
            <a:xfrm>
              <a:off x="2591910"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第一步</a:t>
              </a:r>
            </a:p>
          </p:txBody>
        </p:sp>
      </p:grpSp>
      <p:grpSp>
        <p:nvGrpSpPr>
          <p:cNvPr id="105" name="组合 104"/>
          <p:cNvGrpSpPr/>
          <p:nvPr/>
        </p:nvGrpSpPr>
        <p:grpSpPr>
          <a:xfrm>
            <a:off x="6639426" y="2998279"/>
            <a:ext cx="1608865" cy="1609191"/>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1" name="椭圆 1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9" name="椭圆 108"/>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07" name="TextBox 106"/>
            <p:cNvSpPr txBox="1"/>
            <p:nvPr/>
          </p:nvSpPr>
          <p:spPr>
            <a:xfrm>
              <a:off x="7773099" y="4103312"/>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第三步</a:t>
              </a:r>
            </a:p>
          </p:txBody>
        </p:sp>
      </p:grpSp>
      <p:grpSp>
        <p:nvGrpSpPr>
          <p:cNvPr id="112" name="组合 111"/>
          <p:cNvGrpSpPr/>
          <p:nvPr/>
        </p:nvGrpSpPr>
        <p:grpSpPr>
          <a:xfrm>
            <a:off x="4348008" y="2998279"/>
            <a:ext cx="1608865" cy="1609191"/>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6" name="椭圆 115"/>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14" name="TextBox 113"/>
            <p:cNvSpPr txBox="1"/>
            <p:nvPr/>
          </p:nvSpPr>
          <p:spPr>
            <a:xfrm>
              <a:off x="5201929"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第二步</a:t>
              </a:r>
            </a:p>
          </p:txBody>
        </p:sp>
      </p:grpSp>
      <p:grpSp>
        <p:nvGrpSpPr>
          <p:cNvPr id="119" name="组合 118"/>
          <p:cNvGrpSpPr/>
          <p:nvPr/>
        </p:nvGrpSpPr>
        <p:grpSpPr>
          <a:xfrm>
            <a:off x="8940957" y="2998279"/>
            <a:ext cx="1608865" cy="1609191"/>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5" name="椭圆 1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23" name="椭圆 122"/>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sp>
          <p:nvSpPr>
            <p:cNvPr id="121" name="TextBox 120"/>
            <p:cNvSpPr txBox="1"/>
            <p:nvPr/>
          </p:nvSpPr>
          <p:spPr>
            <a:xfrm>
              <a:off x="10412616" y="4089059"/>
              <a:ext cx="1023613" cy="336915"/>
            </a:xfrm>
            <a:prstGeom prst="rect">
              <a:avLst/>
            </a:prstGeom>
            <a:noFill/>
          </p:spPr>
          <p:txBody>
            <a:bodyPr wrap="square" rtlCol="0">
              <a:spAutoFit/>
            </a:bodyPr>
            <a:lstStyle/>
            <a:p>
              <a:pPr defTabSz="914377">
                <a:defRPr/>
              </a:pPr>
              <a:r>
                <a:rPr lang="zh-CN" altLang="en-US" sz="1351" dirty="0">
                  <a:solidFill>
                    <a:prstClr val="white"/>
                  </a:solidFill>
                  <a:latin typeface="微软雅黑" panose="020B0503020204020204" pitchFamily="34" charset="-122"/>
                  <a:ea typeface="微软雅黑" panose="020B0503020204020204" pitchFamily="34" charset="-122"/>
                </a:rPr>
                <a:t>第四步</a:t>
              </a:r>
            </a:p>
          </p:txBody>
        </p:sp>
      </p:grpSp>
    </p:spTree>
    <p:extLst>
      <p:ext uri="{BB962C8B-B14F-4D97-AF65-F5344CB8AC3E}">
        <p14:creationId xmlns:p14="http://schemas.microsoft.com/office/powerpoint/2010/main" val="21628795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945258" y="1437960"/>
            <a:ext cx="2253484" cy="1247638"/>
            <a:chOff x="1193092" y="2758123"/>
            <a:chExt cx="2253191" cy="1247927"/>
          </a:xfrm>
        </p:grpSpPr>
        <p:sp>
          <p:nvSpPr>
            <p:cNvPr id="47" name="文本框 88"/>
            <p:cNvSpPr txBox="1"/>
            <p:nvPr/>
          </p:nvSpPr>
          <p:spPr>
            <a:xfrm>
              <a:off x="1558702" y="2853730"/>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49" name="文本框 90"/>
            <p:cNvSpPr txBox="1"/>
            <p:nvPr/>
          </p:nvSpPr>
          <p:spPr>
            <a:xfrm>
              <a:off x="1193092" y="2758123"/>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01</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198662" y="3174861"/>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3953346" y="4628356"/>
            <a:ext cx="2282244" cy="1249363"/>
            <a:chOff x="2589123" y="4376361"/>
            <a:chExt cx="2281947" cy="1249651"/>
          </a:xfrm>
        </p:grpSpPr>
        <p:sp>
          <p:nvSpPr>
            <p:cNvPr id="57" name="文本框 111"/>
            <p:cNvSpPr txBox="1"/>
            <p:nvPr/>
          </p:nvSpPr>
          <p:spPr>
            <a:xfrm>
              <a:off x="3008683" y="4459392"/>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59" name="文本框 113"/>
            <p:cNvSpPr txBox="1"/>
            <p:nvPr/>
          </p:nvSpPr>
          <p:spPr>
            <a:xfrm>
              <a:off x="2589123" y="4376361"/>
              <a:ext cx="501541" cy="461772"/>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02</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69" name="文本框 113"/>
            <p:cNvSpPr txBox="1"/>
            <p:nvPr/>
          </p:nvSpPr>
          <p:spPr>
            <a:xfrm>
              <a:off x="2623449" y="4794823"/>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5996493" y="1439894"/>
            <a:ext cx="2275487" cy="1245707"/>
            <a:chOff x="6931732" y="1797007"/>
            <a:chExt cx="2275191" cy="1245994"/>
          </a:xfrm>
        </p:grpSpPr>
        <p:sp>
          <p:nvSpPr>
            <p:cNvPr id="61" name="文本框 115"/>
            <p:cNvSpPr txBox="1"/>
            <p:nvPr/>
          </p:nvSpPr>
          <p:spPr>
            <a:xfrm>
              <a:off x="7401171" y="1867105"/>
              <a:ext cx="1142308"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117"/>
            <p:cNvSpPr txBox="1"/>
            <p:nvPr/>
          </p:nvSpPr>
          <p:spPr>
            <a:xfrm>
              <a:off x="6931732" y="1797007"/>
              <a:ext cx="548403" cy="461771"/>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03</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959302" y="2211812"/>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8159867" y="4628356"/>
            <a:ext cx="2293543" cy="1267183"/>
            <a:chOff x="8482482" y="3314639"/>
            <a:chExt cx="2293244" cy="1267475"/>
          </a:xfrm>
        </p:grpSpPr>
        <p:sp>
          <p:nvSpPr>
            <p:cNvPr id="65" name="文本框 119"/>
            <p:cNvSpPr txBox="1"/>
            <p:nvPr/>
          </p:nvSpPr>
          <p:spPr>
            <a:xfrm>
              <a:off x="8913339" y="3379273"/>
              <a:ext cx="1142307" cy="338632"/>
            </a:xfrm>
            <a:prstGeom prst="rect">
              <a:avLst/>
            </a:prstGeom>
            <a:noFill/>
          </p:spPr>
          <p:txBody>
            <a:bodyPr wrap="square" rtlCol="0">
              <a:spAutoFit/>
            </a:bodyPr>
            <a:lstStyle/>
            <a:p>
              <a:pPr defTabSz="914377">
                <a:defRPr/>
              </a:pPr>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121"/>
            <p:cNvSpPr txBox="1"/>
            <p:nvPr/>
          </p:nvSpPr>
          <p:spPr>
            <a:xfrm>
              <a:off x="8482482" y="3314639"/>
              <a:ext cx="548405" cy="461771"/>
            </a:xfrm>
            <a:prstGeom prst="rect">
              <a:avLst/>
            </a:prstGeom>
            <a:noFill/>
          </p:spPr>
          <p:txBody>
            <a:bodyPr wrap="square" rtlCol="0">
              <a:spAutoFit/>
            </a:bodyPr>
            <a:lstStyle/>
            <a:p>
              <a:pPr defTabSz="914377">
                <a:defRPr/>
              </a:pPr>
              <a:r>
                <a:rPr lang="en-US" altLang="zh-CN" sz="2400" dirty="0">
                  <a:solidFill>
                    <a:srgbClr val="0070C0"/>
                  </a:solidFill>
                  <a:latin typeface="Impact" panose="020B0806030902050204" pitchFamily="34" charset="0"/>
                  <a:ea typeface="等线" panose="02010600030101010101" pitchFamily="2" charset="-122"/>
                </a:rPr>
                <a:t>04</a:t>
              </a:r>
              <a:endParaRPr lang="zh-CN" altLang="en-US" sz="2400"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8528105" y="3750925"/>
              <a:ext cx="2247621" cy="831189"/>
            </a:xfrm>
            <a:prstGeom prst="rect">
              <a:avLst/>
            </a:prstGeom>
            <a:noFill/>
          </p:spPr>
          <p:txBody>
            <a:bodyPr wrap="square" rtlCol="0">
              <a:spAutoFit/>
            </a:bodyPr>
            <a:lstStyle/>
            <a:p>
              <a:pPr defTabSz="914377">
                <a:lnSpc>
                  <a:spcPct val="120000"/>
                </a:lnSpc>
                <a:defRPr/>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2560549" y="1050826"/>
            <a:ext cx="7128072" cy="5167487"/>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4" name="圆角矩形 3"/>
            <p:cNvSpPr/>
            <p:nvPr/>
          </p:nvSpPr>
          <p:spPr>
            <a:xfrm rot="19178164">
              <a:off x="2560549" y="3090326"/>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6" name="圆角矩形 75"/>
            <p:cNvSpPr/>
            <p:nvPr/>
          </p:nvSpPr>
          <p:spPr>
            <a:xfrm rot="19178164">
              <a:off x="4560798" y="3080801"/>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7" name="圆角矩形 76"/>
            <p:cNvSpPr/>
            <p:nvPr/>
          </p:nvSpPr>
          <p:spPr>
            <a:xfrm rot="19178164">
              <a:off x="6580099" y="3067464"/>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sp>
          <p:nvSpPr>
            <p:cNvPr id="78" name="圆角矩形 77"/>
            <p:cNvSpPr/>
            <p:nvPr/>
          </p:nvSpPr>
          <p:spPr>
            <a:xfrm rot="19178164">
              <a:off x="8580349" y="3067463"/>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a:solidFill>
                  <a:prstClr val="white"/>
                </a:solidFill>
                <a:latin typeface="Calibri" panose="020F0502020204030204"/>
                <a:ea typeface="等线" panose="02010600030101010101" pitchFamily="2" charset="-122"/>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sz="1351">
                  <a:solidFill>
                    <a:prstClr val="black"/>
                  </a:solidFill>
                  <a:latin typeface="Calibri" panose="020F0502020204030204"/>
                  <a:ea typeface="等线" panose="02010600030101010101" pitchFamily="2" charset="-122"/>
                </a:endParaRPr>
              </a:p>
            </p:txBody>
          </p:sp>
        </p:grpSp>
      </p:grpSp>
    </p:spTree>
    <p:extLst>
      <p:ext uri="{BB962C8B-B14F-4D97-AF65-F5344CB8AC3E}">
        <p14:creationId xmlns:p14="http://schemas.microsoft.com/office/powerpoint/2010/main" val="369895756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77356" y="2237524"/>
            <a:ext cx="6860130" cy="196706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sp>
        <p:nvSpPr>
          <p:cNvPr id="10" name="圆角矩形 9"/>
          <p:cNvSpPr/>
          <p:nvPr/>
        </p:nvSpPr>
        <p:spPr>
          <a:xfrm>
            <a:off x="3418112" y="4059859"/>
            <a:ext cx="5355771" cy="566706"/>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感谢您的观看  </a:t>
            </a:r>
            <a:r>
              <a:rPr lang="en-US" altLang="zh-CN" sz="2400" b="1" dirty="0" smtClean="0">
                <a:latin typeface="微软雅黑" panose="020B0503020204020204" pitchFamily="34" charset="-122"/>
                <a:ea typeface="微软雅黑" panose="020B0503020204020204" pitchFamily="34" charset="-122"/>
              </a:rPr>
              <a:t>THANK YOU</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362806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Scale>
                                      <p:cBhvr>
                                        <p:cTn id="37" dur="1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500" decel="50000" fill="hold">
                                          <p:stCondLst>
                                            <p:cond delay="0"/>
                                          </p:stCondLst>
                                        </p:cTn>
                                        <p:tgtEl>
                                          <p:spTgt spid="10"/>
                                        </p:tgtEl>
                                        <p:attrNameLst>
                                          <p:attrName>ppt_x</p:attrName>
                                          <p:attrName>ppt_y</p:attrName>
                                        </p:attrNameLst>
                                      </p:cBhvr>
                                    </p:animMotion>
                                    <p:animEffect transition="in" filter="fade">
                                      <p:cBhvr>
                                        <p:cTn id="39"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2025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smtClean="0">
                <a:solidFill>
                  <a:srgbClr val="F8F8F8"/>
                </a:solidFill>
                <a:latin typeface="Arial" pitchFamily="34" charset="0"/>
                <a:ea typeface="微软雅黑" pitchFamily="34" charset="-122"/>
              </a:rPr>
              <a:t>第一部分：单击此处添加标题文字</a:t>
            </a:r>
            <a:endParaRPr lang="zh-CN" altLang="en-US" sz="3200" b="1" dirty="0">
              <a:solidFill>
                <a:srgbClr val="F8F8F8"/>
              </a:solidFill>
              <a:latin typeface="Arial" pitchFamily="34" charset="0"/>
              <a:ea typeface="微软雅黑" pitchFamily="34" charset="-122"/>
            </a:endParaRPr>
          </a:p>
        </p:txBody>
      </p:sp>
    </p:spTree>
    <p:extLst>
      <p:ext uri="{BB962C8B-B14F-4D97-AF65-F5344CB8AC3E}">
        <p14:creationId xmlns:p14="http://schemas.microsoft.com/office/powerpoint/2010/main" val="29080469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9623" y="4507593"/>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779" y="5663780"/>
            <a:ext cx="116944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777" y="4497665"/>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515" y="2879047"/>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90398" y="1624439"/>
            <a:ext cx="943204" cy="238304"/>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8" y="2603055"/>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5"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5"/>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5"/>
            <a:ext cx="1090253" cy="953223"/>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53751"/>
            </a:xfrm>
            <a:prstGeom prst="rect">
              <a:avLst/>
            </a:prstGeom>
            <a:noFill/>
            <a:ln w="38100">
              <a:noFill/>
            </a:ln>
          </p:spPr>
          <p:txBody>
            <a:bodyPr wrap="square" rtlCol="0">
              <a:spAutoFit/>
            </a:bodyPr>
            <a:lstStyle/>
            <a:p>
              <a:pPr algn="ctr" defTabSz="1219170">
                <a:lnSpc>
                  <a:spcPct val="120000"/>
                </a:lnSpc>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3"/>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62261" y="1412776"/>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775520" y="1743595"/>
            <a:ext cx="2979301"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4" name="矩形 73"/>
          <p:cNvSpPr/>
          <p:nvPr/>
        </p:nvSpPr>
        <p:spPr>
          <a:xfrm>
            <a:off x="2244810" y="2669123"/>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1256454" y="2999941"/>
            <a:ext cx="2276829"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6" name="矩形 75"/>
          <p:cNvSpPr/>
          <p:nvPr/>
        </p:nvSpPr>
        <p:spPr>
          <a:xfrm>
            <a:off x="2217074" y="4166851"/>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1228717" y="4497666"/>
            <a:ext cx="2276828"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8" name="矩形 77"/>
          <p:cNvSpPr/>
          <p:nvPr/>
        </p:nvSpPr>
        <p:spPr>
          <a:xfrm>
            <a:off x="8484561" y="2171108"/>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8507560" y="2516215"/>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0" name="矩形 79"/>
          <p:cNvSpPr/>
          <p:nvPr/>
        </p:nvSpPr>
        <p:spPr>
          <a:xfrm>
            <a:off x="8513693" y="3895839"/>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8527067" y="4240947"/>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2" name="矩形 81"/>
          <p:cNvSpPr/>
          <p:nvPr/>
        </p:nvSpPr>
        <p:spPr>
          <a:xfrm>
            <a:off x="7573895" y="5196121"/>
            <a:ext cx="1292558" cy="309392"/>
          </a:xfrm>
          <a:prstGeom prst="rect">
            <a:avLst/>
          </a:prstGeom>
        </p:spPr>
        <p:txBody>
          <a:bodyPr wrap="none" lIns="82816" tIns="41408" rIns="82816" bIns="41408">
            <a:spAutoFit/>
          </a:bodyPr>
          <a:lstStyle/>
          <a:p>
            <a:pPr algn="r" defTabSz="1219170">
              <a:defRPr/>
            </a:pPr>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7596900" y="5541232"/>
            <a:ext cx="2931667"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grpSp>
        <p:nvGrpSpPr>
          <p:cNvPr id="84" name="组合 83"/>
          <p:cNvGrpSpPr/>
          <p:nvPr/>
        </p:nvGrpSpPr>
        <p:grpSpPr>
          <a:xfrm flipH="1">
            <a:off x="7664115" y="2377361"/>
            <a:ext cx="800612" cy="238304"/>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8" y="3052844"/>
            <a:ext cx="1708833"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2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097669"/>
            </a:xfrm>
            <a:prstGeom prst="rect">
              <a:avLst/>
            </a:prstGeom>
            <a:noFill/>
            <a:ln w="38100">
              <a:noFill/>
            </a:ln>
          </p:spPr>
          <p:txBody>
            <a:bodyPr wrap="square" rtlCol="0">
              <a:spAutoFit/>
            </a:bodyPr>
            <a:lstStyle/>
            <a:p>
              <a:pPr algn="ctr" defTabSz="1219170">
                <a:defRPr/>
              </a:pPr>
              <a:r>
                <a:rPr lang="zh-CN" altLang="en-US" sz="2933"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5492720" y="4718367"/>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45103"/>
            </a:xfrm>
            <a:prstGeom prst="rect">
              <a:avLst/>
            </a:prstGeom>
            <a:noFill/>
            <a:ln w="38100">
              <a:noFill/>
            </a:ln>
          </p:spPr>
          <p:txBody>
            <a:bodyPr wrap="square" rtlCol="0">
              <a:spAutoFit/>
            </a:bodyPr>
            <a:lstStyle/>
            <a:p>
              <a:pPr algn="ctr" defTabSz="1219170">
                <a:defRPr/>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0415451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6969484" y="2198811"/>
            <a:ext cx="3350987" cy="3350987"/>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593"/>
            </a:xfrm>
            <a:prstGeom prst="rect">
              <a:avLst/>
            </a:prstGeom>
            <a:noFill/>
          </p:spPr>
          <p:txBody>
            <a:bodyPr wrap="square" lIns="0" tIns="0" rIns="0" bIns="0" rtlCol="0">
              <a:spAutoFit/>
            </a:bodyPr>
            <a:lstStyle/>
            <a:p>
              <a:pPr algn="ctr" defTabSz="914377">
                <a:lnSpc>
                  <a:spcPct val="120000"/>
                </a:lnSpc>
                <a:defRPr/>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89" name="TextBox 88"/>
            <p:cNvSpPr txBox="1"/>
            <p:nvPr/>
          </p:nvSpPr>
          <p:spPr>
            <a:xfrm>
              <a:off x="5991956" y="1822648"/>
              <a:ext cx="1455304" cy="846783"/>
            </a:xfrm>
            <a:prstGeom prst="rect">
              <a:avLst/>
            </a:prstGeom>
            <a:noFill/>
          </p:spPr>
          <p:txBody>
            <a:bodyPr wrap="none" lIns="0" tIns="0" rIns="0" bIns="0" rtlCol="0">
              <a:spAutoFit/>
            </a:bodyPr>
            <a:lstStyle/>
            <a:p>
              <a:pPr algn="ctr" defTabSz="914377">
                <a:defRPr/>
              </a:pPr>
              <a:r>
                <a:rPr lang="en-US" sz="5867"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8429" y="2707136"/>
              <a:ext cx="1542502" cy="307839"/>
            </a:xfrm>
            <a:prstGeom prst="rect">
              <a:avLst/>
            </a:prstGeom>
            <a:noFill/>
          </p:spPr>
          <p:txBody>
            <a:bodyPr wrap="none" lIns="0" tIns="0" rIns="0" bIns="0" rtlCol="0">
              <a:spAutoFit/>
            </a:bodyPr>
            <a:lstStyle/>
            <a:p>
              <a:pPr algn="ctr" defTabSz="914377">
                <a:defRPr/>
              </a:pPr>
              <a:r>
                <a:rPr lang="zh-CN" altLang="en-US" sz="21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487489" y="1628417"/>
            <a:ext cx="3163519" cy="316351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3" cy="585214"/>
            </a:xfrm>
            <a:prstGeom prst="rect">
              <a:avLst/>
            </a:prstGeom>
            <a:noFill/>
          </p:spPr>
          <p:txBody>
            <a:bodyPr wrap="square" lIns="0" tIns="0" rIns="0" bIns="0" rtlCol="0">
              <a:spAutoFit/>
            </a:bodyPr>
            <a:lstStyle/>
            <a:p>
              <a:pPr algn="ctr" defTabSz="914377">
                <a:lnSpc>
                  <a:spcPct val="120000"/>
                </a:lnSpc>
                <a:defRPr/>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94" name="TextBox 93"/>
            <p:cNvSpPr txBox="1"/>
            <p:nvPr/>
          </p:nvSpPr>
          <p:spPr>
            <a:xfrm>
              <a:off x="1615058" y="1637353"/>
              <a:ext cx="1117886" cy="650356"/>
            </a:xfrm>
            <a:prstGeom prst="rect">
              <a:avLst/>
            </a:prstGeom>
            <a:noFill/>
          </p:spPr>
          <p:txBody>
            <a:bodyPr wrap="none" lIns="0" tIns="0" rIns="0" bIns="0" rtlCol="0">
              <a:spAutoFit/>
            </a:bodyPr>
            <a:lstStyle/>
            <a:p>
              <a:pPr algn="ctr" defTabSz="914377">
                <a:defRPr/>
              </a:pPr>
              <a:r>
                <a:rPr lang="en-US" sz="5333"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619373" y="2306574"/>
              <a:ext cx="1097561" cy="219512"/>
            </a:xfrm>
            <a:prstGeom prst="rect">
              <a:avLst/>
            </a:prstGeom>
            <a:noFill/>
          </p:spPr>
          <p:txBody>
            <a:bodyPr wrap="none" lIns="0" tIns="0" rIns="0" bIns="0" rtlCol="0">
              <a:spAutoFit/>
            </a:bodyPr>
            <a:lstStyle/>
            <a:p>
              <a:pPr algn="ctr" defTabSz="914377">
                <a:defRPr/>
              </a:pPr>
              <a:r>
                <a:rPr lang="zh-CN" altLang="en-US"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3994596" y="3473960"/>
            <a:ext cx="2712720" cy="271272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343"/>
            </a:xfrm>
            <a:prstGeom prst="rect">
              <a:avLst/>
            </a:prstGeom>
            <a:noFill/>
          </p:spPr>
          <p:txBody>
            <a:bodyPr wrap="square" lIns="0" tIns="0" rIns="0" bIns="0" rtlCol="0">
              <a:spAutoFit/>
            </a:bodyPr>
            <a:lstStyle/>
            <a:p>
              <a:pPr algn="ctr" defTabSz="914377">
                <a:lnSpc>
                  <a:spcPct val="120000"/>
                </a:lnSpc>
                <a:defRPr/>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99" name="TextBox 98"/>
            <p:cNvSpPr txBox="1"/>
            <p:nvPr/>
          </p:nvSpPr>
          <p:spPr>
            <a:xfrm>
              <a:off x="3529235" y="2957625"/>
              <a:ext cx="846386" cy="492491"/>
            </a:xfrm>
            <a:prstGeom prst="rect">
              <a:avLst/>
            </a:prstGeom>
            <a:noFill/>
          </p:spPr>
          <p:txBody>
            <a:bodyPr wrap="none" lIns="0" tIns="0" rIns="0" bIns="0" rtlCol="0">
              <a:spAutoFit/>
            </a:bodyPr>
            <a:lstStyle/>
            <a:p>
              <a:pPr algn="ctr" defTabSz="914377">
                <a:defRPr/>
              </a:pPr>
              <a:r>
                <a:rPr lang="en-US" sz="4267"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2685" y="3499899"/>
              <a:ext cx="771846" cy="153841"/>
            </a:xfrm>
            <a:prstGeom prst="rect">
              <a:avLst/>
            </a:prstGeom>
            <a:noFill/>
          </p:spPr>
          <p:txBody>
            <a:bodyPr wrap="none" lIns="0" tIns="0" rIns="0" bIns="0" rtlCol="0">
              <a:spAutoFit/>
            </a:bodyPr>
            <a:lstStyle/>
            <a:p>
              <a:pPr algn="ctr" defTabSz="914377">
                <a:defRPr/>
              </a:pPr>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5086778" y="1508787"/>
            <a:ext cx="2218109" cy="2218109"/>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914377">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343"/>
            </a:xfrm>
            <a:prstGeom prst="rect">
              <a:avLst/>
            </a:prstGeom>
            <a:noFill/>
          </p:spPr>
          <p:txBody>
            <a:bodyPr wrap="square" lIns="0" tIns="0" rIns="0" bIns="0" rtlCol="0">
              <a:spAutoFit/>
            </a:bodyPr>
            <a:lstStyle/>
            <a:p>
              <a:pPr algn="ctr" defTabSz="914377">
                <a:lnSpc>
                  <a:spcPct val="120000"/>
                </a:lnSpc>
                <a:defRPr/>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104" name="TextBox 103"/>
            <p:cNvSpPr txBox="1"/>
            <p:nvPr/>
          </p:nvSpPr>
          <p:spPr>
            <a:xfrm>
              <a:off x="4162542" y="1314546"/>
              <a:ext cx="846386" cy="492491"/>
            </a:xfrm>
            <a:prstGeom prst="rect">
              <a:avLst/>
            </a:prstGeom>
            <a:noFill/>
          </p:spPr>
          <p:txBody>
            <a:bodyPr wrap="none" lIns="0" tIns="0" rIns="0" bIns="0" rtlCol="0">
              <a:spAutoFit/>
            </a:bodyPr>
            <a:lstStyle/>
            <a:p>
              <a:pPr algn="ctr" defTabSz="914377">
                <a:defRPr/>
              </a:pPr>
              <a:r>
                <a:rPr lang="en-US" sz="4267"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2153" y="1802519"/>
              <a:ext cx="771846" cy="153841"/>
            </a:xfrm>
            <a:prstGeom prst="rect">
              <a:avLst/>
            </a:prstGeom>
            <a:noFill/>
          </p:spPr>
          <p:txBody>
            <a:bodyPr wrap="none" lIns="0" tIns="0" rIns="0" bIns="0" rtlCol="0">
              <a:spAutoFit/>
            </a:bodyPr>
            <a:lstStyle/>
            <a:p>
              <a:pPr algn="ctr" defTabSz="914377">
                <a:defRPr/>
              </a:pPr>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175043729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6036" y="1935451"/>
            <a:ext cx="2557424" cy="90775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89299"/>
              <a:ext cx="2230360" cy="638148"/>
            </a:xfrm>
            <a:prstGeom prst="rect">
              <a:avLst/>
            </a:prstGeom>
            <a:noFill/>
            <a:ln w="50800">
              <a:noFill/>
            </a:ln>
          </p:spPr>
          <p:txBody>
            <a:bodyPr wrap="square" rtlCol="0" anchor="ctr">
              <a:spAutoFit/>
            </a:bodyPr>
            <a:lstStyle/>
            <a:p>
              <a:pPr algn="ctr" defTabSz="1219170">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第二季度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393781" y="1935451"/>
            <a:ext cx="2557424" cy="90775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210"/>
              <a:ext cx="2293960"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第一季度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8627141" y="1935451"/>
            <a:ext cx="2557424" cy="90775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210"/>
              <a:ext cx="2230360"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第四季度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6201588" y="1935451"/>
            <a:ext cx="2557424" cy="90775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215"/>
              <a:ext cx="2205655" cy="736324"/>
            </a:xfrm>
            <a:prstGeom prst="rect">
              <a:avLst/>
            </a:prstGeom>
            <a:noFill/>
            <a:ln w="50800">
              <a:noFill/>
            </a:ln>
          </p:spPr>
          <p:txBody>
            <a:bodyPr wrap="square" rtlCol="0" anchor="ctr">
              <a:spAutoFit/>
            </a:bodyPr>
            <a:lstStyle/>
            <a:p>
              <a:pPr algn="ctr" defTabSz="1219170">
                <a:lnSpc>
                  <a:spcPct val="120000"/>
                </a:lnSpc>
                <a:defRPr/>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第三季度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415072" y="5337775"/>
            <a:ext cx="9385451" cy="5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614"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583499" y="3754178"/>
            <a:ext cx="2246983"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1102"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3958659" y="3754178"/>
            <a:ext cx="220867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6328"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6384034" y="3754178"/>
            <a:ext cx="222898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9202" y="3275058"/>
            <a:ext cx="1415754" cy="338546"/>
          </a:xfrm>
          <a:prstGeom prst="rect">
            <a:avLst/>
          </a:prstGeom>
        </p:spPr>
        <p:txBody>
          <a:bodyPr wrap="none" lIns="91431" tIns="45716" rIns="91431" bIns="45716">
            <a:spAutoFit/>
          </a:bodyPr>
          <a:lstStyle/>
          <a:p>
            <a:pPr algn="ctr" defTabSz="1219170">
              <a:defRPr/>
            </a:pPr>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8784300" y="3754178"/>
            <a:ext cx="2208245"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defRPr/>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847" y="5215429"/>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93352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空心弧 30"/>
          <p:cNvSpPr>
            <a:spLocks noChangeAspect="1"/>
          </p:cNvSpPr>
          <p:nvPr/>
        </p:nvSpPr>
        <p:spPr>
          <a:xfrm rot="5400000">
            <a:off x="6525002" y="1904250"/>
            <a:ext cx="3821349" cy="3821351"/>
          </a:xfrm>
          <a:prstGeom prst="blockArc">
            <a:avLst>
              <a:gd name="adj1" fmla="val 10800000"/>
              <a:gd name="adj2" fmla="val 21552897"/>
              <a:gd name="adj3" fmla="val 18390"/>
            </a:avLst>
          </a:prstGeom>
          <a:gradFill>
            <a:gsLst>
              <a:gs pos="0">
                <a:srgbClr val="00B0F0"/>
              </a:gs>
              <a:gs pos="100000">
                <a:srgbClr val="0070C0"/>
              </a:gs>
            </a:gsLst>
            <a:lin ang="5400000" scaled="0"/>
          </a:gra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2" name="空心弧 31"/>
          <p:cNvSpPr>
            <a:spLocks noChangeAspect="1"/>
          </p:cNvSpPr>
          <p:nvPr/>
        </p:nvSpPr>
        <p:spPr>
          <a:xfrm rot="5400000">
            <a:off x="6889588"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3" name="空心弧 32"/>
          <p:cNvSpPr>
            <a:spLocks noChangeAspect="1"/>
          </p:cNvSpPr>
          <p:nvPr/>
        </p:nvSpPr>
        <p:spPr>
          <a:xfrm rot="5400000">
            <a:off x="6525002" y="19042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4" name="空心弧 33"/>
          <p:cNvSpPr>
            <a:spLocks noChangeAspect="1"/>
          </p:cNvSpPr>
          <p:nvPr/>
        </p:nvSpPr>
        <p:spPr>
          <a:xfrm rot="5400000">
            <a:off x="3499740" y="1864601"/>
            <a:ext cx="3821349" cy="3821351"/>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5" name="空心弧 34"/>
          <p:cNvSpPr>
            <a:spLocks noChangeAspect="1"/>
          </p:cNvSpPr>
          <p:nvPr/>
        </p:nvSpPr>
        <p:spPr>
          <a:xfrm rot="5400000">
            <a:off x="3848648"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6" name="空心弧 35"/>
          <p:cNvSpPr>
            <a:spLocks noChangeAspect="1"/>
          </p:cNvSpPr>
          <p:nvPr/>
        </p:nvSpPr>
        <p:spPr>
          <a:xfrm rot="5400000">
            <a:off x="3485028" y="19042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06699" y="4366574"/>
            <a:ext cx="1903899" cy="1894061"/>
          </a:xfrm>
          <a:prstGeom prst="rect">
            <a:avLst/>
          </a:prstGeom>
        </p:spPr>
      </p:pic>
      <p:grpSp>
        <p:nvGrpSpPr>
          <p:cNvPr id="38" name="组合 37"/>
          <p:cNvGrpSpPr/>
          <p:nvPr/>
        </p:nvGrpSpPr>
        <p:grpSpPr>
          <a:xfrm>
            <a:off x="417738" y="1864600"/>
            <a:ext cx="3821351" cy="3821349"/>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0" name="文本框 15"/>
          <p:cNvSpPr txBox="1"/>
          <p:nvPr/>
        </p:nvSpPr>
        <p:spPr>
          <a:xfrm>
            <a:off x="6597073" y="3443530"/>
            <a:ext cx="755335"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914377">
              <a:defRPr/>
            </a:pPr>
            <a:r>
              <a:rPr lang="en-US" altLang="zh-CN" b="1" dirty="0">
                <a:solidFill>
                  <a:prstClr val="white"/>
                </a:solidFill>
                <a:latin typeface="微软雅黑" panose="020B0503020204020204" pitchFamily="34" charset="-122"/>
                <a:ea typeface="微软雅黑" panose="020B0503020204020204" pitchFamily="34" charset="-122"/>
              </a:rPr>
              <a:t>02</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71" name="文本框 21"/>
          <p:cNvSpPr txBox="1"/>
          <p:nvPr/>
        </p:nvSpPr>
        <p:spPr>
          <a:xfrm>
            <a:off x="9628313" y="3443530"/>
            <a:ext cx="755335"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914377">
              <a:defRPr/>
            </a:pPr>
            <a:r>
              <a:rPr lang="en-US" altLang="zh-CN" b="1" dirty="0">
                <a:solidFill>
                  <a:prstClr val="white"/>
                </a:solidFill>
                <a:latin typeface="微软雅黑" panose="020B0503020204020204" pitchFamily="34" charset="-122"/>
                <a:ea typeface="微软雅黑" panose="020B0503020204020204" pitchFamily="34" charset="-122"/>
              </a:rPr>
              <a:t>03</a:t>
            </a:r>
            <a:endParaRPr lang="zh-CN" altLang="en-US" b="1" dirty="0">
              <a:solidFill>
                <a:prstClr val="white"/>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77416" y="1289916"/>
            <a:ext cx="1903899" cy="1894061"/>
          </a:xfrm>
          <a:prstGeom prst="rect">
            <a:avLst/>
          </a:prstGeom>
        </p:spPr>
      </p:pic>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05868" y="1266472"/>
            <a:ext cx="1903899" cy="1894061"/>
          </a:xfrm>
          <a:prstGeom prst="rect">
            <a:avLst/>
          </a:prstGeom>
        </p:spPr>
      </p:pic>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959892" y="1283698"/>
            <a:ext cx="1903899" cy="1894061"/>
          </a:xfrm>
          <a:prstGeom prst="rect">
            <a:avLst/>
          </a:prstGeom>
        </p:spPr>
      </p:pic>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993259" y="4366575"/>
            <a:ext cx="1903899" cy="1894061"/>
          </a:xfrm>
          <a:prstGeom prst="rect">
            <a:avLst/>
          </a:prstGeom>
        </p:spPr>
      </p:pic>
      <p:grpSp>
        <p:nvGrpSpPr>
          <p:cNvPr id="76" name="组合 75"/>
          <p:cNvGrpSpPr/>
          <p:nvPr/>
        </p:nvGrpSpPr>
        <p:grpSpPr>
          <a:xfrm>
            <a:off x="4455078" y="2778401"/>
            <a:ext cx="1993748" cy="1993747"/>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9" name="矩形 78"/>
          <p:cNvSpPr/>
          <p:nvPr/>
        </p:nvSpPr>
        <p:spPr>
          <a:xfrm>
            <a:off x="4549393"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grpSp>
        <p:nvGrpSpPr>
          <p:cNvPr id="80" name="组合 79"/>
          <p:cNvGrpSpPr/>
          <p:nvPr/>
        </p:nvGrpSpPr>
        <p:grpSpPr>
          <a:xfrm>
            <a:off x="1373075" y="2778401"/>
            <a:ext cx="1993748" cy="1993747"/>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3" name="矩形 82"/>
          <p:cNvSpPr/>
          <p:nvPr/>
        </p:nvSpPr>
        <p:spPr>
          <a:xfrm>
            <a:off x="1467390"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pic>
        <p:nvPicPr>
          <p:cNvPr id="84" name="图片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17925" y="4366575"/>
            <a:ext cx="1903899" cy="1894061"/>
          </a:xfrm>
          <a:prstGeom prst="rect">
            <a:avLst/>
          </a:prstGeom>
        </p:spPr>
      </p:pic>
      <p:grpSp>
        <p:nvGrpSpPr>
          <p:cNvPr id="85" name="组合 84"/>
          <p:cNvGrpSpPr/>
          <p:nvPr/>
        </p:nvGrpSpPr>
        <p:grpSpPr>
          <a:xfrm>
            <a:off x="7496018" y="2778401"/>
            <a:ext cx="1993748" cy="1993747"/>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8" name="矩形 87"/>
          <p:cNvSpPr/>
          <p:nvPr/>
        </p:nvSpPr>
        <p:spPr>
          <a:xfrm>
            <a:off x="7590333" y="3363349"/>
            <a:ext cx="1805119" cy="731098"/>
          </a:xfrm>
          <a:prstGeom prst="rect">
            <a:avLst/>
          </a:prstGeom>
        </p:spPr>
        <p:txBody>
          <a:bodyPr wrap="square">
            <a:spAutoFit/>
          </a:bodyPr>
          <a:lstStyle/>
          <a:p>
            <a:pPr algn="ctr" defTabSz="914377">
              <a:defRPr/>
            </a:pPr>
            <a:r>
              <a:rPr lang="zh-CN" altLang="en-US"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351"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914377">
              <a:defRPr/>
            </a:pPr>
            <a:r>
              <a:rPr lang="zh-CN" altLang="en-US" sz="140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sp>
        <p:nvSpPr>
          <p:cNvPr id="89" name="空心弧 88"/>
          <p:cNvSpPr>
            <a:spLocks noChangeAspect="1"/>
          </p:cNvSpPr>
          <p:nvPr/>
        </p:nvSpPr>
        <p:spPr>
          <a:xfrm rot="5400000">
            <a:off x="406560" y="1875050"/>
            <a:ext cx="3821349" cy="3821351"/>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351" dirty="0">
              <a:solidFill>
                <a:srgbClr val="0070C0"/>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90" name="文本框 9"/>
          <p:cNvSpPr txBox="1"/>
          <p:nvPr/>
        </p:nvSpPr>
        <p:spPr>
          <a:xfrm>
            <a:off x="3484729" y="344353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914377">
              <a:defRPr/>
            </a:pPr>
            <a:r>
              <a:rPr lang="en-US" altLang="zh-CN" sz="3600" b="1" dirty="0">
                <a:solidFill>
                  <a:prstClr val="white"/>
                </a:solidFill>
                <a:latin typeface="微软雅黑" panose="020B0503020204020204" pitchFamily="34" charset="-122"/>
                <a:ea typeface="微软雅黑" panose="020B0503020204020204" pitchFamily="34" charset="-122"/>
              </a:rPr>
              <a:t>01</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540117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1017054" y="1892829"/>
            <a:ext cx="1774380" cy="177437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9" name="Oval 14"/>
          <p:cNvSpPr/>
          <p:nvPr/>
        </p:nvSpPr>
        <p:spPr>
          <a:xfrm>
            <a:off x="3845351" y="1900163"/>
            <a:ext cx="1774380" cy="1774379"/>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0" name="Oval 17"/>
          <p:cNvSpPr/>
          <p:nvPr/>
        </p:nvSpPr>
        <p:spPr>
          <a:xfrm>
            <a:off x="6677618" y="1900163"/>
            <a:ext cx="1774380" cy="1774379"/>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1" name="Oval 20"/>
          <p:cNvSpPr/>
          <p:nvPr/>
        </p:nvSpPr>
        <p:spPr>
          <a:xfrm>
            <a:off x="9506197" y="1900163"/>
            <a:ext cx="1774380" cy="1774379"/>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12" name="TextBox 11"/>
          <p:cNvSpPr txBox="1"/>
          <p:nvPr/>
        </p:nvSpPr>
        <p:spPr>
          <a:xfrm>
            <a:off x="2755476" y="2137205"/>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3" name="TextBox 12"/>
          <p:cNvSpPr txBox="1"/>
          <p:nvPr/>
        </p:nvSpPr>
        <p:spPr>
          <a:xfrm>
            <a:off x="5585899" y="2137205"/>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4" name="TextBox 13"/>
          <p:cNvSpPr txBox="1"/>
          <p:nvPr/>
        </p:nvSpPr>
        <p:spPr>
          <a:xfrm>
            <a:off x="8400599" y="2150804"/>
            <a:ext cx="1109432" cy="1231076"/>
          </a:xfrm>
          <a:prstGeom prst="rect">
            <a:avLst/>
          </a:prstGeom>
          <a:noFill/>
        </p:spPr>
        <p:txBody>
          <a:bodyPr wrap="square" lIns="121893" tIns="60945" rIns="121893" bIns="60945" rtlCol="0">
            <a:spAutoFit/>
          </a:bodyPr>
          <a:lstStyle/>
          <a:p>
            <a:pPr algn="ctr" defTabSz="914377">
              <a:defRPr/>
            </a:pPr>
            <a:r>
              <a:rPr lang="en-US" sz="7200" b="1" dirty="0">
                <a:solidFill>
                  <a:prstClr val="white">
                    <a:lumMod val="65000"/>
                  </a:prstClr>
                </a:solidFill>
                <a:latin typeface="Calibri" panose="020F0502020204030204"/>
                <a:cs typeface="Helvetica Neue"/>
              </a:rPr>
              <a:t>=</a:t>
            </a:r>
            <a:endParaRPr lang="ru-RU" sz="7200" b="1" dirty="0">
              <a:solidFill>
                <a:prstClr val="white">
                  <a:lumMod val="65000"/>
                </a:prstClr>
              </a:solidFill>
              <a:latin typeface="Calibri" panose="020F0502020204030204"/>
              <a:cs typeface="Helvetica Neue"/>
            </a:endParaRPr>
          </a:p>
        </p:txBody>
      </p:sp>
      <p:sp>
        <p:nvSpPr>
          <p:cNvPr id="15" name="TextBox 14"/>
          <p:cNvSpPr txBox="1"/>
          <p:nvPr/>
        </p:nvSpPr>
        <p:spPr>
          <a:xfrm>
            <a:off x="709005" y="4273860"/>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1CADE4"/>
                </a:solidFill>
                <a:latin typeface="微软雅黑" panose="020B0503020204020204" pitchFamily="34" charset="-122"/>
                <a:ea typeface="微软雅黑" panose="020B0503020204020204" pitchFamily="34" charset="-122"/>
                <a:cs typeface="Calibri"/>
              </a:rPr>
              <a:t>填加文字标题</a:t>
            </a:r>
            <a:endParaRPr lang="en-US" sz="1600" b="1" dirty="0">
              <a:solidFill>
                <a:srgbClr val="1CADE4"/>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877811" y="4679461"/>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3501551" y="4270467"/>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2683C6"/>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2683C6"/>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3670357" y="4676068"/>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6343445" y="4267075"/>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27CED7"/>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27CED7"/>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6512251" y="4672676"/>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9253955" y="4273860"/>
            <a:ext cx="2410664" cy="292388"/>
          </a:xfrm>
          <a:prstGeom prst="rect">
            <a:avLst/>
          </a:prstGeom>
          <a:noFill/>
        </p:spPr>
        <p:txBody>
          <a:bodyPr wrap="square" lIns="0" rIns="0" bIns="0" rtlCol="0">
            <a:spAutoFit/>
          </a:bodyPr>
          <a:lstStyle/>
          <a:p>
            <a:pPr algn="ctr" defTabSz="914377">
              <a:tabLst>
                <a:tab pos="1367332" algn="l"/>
              </a:tabLst>
              <a:defRPr/>
            </a:pPr>
            <a:r>
              <a:rPr lang="zh-CN" altLang="en-US" sz="1600" b="1" dirty="0">
                <a:solidFill>
                  <a:srgbClr val="42BA97"/>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42BA97"/>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9422761" y="4679461"/>
            <a:ext cx="2063887" cy="846194"/>
          </a:xfrm>
          <a:prstGeom prst="rect">
            <a:avLst/>
          </a:prstGeom>
          <a:noFill/>
        </p:spPr>
        <p:txBody>
          <a:bodyPr wrap="square" lIns="0" rIns="0" bIns="0" rtlCol="0">
            <a:spAutoFit/>
          </a:bodyPr>
          <a:lstStyle/>
          <a:p>
            <a:pPr algn="ctr" defTabSz="914377">
              <a:lnSpc>
                <a:spcPct val="130000"/>
              </a:lnSpc>
              <a:defRPr/>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7056108" y="2299262"/>
            <a:ext cx="1064993" cy="972385"/>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dirty="0">
              <a:solidFill>
                <a:prstClr val="black"/>
              </a:solidFill>
              <a:latin typeface="Calibri" panose="020F0502020204030204"/>
            </a:endParaRPr>
          </a:p>
        </p:txBody>
      </p:sp>
      <p:grpSp>
        <p:nvGrpSpPr>
          <p:cNvPr id="24" name="Group 71"/>
          <p:cNvGrpSpPr/>
          <p:nvPr/>
        </p:nvGrpSpPr>
        <p:grpSpPr>
          <a:xfrm>
            <a:off x="4322107" y="2392810"/>
            <a:ext cx="778963" cy="777612"/>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grpSp>
        <p:nvGrpSpPr>
          <p:cNvPr id="37" name="Group 173"/>
          <p:cNvGrpSpPr/>
          <p:nvPr/>
        </p:nvGrpSpPr>
        <p:grpSpPr>
          <a:xfrm>
            <a:off x="9957629" y="2345087"/>
            <a:ext cx="864096" cy="857803"/>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grpSp>
        <p:nvGrpSpPr>
          <p:cNvPr id="43" name="Group 162"/>
          <p:cNvGrpSpPr/>
          <p:nvPr/>
        </p:nvGrpSpPr>
        <p:grpSpPr>
          <a:xfrm>
            <a:off x="1499466" y="2308687"/>
            <a:ext cx="805719" cy="861736"/>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en-US" sz="2400">
                <a:solidFill>
                  <a:prstClr val="black"/>
                </a:solidFill>
                <a:latin typeface="Calibri" panose="020F0502020204030204"/>
              </a:endParaRPr>
            </a:p>
          </p:txBody>
        </p:sp>
      </p:grpSp>
    </p:spTree>
    <p:extLst>
      <p:ext uri="{BB962C8B-B14F-4D97-AF65-F5344CB8AC3E}">
        <p14:creationId xmlns:p14="http://schemas.microsoft.com/office/powerpoint/2010/main" val="397734279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2192001"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5065486"/>
            <a:ext cx="12192001" cy="191310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83706" y="52137"/>
            <a:ext cx="4308293" cy="30004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456" y="511042"/>
            <a:ext cx="2672354" cy="1680614"/>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5633" y="3115366"/>
            <a:ext cx="3730443" cy="3742634"/>
          </a:xfrm>
          <a:prstGeom prst="rect">
            <a:avLst/>
          </a:prstGeom>
        </p:spPr>
      </p:pic>
      <p:grpSp>
        <p:nvGrpSpPr>
          <p:cNvPr id="15" name="组合 14"/>
          <p:cNvGrpSpPr/>
          <p:nvPr/>
        </p:nvGrpSpPr>
        <p:grpSpPr>
          <a:xfrm>
            <a:off x="5099550" y="1501392"/>
            <a:ext cx="1856104" cy="1855430"/>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2"/>
            <p:cNvSpPr txBox="1"/>
            <p:nvPr/>
          </p:nvSpPr>
          <p:spPr>
            <a:xfrm>
              <a:off x="5076932" y="1815189"/>
              <a:ext cx="615736" cy="477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8000" b="0" i="0" u="none" strike="noStrike" kern="1200" cap="none" spc="0" normalizeH="0" baseline="0" noProof="0" dirty="0" smtClean="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80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35" name="五边形 34"/>
          <p:cNvSpPr/>
          <p:nvPr/>
        </p:nvSpPr>
        <p:spPr bwMode="auto">
          <a:xfrm>
            <a:off x="2961183" y="3753754"/>
            <a:ext cx="6667869" cy="914800"/>
          </a:xfrm>
          <a:prstGeom prst="homePlate">
            <a:avLst/>
          </a:prstGeom>
          <a:solidFill>
            <a:srgbClr val="0070C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914377">
              <a:defRPr/>
            </a:pPr>
            <a:r>
              <a:rPr lang="zh-CN" altLang="en-US" sz="3200" b="1" dirty="0" smtClean="0">
                <a:solidFill>
                  <a:srgbClr val="F8F8F8"/>
                </a:solidFill>
                <a:latin typeface="Arial" pitchFamily="34" charset="0"/>
                <a:ea typeface="微软雅黑" pitchFamily="34" charset="-122"/>
              </a:rPr>
              <a:t>第二部分：单击此处添加标题文字</a:t>
            </a:r>
            <a:endParaRPr lang="zh-CN" altLang="en-US" sz="3200" b="1" dirty="0">
              <a:solidFill>
                <a:srgbClr val="F8F8F8"/>
              </a:solidFill>
              <a:latin typeface="Arial" pitchFamily="34" charset="0"/>
              <a:ea typeface="微软雅黑" pitchFamily="34" charset="-122"/>
            </a:endParaRPr>
          </a:p>
        </p:txBody>
      </p:sp>
    </p:spTree>
    <p:extLst>
      <p:ext uri="{BB962C8B-B14F-4D97-AF65-F5344CB8AC3E}">
        <p14:creationId xmlns:p14="http://schemas.microsoft.com/office/powerpoint/2010/main" val="32069280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TotalTime>
  <Words>3902</Words>
  <Application>Microsoft Office PowerPoint</Application>
  <PresentationFormat>自定义</PresentationFormat>
  <Paragraphs>297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感谢有你</dc:title>
  <dc:creator>第一PPT</dc:creator>
  <cp:keywords>www.1ppt.com</cp:keywords>
  <cp:lastModifiedBy>Windows User</cp:lastModifiedBy>
  <cp:revision>5</cp:revision>
  <dcterms:created xsi:type="dcterms:W3CDTF">2016-12-19T12:41:57Z</dcterms:created>
  <dcterms:modified xsi:type="dcterms:W3CDTF">2018-11-29T09:24:34Z</dcterms:modified>
</cp:coreProperties>
</file>