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2822" r:id="rId3"/>
    <p:sldId id="2823" r:id="rId4"/>
    <p:sldId id="2824" r:id="rId5"/>
    <p:sldId id="2828" r:id="rId6"/>
    <p:sldId id="2831" r:id="rId7"/>
    <p:sldId id="2833" r:id="rId8"/>
    <p:sldId id="2838" r:id="rId9"/>
    <p:sldId id="2825" r:id="rId10"/>
    <p:sldId id="2832" r:id="rId11"/>
    <p:sldId id="2829" r:id="rId12"/>
    <p:sldId id="2834" r:id="rId13"/>
    <p:sldId id="2842" r:id="rId14"/>
    <p:sldId id="2826" r:id="rId15"/>
    <p:sldId id="2836" r:id="rId16"/>
    <p:sldId id="2839" r:id="rId17"/>
    <p:sldId id="2840" r:id="rId18"/>
    <p:sldId id="2841" r:id="rId19"/>
    <p:sldId id="2827" r:id="rId20"/>
    <p:sldId id="2837" r:id="rId21"/>
    <p:sldId id="2830" r:id="rId22"/>
    <p:sldId id="2835" r:id="rId23"/>
    <p:sldId id="2843" r:id="rId24"/>
    <p:sldId id="284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82A3"/>
    <a:srgbClr val="43B1B9"/>
    <a:srgbClr val="03696D"/>
    <a:srgbClr val="005153"/>
    <a:srgbClr val="014241"/>
    <a:srgbClr val="1F8287"/>
    <a:srgbClr val="3CAFB9"/>
    <a:srgbClr val="4BC1DD"/>
    <a:srgbClr val="FFFFFF"/>
    <a:srgbClr val="8CB8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777216"/>
        <c:axId val="60778752"/>
      </c:areaChart>
      <c:catAx>
        <c:axId val="60777216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60778752"/>
        <c:crosses val="autoZero"/>
        <c:auto val="1"/>
        <c:lblAlgn val="ctr"/>
        <c:lblOffset val="100"/>
        <c:noMultiLvlLbl val="1"/>
      </c:catAx>
      <c:valAx>
        <c:axId val="607787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60777216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4214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19762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409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5319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7586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110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8011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2925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37010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0892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5814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9657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2095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42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4257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042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126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487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1484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4903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5776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38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509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8579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938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152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8936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4231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387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866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704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501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762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754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0563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notesSlide" Target="../notesSlides/notesSlide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4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476875" y="2608213"/>
            <a:ext cx="691276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护士礼仪医疗团队</a:t>
            </a:r>
            <a:r>
              <a:rPr lang="en-US" altLang="zh-CN" sz="54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54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476875" y="3465464"/>
            <a:ext cx="691276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NURSE ETIQUETTE TEAM PPT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481836" y="5119737"/>
            <a:ext cx="2062708" cy="3189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8224920" y="5119737"/>
            <a:ext cx="2837606" cy="3189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845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926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318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16799" y="3285915"/>
            <a:ext cx="851195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第一章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9188384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482810" y="1312863"/>
            <a:ext cx="8375587" cy="553218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812800" y="1312863"/>
            <a:ext cx="4029300" cy="5183187"/>
            <a:chOff x="1054101" y="584198"/>
            <a:chExt cx="2864758" cy="3686025"/>
          </a:xfrm>
          <a:solidFill>
            <a:schemeClr val="accent1"/>
          </a:solidFill>
        </p:grpSpPr>
        <p:sp>
          <p:nvSpPr>
            <p:cNvPr id="44" name="任意多边形 43"/>
            <p:cNvSpPr/>
            <p:nvPr/>
          </p:nvSpPr>
          <p:spPr>
            <a:xfrm rot="16200000">
              <a:off x="643467" y="994832"/>
              <a:ext cx="3686025" cy="2864758"/>
            </a:xfrm>
            <a:custGeom>
              <a:avLst/>
              <a:gdLst>
                <a:gd name="connsiteX0" fmla="*/ 3606801 w 3606801"/>
                <a:gd name="connsiteY0" fmla="*/ 0 h 2864758"/>
                <a:gd name="connsiteX1" fmla="*/ 3606801 w 3606801"/>
                <a:gd name="connsiteY1" fmla="*/ 2864758 h 2864758"/>
                <a:gd name="connsiteX2" fmla="*/ 3298624 w 3606801"/>
                <a:gd name="connsiteY2" fmla="*/ 2864758 h 2864758"/>
                <a:gd name="connsiteX3" fmla="*/ 3183189 w 3606801"/>
                <a:gd name="connsiteY3" fmla="*/ 2665731 h 2864758"/>
                <a:gd name="connsiteX4" fmla="*/ 3067753 w 3606801"/>
                <a:gd name="connsiteY4" fmla="*/ 2864758 h 2864758"/>
                <a:gd name="connsiteX5" fmla="*/ 0 w 3606801"/>
                <a:gd name="connsiteY5" fmla="*/ 2864757 h 2864758"/>
                <a:gd name="connsiteX6" fmla="*/ 1 w 3606801"/>
                <a:gd name="connsiteY6" fmla="*/ 0 h 2864758"/>
                <a:gd name="connsiteX7" fmla="*/ 3606801 w 3606801"/>
                <a:gd name="connsiteY7" fmla="*/ 0 h 286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06801" h="2864758">
                  <a:moveTo>
                    <a:pt x="3606801" y="0"/>
                  </a:moveTo>
                  <a:lnTo>
                    <a:pt x="3606801" y="2864758"/>
                  </a:lnTo>
                  <a:lnTo>
                    <a:pt x="3298624" y="2864758"/>
                  </a:lnTo>
                  <a:lnTo>
                    <a:pt x="3183189" y="2665731"/>
                  </a:lnTo>
                  <a:lnTo>
                    <a:pt x="3067753" y="2864758"/>
                  </a:lnTo>
                  <a:lnTo>
                    <a:pt x="0" y="2864757"/>
                  </a:lnTo>
                  <a:lnTo>
                    <a:pt x="1" y="0"/>
                  </a:lnTo>
                  <a:lnTo>
                    <a:pt x="360680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394" name="组合 7"/>
            <p:cNvGrpSpPr>
              <a:grpSpLocks/>
            </p:cNvGrpSpPr>
            <p:nvPr/>
          </p:nvGrpSpPr>
          <p:grpSpPr bwMode="auto">
            <a:xfrm>
              <a:off x="1306452" y="910672"/>
              <a:ext cx="2329068" cy="2790961"/>
              <a:chOff x="1708552" y="129044"/>
              <a:chExt cx="2327948" cy="2791359"/>
            </a:xfrm>
            <a:grpFill/>
          </p:grpSpPr>
          <p:sp>
            <p:nvSpPr>
              <p:cNvPr id="39" name="文本框 66"/>
              <p:cNvSpPr txBox="1">
                <a:spLocks noChangeArrowheads="1"/>
              </p:cNvSpPr>
              <p:nvPr/>
            </p:nvSpPr>
            <p:spPr bwMode="auto">
              <a:xfrm>
                <a:off x="1708552" y="424868"/>
                <a:ext cx="2327948" cy="2495535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</a:t>
                </a:r>
                <a:endPara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</a:p>
            </p:txBody>
          </p:sp>
          <p:sp>
            <p:nvSpPr>
              <p:cNvPr id="16396" name="文本框 13"/>
              <p:cNvSpPr txBox="1">
                <a:spLocks noChangeArrowheads="1"/>
              </p:cNvSpPr>
              <p:nvPr/>
            </p:nvSpPr>
            <p:spPr bwMode="auto">
              <a:xfrm>
                <a:off x="1708552" y="129044"/>
                <a:ext cx="1312309" cy="17512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47" name="文本框 13"/>
          <p:cNvSpPr txBox="1">
            <a:spLocks noChangeArrowheads="1"/>
          </p:cNvSpPr>
          <p:nvPr/>
        </p:nvSpPr>
        <p:spPr bwMode="auto">
          <a:xfrm>
            <a:off x="9001657" y="1619873"/>
            <a:ext cx="307776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48" name="文本框 13"/>
          <p:cNvSpPr txBox="1">
            <a:spLocks noChangeArrowheads="1"/>
          </p:cNvSpPr>
          <p:nvPr/>
        </p:nvSpPr>
        <p:spPr bwMode="auto">
          <a:xfrm>
            <a:off x="9093028" y="2534439"/>
            <a:ext cx="298639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04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7" grpId="0"/>
      <p:bldP spid="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arallelogram 94"/>
          <p:cNvSpPr/>
          <p:nvPr/>
        </p:nvSpPr>
        <p:spPr>
          <a:xfrm flipH="1">
            <a:off x="4009991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2842986" y="4487546"/>
            <a:ext cx="1848344" cy="4821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Parallelogram 96"/>
          <p:cNvSpPr/>
          <p:nvPr/>
        </p:nvSpPr>
        <p:spPr>
          <a:xfrm flipH="1">
            <a:off x="517699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009991" y="3812761"/>
            <a:ext cx="1848344" cy="4821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5176997" y="3138150"/>
            <a:ext cx="2407393" cy="4821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Parallelogram 99"/>
          <p:cNvSpPr/>
          <p:nvPr/>
        </p:nvSpPr>
        <p:spPr>
          <a:xfrm>
            <a:off x="690371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6903717" y="3812761"/>
            <a:ext cx="1848344" cy="4821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Parallelogram 101"/>
          <p:cNvSpPr/>
          <p:nvPr/>
        </p:nvSpPr>
        <p:spPr>
          <a:xfrm>
            <a:off x="8066566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8066566" y="4487546"/>
            <a:ext cx="1848344" cy="4821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3" y="5477309"/>
            <a:ext cx="12858397" cy="175534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itle 13"/>
          <p:cNvSpPr txBox="1">
            <a:spLocks/>
          </p:cNvSpPr>
          <p:nvPr/>
        </p:nvSpPr>
        <p:spPr>
          <a:xfrm>
            <a:off x="5537648" y="233408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Content Placeholder 2"/>
          <p:cNvSpPr txBox="1">
            <a:spLocks/>
          </p:cNvSpPr>
          <p:nvPr/>
        </p:nvSpPr>
        <p:spPr>
          <a:xfrm>
            <a:off x="1205693" y="6086468"/>
            <a:ext cx="10447717" cy="537023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itle 13"/>
          <p:cNvSpPr txBox="1">
            <a:spLocks/>
          </p:cNvSpPr>
          <p:nvPr/>
        </p:nvSpPr>
        <p:spPr>
          <a:xfrm>
            <a:off x="1905522" y="3845099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itle 13"/>
          <p:cNvSpPr txBox="1">
            <a:spLocks/>
          </p:cNvSpPr>
          <p:nvPr/>
        </p:nvSpPr>
        <p:spPr>
          <a:xfrm>
            <a:off x="3133007" y="3129614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itle 13"/>
          <p:cNvSpPr txBox="1">
            <a:spLocks/>
          </p:cNvSpPr>
          <p:nvPr/>
        </p:nvSpPr>
        <p:spPr>
          <a:xfrm>
            <a:off x="7989455" y="314960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itle 13"/>
          <p:cNvSpPr txBox="1">
            <a:spLocks/>
          </p:cNvSpPr>
          <p:nvPr/>
        </p:nvSpPr>
        <p:spPr>
          <a:xfrm>
            <a:off x="9035936" y="3840108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158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2" grpId="0" animBg="1"/>
      <p:bldP spid="94" grpId="0"/>
      <p:bldP spid="106" grpId="0"/>
      <p:bldP spid="116" grpId="0"/>
      <p:bldP spid="117" grpId="0"/>
      <p:bldP spid="118" grpId="0"/>
      <p:bldP spid="1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06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92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16799" y="3285915"/>
            <a:ext cx="851195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第一章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71980140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3150224" y="3062232"/>
            <a:ext cx="5873511" cy="2435358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/>
        </p:grpSpPr>
        <p:sp>
          <p:nvSpPr>
            <p:cNvPr id="3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210"/>
          <p:cNvSpPr>
            <a:spLocks/>
          </p:cNvSpPr>
          <p:nvPr/>
        </p:nvSpPr>
        <p:spPr bwMode="auto">
          <a:xfrm>
            <a:off x="3639020" y="2892357"/>
            <a:ext cx="5131362" cy="199961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3728555" y="2536205"/>
            <a:ext cx="5131364" cy="200160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7307975" y="2406876"/>
            <a:ext cx="1798663" cy="694395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326745" y="2295951"/>
            <a:ext cx="2481424" cy="882293"/>
            <a:chOff x="6793192" y="1919985"/>
            <a:chExt cx="1980137" cy="703566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7"/>
              <a:ext cx="1980137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01642" y="4267218"/>
            <a:ext cx="1723055" cy="57501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548914" y="4761530"/>
            <a:ext cx="2460532" cy="882295"/>
            <a:chOff x="6158852" y="3848404"/>
            <a:chExt cx="1964024" cy="703567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3" y="4110197"/>
              <a:ext cx="1964023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 flipH="1">
            <a:off x="2940264" y="4617401"/>
            <a:ext cx="1370884" cy="634706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1216244" y="5167294"/>
            <a:ext cx="3165666" cy="959890"/>
            <a:chOff x="577483" y="4184070"/>
            <a:chExt cx="2526664" cy="766351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4"/>
              <a:ext cx="2526664" cy="442297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17200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 flipH="1" flipV="1">
            <a:off x="3067983" y="2458607"/>
            <a:ext cx="1997631" cy="887394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1216244" y="2365840"/>
            <a:ext cx="2831401" cy="920100"/>
            <a:chOff x="578159" y="1949614"/>
            <a:chExt cx="2259410" cy="734654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8"/>
              <a:ext cx="2259410" cy="44234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17202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7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292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H_SubTitle_1"/>
          <p:cNvSpPr txBox="1"/>
          <p:nvPr>
            <p:custDataLst>
              <p:tags r:id="rId2"/>
            </p:custDataLst>
          </p:nvPr>
        </p:nvSpPr>
        <p:spPr>
          <a:xfrm>
            <a:off x="7581901" y="2131376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127160" y="2096130"/>
            <a:ext cx="1128426" cy="686432"/>
            <a:chOff x="6127160" y="2096130"/>
            <a:chExt cx="1128426" cy="686432"/>
          </a:xfrm>
        </p:grpSpPr>
        <p:cxnSp>
          <p:nvCxnSpPr>
            <p:cNvPr id="4" name="MH_Other_1"/>
            <p:cNvCxnSpPr/>
            <p:nvPr>
              <p:custDataLst>
                <p:tags r:id="rId17"/>
              </p:custDataLst>
            </p:nvPr>
          </p:nvCxnSpPr>
          <p:spPr>
            <a:xfrm flipH="1">
              <a:off x="6525624" y="2096130"/>
              <a:ext cx="729962" cy="68643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MH_Other_2"/>
            <p:cNvSpPr/>
            <p:nvPr>
              <p:custDataLst>
                <p:tags r:id="rId18"/>
              </p:custDataLst>
            </p:nvPr>
          </p:nvSpPr>
          <p:spPr>
            <a:xfrm>
              <a:off x="6145577" y="2497943"/>
              <a:ext cx="532403" cy="242763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0" name="MH_Other_3"/>
            <p:cNvSpPr txBox="1"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6127160" y="2108477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da-DK" altLang="zh-CN" sz="253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</a:t>
              </a:r>
              <a:endParaRPr lang="zh-CN" altLang="en-US" sz="253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MH_SubTitle_2"/>
          <p:cNvSpPr txBox="1"/>
          <p:nvPr>
            <p:custDataLst>
              <p:tags r:id="rId3"/>
            </p:custDataLst>
          </p:nvPr>
        </p:nvSpPr>
        <p:spPr>
          <a:xfrm>
            <a:off x="7581901" y="3176650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127160" y="3141962"/>
            <a:ext cx="1128426" cy="686432"/>
            <a:chOff x="6127160" y="3142521"/>
            <a:chExt cx="1128426" cy="686432"/>
          </a:xfrm>
        </p:grpSpPr>
        <p:cxnSp>
          <p:nvCxnSpPr>
            <p:cNvPr id="9" name="MH_Other_4"/>
            <p:cNvCxnSpPr/>
            <p:nvPr>
              <p:custDataLst>
                <p:tags r:id="rId14"/>
              </p:custDataLst>
            </p:nvPr>
          </p:nvCxnSpPr>
          <p:spPr>
            <a:xfrm flipH="1">
              <a:off x="6525624" y="3142521"/>
              <a:ext cx="729962" cy="686432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MH_Other_5"/>
            <p:cNvSpPr/>
            <p:nvPr>
              <p:custDataLst>
                <p:tags r:id="rId15"/>
              </p:custDataLst>
            </p:nvPr>
          </p:nvSpPr>
          <p:spPr>
            <a:xfrm>
              <a:off x="6145577" y="3544334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4" name="MH_Other_6"/>
            <p:cNvSpPr txBox="1"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6127160" y="3154868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B</a:t>
              </a:r>
              <a:endParaRPr lang="zh-CN" altLang="en-US" sz="253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MH_SubTitle_3"/>
          <p:cNvSpPr txBox="1"/>
          <p:nvPr>
            <p:custDataLst>
              <p:tags r:id="rId4"/>
            </p:custDataLst>
          </p:nvPr>
        </p:nvSpPr>
        <p:spPr>
          <a:xfrm>
            <a:off x="7581901" y="4221924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127160" y="4187794"/>
            <a:ext cx="1128426" cy="686432"/>
            <a:chOff x="6127160" y="4187237"/>
            <a:chExt cx="1128426" cy="686432"/>
          </a:xfrm>
        </p:grpSpPr>
        <p:cxnSp>
          <p:nvCxnSpPr>
            <p:cNvPr id="15" name="MH_Other_7"/>
            <p:cNvCxnSpPr/>
            <p:nvPr>
              <p:custDataLst>
                <p:tags r:id="rId11"/>
              </p:custDataLst>
            </p:nvPr>
          </p:nvCxnSpPr>
          <p:spPr>
            <a:xfrm flipH="1">
              <a:off x="6525624" y="4187237"/>
              <a:ext cx="729962" cy="686432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MH_Other_8"/>
            <p:cNvSpPr/>
            <p:nvPr>
              <p:custDataLst>
                <p:tags r:id="rId12"/>
              </p:custDataLst>
            </p:nvPr>
          </p:nvSpPr>
          <p:spPr>
            <a:xfrm>
              <a:off x="6145577" y="4589050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8" name="MH_Other_9"/>
            <p:cNvSpPr txBox="1"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6127160" y="4199584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</a:t>
              </a:r>
              <a:endParaRPr lang="zh-CN" altLang="en-US" sz="253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MH_SubTitle_4"/>
          <p:cNvSpPr txBox="1"/>
          <p:nvPr>
            <p:custDataLst>
              <p:tags r:id="rId5"/>
            </p:custDataLst>
          </p:nvPr>
        </p:nvSpPr>
        <p:spPr>
          <a:xfrm>
            <a:off x="7581901" y="5267199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127160" y="5233626"/>
            <a:ext cx="1128426" cy="684758"/>
            <a:chOff x="6127160" y="5233626"/>
            <a:chExt cx="1128426" cy="684758"/>
          </a:xfrm>
        </p:grpSpPr>
        <p:cxnSp>
          <p:nvCxnSpPr>
            <p:cNvPr id="20" name="MH_Other_10"/>
            <p:cNvCxnSpPr/>
            <p:nvPr>
              <p:custDataLst>
                <p:tags r:id="rId8"/>
              </p:custDataLst>
            </p:nvPr>
          </p:nvCxnSpPr>
          <p:spPr>
            <a:xfrm flipH="1">
              <a:off x="6525624" y="5233626"/>
              <a:ext cx="729962" cy="684758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MH_Other_11"/>
            <p:cNvSpPr/>
            <p:nvPr>
              <p:custDataLst>
                <p:tags r:id="rId9"/>
              </p:custDataLst>
            </p:nvPr>
          </p:nvSpPr>
          <p:spPr>
            <a:xfrm>
              <a:off x="6145577" y="5635440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62" name="MH_Other_12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6127160" y="5245974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</a:t>
              </a:r>
              <a:endParaRPr lang="zh-CN" altLang="en-US" sz="253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MH_Others_1"/>
          <p:cNvSpPr txBox="1"/>
          <p:nvPr>
            <p:custDataLst>
              <p:tags r:id="rId6"/>
            </p:custDataLst>
          </p:nvPr>
        </p:nvSpPr>
        <p:spPr>
          <a:xfrm>
            <a:off x="2080352" y="2888074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7"/>
            </p:custDataLst>
          </p:nvPr>
        </p:nvSpPr>
        <p:spPr>
          <a:xfrm>
            <a:off x="2094866" y="3903735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50384911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81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8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4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476875" y="2608213"/>
            <a:ext cx="6912768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Thank </a:t>
            </a:r>
            <a:r>
              <a:rPr lang="en-US" altLang="zh-CN" sz="80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you</a:t>
            </a:r>
            <a:endParaRPr lang="zh-CN" altLang="en-US" sz="80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476876" y="3770264"/>
            <a:ext cx="354478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481836" y="5119737"/>
            <a:ext cx="2062708" cy="3189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8224920" y="5119737"/>
            <a:ext cx="2837606" cy="3189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4897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167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16799" y="3285915"/>
            <a:ext cx="851195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第一章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27019248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1710574"/>
            <a:ext cx="11233149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39819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812800" y="2733896"/>
            <a:ext cx="11233149" cy="38882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26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ferris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2"/>
          <p:cNvGrpSpPr/>
          <p:nvPr/>
        </p:nvGrpSpPr>
        <p:grpSpPr>
          <a:xfrm>
            <a:off x="1286157" y="2116220"/>
            <a:ext cx="4714616" cy="3942175"/>
            <a:chOff x="914400" y="1504950"/>
            <a:chExt cx="3352800" cy="2803478"/>
          </a:xfrm>
        </p:grpSpPr>
        <p:grpSp>
          <p:nvGrpSpPr>
            <p:cNvPr id="3" name="Group 75"/>
            <p:cNvGrpSpPr/>
            <p:nvPr/>
          </p:nvGrpSpPr>
          <p:grpSpPr>
            <a:xfrm>
              <a:off x="914400" y="1988353"/>
              <a:ext cx="1600141" cy="2247693"/>
              <a:chOff x="2513013" y="1857375"/>
              <a:chExt cx="1965325" cy="2760662"/>
            </a:xfrm>
            <a:solidFill>
              <a:schemeClr val="tx1">
                <a:lumMod val="25000"/>
                <a:lumOff val="75000"/>
              </a:schemeClr>
            </a:solidFill>
          </p:grpSpPr>
          <p:sp>
            <p:nvSpPr>
              <p:cNvPr id="2053" name="Freeform 5"/>
              <p:cNvSpPr>
                <a:spLocks/>
              </p:cNvSpPr>
              <p:nvPr/>
            </p:nvSpPr>
            <p:spPr bwMode="auto">
              <a:xfrm>
                <a:off x="3297238" y="3122613"/>
                <a:ext cx="133350" cy="254000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42" y="80"/>
                  </a:cxn>
                  <a:cxn ang="0">
                    <a:pos x="71" y="107"/>
                  </a:cxn>
                  <a:cxn ang="0">
                    <a:pos x="74" y="141"/>
                  </a:cxn>
                  <a:cxn ang="0">
                    <a:pos x="9" y="99"/>
                  </a:cxn>
                  <a:cxn ang="0">
                    <a:pos x="18" y="9"/>
                  </a:cxn>
                  <a:cxn ang="0">
                    <a:pos x="25" y="4"/>
                  </a:cxn>
                </a:cxnLst>
                <a:rect l="0" t="0" r="r" b="b"/>
                <a:pathLst>
                  <a:path w="74" h="141">
                    <a:moveTo>
                      <a:pt x="25" y="4"/>
                    </a:moveTo>
                    <a:cubicBezTo>
                      <a:pt x="25" y="4"/>
                      <a:pt x="27" y="66"/>
                      <a:pt x="42" y="80"/>
                    </a:cubicBezTo>
                    <a:cubicBezTo>
                      <a:pt x="57" y="95"/>
                      <a:pt x="71" y="107"/>
                      <a:pt x="71" y="107"/>
                    </a:cubicBezTo>
                    <a:cubicBezTo>
                      <a:pt x="74" y="141"/>
                      <a:pt x="74" y="141"/>
                      <a:pt x="74" y="141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24"/>
                      <a:pt x="18" y="9"/>
                    </a:cubicBezTo>
                    <a:cubicBezTo>
                      <a:pt x="29" y="0"/>
                      <a:pt x="25" y="4"/>
                      <a:pt x="2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auto">
              <a:xfrm>
                <a:off x="3035300" y="2478088"/>
                <a:ext cx="196850" cy="3492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41" y="34"/>
                  </a:cxn>
                  <a:cxn ang="0">
                    <a:pos x="77" y="103"/>
                  </a:cxn>
                  <a:cxn ang="0">
                    <a:pos x="108" y="171"/>
                  </a:cxn>
                  <a:cxn ang="0">
                    <a:pos x="13" y="0"/>
                  </a:cxn>
                </a:cxnLst>
                <a:rect l="0" t="0" r="r" b="b"/>
                <a:pathLst>
                  <a:path w="110" h="194">
                    <a:moveTo>
                      <a:pt x="13" y="0"/>
                    </a:moveTo>
                    <a:cubicBezTo>
                      <a:pt x="13" y="0"/>
                      <a:pt x="39" y="4"/>
                      <a:pt x="41" y="34"/>
                    </a:cubicBezTo>
                    <a:cubicBezTo>
                      <a:pt x="41" y="34"/>
                      <a:pt x="51" y="69"/>
                      <a:pt x="77" y="103"/>
                    </a:cubicBezTo>
                    <a:cubicBezTo>
                      <a:pt x="103" y="138"/>
                      <a:pt x="110" y="147"/>
                      <a:pt x="108" y="171"/>
                    </a:cubicBezTo>
                    <a:cubicBezTo>
                      <a:pt x="106" y="194"/>
                      <a:pt x="0" y="21"/>
                      <a:pt x="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auto">
              <a:xfrm>
                <a:off x="3744913" y="2965450"/>
                <a:ext cx="374650" cy="122237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36" y="16"/>
                  </a:cxn>
                  <a:cxn ang="0">
                    <a:pos x="72" y="6"/>
                  </a:cxn>
                  <a:cxn ang="0">
                    <a:pos x="106" y="8"/>
                  </a:cxn>
                  <a:cxn ang="0">
                    <a:pos x="146" y="17"/>
                  </a:cxn>
                  <a:cxn ang="0">
                    <a:pos x="209" y="62"/>
                  </a:cxn>
                  <a:cxn ang="0">
                    <a:pos x="192" y="63"/>
                  </a:cxn>
                  <a:cxn ang="0">
                    <a:pos x="170" y="62"/>
                  </a:cxn>
                  <a:cxn ang="0">
                    <a:pos x="142" y="64"/>
                  </a:cxn>
                  <a:cxn ang="0">
                    <a:pos x="116" y="61"/>
                  </a:cxn>
                  <a:cxn ang="0">
                    <a:pos x="107" y="67"/>
                  </a:cxn>
                  <a:cxn ang="0">
                    <a:pos x="4" y="68"/>
                  </a:cxn>
                  <a:cxn ang="0">
                    <a:pos x="0" y="19"/>
                  </a:cxn>
                </a:cxnLst>
                <a:rect l="0" t="0" r="r" b="b"/>
                <a:pathLst>
                  <a:path w="209" h="68">
                    <a:moveTo>
                      <a:pt x="0" y="19"/>
                    </a:moveTo>
                    <a:cubicBezTo>
                      <a:pt x="0" y="19"/>
                      <a:pt x="21" y="17"/>
                      <a:pt x="36" y="16"/>
                    </a:cubicBezTo>
                    <a:cubicBezTo>
                      <a:pt x="52" y="14"/>
                      <a:pt x="63" y="9"/>
                      <a:pt x="72" y="6"/>
                    </a:cubicBezTo>
                    <a:cubicBezTo>
                      <a:pt x="81" y="2"/>
                      <a:pt x="90" y="0"/>
                      <a:pt x="106" y="8"/>
                    </a:cubicBezTo>
                    <a:cubicBezTo>
                      <a:pt x="123" y="16"/>
                      <a:pt x="136" y="14"/>
                      <a:pt x="146" y="17"/>
                    </a:cubicBezTo>
                    <a:cubicBezTo>
                      <a:pt x="156" y="21"/>
                      <a:pt x="206" y="54"/>
                      <a:pt x="209" y="62"/>
                    </a:cubicBezTo>
                    <a:cubicBezTo>
                      <a:pt x="209" y="62"/>
                      <a:pt x="200" y="67"/>
                      <a:pt x="192" y="63"/>
                    </a:cubicBezTo>
                    <a:cubicBezTo>
                      <a:pt x="192" y="63"/>
                      <a:pt x="176" y="67"/>
                      <a:pt x="170" y="62"/>
                    </a:cubicBezTo>
                    <a:cubicBezTo>
                      <a:pt x="170" y="62"/>
                      <a:pt x="149" y="68"/>
                      <a:pt x="142" y="64"/>
                    </a:cubicBezTo>
                    <a:cubicBezTo>
                      <a:pt x="142" y="64"/>
                      <a:pt x="120" y="61"/>
                      <a:pt x="116" y="61"/>
                    </a:cubicBezTo>
                    <a:cubicBezTo>
                      <a:pt x="116" y="61"/>
                      <a:pt x="113" y="67"/>
                      <a:pt x="107" y="67"/>
                    </a:cubicBezTo>
                    <a:cubicBezTo>
                      <a:pt x="100" y="67"/>
                      <a:pt x="4" y="68"/>
                      <a:pt x="4" y="68"/>
                    </a:cubicBezTo>
                    <a:lnTo>
                      <a:pt x="0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auto">
              <a:xfrm>
                <a:off x="2700338" y="1857375"/>
                <a:ext cx="446088" cy="563562"/>
              </a:xfrm>
              <a:custGeom>
                <a:avLst/>
                <a:gdLst/>
                <a:ahLst/>
                <a:cxnLst>
                  <a:cxn ang="0">
                    <a:pos x="53" y="268"/>
                  </a:cxn>
                  <a:cxn ang="0">
                    <a:pos x="40" y="227"/>
                  </a:cxn>
                  <a:cxn ang="0">
                    <a:pos x="7" y="115"/>
                  </a:cxn>
                  <a:cxn ang="0">
                    <a:pos x="40" y="58"/>
                  </a:cxn>
                  <a:cxn ang="0">
                    <a:pos x="189" y="57"/>
                  </a:cxn>
                  <a:cxn ang="0">
                    <a:pos x="209" y="57"/>
                  </a:cxn>
                  <a:cxn ang="0">
                    <a:pos x="229" y="55"/>
                  </a:cxn>
                  <a:cxn ang="0">
                    <a:pos x="211" y="63"/>
                  </a:cxn>
                  <a:cxn ang="0">
                    <a:pos x="244" y="77"/>
                  </a:cxn>
                  <a:cxn ang="0">
                    <a:pos x="225" y="72"/>
                  </a:cxn>
                  <a:cxn ang="0">
                    <a:pos x="248" y="87"/>
                  </a:cxn>
                  <a:cxn ang="0">
                    <a:pos x="233" y="83"/>
                  </a:cxn>
                  <a:cxn ang="0">
                    <a:pos x="243" y="109"/>
                  </a:cxn>
                  <a:cxn ang="0">
                    <a:pos x="229" y="87"/>
                  </a:cxn>
                  <a:cxn ang="0">
                    <a:pos x="229" y="112"/>
                  </a:cxn>
                  <a:cxn ang="0">
                    <a:pos x="212" y="96"/>
                  </a:cxn>
                  <a:cxn ang="0">
                    <a:pos x="223" y="163"/>
                  </a:cxn>
                  <a:cxn ang="0">
                    <a:pos x="223" y="180"/>
                  </a:cxn>
                  <a:cxn ang="0">
                    <a:pos x="238" y="215"/>
                  </a:cxn>
                  <a:cxn ang="0">
                    <a:pos x="229" y="221"/>
                  </a:cxn>
                  <a:cxn ang="0">
                    <a:pos x="223" y="227"/>
                  </a:cxn>
                  <a:cxn ang="0">
                    <a:pos x="217" y="244"/>
                  </a:cxn>
                  <a:cxn ang="0">
                    <a:pos x="217" y="255"/>
                  </a:cxn>
                  <a:cxn ang="0">
                    <a:pos x="213" y="268"/>
                  </a:cxn>
                  <a:cxn ang="0">
                    <a:pos x="200" y="296"/>
                  </a:cxn>
                  <a:cxn ang="0">
                    <a:pos x="164" y="305"/>
                  </a:cxn>
                  <a:cxn ang="0">
                    <a:pos x="53" y="268"/>
                  </a:cxn>
                </a:cxnLst>
                <a:rect l="0" t="0" r="r" b="b"/>
                <a:pathLst>
                  <a:path w="249" h="314">
                    <a:moveTo>
                      <a:pt x="53" y="268"/>
                    </a:moveTo>
                    <a:cubicBezTo>
                      <a:pt x="53" y="268"/>
                      <a:pt x="54" y="253"/>
                      <a:pt x="40" y="227"/>
                    </a:cubicBezTo>
                    <a:cubicBezTo>
                      <a:pt x="40" y="227"/>
                      <a:pt x="0" y="169"/>
                      <a:pt x="7" y="115"/>
                    </a:cubicBezTo>
                    <a:cubicBezTo>
                      <a:pt x="7" y="115"/>
                      <a:pt x="18" y="64"/>
                      <a:pt x="40" y="58"/>
                    </a:cubicBezTo>
                    <a:cubicBezTo>
                      <a:pt x="40" y="58"/>
                      <a:pt x="76" y="0"/>
                      <a:pt x="189" y="57"/>
                    </a:cubicBezTo>
                    <a:cubicBezTo>
                      <a:pt x="189" y="57"/>
                      <a:pt x="204" y="55"/>
                      <a:pt x="209" y="57"/>
                    </a:cubicBezTo>
                    <a:cubicBezTo>
                      <a:pt x="209" y="57"/>
                      <a:pt x="220" y="43"/>
                      <a:pt x="229" y="55"/>
                    </a:cubicBezTo>
                    <a:cubicBezTo>
                      <a:pt x="229" y="55"/>
                      <a:pt x="217" y="48"/>
                      <a:pt x="211" y="63"/>
                    </a:cubicBezTo>
                    <a:cubicBezTo>
                      <a:pt x="211" y="63"/>
                      <a:pt x="242" y="61"/>
                      <a:pt x="244" y="77"/>
                    </a:cubicBezTo>
                    <a:cubicBezTo>
                      <a:pt x="244" y="77"/>
                      <a:pt x="232" y="67"/>
                      <a:pt x="225" y="72"/>
                    </a:cubicBezTo>
                    <a:cubicBezTo>
                      <a:pt x="225" y="72"/>
                      <a:pt x="249" y="80"/>
                      <a:pt x="248" y="87"/>
                    </a:cubicBezTo>
                    <a:cubicBezTo>
                      <a:pt x="248" y="87"/>
                      <a:pt x="239" y="78"/>
                      <a:pt x="233" y="83"/>
                    </a:cubicBezTo>
                    <a:cubicBezTo>
                      <a:pt x="233" y="83"/>
                      <a:pt x="249" y="90"/>
                      <a:pt x="243" y="109"/>
                    </a:cubicBezTo>
                    <a:cubicBezTo>
                      <a:pt x="243" y="109"/>
                      <a:pt x="244" y="91"/>
                      <a:pt x="229" y="87"/>
                    </a:cubicBezTo>
                    <a:cubicBezTo>
                      <a:pt x="229" y="87"/>
                      <a:pt x="241" y="100"/>
                      <a:pt x="229" y="112"/>
                    </a:cubicBezTo>
                    <a:cubicBezTo>
                      <a:pt x="229" y="112"/>
                      <a:pt x="233" y="81"/>
                      <a:pt x="212" y="96"/>
                    </a:cubicBezTo>
                    <a:cubicBezTo>
                      <a:pt x="212" y="96"/>
                      <a:pt x="229" y="126"/>
                      <a:pt x="223" y="163"/>
                    </a:cubicBezTo>
                    <a:cubicBezTo>
                      <a:pt x="223" y="163"/>
                      <a:pt x="221" y="173"/>
                      <a:pt x="223" y="180"/>
                    </a:cubicBezTo>
                    <a:cubicBezTo>
                      <a:pt x="223" y="180"/>
                      <a:pt x="244" y="209"/>
                      <a:pt x="238" y="215"/>
                    </a:cubicBezTo>
                    <a:cubicBezTo>
                      <a:pt x="238" y="215"/>
                      <a:pt x="233" y="220"/>
                      <a:pt x="229" y="221"/>
                    </a:cubicBezTo>
                    <a:cubicBezTo>
                      <a:pt x="225" y="221"/>
                      <a:pt x="223" y="220"/>
                      <a:pt x="223" y="227"/>
                    </a:cubicBezTo>
                    <a:cubicBezTo>
                      <a:pt x="223" y="235"/>
                      <a:pt x="225" y="244"/>
                      <a:pt x="217" y="244"/>
                    </a:cubicBezTo>
                    <a:cubicBezTo>
                      <a:pt x="217" y="244"/>
                      <a:pt x="222" y="250"/>
                      <a:pt x="217" y="255"/>
                    </a:cubicBezTo>
                    <a:cubicBezTo>
                      <a:pt x="217" y="255"/>
                      <a:pt x="211" y="258"/>
                      <a:pt x="213" y="268"/>
                    </a:cubicBezTo>
                    <a:cubicBezTo>
                      <a:pt x="213" y="268"/>
                      <a:pt x="221" y="287"/>
                      <a:pt x="200" y="296"/>
                    </a:cubicBezTo>
                    <a:cubicBezTo>
                      <a:pt x="200" y="296"/>
                      <a:pt x="174" y="297"/>
                      <a:pt x="164" y="305"/>
                    </a:cubicBezTo>
                    <a:cubicBezTo>
                      <a:pt x="154" y="314"/>
                      <a:pt x="53" y="268"/>
                      <a:pt x="53" y="2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auto">
              <a:xfrm>
                <a:off x="2651125" y="2324100"/>
                <a:ext cx="1125538" cy="1235075"/>
              </a:xfrm>
              <a:custGeom>
                <a:avLst/>
                <a:gdLst/>
                <a:ahLst/>
                <a:cxnLst>
                  <a:cxn ang="0">
                    <a:pos x="72" y="24"/>
                  </a:cxn>
                  <a:cxn ang="0">
                    <a:pos x="82" y="1"/>
                  </a:cxn>
                  <a:cxn ang="0">
                    <a:pos x="210" y="61"/>
                  </a:cxn>
                  <a:cxn ang="0">
                    <a:pos x="226" y="82"/>
                  </a:cxn>
                  <a:cxn ang="0">
                    <a:pos x="230" y="96"/>
                  </a:cxn>
                  <a:cxn ang="0">
                    <a:pos x="272" y="176"/>
                  </a:cxn>
                  <a:cxn ang="0">
                    <a:pos x="313" y="226"/>
                  </a:cxn>
                  <a:cxn ang="0">
                    <a:pos x="343" y="278"/>
                  </a:cxn>
                  <a:cxn ang="0">
                    <a:pos x="367" y="296"/>
                  </a:cxn>
                  <a:cxn ang="0">
                    <a:pos x="394" y="321"/>
                  </a:cxn>
                  <a:cxn ang="0">
                    <a:pos x="439" y="347"/>
                  </a:cxn>
                  <a:cxn ang="0">
                    <a:pos x="511" y="348"/>
                  </a:cxn>
                  <a:cxn ang="0">
                    <a:pos x="552" y="374"/>
                  </a:cxn>
                  <a:cxn ang="0">
                    <a:pos x="611" y="374"/>
                  </a:cxn>
                  <a:cxn ang="0">
                    <a:pos x="619" y="443"/>
                  </a:cxn>
                  <a:cxn ang="0">
                    <a:pos x="512" y="441"/>
                  </a:cxn>
                  <a:cxn ang="0">
                    <a:pos x="501" y="448"/>
                  </a:cxn>
                  <a:cxn ang="0">
                    <a:pos x="486" y="448"/>
                  </a:cxn>
                  <a:cxn ang="0">
                    <a:pos x="390" y="449"/>
                  </a:cxn>
                  <a:cxn ang="0">
                    <a:pos x="375" y="491"/>
                  </a:cxn>
                  <a:cxn ang="0">
                    <a:pos x="380" y="538"/>
                  </a:cxn>
                  <a:cxn ang="0">
                    <a:pos x="414" y="552"/>
                  </a:cxn>
                  <a:cxn ang="0">
                    <a:pos x="386" y="570"/>
                  </a:cxn>
                  <a:cxn ang="0">
                    <a:pos x="318" y="574"/>
                  </a:cxn>
                  <a:cxn ang="0">
                    <a:pos x="247" y="602"/>
                  </a:cxn>
                  <a:cxn ang="0">
                    <a:pos x="207" y="638"/>
                  </a:cxn>
                  <a:cxn ang="0">
                    <a:pos x="141" y="678"/>
                  </a:cxn>
                  <a:cxn ang="0">
                    <a:pos x="119" y="671"/>
                  </a:cxn>
                  <a:cxn ang="0">
                    <a:pos x="132" y="610"/>
                  </a:cxn>
                  <a:cxn ang="0">
                    <a:pos x="124" y="577"/>
                  </a:cxn>
                  <a:cxn ang="0">
                    <a:pos x="126" y="569"/>
                  </a:cxn>
                  <a:cxn ang="0">
                    <a:pos x="123" y="554"/>
                  </a:cxn>
                  <a:cxn ang="0">
                    <a:pos x="126" y="530"/>
                  </a:cxn>
                  <a:cxn ang="0">
                    <a:pos x="126" y="508"/>
                  </a:cxn>
                  <a:cxn ang="0">
                    <a:pos x="120" y="487"/>
                  </a:cxn>
                  <a:cxn ang="0">
                    <a:pos x="112" y="467"/>
                  </a:cxn>
                  <a:cxn ang="0">
                    <a:pos x="93" y="434"/>
                  </a:cxn>
                  <a:cxn ang="0">
                    <a:pos x="85" y="421"/>
                  </a:cxn>
                  <a:cxn ang="0">
                    <a:pos x="78" y="399"/>
                  </a:cxn>
                  <a:cxn ang="0">
                    <a:pos x="63" y="371"/>
                  </a:cxn>
                  <a:cxn ang="0">
                    <a:pos x="51" y="319"/>
                  </a:cxn>
                  <a:cxn ang="0">
                    <a:pos x="33" y="266"/>
                  </a:cxn>
                  <a:cxn ang="0">
                    <a:pos x="17" y="211"/>
                  </a:cxn>
                  <a:cxn ang="0">
                    <a:pos x="5" y="189"/>
                  </a:cxn>
                  <a:cxn ang="0">
                    <a:pos x="8" y="153"/>
                  </a:cxn>
                  <a:cxn ang="0">
                    <a:pos x="27" y="104"/>
                  </a:cxn>
                  <a:cxn ang="0">
                    <a:pos x="47" y="76"/>
                  </a:cxn>
                  <a:cxn ang="0">
                    <a:pos x="59" y="53"/>
                  </a:cxn>
                  <a:cxn ang="0">
                    <a:pos x="72" y="24"/>
                  </a:cxn>
                </a:cxnLst>
                <a:rect l="0" t="0" r="r" b="b"/>
                <a:pathLst>
                  <a:path w="627" h="688">
                    <a:moveTo>
                      <a:pt x="72" y="24"/>
                    </a:moveTo>
                    <a:cubicBezTo>
                      <a:pt x="72" y="24"/>
                      <a:pt x="73" y="0"/>
                      <a:pt x="82" y="1"/>
                    </a:cubicBezTo>
                    <a:cubicBezTo>
                      <a:pt x="82" y="1"/>
                      <a:pt x="148" y="8"/>
                      <a:pt x="210" y="61"/>
                    </a:cubicBezTo>
                    <a:cubicBezTo>
                      <a:pt x="210" y="61"/>
                      <a:pt x="226" y="71"/>
                      <a:pt x="226" y="82"/>
                    </a:cubicBezTo>
                    <a:cubicBezTo>
                      <a:pt x="227" y="93"/>
                      <a:pt x="224" y="96"/>
                      <a:pt x="230" y="96"/>
                    </a:cubicBezTo>
                    <a:cubicBezTo>
                      <a:pt x="235" y="96"/>
                      <a:pt x="261" y="163"/>
                      <a:pt x="272" y="176"/>
                    </a:cubicBezTo>
                    <a:cubicBezTo>
                      <a:pt x="284" y="189"/>
                      <a:pt x="303" y="214"/>
                      <a:pt x="313" y="226"/>
                    </a:cubicBezTo>
                    <a:cubicBezTo>
                      <a:pt x="323" y="238"/>
                      <a:pt x="334" y="267"/>
                      <a:pt x="343" y="278"/>
                    </a:cubicBezTo>
                    <a:cubicBezTo>
                      <a:pt x="351" y="289"/>
                      <a:pt x="356" y="295"/>
                      <a:pt x="367" y="296"/>
                    </a:cubicBezTo>
                    <a:cubicBezTo>
                      <a:pt x="377" y="298"/>
                      <a:pt x="382" y="307"/>
                      <a:pt x="394" y="321"/>
                    </a:cubicBezTo>
                    <a:cubicBezTo>
                      <a:pt x="406" y="336"/>
                      <a:pt x="417" y="345"/>
                      <a:pt x="439" y="347"/>
                    </a:cubicBezTo>
                    <a:cubicBezTo>
                      <a:pt x="462" y="348"/>
                      <a:pt x="490" y="339"/>
                      <a:pt x="511" y="348"/>
                    </a:cubicBezTo>
                    <a:cubicBezTo>
                      <a:pt x="532" y="357"/>
                      <a:pt x="538" y="372"/>
                      <a:pt x="552" y="374"/>
                    </a:cubicBezTo>
                    <a:cubicBezTo>
                      <a:pt x="565" y="375"/>
                      <a:pt x="611" y="374"/>
                      <a:pt x="611" y="374"/>
                    </a:cubicBezTo>
                    <a:cubicBezTo>
                      <a:pt x="611" y="374"/>
                      <a:pt x="627" y="390"/>
                      <a:pt x="619" y="443"/>
                    </a:cubicBezTo>
                    <a:cubicBezTo>
                      <a:pt x="512" y="441"/>
                      <a:pt x="512" y="441"/>
                      <a:pt x="512" y="441"/>
                    </a:cubicBezTo>
                    <a:cubicBezTo>
                      <a:pt x="512" y="441"/>
                      <a:pt x="510" y="449"/>
                      <a:pt x="501" y="448"/>
                    </a:cubicBezTo>
                    <a:cubicBezTo>
                      <a:pt x="492" y="447"/>
                      <a:pt x="486" y="448"/>
                      <a:pt x="486" y="448"/>
                    </a:cubicBezTo>
                    <a:cubicBezTo>
                      <a:pt x="390" y="449"/>
                      <a:pt x="390" y="449"/>
                      <a:pt x="390" y="449"/>
                    </a:cubicBezTo>
                    <a:cubicBezTo>
                      <a:pt x="390" y="449"/>
                      <a:pt x="378" y="470"/>
                      <a:pt x="375" y="491"/>
                    </a:cubicBezTo>
                    <a:cubicBezTo>
                      <a:pt x="372" y="511"/>
                      <a:pt x="376" y="532"/>
                      <a:pt x="380" y="538"/>
                    </a:cubicBezTo>
                    <a:cubicBezTo>
                      <a:pt x="380" y="538"/>
                      <a:pt x="412" y="541"/>
                      <a:pt x="414" y="552"/>
                    </a:cubicBezTo>
                    <a:cubicBezTo>
                      <a:pt x="410" y="559"/>
                      <a:pt x="504" y="614"/>
                      <a:pt x="386" y="570"/>
                    </a:cubicBezTo>
                    <a:cubicBezTo>
                      <a:pt x="372" y="565"/>
                      <a:pt x="371" y="556"/>
                      <a:pt x="318" y="574"/>
                    </a:cubicBezTo>
                    <a:cubicBezTo>
                      <a:pt x="265" y="592"/>
                      <a:pt x="267" y="587"/>
                      <a:pt x="247" y="602"/>
                    </a:cubicBezTo>
                    <a:cubicBezTo>
                      <a:pt x="228" y="618"/>
                      <a:pt x="238" y="624"/>
                      <a:pt x="207" y="638"/>
                    </a:cubicBezTo>
                    <a:cubicBezTo>
                      <a:pt x="176" y="652"/>
                      <a:pt x="150" y="668"/>
                      <a:pt x="141" y="678"/>
                    </a:cubicBezTo>
                    <a:cubicBezTo>
                      <a:pt x="132" y="688"/>
                      <a:pt x="110" y="683"/>
                      <a:pt x="119" y="671"/>
                    </a:cubicBezTo>
                    <a:cubicBezTo>
                      <a:pt x="128" y="659"/>
                      <a:pt x="132" y="625"/>
                      <a:pt x="132" y="610"/>
                    </a:cubicBezTo>
                    <a:cubicBezTo>
                      <a:pt x="132" y="596"/>
                      <a:pt x="119" y="584"/>
                      <a:pt x="124" y="577"/>
                    </a:cubicBezTo>
                    <a:cubicBezTo>
                      <a:pt x="129" y="570"/>
                      <a:pt x="134" y="571"/>
                      <a:pt x="126" y="569"/>
                    </a:cubicBezTo>
                    <a:cubicBezTo>
                      <a:pt x="119" y="568"/>
                      <a:pt x="117" y="565"/>
                      <a:pt x="123" y="554"/>
                    </a:cubicBezTo>
                    <a:cubicBezTo>
                      <a:pt x="128" y="544"/>
                      <a:pt x="129" y="542"/>
                      <a:pt x="126" y="530"/>
                    </a:cubicBezTo>
                    <a:cubicBezTo>
                      <a:pt x="123" y="519"/>
                      <a:pt x="128" y="520"/>
                      <a:pt x="126" y="508"/>
                    </a:cubicBezTo>
                    <a:cubicBezTo>
                      <a:pt x="124" y="497"/>
                      <a:pt x="121" y="502"/>
                      <a:pt x="120" y="487"/>
                    </a:cubicBezTo>
                    <a:cubicBezTo>
                      <a:pt x="118" y="473"/>
                      <a:pt x="119" y="474"/>
                      <a:pt x="112" y="467"/>
                    </a:cubicBezTo>
                    <a:cubicBezTo>
                      <a:pt x="105" y="459"/>
                      <a:pt x="93" y="448"/>
                      <a:pt x="93" y="434"/>
                    </a:cubicBezTo>
                    <a:cubicBezTo>
                      <a:pt x="93" y="421"/>
                      <a:pt x="90" y="431"/>
                      <a:pt x="85" y="421"/>
                    </a:cubicBezTo>
                    <a:cubicBezTo>
                      <a:pt x="81" y="411"/>
                      <a:pt x="84" y="411"/>
                      <a:pt x="78" y="399"/>
                    </a:cubicBezTo>
                    <a:cubicBezTo>
                      <a:pt x="73" y="386"/>
                      <a:pt x="62" y="389"/>
                      <a:pt x="63" y="371"/>
                    </a:cubicBezTo>
                    <a:cubicBezTo>
                      <a:pt x="64" y="352"/>
                      <a:pt x="57" y="342"/>
                      <a:pt x="51" y="319"/>
                    </a:cubicBezTo>
                    <a:cubicBezTo>
                      <a:pt x="46" y="295"/>
                      <a:pt x="39" y="281"/>
                      <a:pt x="33" y="266"/>
                    </a:cubicBezTo>
                    <a:cubicBezTo>
                      <a:pt x="28" y="250"/>
                      <a:pt x="16" y="226"/>
                      <a:pt x="17" y="211"/>
                    </a:cubicBezTo>
                    <a:cubicBezTo>
                      <a:pt x="17" y="196"/>
                      <a:pt x="10" y="200"/>
                      <a:pt x="5" y="189"/>
                    </a:cubicBezTo>
                    <a:cubicBezTo>
                      <a:pt x="0" y="178"/>
                      <a:pt x="2" y="172"/>
                      <a:pt x="8" y="153"/>
                    </a:cubicBezTo>
                    <a:cubicBezTo>
                      <a:pt x="15" y="134"/>
                      <a:pt x="15" y="118"/>
                      <a:pt x="27" y="104"/>
                    </a:cubicBezTo>
                    <a:cubicBezTo>
                      <a:pt x="39" y="90"/>
                      <a:pt x="43" y="86"/>
                      <a:pt x="47" y="76"/>
                    </a:cubicBezTo>
                    <a:cubicBezTo>
                      <a:pt x="51" y="67"/>
                      <a:pt x="46" y="60"/>
                      <a:pt x="59" y="53"/>
                    </a:cubicBezTo>
                    <a:cubicBezTo>
                      <a:pt x="72" y="46"/>
                      <a:pt x="71" y="28"/>
                      <a:pt x="72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auto">
              <a:xfrm>
                <a:off x="2513013" y="2527300"/>
                <a:ext cx="1930400" cy="2090737"/>
              </a:xfrm>
              <a:custGeom>
                <a:avLst/>
                <a:gdLst/>
                <a:ahLst/>
                <a:cxnLst>
                  <a:cxn ang="0">
                    <a:pos x="560" y="324"/>
                  </a:cxn>
                  <a:cxn ang="0">
                    <a:pos x="420" y="403"/>
                  </a:cxn>
                  <a:cxn ang="0">
                    <a:pos x="479" y="450"/>
                  </a:cxn>
                  <a:cxn ang="0">
                    <a:pos x="828" y="487"/>
                  </a:cxn>
                  <a:cxn ang="0">
                    <a:pos x="908" y="825"/>
                  </a:cxn>
                  <a:cxn ang="0">
                    <a:pos x="937" y="974"/>
                  </a:cxn>
                  <a:cxn ang="0">
                    <a:pos x="1011" y="1012"/>
                  </a:cxn>
                  <a:cxn ang="0">
                    <a:pos x="941" y="1058"/>
                  </a:cxn>
                  <a:cxn ang="0">
                    <a:pos x="1066" y="1114"/>
                  </a:cxn>
                  <a:cxn ang="0">
                    <a:pos x="748" y="1122"/>
                  </a:cxn>
                  <a:cxn ang="0">
                    <a:pos x="747" y="967"/>
                  </a:cxn>
                  <a:cxn ang="0">
                    <a:pos x="707" y="669"/>
                  </a:cxn>
                  <a:cxn ang="0">
                    <a:pos x="613" y="675"/>
                  </a:cxn>
                  <a:cxn ang="0">
                    <a:pos x="540" y="805"/>
                  </a:cxn>
                  <a:cxn ang="0">
                    <a:pos x="445" y="761"/>
                  </a:cxn>
                  <a:cxn ang="0">
                    <a:pos x="455" y="930"/>
                  </a:cxn>
                  <a:cxn ang="0">
                    <a:pos x="684" y="985"/>
                  </a:cxn>
                  <a:cxn ang="0">
                    <a:pos x="690" y="1020"/>
                  </a:cxn>
                  <a:cxn ang="0">
                    <a:pos x="669" y="983"/>
                  </a:cxn>
                  <a:cxn ang="0">
                    <a:pos x="759" y="1075"/>
                  </a:cxn>
                  <a:cxn ang="0">
                    <a:pos x="681" y="1095"/>
                  </a:cxn>
                  <a:cxn ang="0">
                    <a:pos x="448" y="993"/>
                  </a:cxn>
                  <a:cxn ang="0">
                    <a:pos x="395" y="1067"/>
                  </a:cxn>
                  <a:cxn ang="0">
                    <a:pos x="327" y="1135"/>
                  </a:cxn>
                  <a:cxn ang="0">
                    <a:pos x="259" y="1134"/>
                  </a:cxn>
                  <a:cxn ang="0">
                    <a:pos x="301" y="1062"/>
                  </a:cxn>
                  <a:cxn ang="0">
                    <a:pos x="306" y="998"/>
                  </a:cxn>
                  <a:cxn ang="0">
                    <a:pos x="67" y="1028"/>
                  </a:cxn>
                  <a:cxn ang="0">
                    <a:pos x="70" y="1069"/>
                  </a:cxn>
                  <a:cxn ang="0">
                    <a:pos x="6" y="1067"/>
                  </a:cxn>
                  <a:cxn ang="0">
                    <a:pos x="42" y="1030"/>
                  </a:cxn>
                  <a:cxn ang="0">
                    <a:pos x="290" y="936"/>
                  </a:cxn>
                  <a:cxn ang="0">
                    <a:pos x="384" y="765"/>
                  </a:cxn>
                  <a:cxn ang="0">
                    <a:pos x="173" y="728"/>
                  </a:cxn>
                  <a:cxn ang="0">
                    <a:pos x="175" y="547"/>
                  </a:cxn>
                  <a:cxn ang="0">
                    <a:pos x="71" y="92"/>
                  </a:cxn>
                  <a:cxn ang="0">
                    <a:pos x="84" y="67"/>
                  </a:cxn>
                  <a:cxn ang="0">
                    <a:pos x="136" y="221"/>
                  </a:cxn>
                  <a:cxn ang="0">
                    <a:pos x="164" y="290"/>
                  </a:cxn>
                  <a:cxn ang="0">
                    <a:pos x="195" y="362"/>
                  </a:cxn>
                  <a:cxn ang="0">
                    <a:pos x="209" y="435"/>
                  </a:cxn>
                  <a:cxn ang="0">
                    <a:pos x="207" y="478"/>
                  </a:cxn>
                  <a:cxn ang="0">
                    <a:pos x="212" y="566"/>
                  </a:cxn>
                  <a:cxn ang="0">
                    <a:pos x="300" y="506"/>
                  </a:cxn>
                  <a:cxn ang="0">
                    <a:pos x="331" y="354"/>
                  </a:cxn>
                </a:cxnLst>
                <a:rect l="0" t="0" r="r" b="b"/>
                <a:pathLst>
                  <a:path w="1075" h="1164">
                    <a:moveTo>
                      <a:pt x="285" y="357"/>
                    </a:moveTo>
                    <a:cubicBezTo>
                      <a:pt x="286" y="338"/>
                      <a:pt x="286" y="338"/>
                      <a:pt x="286" y="338"/>
                    </a:cubicBezTo>
                    <a:cubicBezTo>
                      <a:pt x="560" y="324"/>
                      <a:pt x="560" y="324"/>
                      <a:pt x="560" y="324"/>
                    </a:cubicBezTo>
                    <a:cubicBezTo>
                      <a:pt x="560" y="324"/>
                      <a:pt x="565" y="338"/>
                      <a:pt x="558" y="341"/>
                    </a:cubicBezTo>
                    <a:cubicBezTo>
                      <a:pt x="552" y="343"/>
                      <a:pt x="455" y="347"/>
                      <a:pt x="455" y="347"/>
                    </a:cubicBezTo>
                    <a:cubicBezTo>
                      <a:pt x="455" y="347"/>
                      <a:pt x="425" y="358"/>
                      <a:pt x="420" y="403"/>
                    </a:cubicBezTo>
                    <a:cubicBezTo>
                      <a:pt x="414" y="449"/>
                      <a:pt x="420" y="447"/>
                      <a:pt x="420" y="447"/>
                    </a:cubicBezTo>
                    <a:cubicBezTo>
                      <a:pt x="420" y="447"/>
                      <a:pt x="439" y="441"/>
                      <a:pt x="450" y="445"/>
                    </a:cubicBezTo>
                    <a:cubicBezTo>
                      <a:pt x="460" y="449"/>
                      <a:pt x="467" y="456"/>
                      <a:pt x="479" y="450"/>
                    </a:cubicBezTo>
                    <a:cubicBezTo>
                      <a:pt x="491" y="444"/>
                      <a:pt x="490" y="441"/>
                      <a:pt x="490" y="441"/>
                    </a:cubicBezTo>
                    <a:cubicBezTo>
                      <a:pt x="490" y="441"/>
                      <a:pt x="567" y="440"/>
                      <a:pt x="593" y="443"/>
                    </a:cubicBezTo>
                    <a:cubicBezTo>
                      <a:pt x="619" y="446"/>
                      <a:pt x="789" y="466"/>
                      <a:pt x="828" y="487"/>
                    </a:cubicBezTo>
                    <a:cubicBezTo>
                      <a:pt x="828" y="487"/>
                      <a:pt x="845" y="496"/>
                      <a:pt x="851" y="529"/>
                    </a:cubicBezTo>
                    <a:cubicBezTo>
                      <a:pt x="856" y="563"/>
                      <a:pt x="882" y="678"/>
                      <a:pt x="886" y="700"/>
                    </a:cubicBezTo>
                    <a:cubicBezTo>
                      <a:pt x="890" y="721"/>
                      <a:pt x="904" y="787"/>
                      <a:pt x="908" y="825"/>
                    </a:cubicBezTo>
                    <a:cubicBezTo>
                      <a:pt x="912" y="862"/>
                      <a:pt x="910" y="886"/>
                      <a:pt x="919" y="903"/>
                    </a:cubicBezTo>
                    <a:cubicBezTo>
                      <a:pt x="928" y="920"/>
                      <a:pt x="930" y="921"/>
                      <a:pt x="931" y="937"/>
                    </a:cubicBezTo>
                    <a:cubicBezTo>
                      <a:pt x="932" y="953"/>
                      <a:pt x="939" y="963"/>
                      <a:pt x="937" y="974"/>
                    </a:cubicBezTo>
                    <a:cubicBezTo>
                      <a:pt x="935" y="985"/>
                      <a:pt x="925" y="986"/>
                      <a:pt x="925" y="986"/>
                    </a:cubicBezTo>
                    <a:cubicBezTo>
                      <a:pt x="925" y="986"/>
                      <a:pt x="938" y="1004"/>
                      <a:pt x="957" y="1007"/>
                    </a:cubicBezTo>
                    <a:cubicBezTo>
                      <a:pt x="976" y="1010"/>
                      <a:pt x="1000" y="1012"/>
                      <a:pt x="1011" y="1012"/>
                    </a:cubicBezTo>
                    <a:cubicBezTo>
                      <a:pt x="1023" y="1011"/>
                      <a:pt x="1028" y="1009"/>
                      <a:pt x="1030" y="1021"/>
                    </a:cubicBezTo>
                    <a:cubicBezTo>
                      <a:pt x="1030" y="1021"/>
                      <a:pt x="1038" y="1021"/>
                      <a:pt x="1032" y="1028"/>
                    </a:cubicBezTo>
                    <a:cubicBezTo>
                      <a:pt x="1026" y="1034"/>
                      <a:pt x="999" y="1064"/>
                      <a:pt x="941" y="1058"/>
                    </a:cubicBezTo>
                    <a:cubicBezTo>
                      <a:pt x="941" y="1058"/>
                      <a:pt x="1020" y="1091"/>
                      <a:pt x="1053" y="1084"/>
                    </a:cubicBezTo>
                    <a:cubicBezTo>
                      <a:pt x="1053" y="1084"/>
                      <a:pt x="1071" y="1085"/>
                      <a:pt x="1070" y="1098"/>
                    </a:cubicBezTo>
                    <a:cubicBezTo>
                      <a:pt x="1070" y="1098"/>
                      <a:pt x="1075" y="1105"/>
                      <a:pt x="1066" y="1114"/>
                    </a:cubicBezTo>
                    <a:cubicBezTo>
                      <a:pt x="1066" y="1114"/>
                      <a:pt x="990" y="1147"/>
                      <a:pt x="859" y="1132"/>
                    </a:cubicBezTo>
                    <a:cubicBezTo>
                      <a:pt x="859" y="1132"/>
                      <a:pt x="830" y="1130"/>
                      <a:pt x="816" y="1132"/>
                    </a:cubicBezTo>
                    <a:cubicBezTo>
                      <a:pt x="802" y="1134"/>
                      <a:pt x="748" y="1135"/>
                      <a:pt x="748" y="1122"/>
                    </a:cubicBezTo>
                    <a:cubicBezTo>
                      <a:pt x="747" y="1110"/>
                      <a:pt x="747" y="1096"/>
                      <a:pt x="749" y="1095"/>
                    </a:cubicBezTo>
                    <a:cubicBezTo>
                      <a:pt x="749" y="1095"/>
                      <a:pt x="746" y="1031"/>
                      <a:pt x="753" y="1026"/>
                    </a:cubicBezTo>
                    <a:cubicBezTo>
                      <a:pt x="760" y="1021"/>
                      <a:pt x="749" y="988"/>
                      <a:pt x="747" y="967"/>
                    </a:cubicBezTo>
                    <a:cubicBezTo>
                      <a:pt x="745" y="946"/>
                      <a:pt x="723" y="845"/>
                      <a:pt x="720" y="819"/>
                    </a:cubicBezTo>
                    <a:cubicBezTo>
                      <a:pt x="718" y="794"/>
                      <a:pt x="710" y="763"/>
                      <a:pt x="707" y="741"/>
                    </a:cubicBezTo>
                    <a:cubicBezTo>
                      <a:pt x="704" y="720"/>
                      <a:pt x="703" y="682"/>
                      <a:pt x="707" y="669"/>
                    </a:cubicBezTo>
                    <a:cubicBezTo>
                      <a:pt x="710" y="656"/>
                      <a:pt x="707" y="656"/>
                      <a:pt x="707" y="656"/>
                    </a:cubicBezTo>
                    <a:cubicBezTo>
                      <a:pt x="707" y="656"/>
                      <a:pt x="678" y="675"/>
                      <a:pt x="656" y="674"/>
                    </a:cubicBezTo>
                    <a:cubicBezTo>
                      <a:pt x="635" y="673"/>
                      <a:pt x="613" y="675"/>
                      <a:pt x="613" y="675"/>
                    </a:cubicBezTo>
                    <a:cubicBezTo>
                      <a:pt x="613" y="675"/>
                      <a:pt x="629" y="714"/>
                      <a:pt x="562" y="734"/>
                    </a:cubicBezTo>
                    <a:cubicBezTo>
                      <a:pt x="562" y="734"/>
                      <a:pt x="545" y="754"/>
                      <a:pt x="538" y="756"/>
                    </a:cubicBezTo>
                    <a:cubicBezTo>
                      <a:pt x="540" y="805"/>
                      <a:pt x="540" y="805"/>
                      <a:pt x="540" y="805"/>
                    </a:cubicBezTo>
                    <a:cubicBezTo>
                      <a:pt x="540" y="805"/>
                      <a:pt x="522" y="825"/>
                      <a:pt x="483" y="816"/>
                    </a:cubicBezTo>
                    <a:cubicBezTo>
                      <a:pt x="471" y="763"/>
                      <a:pt x="471" y="763"/>
                      <a:pt x="471" y="763"/>
                    </a:cubicBezTo>
                    <a:cubicBezTo>
                      <a:pt x="445" y="761"/>
                      <a:pt x="445" y="761"/>
                      <a:pt x="445" y="761"/>
                    </a:cubicBezTo>
                    <a:cubicBezTo>
                      <a:pt x="441" y="766"/>
                      <a:pt x="441" y="766"/>
                      <a:pt x="441" y="766"/>
                    </a:cubicBezTo>
                    <a:cubicBezTo>
                      <a:pt x="458" y="766"/>
                      <a:pt x="458" y="766"/>
                      <a:pt x="458" y="766"/>
                    </a:cubicBezTo>
                    <a:cubicBezTo>
                      <a:pt x="455" y="930"/>
                      <a:pt x="455" y="930"/>
                      <a:pt x="455" y="930"/>
                    </a:cubicBezTo>
                    <a:cubicBezTo>
                      <a:pt x="689" y="950"/>
                      <a:pt x="689" y="950"/>
                      <a:pt x="689" y="950"/>
                    </a:cubicBezTo>
                    <a:cubicBezTo>
                      <a:pt x="689" y="983"/>
                      <a:pt x="689" y="983"/>
                      <a:pt x="689" y="983"/>
                    </a:cubicBezTo>
                    <a:cubicBezTo>
                      <a:pt x="684" y="985"/>
                      <a:pt x="684" y="985"/>
                      <a:pt x="684" y="985"/>
                    </a:cubicBezTo>
                    <a:cubicBezTo>
                      <a:pt x="684" y="985"/>
                      <a:pt x="682" y="988"/>
                      <a:pt x="684" y="989"/>
                    </a:cubicBezTo>
                    <a:cubicBezTo>
                      <a:pt x="684" y="989"/>
                      <a:pt x="696" y="992"/>
                      <a:pt x="693" y="1006"/>
                    </a:cubicBezTo>
                    <a:cubicBezTo>
                      <a:pt x="690" y="1020"/>
                      <a:pt x="690" y="1020"/>
                      <a:pt x="690" y="1020"/>
                    </a:cubicBezTo>
                    <a:cubicBezTo>
                      <a:pt x="690" y="1020"/>
                      <a:pt x="631" y="1016"/>
                      <a:pt x="645" y="993"/>
                    </a:cubicBezTo>
                    <a:cubicBezTo>
                      <a:pt x="645" y="993"/>
                      <a:pt x="662" y="987"/>
                      <a:pt x="670" y="989"/>
                    </a:cubicBezTo>
                    <a:cubicBezTo>
                      <a:pt x="669" y="983"/>
                      <a:pt x="669" y="983"/>
                      <a:pt x="669" y="983"/>
                    </a:cubicBezTo>
                    <a:cubicBezTo>
                      <a:pt x="618" y="983"/>
                      <a:pt x="618" y="983"/>
                      <a:pt x="618" y="983"/>
                    </a:cubicBezTo>
                    <a:cubicBezTo>
                      <a:pt x="764" y="1026"/>
                      <a:pt x="764" y="1026"/>
                      <a:pt x="764" y="1026"/>
                    </a:cubicBezTo>
                    <a:cubicBezTo>
                      <a:pt x="759" y="1075"/>
                      <a:pt x="759" y="1075"/>
                      <a:pt x="759" y="1075"/>
                    </a:cubicBezTo>
                    <a:cubicBezTo>
                      <a:pt x="748" y="1075"/>
                      <a:pt x="748" y="1075"/>
                      <a:pt x="748" y="1075"/>
                    </a:cubicBezTo>
                    <a:cubicBezTo>
                      <a:pt x="748" y="1075"/>
                      <a:pt x="752" y="1126"/>
                      <a:pt x="716" y="1125"/>
                    </a:cubicBezTo>
                    <a:cubicBezTo>
                      <a:pt x="716" y="1125"/>
                      <a:pt x="679" y="1125"/>
                      <a:pt x="681" y="1095"/>
                    </a:cubicBezTo>
                    <a:cubicBezTo>
                      <a:pt x="681" y="1095"/>
                      <a:pt x="684" y="1065"/>
                      <a:pt x="718" y="1067"/>
                    </a:cubicBezTo>
                    <a:cubicBezTo>
                      <a:pt x="719" y="1060"/>
                      <a:pt x="719" y="1060"/>
                      <a:pt x="719" y="1060"/>
                    </a:cubicBezTo>
                    <a:cubicBezTo>
                      <a:pt x="448" y="993"/>
                      <a:pt x="448" y="993"/>
                      <a:pt x="448" y="993"/>
                    </a:cubicBezTo>
                    <a:cubicBezTo>
                      <a:pt x="448" y="993"/>
                      <a:pt x="447" y="1010"/>
                      <a:pt x="438" y="1012"/>
                    </a:cubicBezTo>
                    <a:cubicBezTo>
                      <a:pt x="438" y="1068"/>
                      <a:pt x="438" y="1068"/>
                      <a:pt x="438" y="1068"/>
                    </a:cubicBezTo>
                    <a:cubicBezTo>
                      <a:pt x="438" y="1068"/>
                      <a:pt x="405" y="1073"/>
                      <a:pt x="395" y="1067"/>
                    </a:cubicBezTo>
                    <a:cubicBezTo>
                      <a:pt x="395" y="1026"/>
                      <a:pt x="395" y="1026"/>
                      <a:pt x="395" y="1026"/>
                    </a:cubicBezTo>
                    <a:cubicBezTo>
                      <a:pt x="323" y="1096"/>
                      <a:pt x="323" y="1096"/>
                      <a:pt x="323" y="1096"/>
                    </a:cubicBezTo>
                    <a:cubicBezTo>
                      <a:pt x="323" y="1096"/>
                      <a:pt x="335" y="1120"/>
                      <a:pt x="327" y="1135"/>
                    </a:cubicBezTo>
                    <a:cubicBezTo>
                      <a:pt x="327" y="1135"/>
                      <a:pt x="319" y="1140"/>
                      <a:pt x="317" y="1135"/>
                    </a:cubicBezTo>
                    <a:cubicBezTo>
                      <a:pt x="317" y="1135"/>
                      <a:pt x="319" y="1164"/>
                      <a:pt x="290" y="1164"/>
                    </a:cubicBezTo>
                    <a:cubicBezTo>
                      <a:pt x="290" y="1164"/>
                      <a:pt x="258" y="1162"/>
                      <a:pt x="259" y="1134"/>
                    </a:cubicBezTo>
                    <a:cubicBezTo>
                      <a:pt x="259" y="1134"/>
                      <a:pt x="250" y="1137"/>
                      <a:pt x="255" y="1127"/>
                    </a:cubicBezTo>
                    <a:cubicBezTo>
                      <a:pt x="255" y="1127"/>
                      <a:pt x="262" y="1095"/>
                      <a:pt x="300" y="1096"/>
                    </a:cubicBezTo>
                    <a:cubicBezTo>
                      <a:pt x="301" y="1062"/>
                      <a:pt x="301" y="1062"/>
                      <a:pt x="301" y="1062"/>
                    </a:cubicBezTo>
                    <a:cubicBezTo>
                      <a:pt x="301" y="1062"/>
                      <a:pt x="301" y="1052"/>
                      <a:pt x="310" y="1044"/>
                    </a:cubicBezTo>
                    <a:cubicBezTo>
                      <a:pt x="351" y="992"/>
                      <a:pt x="351" y="992"/>
                      <a:pt x="351" y="992"/>
                    </a:cubicBezTo>
                    <a:cubicBezTo>
                      <a:pt x="306" y="998"/>
                      <a:pt x="306" y="998"/>
                      <a:pt x="306" y="998"/>
                    </a:cubicBezTo>
                    <a:cubicBezTo>
                      <a:pt x="306" y="998"/>
                      <a:pt x="307" y="1025"/>
                      <a:pt x="279" y="1028"/>
                    </a:cubicBezTo>
                    <a:cubicBezTo>
                      <a:pt x="279" y="1028"/>
                      <a:pt x="255" y="1026"/>
                      <a:pt x="258" y="1005"/>
                    </a:cubicBezTo>
                    <a:cubicBezTo>
                      <a:pt x="67" y="1028"/>
                      <a:pt x="67" y="1028"/>
                      <a:pt x="67" y="1028"/>
                    </a:cubicBezTo>
                    <a:cubicBezTo>
                      <a:pt x="65" y="1035"/>
                      <a:pt x="65" y="1035"/>
                      <a:pt x="65" y="1035"/>
                    </a:cubicBezTo>
                    <a:cubicBezTo>
                      <a:pt x="73" y="1037"/>
                      <a:pt x="73" y="1037"/>
                      <a:pt x="73" y="1037"/>
                    </a:cubicBezTo>
                    <a:cubicBezTo>
                      <a:pt x="73" y="1037"/>
                      <a:pt x="76" y="1067"/>
                      <a:pt x="70" y="1069"/>
                    </a:cubicBezTo>
                    <a:cubicBezTo>
                      <a:pt x="70" y="1069"/>
                      <a:pt x="63" y="1071"/>
                      <a:pt x="61" y="1075"/>
                    </a:cubicBezTo>
                    <a:cubicBezTo>
                      <a:pt x="59" y="1079"/>
                      <a:pt x="50" y="1095"/>
                      <a:pt x="28" y="1094"/>
                    </a:cubicBezTo>
                    <a:cubicBezTo>
                      <a:pt x="28" y="1094"/>
                      <a:pt x="4" y="1092"/>
                      <a:pt x="6" y="1067"/>
                    </a:cubicBezTo>
                    <a:cubicBezTo>
                      <a:pt x="6" y="1067"/>
                      <a:pt x="0" y="1067"/>
                      <a:pt x="3" y="1057"/>
                    </a:cubicBezTo>
                    <a:cubicBezTo>
                      <a:pt x="3" y="1057"/>
                      <a:pt x="18" y="1028"/>
                      <a:pt x="44" y="1032"/>
                    </a:cubicBezTo>
                    <a:cubicBezTo>
                      <a:pt x="42" y="1030"/>
                      <a:pt x="42" y="1030"/>
                      <a:pt x="42" y="1030"/>
                    </a:cubicBezTo>
                    <a:cubicBezTo>
                      <a:pt x="44" y="994"/>
                      <a:pt x="44" y="994"/>
                      <a:pt x="44" y="994"/>
                    </a:cubicBezTo>
                    <a:cubicBezTo>
                      <a:pt x="290" y="949"/>
                      <a:pt x="290" y="949"/>
                      <a:pt x="290" y="949"/>
                    </a:cubicBezTo>
                    <a:cubicBezTo>
                      <a:pt x="290" y="936"/>
                      <a:pt x="290" y="936"/>
                      <a:pt x="290" y="936"/>
                    </a:cubicBezTo>
                    <a:cubicBezTo>
                      <a:pt x="378" y="929"/>
                      <a:pt x="378" y="929"/>
                      <a:pt x="378" y="929"/>
                    </a:cubicBezTo>
                    <a:cubicBezTo>
                      <a:pt x="374" y="767"/>
                      <a:pt x="374" y="767"/>
                      <a:pt x="374" y="767"/>
                    </a:cubicBezTo>
                    <a:cubicBezTo>
                      <a:pt x="384" y="765"/>
                      <a:pt x="384" y="765"/>
                      <a:pt x="384" y="765"/>
                    </a:cubicBezTo>
                    <a:cubicBezTo>
                      <a:pt x="382" y="754"/>
                      <a:pt x="382" y="754"/>
                      <a:pt x="382" y="754"/>
                    </a:cubicBezTo>
                    <a:cubicBezTo>
                      <a:pt x="382" y="754"/>
                      <a:pt x="341" y="761"/>
                      <a:pt x="325" y="728"/>
                    </a:cubicBezTo>
                    <a:cubicBezTo>
                      <a:pt x="173" y="728"/>
                      <a:pt x="173" y="728"/>
                      <a:pt x="173" y="728"/>
                    </a:cubicBezTo>
                    <a:cubicBezTo>
                      <a:pt x="173" y="728"/>
                      <a:pt x="143" y="730"/>
                      <a:pt x="147" y="698"/>
                    </a:cubicBezTo>
                    <a:cubicBezTo>
                      <a:pt x="152" y="661"/>
                      <a:pt x="152" y="661"/>
                      <a:pt x="152" y="661"/>
                    </a:cubicBezTo>
                    <a:cubicBezTo>
                      <a:pt x="152" y="661"/>
                      <a:pt x="172" y="575"/>
                      <a:pt x="175" y="547"/>
                    </a:cubicBezTo>
                    <a:cubicBezTo>
                      <a:pt x="179" y="519"/>
                      <a:pt x="184" y="456"/>
                      <a:pt x="166" y="405"/>
                    </a:cubicBezTo>
                    <a:cubicBezTo>
                      <a:pt x="147" y="353"/>
                      <a:pt x="141" y="308"/>
                      <a:pt x="133" y="282"/>
                    </a:cubicBezTo>
                    <a:cubicBezTo>
                      <a:pt x="125" y="256"/>
                      <a:pt x="75" y="108"/>
                      <a:pt x="71" y="92"/>
                    </a:cubicBezTo>
                    <a:cubicBezTo>
                      <a:pt x="71" y="92"/>
                      <a:pt x="27" y="19"/>
                      <a:pt x="58" y="11"/>
                    </a:cubicBezTo>
                    <a:cubicBezTo>
                      <a:pt x="58" y="11"/>
                      <a:pt x="77" y="0"/>
                      <a:pt x="85" y="40"/>
                    </a:cubicBezTo>
                    <a:cubicBezTo>
                      <a:pt x="85" y="40"/>
                      <a:pt x="79" y="57"/>
                      <a:pt x="84" y="67"/>
                    </a:cubicBezTo>
                    <a:cubicBezTo>
                      <a:pt x="89" y="77"/>
                      <a:pt x="94" y="80"/>
                      <a:pt x="94" y="98"/>
                    </a:cubicBezTo>
                    <a:cubicBezTo>
                      <a:pt x="94" y="116"/>
                      <a:pt x="106" y="137"/>
                      <a:pt x="113" y="153"/>
                    </a:cubicBezTo>
                    <a:cubicBezTo>
                      <a:pt x="120" y="170"/>
                      <a:pt x="132" y="214"/>
                      <a:pt x="136" y="221"/>
                    </a:cubicBezTo>
                    <a:cubicBezTo>
                      <a:pt x="140" y="229"/>
                      <a:pt x="146" y="242"/>
                      <a:pt x="147" y="253"/>
                    </a:cubicBezTo>
                    <a:cubicBezTo>
                      <a:pt x="148" y="263"/>
                      <a:pt x="147" y="263"/>
                      <a:pt x="154" y="270"/>
                    </a:cubicBezTo>
                    <a:cubicBezTo>
                      <a:pt x="161" y="277"/>
                      <a:pt x="162" y="278"/>
                      <a:pt x="164" y="290"/>
                    </a:cubicBezTo>
                    <a:cubicBezTo>
                      <a:pt x="167" y="301"/>
                      <a:pt x="172" y="303"/>
                      <a:pt x="173" y="307"/>
                    </a:cubicBezTo>
                    <a:cubicBezTo>
                      <a:pt x="173" y="312"/>
                      <a:pt x="174" y="329"/>
                      <a:pt x="178" y="337"/>
                    </a:cubicBezTo>
                    <a:cubicBezTo>
                      <a:pt x="183" y="345"/>
                      <a:pt x="193" y="349"/>
                      <a:pt x="195" y="362"/>
                    </a:cubicBezTo>
                    <a:cubicBezTo>
                      <a:pt x="198" y="374"/>
                      <a:pt x="197" y="380"/>
                      <a:pt x="200" y="387"/>
                    </a:cubicBezTo>
                    <a:cubicBezTo>
                      <a:pt x="204" y="394"/>
                      <a:pt x="204" y="400"/>
                      <a:pt x="203" y="408"/>
                    </a:cubicBezTo>
                    <a:cubicBezTo>
                      <a:pt x="202" y="417"/>
                      <a:pt x="211" y="427"/>
                      <a:pt x="209" y="435"/>
                    </a:cubicBezTo>
                    <a:cubicBezTo>
                      <a:pt x="207" y="442"/>
                      <a:pt x="199" y="448"/>
                      <a:pt x="204" y="450"/>
                    </a:cubicBezTo>
                    <a:cubicBezTo>
                      <a:pt x="209" y="452"/>
                      <a:pt x="218" y="452"/>
                      <a:pt x="213" y="459"/>
                    </a:cubicBezTo>
                    <a:cubicBezTo>
                      <a:pt x="208" y="465"/>
                      <a:pt x="205" y="471"/>
                      <a:pt x="207" y="478"/>
                    </a:cubicBezTo>
                    <a:cubicBezTo>
                      <a:pt x="210" y="484"/>
                      <a:pt x="213" y="505"/>
                      <a:pt x="211" y="520"/>
                    </a:cubicBezTo>
                    <a:cubicBezTo>
                      <a:pt x="209" y="535"/>
                      <a:pt x="204" y="547"/>
                      <a:pt x="201" y="553"/>
                    </a:cubicBezTo>
                    <a:cubicBezTo>
                      <a:pt x="199" y="560"/>
                      <a:pt x="196" y="568"/>
                      <a:pt x="212" y="566"/>
                    </a:cubicBezTo>
                    <a:cubicBezTo>
                      <a:pt x="212" y="566"/>
                      <a:pt x="222" y="555"/>
                      <a:pt x="231" y="548"/>
                    </a:cubicBezTo>
                    <a:cubicBezTo>
                      <a:pt x="240" y="542"/>
                      <a:pt x="257" y="528"/>
                      <a:pt x="264" y="524"/>
                    </a:cubicBezTo>
                    <a:cubicBezTo>
                      <a:pt x="272" y="519"/>
                      <a:pt x="294" y="510"/>
                      <a:pt x="300" y="506"/>
                    </a:cubicBezTo>
                    <a:cubicBezTo>
                      <a:pt x="305" y="501"/>
                      <a:pt x="322" y="476"/>
                      <a:pt x="341" y="470"/>
                    </a:cubicBezTo>
                    <a:cubicBezTo>
                      <a:pt x="359" y="380"/>
                      <a:pt x="359" y="380"/>
                      <a:pt x="359" y="380"/>
                    </a:cubicBezTo>
                    <a:cubicBezTo>
                      <a:pt x="359" y="380"/>
                      <a:pt x="348" y="352"/>
                      <a:pt x="331" y="354"/>
                    </a:cubicBezTo>
                    <a:lnTo>
                      <a:pt x="285" y="35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auto">
              <a:xfrm>
                <a:off x="3775075" y="2605088"/>
                <a:ext cx="703263" cy="517525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258" y="289"/>
                  </a:cxn>
                  <a:cxn ang="0">
                    <a:pos x="270" y="276"/>
                  </a:cxn>
                  <a:cxn ang="0">
                    <a:pos x="270" y="261"/>
                  </a:cxn>
                  <a:cxn ang="0">
                    <a:pos x="264" y="260"/>
                  </a:cxn>
                  <a:cxn ang="0">
                    <a:pos x="389" y="10"/>
                  </a:cxn>
                  <a:cxn ang="0">
                    <a:pos x="386" y="0"/>
                  </a:cxn>
                  <a:cxn ang="0">
                    <a:pos x="374" y="1"/>
                  </a:cxn>
                  <a:cxn ang="0">
                    <a:pos x="240" y="260"/>
                  </a:cxn>
                  <a:cxn ang="0">
                    <a:pos x="238" y="264"/>
                  </a:cxn>
                  <a:cxn ang="0">
                    <a:pos x="5" y="266"/>
                  </a:cxn>
                  <a:cxn ang="0">
                    <a:pos x="0" y="288"/>
                  </a:cxn>
                </a:cxnLst>
                <a:rect l="0" t="0" r="r" b="b"/>
                <a:pathLst>
                  <a:path w="392" h="289">
                    <a:moveTo>
                      <a:pt x="0" y="288"/>
                    </a:moveTo>
                    <a:cubicBezTo>
                      <a:pt x="258" y="289"/>
                      <a:pt x="258" y="289"/>
                      <a:pt x="258" y="289"/>
                    </a:cubicBezTo>
                    <a:cubicBezTo>
                      <a:pt x="258" y="289"/>
                      <a:pt x="270" y="283"/>
                      <a:pt x="270" y="276"/>
                    </a:cubicBezTo>
                    <a:cubicBezTo>
                      <a:pt x="270" y="261"/>
                      <a:pt x="270" y="261"/>
                      <a:pt x="270" y="261"/>
                    </a:cubicBezTo>
                    <a:cubicBezTo>
                      <a:pt x="264" y="260"/>
                      <a:pt x="264" y="260"/>
                      <a:pt x="264" y="260"/>
                    </a:cubicBezTo>
                    <a:cubicBezTo>
                      <a:pt x="389" y="10"/>
                      <a:pt x="389" y="10"/>
                      <a:pt x="389" y="10"/>
                    </a:cubicBezTo>
                    <a:cubicBezTo>
                      <a:pt x="389" y="10"/>
                      <a:pt x="392" y="2"/>
                      <a:pt x="386" y="0"/>
                    </a:cubicBezTo>
                    <a:cubicBezTo>
                      <a:pt x="374" y="1"/>
                      <a:pt x="374" y="1"/>
                      <a:pt x="374" y="1"/>
                    </a:cubicBezTo>
                    <a:cubicBezTo>
                      <a:pt x="240" y="260"/>
                      <a:pt x="240" y="260"/>
                      <a:pt x="240" y="260"/>
                    </a:cubicBezTo>
                    <a:cubicBezTo>
                      <a:pt x="238" y="264"/>
                      <a:pt x="238" y="264"/>
                      <a:pt x="238" y="264"/>
                    </a:cubicBezTo>
                    <a:cubicBezTo>
                      <a:pt x="5" y="266"/>
                      <a:pt x="5" y="266"/>
                      <a:pt x="5" y="266"/>
                    </a:cubicBezTo>
                    <a:lnTo>
                      <a:pt x="0" y="28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Group 76"/>
            <p:cNvGrpSpPr/>
            <p:nvPr/>
          </p:nvGrpSpPr>
          <p:grpSpPr>
            <a:xfrm>
              <a:off x="2854474" y="2090462"/>
              <a:ext cx="1412726" cy="2135244"/>
              <a:chOff x="4895850" y="1982788"/>
              <a:chExt cx="1735138" cy="2622549"/>
            </a:xfrm>
            <a:solidFill>
              <a:schemeClr val="tx1">
                <a:lumMod val="25000"/>
                <a:lumOff val="75000"/>
              </a:schemeClr>
            </a:solidFill>
          </p:grpSpPr>
          <p:sp>
            <p:nvSpPr>
              <p:cNvPr id="2060" name="Freeform 12"/>
              <p:cNvSpPr>
                <a:spLocks/>
              </p:cNvSpPr>
              <p:nvPr/>
            </p:nvSpPr>
            <p:spPr bwMode="auto">
              <a:xfrm>
                <a:off x="4895850" y="2605088"/>
                <a:ext cx="703263" cy="517525"/>
              </a:xfrm>
              <a:custGeom>
                <a:avLst/>
                <a:gdLst/>
                <a:ahLst/>
                <a:cxnLst>
                  <a:cxn ang="0">
                    <a:pos x="392" y="288"/>
                  </a:cxn>
                  <a:cxn ang="0">
                    <a:pos x="135" y="289"/>
                  </a:cxn>
                  <a:cxn ang="0">
                    <a:pos x="122" y="276"/>
                  </a:cxn>
                  <a:cxn ang="0">
                    <a:pos x="123" y="261"/>
                  </a:cxn>
                  <a:cxn ang="0">
                    <a:pos x="129" y="260"/>
                  </a:cxn>
                  <a:cxn ang="0">
                    <a:pos x="3" y="10"/>
                  </a:cxn>
                  <a:cxn ang="0">
                    <a:pos x="7" y="0"/>
                  </a:cxn>
                  <a:cxn ang="0">
                    <a:pos x="19" y="1"/>
                  </a:cxn>
                  <a:cxn ang="0">
                    <a:pos x="152" y="260"/>
                  </a:cxn>
                  <a:cxn ang="0">
                    <a:pos x="154" y="264"/>
                  </a:cxn>
                  <a:cxn ang="0">
                    <a:pos x="388" y="266"/>
                  </a:cxn>
                  <a:cxn ang="0">
                    <a:pos x="392" y="288"/>
                  </a:cxn>
                </a:cxnLst>
                <a:rect l="0" t="0" r="r" b="b"/>
                <a:pathLst>
                  <a:path w="392" h="289">
                    <a:moveTo>
                      <a:pt x="392" y="288"/>
                    </a:moveTo>
                    <a:cubicBezTo>
                      <a:pt x="135" y="289"/>
                      <a:pt x="135" y="289"/>
                      <a:pt x="135" y="289"/>
                    </a:cubicBezTo>
                    <a:cubicBezTo>
                      <a:pt x="135" y="289"/>
                      <a:pt x="123" y="283"/>
                      <a:pt x="122" y="276"/>
                    </a:cubicBezTo>
                    <a:cubicBezTo>
                      <a:pt x="123" y="261"/>
                      <a:pt x="123" y="261"/>
                      <a:pt x="123" y="261"/>
                    </a:cubicBezTo>
                    <a:cubicBezTo>
                      <a:pt x="129" y="260"/>
                      <a:pt x="129" y="260"/>
                      <a:pt x="129" y="26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0" y="2"/>
                      <a:pt x="7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52" y="260"/>
                      <a:pt x="152" y="260"/>
                      <a:pt x="152" y="260"/>
                    </a:cubicBezTo>
                    <a:cubicBezTo>
                      <a:pt x="154" y="264"/>
                      <a:pt x="154" y="264"/>
                      <a:pt x="154" y="264"/>
                    </a:cubicBezTo>
                    <a:cubicBezTo>
                      <a:pt x="388" y="266"/>
                      <a:pt x="388" y="266"/>
                      <a:pt x="388" y="266"/>
                    </a:cubicBezTo>
                    <a:lnTo>
                      <a:pt x="392" y="28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13"/>
              <p:cNvSpPr>
                <a:spLocks/>
              </p:cNvSpPr>
              <p:nvPr/>
            </p:nvSpPr>
            <p:spPr bwMode="auto">
              <a:xfrm>
                <a:off x="5583238" y="2406650"/>
                <a:ext cx="841375" cy="1103312"/>
              </a:xfrm>
              <a:custGeom>
                <a:avLst/>
                <a:gdLst/>
                <a:ahLst/>
                <a:cxnLst>
                  <a:cxn ang="0">
                    <a:pos x="258" y="129"/>
                  </a:cxn>
                  <a:cxn ang="0">
                    <a:pos x="232" y="218"/>
                  </a:cxn>
                  <a:cxn ang="0">
                    <a:pos x="211" y="309"/>
                  </a:cxn>
                  <a:cxn ang="0">
                    <a:pos x="210" y="320"/>
                  </a:cxn>
                  <a:cxn ang="0">
                    <a:pos x="202" y="330"/>
                  </a:cxn>
                  <a:cxn ang="0">
                    <a:pos x="197" y="345"/>
                  </a:cxn>
                  <a:cxn ang="0">
                    <a:pos x="187" y="355"/>
                  </a:cxn>
                  <a:cxn ang="0">
                    <a:pos x="168" y="355"/>
                  </a:cxn>
                  <a:cxn ang="0">
                    <a:pos x="161" y="361"/>
                  </a:cxn>
                  <a:cxn ang="0">
                    <a:pos x="135" y="361"/>
                  </a:cxn>
                  <a:cxn ang="0">
                    <a:pos x="108" y="353"/>
                  </a:cxn>
                  <a:cxn ang="0">
                    <a:pos x="80" y="350"/>
                  </a:cxn>
                  <a:cxn ang="0">
                    <a:pos x="41" y="351"/>
                  </a:cxn>
                  <a:cxn ang="0">
                    <a:pos x="30" y="351"/>
                  </a:cxn>
                  <a:cxn ang="0">
                    <a:pos x="12" y="395"/>
                  </a:cxn>
                  <a:cxn ang="0">
                    <a:pos x="52" y="399"/>
                  </a:cxn>
                  <a:cxn ang="0">
                    <a:pos x="67" y="415"/>
                  </a:cxn>
                  <a:cxn ang="0">
                    <a:pos x="87" y="427"/>
                  </a:cxn>
                  <a:cxn ang="0">
                    <a:pos x="108" y="436"/>
                  </a:cxn>
                  <a:cxn ang="0">
                    <a:pos x="155" y="447"/>
                  </a:cxn>
                  <a:cxn ang="0">
                    <a:pos x="177" y="457"/>
                  </a:cxn>
                  <a:cxn ang="0">
                    <a:pos x="149" y="517"/>
                  </a:cxn>
                  <a:cxn ang="0">
                    <a:pos x="253" y="584"/>
                  </a:cxn>
                  <a:cxn ang="0">
                    <a:pos x="392" y="614"/>
                  </a:cxn>
                  <a:cxn ang="0">
                    <a:pos x="404" y="608"/>
                  </a:cxn>
                  <a:cxn ang="0">
                    <a:pos x="416" y="582"/>
                  </a:cxn>
                  <a:cxn ang="0">
                    <a:pos x="416" y="549"/>
                  </a:cxn>
                  <a:cxn ang="0">
                    <a:pos x="411" y="471"/>
                  </a:cxn>
                  <a:cxn ang="0">
                    <a:pos x="450" y="310"/>
                  </a:cxn>
                  <a:cxn ang="0">
                    <a:pos x="469" y="193"/>
                  </a:cxn>
                  <a:cxn ang="0">
                    <a:pos x="459" y="155"/>
                  </a:cxn>
                  <a:cxn ang="0">
                    <a:pos x="458" y="63"/>
                  </a:cxn>
                  <a:cxn ang="0">
                    <a:pos x="369" y="0"/>
                  </a:cxn>
                  <a:cxn ang="0">
                    <a:pos x="300" y="74"/>
                  </a:cxn>
                  <a:cxn ang="0">
                    <a:pos x="268" y="119"/>
                  </a:cxn>
                  <a:cxn ang="0">
                    <a:pos x="258" y="129"/>
                  </a:cxn>
                </a:cxnLst>
                <a:rect l="0" t="0" r="r" b="b"/>
                <a:pathLst>
                  <a:path w="469" h="614">
                    <a:moveTo>
                      <a:pt x="258" y="129"/>
                    </a:moveTo>
                    <a:cubicBezTo>
                      <a:pt x="258" y="129"/>
                      <a:pt x="243" y="200"/>
                      <a:pt x="232" y="218"/>
                    </a:cubicBezTo>
                    <a:cubicBezTo>
                      <a:pt x="221" y="237"/>
                      <a:pt x="186" y="264"/>
                      <a:pt x="211" y="309"/>
                    </a:cubicBezTo>
                    <a:cubicBezTo>
                      <a:pt x="211" y="309"/>
                      <a:pt x="213" y="315"/>
                      <a:pt x="210" y="320"/>
                    </a:cubicBezTo>
                    <a:cubicBezTo>
                      <a:pt x="206" y="324"/>
                      <a:pt x="203" y="319"/>
                      <a:pt x="202" y="330"/>
                    </a:cubicBezTo>
                    <a:cubicBezTo>
                      <a:pt x="200" y="340"/>
                      <a:pt x="203" y="341"/>
                      <a:pt x="197" y="345"/>
                    </a:cubicBezTo>
                    <a:cubicBezTo>
                      <a:pt x="191" y="350"/>
                      <a:pt x="190" y="355"/>
                      <a:pt x="187" y="355"/>
                    </a:cubicBezTo>
                    <a:cubicBezTo>
                      <a:pt x="185" y="356"/>
                      <a:pt x="172" y="349"/>
                      <a:pt x="168" y="355"/>
                    </a:cubicBezTo>
                    <a:cubicBezTo>
                      <a:pt x="163" y="361"/>
                      <a:pt x="161" y="361"/>
                      <a:pt x="161" y="361"/>
                    </a:cubicBezTo>
                    <a:cubicBezTo>
                      <a:pt x="161" y="361"/>
                      <a:pt x="143" y="361"/>
                      <a:pt x="135" y="361"/>
                    </a:cubicBezTo>
                    <a:cubicBezTo>
                      <a:pt x="127" y="361"/>
                      <a:pt x="121" y="353"/>
                      <a:pt x="108" y="353"/>
                    </a:cubicBezTo>
                    <a:cubicBezTo>
                      <a:pt x="95" y="352"/>
                      <a:pt x="87" y="350"/>
                      <a:pt x="80" y="350"/>
                    </a:cubicBezTo>
                    <a:cubicBezTo>
                      <a:pt x="72" y="351"/>
                      <a:pt x="48" y="351"/>
                      <a:pt x="41" y="351"/>
                    </a:cubicBezTo>
                    <a:cubicBezTo>
                      <a:pt x="34" y="351"/>
                      <a:pt x="30" y="351"/>
                      <a:pt x="30" y="351"/>
                    </a:cubicBezTo>
                    <a:cubicBezTo>
                      <a:pt x="30" y="351"/>
                      <a:pt x="0" y="375"/>
                      <a:pt x="12" y="395"/>
                    </a:cubicBezTo>
                    <a:cubicBezTo>
                      <a:pt x="52" y="399"/>
                      <a:pt x="52" y="399"/>
                      <a:pt x="52" y="399"/>
                    </a:cubicBezTo>
                    <a:cubicBezTo>
                      <a:pt x="52" y="399"/>
                      <a:pt x="56" y="412"/>
                      <a:pt x="67" y="415"/>
                    </a:cubicBezTo>
                    <a:cubicBezTo>
                      <a:pt x="78" y="418"/>
                      <a:pt x="80" y="419"/>
                      <a:pt x="87" y="427"/>
                    </a:cubicBezTo>
                    <a:cubicBezTo>
                      <a:pt x="94" y="435"/>
                      <a:pt x="99" y="436"/>
                      <a:pt x="108" y="436"/>
                    </a:cubicBezTo>
                    <a:cubicBezTo>
                      <a:pt x="117" y="436"/>
                      <a:pt x="144" y="444"/>
                      <a:pt x="155" y="447"/>
                    </a:cubicBezTo>
                    <a:cubicBezTo>
                      <a:pt x="167" y="450"/>
                      <a:pt x="177" y="457"/>
                      <a:pt x="177" y="457"/>
                    </a:cubicBezTo>
                    <a:cubicBezTo>
                      <a:pt x="177" y="457"/>
                      <a:pt x="160" y="447"/>
                      <a:pt x="149" y="517"/>
                    </a:cubicBezTo>
                    <a:cubicBezTo>
                      <a:pt x="138" y="587"/>
                      <a:pt x="253" y="584"/>
                      <a:pt x="253" y="584"/>
                    </a:cubicBezTo>
                    <a:cubicBezTo>
                      <a:pt x="392" y="614"/>
                      <a:pt x="392" y="614"/>
                      <a:pt x="392" y="614"/>
                    </a:cubicBezTo>
                    <a:cubicBezTo>
                      <a:pt x="404" y="608"/>
                      <a:pt x="404" y="608"/>
                      <a:pt x="404" y="608"/>
                    </a:cubicBezTo>
                    <a:cubicBezTo>
                      <a:pt x="416" y="582"/>
                      <a:pt x="416" y="582"/>
                      <a:pt x="416" y="582"/>
                    </a:cubicBezTo>
                    <a:cubicBezTo>
                      <a:pt x="416" y="549"/>
                      <a:pt x="416" y="549"/>
                      <a:pt x="416" y="549"/>
                    </a:cubicBezTo>
                    <a:cubicBezTo>
                      <a:pt x="416" y="549"/>
                      <a:pt x="412" y="471"/>
                      <a:pt x="411" y="471"/>
                    </a:cubicBezTo>
                    <a:cubicBezTo>
                      <a:pt x="410" y="471"/>
                      <a:pt x="450" y="310"/>
                      <a:pt x="450" y="310"/>
                    </a:cubicBezTo>
                    <a:cubicBezTo>
                      <a:pt x="469" y="193"/>
                      <a:pt x="469" y="193"/>
                      <a:pt x="469" y="193"/>
                    </a:cubicBezTo>
                    <a:cubicBezTo>
                      <a:pt x="459" y="155"/>
                      <a:pt x="459" y="155"/>
                      <a:pt x="459" y="155"/>
                    </a:cubicBezTo>
                    <a:cubicBezTo>
                      <a:pt x="458" y="63"/>
                      <a:pt x="458" y="63"/>
                      <a:pt x="458" y="63"/>
                    </a:cubicBezTo>
                    <a:cubicBezTo>
                      <a:pt x="369" y="0"/>
                      <a:pt x="369" y="0"/>
                      <a:pt x="369" y="0"/>
                    </a:cubicBezTo>
                    <a:cubicBezTo>
                      <a:pt x="300" y="74"/>
                      <a:pt x="300" y="74"/>
                      <a:pt x="300" y="74"/>
                    </a:cubicBezTo>
                    <a:cubicBezTo>
                      <a:pt x="268" y="119"/>
                      <a:pt x="268" y="119"/>
                      <a:pt x="268" y="119"/>
                    </a:cubicBezTo>
                    <a:cubicBezTo>
                      <a:pt x="268" y="119"/>
                      <a:pt x="260" y="122"/>
                      <a:pt x="258" y="1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14"/>
              <p:cNvSpPr>
                <a:spLocks/>
              </p:cNvSpPr>
              <p:nvPr/>
            </p:nvSpPr>
            <p:spPr bwMode="auto">
              <a:xfrm>
                <a:off x="5365750" y="2982913"/>
                <a:ext cx="271463" cy="138112"/>
              </a:xfrm>
              <a:custGeom>
                <a:avLst/>
                <a:gdLst/>
                <a:ahLst/>
                <a:cxnLst>
                  <a:cxn ang="0">
                    <a:pos x="151" y="34"/>
                  </a:cxn>
                  <a:cxn ang="0">
                    <a:pos x="117" y="19"/>
                  </a:cxn>
                  <a:cxn ang="0">
                    <a:pos x="85" y="2"/>
                  </a:cxn>
                  <a:cxn ang="0">
                    <a:pos x="46" y="4"/>
                  </a:cxn>
                  <a:cxn ang="0">
                    <a:pos x="29" y="12"/>
                  </a:cxn>
                  <a:cxn ang="0">
                    <a:pos x="4" y="37"/>
                  </a:cxn>
                  <a:cxn ang="0">
                    <a:pos x="6" y="37"/>
                  </a:cxn>
                  <a:cxn ang="0">
                    <a:pos x="15" y="41"/>
                  </a:cxn>
                  <a:cxn ang="0">
                    <a:pos x="27" y="45"/>
                  </a:cxn>
                  <a:cxn ang="0">
                    <a:pos x="66" y="45"/>
                  </a:cxn>
                  <a:cxn ang="0">
                    <a:pos x="110" y="73"/>
                  </a:cxn>
                  <a:cxn ang="0">
                    <a:pos x="111" y="73"/>
                  </a:cxn>
                  <a:cxn ang="0">
                    <a:pos x="137" y="73"/>
                  </a:cxn>
                  <a:cxn ang="0">
                    <a:pos x="151" y="34"/>
                  </a:cxn>
                </a:cxnLst>
                <a:rect l="0" t="0" r="r" b="b"/>
                <a:pathLst>
                  <a:path w="151" h="77">
                    <a:moveTo>
                      <a:pt x="151" y="34"/>
                    </a:moveTo>
                    <a:cubicBezTo>
                      <a:pt x="151" y="34"/>
                      <a:pt x="126" y="27"/>
                      <a:pt x="117" y="19"/>
                    </a:cubicBezTo>
                    <a:cubicBezTo>
                      <a:pt x="108" y="12"/>
                      <a:pt x="99" y="0"/>
                      <a:pt x="85" y="2"/>
                    </a:cubicBezTo>
                    <a:cubicBezTo>
                      <a:pt x="71" y="4"/>
                      <a:pt x="46" y="4"/>
                      <a:pt x="46" y="4"/>
                    </a:cubicBezTo>
                    <a:cubicBezTo>
                      <a:pt x="46" y="4"/>
                      <a:pt x="38" y="4"/>
                      <a:pt x="29" y="12"/>
                    </a:cubicBezTo>
                    <a:cubicBezTo>
                      <a:pt x="21" y="21"/>
                      <a:pt x="0" y="33"/>
                      <a:pt x="4" y="37"/>
                    </a:cubicBezTo>
                    <a:cubicBezTo>
                      <a:pt x="8" y="41"/>
                      <a:pt x="6" y="37"/>
                      <a:pt x="6" y="37"/>
                    </a:cubicBezTo>
                    <a:cubicBezTo>
                      <a:pt x="6" y="37"/>
                      <a:pt x="8" y="45"/>
                      <a:pt x="15" y="41"/>
                    </a:cubicBezTo>
                    <a:cubicBezTo>
                      <a:pt x="15" y="41"/>
                      <a:pt x="18" y="47"/>
                      <a:pt x="27" y="45"/>
                    </a:cubicBezTo>
                    <a:cubicBezTo>
                      <a:pt x="27" y="45"/>
                      <a:pt x="59" y="42"/>
                      <a:pt x="66" y="45"/>
                    </a:cubicBezTo>
                    <a:cubicBezTo>
                      <a:pt x="73" y="48"/>
                      <a:pt x="100" y="69"/>
                      <a:pt x="110" y="73"/>
                    </a:cubicBezTo>
                    <a:cubicBezTo>
                      <a:pt x="111" y="73"/>
                      <a:pt x="111" y="73"/>
                      <a:pt x="111" y="73"/>
                    </a:cubicBezTo>
                    <a:cubicBezTo>
                      <a:pt x="120" y="75"/>
                      <a:pt x="125" y="77"/>
                      <a:pt x="137" y="73"/>
                    </a:cubicBezTo>
                    <a:cubicBezTo>
                      <a:pt x="137" y="73"/>
                      <a:pt x="145" y="37"/>
                      <a:pt x="151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15"/>
              <p:cNvSpPr>
                <a:spLocks/>
              </p:cNvSpPr>
              <p:nvPr/>
            </p:nvSpPr>
            <p:spPr bwMode="auto">
              <a:xfrm>
                <a:off x="5918200" y="1982788"/>
                <a:ext cx="568325" cy="735012"/>
              </a:xfrm>
              <a:custGeom>
                <a:avLst/>
                <a:gdLst/>
                <a:ahLst/>
                <a:cxnLst>
                  <a:cxn ang="0">
                    <a:pos x="77" y="261"/>
                  </a:cxn>
                  <a:cxn ang="0">
                    <a:pos x="57" y="250"/>
                  </a:cxn>
                  <a:cxn ang="0">
                    <a:pos x="23" y="238"/>
                  </a:cxn>
                  <a:cxn ang="0">
                    <a:pos x="19" y="217"/>
                  </a:cxn>
                  <a:cxn ang="0">
                    <a:pos x="19" y="204"/>
                  </a:cxn>
                  <a:cxn ang="0">
                    <a:pos x="19" y="192"/>
                  </a:cxn>
                  <a:cxn ang="0">
                    <a:pos x="15" y="182"/>
                  </a:cxn>
                  <a:cxn ang="0">
                    <a:pos x="1" y="171"/>
                  </a:cxn>
                  <a:cxn ang="0">
                    <a:pos x="5" y="161"/>
                  </a:cxn>
                  <a:cxn ang="0">
                    <a:pos x="23" y="133"/>
                  </a:cxn>
                  <a:cxn ang="0">
                    <a:pos x="24" y="104"/>
                  </a:cxn>
                  <a:cxn ang="0">
                    <a:pos x="17" y="87"/>
                  </a:cxn>
                  <a:cxn ang="0">
                    <a:pos x="17" y="75"/>
                  </a:cxn>
                  <a:cxn ang="0">
                    <a:pos x="21" y="64"/>
                  </a:cxn>
                  <a:cxn ang="0">
                    <a:pos x="26" y="55"/>
                  </a:cxn>
                  <a:cxn ang="0">
                    <a:pos x="23" y="46"/>
                  </a:cxn>
                  <a:cxn ang="0">
                    <a:pos x="32" y="41"/>
                  </a:cxn>
                  <a:cxn ang="0">
                    <a:pos x="42" y="30"/>
                  </a:cxn>
                  <a:cxn ang="0">
                    <a:pos x="52" y="24"/>
                  </a:cxn>
                  <a:cxn ang="0">
                    <a:pos x="65" y="16"/>
                  </a:cxn>
                  <a:cxn ang="0">
                    <a:pos x="80" y="8"/>
                  </a:cxn>
                  <a:cxn ang="0">
                    <a:pos x="98" y="5"/>
                  </a:cxn>
                  <a:cxn ang="0">
                    <a:pos x="114" y="2"/>
                  </a:cxn>
                  <a:cxn ang="0">
                    <a:pos x="136" y="3"/>
                  </a:cxn>
                  <a:cxn ang="0">
                    <a:pos x="151" y="11"/>
                  </a:cxn>
                  <a:cxn ang="0">
                    <a:pos x="185" y="19"/>
                  </a:cxn>
                  <a:cxn ang="0">
                    <a:pos x="219" y="45"/>
                  </a:cxn>
                  <a:cxn ang="0">
                    <a:pos x="233" y="68"/>
                  </a:cxn>
                  <a:cxn ang="0">
                    <a:pos x="241" y="88"/>
                  </a:cxn>
                  <a:cxn ang="0">
                    <a:pos x="256" y="120"/>
                  </a:cxn>
                  <a:cxn ang="0">
                    <a:pos x="265" y="144"/>
                  </a:cxn>
                  <a:cxn ang="0">
                    <a:pos x="268" y="174"/>
                  </a:cxn>
                  <a:cxn ang="0">
                    <a:pos x="278" y="195"/>
                  </a:cxn>
                  <a:cxn ang="0">
                    <a:pos x="279" y="216"/>
                  </a:cxn>
                  <a:cxn ang="0">
                    <a:pos x="291" y="235"/>
                  </a:cxn>
                  <a:cxn ang="0">
                    <a:pos x="293" y="257"/>
                  </a:cxn>
                  <a:cxn ang="0">
                    <a:pos x="297" y="268"/>
                  </a:cxn>
                  <a:cxn ang="0">
                    <a:pos x="298" y="283"/>
                  </a:cxn>
                  <a:cxn ang="0">
                    <a:pos x="305" y="302"/>
                  </a:cxn>
                  <a:cxn ang="0">
                    <a:pos x="313" y="334"/>
                  </a:cxn>
                  <a:cxn ang="0">
                    <a:pos x="299" y="367"/>
                  </a:cxn>
                  <a:cxn ang="0">
                    <a:pos x="270" y="409"/>
                  </a:cxn>
                  <a:cxn ang="0">
                    <a:pos x="258" y="345"/>
                  </a:cxn>
                  <a:cxn ang="0">
                    <a:pos x="226" y="302"/>
                  </a:cxn>
                  <a:cxn ang="0">
                    <a:pos x="197" y="281"/>
                  </a:cxn>
                  <a:cxn ang="0">
                    <a:pos x="177" y="276"/>
                  </a:cxn>
                  <a:cxn ang="0">
                    <a:pos x="160" y="288"/>
                  </a:cxn>
                  <a:cxn ang="0">
                    <a:pos x="158" y="314"/>
                  </a:cxn>
                  <a:cxn ang="0">
                    <a:pos x="148" y="292"/>
                  </a:cxn>
                  <a:cxn ang="0">
                    <a:pos x="144" y="316"/>
                  </a:cxn>
                  <a:cxn ang="0">
                    <a:pos x="138" y="325"/>
                  </a:cxn>
                  <a:cxn ang="0">
                    <a:pos x="117" y="357"/>
                  </a:cxn>
                  <a:cxn ang="0">
                    <a:pos x="100" y="378"/>
                  </a:cxn>
                  <a:cxn ang="0">
                    <a:pos x="83" y="398"/>
                  </a:cxn>
                  <a:cxn ang="0">
                    <a:pos x="86" y="381"/>
                  </a:cxn>
                  <a:cxn ang="0">
                    <a:pos x="75" y="367"/>
                  </a:cxn>
                  <a:cxn ang="0">
                    <a:pos x="66" y="339"/>
                  </a:cxn>
                  <a:cxn ang="0">
                    <a:pos x="64" y="304"/>
                  </a:cxn>
                  <a:cxn ang="0">
                    <a:pos x="77" y="261"/>
                  </a:cxn>
                </a:cxnLst>
                <a:rect l="0" t="0" r="r" b="b"/>
                <a:pathLst>
                  <a:path w="316" h="409">
                    <a:moveTo>
                      <a:pt x="77" y="261"/>
                    </a:moveTo>
                    <a:cubicBezTo>
                      <a:pt x="77" y="261"/>
                      <a:pt x="69" y="250"/>
                      <a:pt x="57" y="250"/>
                    </a:cubicBezTo>
                    <a:cubicBezTo>
                      <a:pt x="57" y="250"/>
                      <a:pt x="20" y="257"/>
                      <a:pt x="23" y="238"/>
                    </a:cubicBezTo>
                    <a:cubicBezTo>
                      <a:pt x="23" y="238"/>
                      <a:pt x="26" y="225"/>
                      <a:pt x="19" y="217"/>
                    </a:cubicBezTo>
                    <a:cubicBezTo>
                      <a:pt x="19" y="217"/>
                      <a:pt x="16" y="206"/>
                      <a:pt x="19" y="204"/>
                    </a:cubicBezTo>
                    <a:cubicBezTo>
                      <a:pt x="19" y="204"/>
                      <a:pt x="15" y="196"/>
                      <a:pt x="19" y="192"/>
                    </a:cubicBezTo>
                    <a:cubicBezTo>
                      <a:pt x="19" y="192"/>
                      <a:pt x="22" y="182"/>
                      <a:pt x="15" y="182"/>
                    </a:cubicBezTo>
                    <a:cubicBezTo>
                      <a:pt x="15" y="182"/>
                      <a:pt x="2" y="180"/>
                      <a:pt x="1" y="171"/>
                    </a:cubicBezTo>
                    <a:cubicBezTo>
                      <a:pt x="1" y="171"/>
                      <a:pt x="0" y="165"/>
                      <a:pt x="5" y="161"/>
                    </a:cubicBezTo>
                    <a:cubicBezTo>
                      <a:pt x="5" y="161"/>
                      <a:pt x="20" y="140"/>
                      <a:pt x="23" y="133"/>
                    </a:cubicBezTo>
                    <a:cubicBezTo>
                      <a:pt x="23" y="133"/>
                      <a:pt x="23" y="106"/>
                      <a:pt x="24" y="104"/>
                    </a:cubicBezTo>
                    <a:cubicBezTo>
                      <a:pt x="24" y="104"/>
                      <a:pt x="14" y="90"/>
                      <a:pt x="17" y="87"/>
                    </a:cubicBezTo>
                    <a:cubicBezTo>
                      <a:pt x="20" y="84"/>
                      <a:pt x="15" y="80"/>
                      <a:pt x="17" y="75"/>
                    </a:cubicBezTo>
                    <a:cubicBezTo>
                      <a:pt x="18" y="70"/>
                      <a:pt x="18" y="69"/>
                      <a:pt x="21" y="64"/>
                    </a:cubicBezTo>
                    <a:cubicBezTo>
                      <a:pt x="25" y="60"/>
                      <a:pt x="29" y="57"/>
                      <a:pt x="26" y="55"/>
                    </a:cubicBezTo>
                    <a:cubicBezTo>
                      <a:pt x="23" y="53"/>
                      <a:pt x="20" y="50"/>
                      <a:pt x="23" y="46"/>
                    </a:cubicBezTo>
                    <a:cubicBezTo>
                      <a:pt x="26" y="43"/>
                      <a:pt x="29" y="44"/>
                      <a:pt x="32" y="41"/>
                    </a:cubicBezTo>
                    <a:cubicBezTo>
                      <a:pt x="35" y="39"/>
                      <a:pt x="36" y="34"/>
                      <a:pt x="42" y="30"/>
                    </a:cubicBezTo>
                    <a:cubicBezTo>
                      <a:pt x="49" y="26"/>
                      <a:pt x="47" y="29"/>
                      <a:pt x="52" y="24"/>
                    </a:cubicBezTo>
                    <a:cubicBezTo>
                      <a:pt x="57" y="20"/>
                      <a:pt x="60" y="22"/>
                      <a:pt x="65" y="16"/>
                    </a:cubicBezTo>
                    <a:cubicBezTo>
                      <a:pt x="70" y="11"/>
                      <a:pt x="74" y="10"/>
                      <a:pt x="80" y="8"/>
                    </a:cubicBezTo>
                    <a:cubicBezTo>
                      <a:pt x="86" y="7"/>
                      <a:pt x="91" y="8"/>
                      <a:pt x="98" y="5"/>
                    </a:cubicBezTo>
                    <a:cubicBezTo>
                      <a:pt x="106" y="2"/>
                      <a:pt x="109" y="0"/>
                      <a:pt x="114" y="2"/>
                    </a:cubicBezTo>
                    <a:cubicBezTo>
                      <a:pt x="119" y="4"/>
                      <a:pt x="130" y="4"/>
                      <a:pt x="136" y="3"/>
                    </a:cubicBezTo>
                    <a:cubicBezTo>
                      <a:pt x="142" y="3"/>
                      <a:pt x="145" y="8"/>
                      <a:pt x="151" y="11"/>
                    </a:cubicBezTo>
                    <a:cubicBezTo>
                      <a:pt x="158" y="13"/>
                      <a:pt x="172" y="9"/>
                      <a:pt x="185" y="19"/>
                    </a:cubicBezTo>
                    <a:cubicBezTo>
                      <a:pt x="198" y="29"/>
                      <a:pt x="214" y="31"/>
                      <a:pt x="219" y="45"/>
                    </a:cubicBezTo>
                    <a:cubicBezTo>
                      <a:pt x="225" y="60"/>
                      <a:pt x="230" y="61"/>
                      <a:pt x="233" y="68"/>
                    </a:cubicBezTo>
                    <a:cubicBezTo>
                      <a:pt x="236" y="76"/>
                      <a:pt x="234" y="70"/>
                      <a:pt x="241" y="88"/>
                    </a:cubicBezTo>
                    <a:cubicBezTo>
                      <a:pt x="247" y="105"/>
                      <a:pt x="251" y="108"/>
                      <a:pt x="256" y="120"/>
                    </a:cubicBezTo>
                    <a:cubicBezTo>
                      <a:pt x="262" y="132"/>
                      <a:pt x="263" y="135"/>
                      <a:pt x="265" y="144"/>
                    </a:cubicBezTo>
                    <a:cubicBezTo>
                      <a:pt x="267" y="154"/>
                      <a:pt x="261" y="164"/>
                      <a:pt x="268" y="174"/>
                    </a:cubicBezTo>
                    <a:cubicBezTo>
                      <a:pt x="274" y="185"/>
                      <a:pt x="279" y="181"/>
                      <a:pt x="278" y="195"/>
                    </a:cubicBezTo>
                    <a:cubicBezTo>
                      <a:pt x="277" y="209"/>
                      <a:pt x="271" y="208"/>
                      <a:pt x="279" y="216"/>
                    </a:cubicBezTo>
                    <a:cubicBezTo>
                      <a:pt x="287" y="225"/>
                      <a:pt x="290" y="228"/>
                      <a:pt x="291" y="235"/>
                    </a:cubicBezTo>
                    <a:cubicBezTo>
                      <a:pt x="292" y="241"/>
                      <a:pt x="292" y="251"/>
                      <a:pt x="293" y="257"/>
                    </a:cubicBezTo>
                    <a:cubicBezTo>
                      <a:pt x="293" y="262"/>
                      <a:pt x="300" y="261"/>
                      <a:pt x="297" y="268"/>
                    </a:cubicBezTo>
                    <a:cubicBezTo>
                      <a:pt x="295" y="275"/>
                      <a:pt x="291" y="272"/>
                      <a:pt x="298" y="283"/>
                    </a:cubicBezTo>
                    <a:cubicBezTo>
                      <a:pt x="305" y="295"/>
                      <a:pt x="299" y="290"/>
                      <a:pt x="305" y="302"/>
                    </a:cubicBezTo>
                    <a:cubicBezTo>
                      <a:pt x="310" y="313"/>
                      <a:pt x="316" y="327"/>
                      <a:pt x="313" y="334"/>
                    </a:cubicBezTo>
                    <a:cubicBezTo>
                      <a:pt x="310" y="342"/>
                      <a:pt x="301" y="346"/>
                      <a:pt x="299" y="367"/>
                    </a:cubicBezTo>
                    <a:cubicBezTo>
                      <a:pt x="297" y="388"/>
                      <a:pt x="279" y="403"/>
                      <a:pt x="270" y="409"/>
                    </a:cubicBezTo>
                    <a:cubicBezTo>
                      <a:pt x="270" y="409"/>
                      <a:pt x="265" y="362"/>
                      <a:pt x="258" y="345"/>
                    </a:cubicBezTo>
                    <a:cubicBezTo>
                      <a:pt x="251" y="328"/>
                      <a:pt x="236" y="303"/>
                      <a:pt x="226" y="302"/>
                    </a:cubicBezTo>
                    <a:cubicBezTo>
                      <a:pt x="216" y="301"/>
                      <a:pt x="200" y="292"/>
                      <a:pt x="197" y="281"/>
                    </a:cubicBezTo>
                    <a:cubicBezTo>
                      <a:pt x="195" y="269"/>
                      <a:pt x="184" y="268"/>
                      <a:pt x="177" y="276"/>
                    </a:cubicBezTo>
                    <a:cubicBezTo>
                      <a:pt x="169" y="283"/>
                      <a:pt x="156" y="275"/>
                      <a:pt x="160" y="288"/>
                    </a:cubicBezTo>
                    <a:cubicBezTo>
                      <a:pt x="163" y="302"/>
                      <a:pt x="165" y="311"/>
                      <a:pt x="158" y="314"/>
                    </a:cubicBezTo>
                    <a:cubicBezTo>
                      <a:pt x="158" y="314"/>
                      <a:pt x="159" y="292"/>
                      <a:pt x="148" y="292"/>
                    </a:cubicBezTo>
                    <a:cubicBezTo>
                      <a:pt x="148" y="292"/>
                      <a:pt x="131" y="302"/>
                      <a:pt x="144" y="316"/>
                    </a:cubicBezTo>
                    <a:cubicBezTo>
                      <a:pt x="144" y="316"/>
                      <a:pt x="148" y="319"/>
                      <a:pt x="138" y="325"/>
                    </a:cubicBezTo>
                    <a:cubicBezTo>
                      <a:pt x="129" y="332"/>
                      <a:pt x="115" y="339"/>
                      <a:pt x="117" y="357"/>
                    </a:cubicBezTo>
                    <a:cubicBezTo>
                      <a:pt x="117" y="357"/>
                      <a:pt x="104" y="377"/>
                      <a:pt x="100" y="378"/>
                    </a:cubicBezTo>
                    <a:cubicBezTo>
                      <a:pt x="95" y="379"/>
                      <a:pt x="96" y="400"/>
                      <a:pt x="83" y="398"/>
                    </a:cubicBezTo>
                    <a:cubicBezTo>
                      <a:pt x="83" y="398"/>
                      <a:pt x="91" y="394"/>
                      <a:pt x="86" y="381"/>
                    </a:cubicBezTo>
                    <a:cubicBezTo>
                      <a:pt x="82" y="368"/>
                      <a:pt x="76" y="375"/>
                      <a:pt x="75" y="367"/>
                    </a:cubicBezTo>
                    <a:cubicBezTo>
                      <a:pt x="74" y="358"/>
                      <a:pt x="66" y="347"/>
                      <a:pt x="66" y="339"/>
                    </a:cubicBezTo>
                    <a:cubicBezTo>
                      <a:pt x="65" y="331"/>
                      <a:pt x="57" y="316"/>
                      <a:pt x="64" y="304"/>
                    </a:cubicBezTo>
                    <a:cubicBezTo>
                      <a:pt x="70" y="291"/>
                      <a:pt x="77" y="276"/>
                      <a:pt x="77" y="2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16"/>
              <p:cNvSpPr>
                <a:spLocks/>
              </p:cNvSpPr>
              <p:nvPr/>
            </p:nvSpPr>
            <p:spPr bwMode="auto">
              <a:xfrm>
                <a:off x="4913313" y="2568575"/>
                <a:ext cx="1717675" cy="2036762"/>
              </a:xfrm>
              <a:custGeom>
                <a:avLst/>
                <a:gdLst/>
                <a:ahLst/>
                <a:cxnLst>
                  <a:cxn ang="0">
                    <a:pos x="851" y="63"/>
                  </a:cxn>
                  <a:cxn ang="0">
                    <a:pos x="879" y="3"/>
                  </a:cxn>
                  <a:cxn ang="0">
                    <a:pos x="827" y="277"/>
                  </a:cxn>
                  <a:cxn ang="0">
                    <a:pos x="901" y="606"/>
                  </a:cxn>
                  <a:cxn ang="0">
                    <a:pos x="641" y="811"/>
                  </a:cxn>
                  <a:cxn ang="0">
                    <a:pos x="657" y="876"/>
                  </a:cxn>
                  <a:cxn ang="0">
                    <a:pos x="923" y="944"/>
                  </a:cxn>
                  <a:cxn ang="0">
                    <a:pos x="928" y="1022"/>
                  </a:cxn>
                  <a:cxn ang="0">
                    <a:pos x="901" y="960"/>
                  </a:cxn>
                  <a:cxn ang="0">
                    <a:pos x="865" y="1014"/>
                  </a:cxn>
                  <a:cxn ang="0">
                    <a:pos x="872" y="1061"/>
                  </a:cxn>
                  <a:cxn ang="0">
                    <a:pos x="884" y="1124"/>
                  </a:cxn>
                  <a:cxn ang="0">
                    <a:pos x="834" y="1074"/>
                  </a:cxn>
                  <a:cxn ang="0">
                    <a:pos x="842" y="1041"/>
                  </a:cxn>
                  <a:cxn ang="0">
                    <a:pos x="644" y="1000"/>
                  </a:cxn>
                  <a:cxn ang="0">
                    <a:pos x="604" y="1001"/>
                  </a:cxn>
                  <a:cxn ang="0">
                    <a:pos x="466" y="1042"/>
                  </a:cxn>
                  <a:cxn ang="0">
                    <a:pos x="508" y="1095"/>
                  </a:cxn>
                  <a:cxn ang="0">
                    <a:pos x="441" y="1067"/>
                  </a:cxn>
                  <a:cxn ang="0">
                    <a:pos x="434" y="1025"/>
                  </a:cxn>
                  <a:cxn ang="0">
                    <a:pos x="337" y="954"/>
                  </a:cxn>
                  <a:cxn ang="0">
                    <a:pos x="374" y="995"/>
                  </a:cxn>
                  <a:cxn ang="0">
                    <a:pos x="312" y="976"/>
                  </a:cxn>
                  <a:cxn ang="0">
                    <a:pos x="308" y="939"/>
                  </a:cxn>
                  <a:cxn ang="0">
                    <a:pos x="595" y="877"/>
                  </a:cxn>
                  <a:cxn ang="0">
                    <a:pos x="611" y="810"/>
                  </a:cxn>
                  <a:cxn ang="0">
                    <a:pos x="453" y="695"/>
                  </a:cxn>
                  <a:cxn ang="0">
                    <a:pos x="350" y="643"/>
                  </a:cxn>
                  <a:cxn ang="0">
                    <a:pos x="297" y="597"/>
                  </a:cxn>
                  <a:cxn ang="0">
                    <a:pos x="269" y="725"/>
                  </a:cxn>
                  <a:cxn ang="0">
                    <a:pos x="252" y="841"/>
                  </a:cxn>
                  <a:cxn ang="0">
                    <a:pos x="271" y="962"/>
                  </a:cxn>
                  <a:cxn ang="0">
                    <a:pos x="228" y="1075"/>
                  </a:cxn>
                  <a:cxn ang="0">
                    <a:pos x="153" y="1075"/>
                  </a:cxn>
                  <a:cxn ang="0">
                    <a:pos x="17" y="1030"/>
                  </a:cxn>
                  <a:cxn ang="0">
                    <a:pos x="101" y="1020"/>
                  </a:cxn>
                  <a:cxn ang="0">
                    <a:pos x="124" y="975"/>
                  </a:cxn>
                  <a:cxn ang="0">
                    <a:pos x="107" y="745"/>
                  </a:cxn>
                  <a:cxn ang="0">
                    <a:pos x="179" y="500"/>
                  </a:cxn>
                  <a:cxn ang="0">
                    <a:pos x="289" y="458"/>
                  </a:cxn>
                  <a:cxn ang="0">
                    <a:pos x="535" y="424"/>
                  </a:cxn>
                  <a:cxn ang="0">
                    <a:pos x="544" y="399"/>
                  </a:cxn>
                  <a:cxn ang="0">
                    <a:pos x="474" y="374"/>
                  </a:cxn>
                  <a:cxn ang="0">
                    <a:pos x="730" y="398"/>
                  </a:cxn>
                  <a:cxn ang="0">
                    <a:pos x="777" y="515"/>
                  </a:cxn>
                  <a:cxn ang="0">
                    <a:pos x="807" y="650"/>
                  </a:cxn>
                  <a:cxn ang="0">
                    <a:pos x="857" y="628"/>
                  </a:cxn>
                  <a:cxn ang="0">
                    <a:pos x="817" y="448"/>
                  </a:cxn>
                  <a:cxn ang="0">
                    <a:pos x="832" y="541"/>
                  </a:cxn>
                  <a:cxn ang="0">
                    <a:pos x="779" y="348"/>
                  </a:cxn>
                  <a:cxn ang="0">
                    <a:pos x="823" y="161"/>
                  </a:cxn>
                </a:cxnLst>
                <a:rect l="0" t="0" r="r" b="b"/>
                <a:pathLst>
                  <a:path w="957" h="1134">
                    <a:moveTo>
                      <a:pt x="829" y="124"/>
                    </a:moveTo>
                    <a:cubicBezTo>
                      <a:pt x="830" y="83"/>
                      <a:pt x="830" y="83"/>
                      <a:pt x="830" y="83"/>
                    </a:cubicBezTo>
                    <a:cubicBezTo>
                      <a:pt x="830" y="83"/>
                      <a:pt x="845" y="72"/>
                      <a:pt x="851" y="63"/>
                    </a:cubicBezTo>
                    <a:cubicBezTo>
                      <a:pt x="856" y="54"/>
                      <a:pt x="858" y="46"/>
                      <a:pt x="860" y="33"/>
                    </a:cubicBezTo>
                    <a:cubicBezTo>
                      <a:pt x="861" y="21"/>
                      <a:pt x="866" y="17"/>
                      <a:pt x="870" y="13"/>
                    </a:cubicBezTo>
                    <a:cubicBezTo>
                      <a:pt x="873" y="10"/>
                      <a:pt x="872" y="6"/>
                      <a:pt x="879" y="3"/>
                    </a:cubicBezTo>
                    <a:cubicBezTo>
                      <a:pt x="887" y="1"/>
                      <a:pt x="896" y="0"/>
                      <a:pt x="894" y="7"/>
                    </a:cubicBezTo>
                    <a:cubicBezTo>
                      <a:pt x="892" y="15"/>
                      <a:pt x="881" y="35"/>
                      <a:pt x="876" y="76"/>
                    </a:cubicBezTo>
                    <a:cubicBezTo>
                      <a:pt x="871" y="117"/>
                      <a:pt x="840" y="247"/>
                      <a:pt x="827" y="277"/>
                    </a:cubicBezTo>
                    <a:cubicBezTo>
                      <a:pt x="827" y="277"/>
                      <a:pt x="826" y="281"/>
                      <a:pt x="840" y="287"/>
                    </a:cubicBezTo>
                    <a:cubicBezTo>
                      <a:pt x="840" y="287"/>
                      <a:pt x="867" y="297"/>
                      <a:pt x="873" y="339"/>
                    </a:cubicBezTo>
                    <a:cubicBezTo>
                      <a:pt x="879" y="381"/>
                      <a:pt x="901" y="606"/>
                      <a:pt x="901" y="606"/>
                    </a:cubicBezTo>
                    <a:cubicBezTo>
                      <a:pt x="901" y="606"/>
                      <a:pt x="920" y="756"/>
                      <a:pt x="816" y="768"/>
                    </a:cubicBezTo>
                    <a:cubicBezTo>
                      <a:pt x="712" y="780"/>
                      <a:pt x="640" y="774"/>
                      <a:pt x="640" y="774"/>
                    </a:cubicBezTo>
                    <a:cubicBezTo>
                      <a:pt x="641" y="811"/>
                      <a:pt x="641" y="811"/>
                      <a:pt x="641" y="811"/>
                    </a:cubicBezTo>
                    <a:cubicBezTo>
                      <a:pt x="649" y="813"/>
                      <a:pt x="649" y="813"/>
                      <a:pt x="649" y="813"/>
                    </a:cubicBezTo>
                    <a:cubicBezTo>
                      <a:pt x="651" y="872"/>
                      <a:pt x="651" y="872"/>
                      <a:pt x="651" y="872"/>
                    </a:cubicBezTo>
                    <a:cubicBezTo>
                      <a:pt x="657" y="876"/>
                      <a:pt x="657" y="876"/>
                      <a:pt x="657" y="876"/>
                    </a:cubicBezTo>
                    <a:cubicBezTo>
                      <a:pt x="658" y="882"/>
                      <a:pt x="658" y="882"/>
                      <a:pt x="658" y="882"/>
                    </a:cubicBezTo>
                    <a:cubicBezTo>
                      <a:pt x="909" y="923"/>
                      <a:pt x="909" y="923"/>
                      <a:pt x="909" y="923"/>
                    </a:cubicBezTo>
                    <a:cubicBezTo>
                      <a:pt x="909" y="923"/>
                      <a:pt x="925" y="922"/>
                      <a:pt x="923" y="944"/>
                    </a:cubicBezTo>
                    <a:cubicBezTo>
                      <a:pt x="923" y="957"/>
                      <a:pt x="923" y="957"/>
                      <a:pt x="923" y="957"/>
                    </a:cubicBezTo>
                    <a:cubicBezTo>
                      <a:pt x="923" y="957"/>
                      <a:pt x="957" y="962"/>
                      <a:pt x="956" y="993"/>
                    </a:cubicBezTo>
                    <a:cubicBezTo>
                      <a:pt x="956" y="993"/>
                      <a:pt x="954" y="1019"/>
                      <a:pt x="928" y="1022"/>
                    </a:cubicBezTo>
                    <a:cubicBezTo>
                      <a:pt x="928" y="1022"/>
                      <a:pt x="900" y="1022"/>
                      <a:pt x="897" y="995"/>
                    </a:cubicBezTo>
                    <a:cubicBezTo>
                      <a:pt x="897" y="995"/>
                      <a:pt x="897" y="981"/>
                      <a:pt x="901" y="978"/>
                    </a:cubicBezTo>
                    <a:cubicBezTo>
                      <a:pt x="901" y="960"/>
                      <a:pt x="901" y="960"/>
                      <a:pt x="901" y="960"/>
                    </a:cubicBezTo>
                    <a:cubicBezTo>
                      <a:pt x="901" y="960"/>
                      <a:pt x="893" y="955"/>
                      <a:pt x="894" y="950"/>
                    </a:cubicBezTo>
                    <a:cubicBezTo>
                      <a:pt x="748" y="943"/>
                      <a:pt x="748" y="943"/>
                      <a:pt x="748" y="943"/>
                    </a:cubicBezTo>
                    <a:cubicBezTo>
                      <a:pt x="865" y="1014"/>
                      <a:pt x="865" y="1014"/>
                      <a:pt x="865" y="1014"/>
                    </a:cubicBezTo>
                    <a:cubicBezTo>
                      <a:pt x="865" y="1014"/>
                      <a:pt x="883" y="1039"/>
                      <a:pt x="867" y="1052"/>
                    </a:cubicBezTo>
                    <a:cubicBezTo>
                      <a:pt x="866" y="1059"/>
                      <a:pt x="866" y="1059"/>
                      <a:pt x="866" y="1059"/>
                    </a:cubicBezTo>
                    <a:cubicBezTo>
                      <a:pt x="872" y="1061"/>
                      <a:pt x="872" y="1061"/>
                      <a:pt x="872" y="1061"/>
                    </a:cubicBezTo>
                    <a:cubicBezTo>
                      <a:pt x="872" y="1061"/>
                      <a:pt x="892" y="1052"/>
                      <a:pt x="899" y="1065"/>
                    </a:cubicBezTo>
                    <a:cubicBezTo>
                      <a:pt x="905" y="1077"/>
                      <a:pt x="913" y="1109"/>
                      <a:pt x="897" y="1121"/>
                    </a:cubicBezTo>
                    <a:cubicBezTo>
                      <a:pt x="884" y="1124"/>
                      <a:pt x="884" y="1124"/>
                      <a:pt x="884" y="1124"/>
                    </a:cubicBezTo>
                    <a:cubicBezTo>
                      <a:pt x="884" y="1124"/>
                      <a:pt x="877" y="1120"/>
                      <a:pt x="873" y="1123"/>
                    </a:cubicBezTo>
                    <a:cubicBezTo>
                      <a:pt x="868" y="1126"/>
                      <a:pt x="858" y="1134"/>
                      <a:pt x="847" y="1124"/>
                    </a:cubicBezTo>
                    <a:cubicBezTo>
                      <a:pt x="847" y="1124"/>
                      <a:pt x="825" y="1100"/>
                      <a:pt x="834" y="1074"/>
                    </a:cubicBezTo>
                    <a:cubicBezTo>
                      <a:pt x="834" y="1074"/>
                      <a:pt x="842" y="1061"/>
                      <a:pt x="848" y="1061"/>
                    </a:cubicBezTo>
                    <a:cubicBezTo>
                      <a:pt x="848" y="1053"/>
                      <a:pt x="848" y="1053"/>
                      <a:pt x="848" y="1053"/>
                    </a:cubicBezTo>
                    <a:cubicBezTo>
                      <a:pt x="848" y="1053"/>
                      <a:pt x="842" y="1051"/>
                      <a:pt x="842" y="1041"/>
                    </a:cubicBezTo>
                    <a:cubicBezTo>
                      <a:pt x="651" y="958"/>
                      <a:pt x="651" y="958"/>
                      <a:pt x="651" y="958"/>
                    </a:cubicBezTo>
                    <a:cubicBezTo>
                      <a:pt x="652" y="995"/>
                      <a:pt x="652" y="995"/>
                      <a:pt x="652" y="995"/>
                    </a:cubicBezTo>
                    <a:cubicBezTo>
                      <a:pt x="652" y="995"/>
                      <a:pt x="646" y="1001"/>
                      <a:pt x="644" y="1000"/>
                    </a:cubicBezTo>
                    <a:cubicBezTo>
                      <a:pt x="643" y="1041"/>
                      <a:pt x="643" y="1041"/>
                      <a:pt x="643" y="1041"/>
                    </a:cubicBezTo>
                    <a:cubicBezTo>
                      <a:pt x="643" y="1041"/>
                      <a:pt x="612" y="1047"/>
                      <a:pt x="606" y="1039"/>
                    </a:cubicBezTo>
                    <a:cubicBezTo>
                      <a:pt x="604" y="1001"/>
                      <a:pt x="604" y="1001"/>
                      <a:pt x="604" y="1001"/>
                    </a:cubicBezTo>
                    <a:cubicBezTo>
                      <a:pt x="604" y="1001"/>
                      <a:pt x="599" y="998"/>
                      <a:pt x="597" y="990"/>
                    </a:cubicBezTo>
                    <a:cubicBezTo>
                      <a:pt x="597" y="968"/>
                      <a:pt x="597" y="968"/>
                      <a:pt x="597" y="968"/>
                    </a:cubicBezTo>
                    <a:cubicBezTo>
                      <a:pt x="466" y="1042"/>
                      <a:pt x="466" y="1042"/>
                      <a:pt x="466" y="1042"/>
                    </a:cubicBezTo>
                    <a:cubicBezTo>
                      <a:pt x="467" y="1051"/>
                      <a:pt x="467" y="1051"/>
                      <a:pt x="467" y="1051"/>
                    </a:cubicBezTo>
                    <a:cubicBezTo>
                      <a:pt x="467" y="1051"/>
                      <a:pt x="486" y="1050"/>
                      <a:pt x="490" y="1065"/>
                    </a:cubicBezTo>
                    <a:cubicBezTo>
                      <a:pt x="490" y="1065"/>
                      <a:pt x="507" y="1072"/>
                      <a:pt x="508" y="1095"/>
                    </a:cubicBezTo>
                    <a:cubicBezTo>
                      <a:pt x="508" y="1095"/>
                      <a:pt x="509" y="1123"/>
                      <a:pt x="478" y="1127"/>
                    </a:cubicBezTo>
                    <a:cubicBezTo>
                      <a:pt x="478" y="1127"/>
                      <a:pt x="452" y="1129"/>
                      <a:pt x="447" y="1112"/>
                    </a:cubicBezTo>
                    <a:cubicBezTo>
                      <a:pt x="447" y="1112"/>
                      <a:pt x="424" y="1088"/>
                      <a:pt x="441" y="1067"/>
                    </a:cubicBezTo>
                    <a:cubicBezTo>
                      <a:pt x="440" y="1059"/>
                      <a:pt x="440" y="1059"/>
                      <a:pt x="440" y="1059"/>
                    </a:cubicBezTo>
                    <a:cubicBezTo>
                      <a:pt x="440" y="1059"/>
                      <a:pt x="433" y="1056"/>
                      <a:pt x="433" y="1048"/>
                    </a:cubicBezTo>
                    <a:cubicBezTo>
                      <a:pt x="434" y="1025"/>
                      <a:pt x="434" y="1025"/>
                      <a:pt x="434" y="1025"/>
                    </a:cubicBezTo>
                    <a:cubicBezTo>
                      <a:pt x="434" y="1025"/>
                      <a:pt x="434" y="1018"/>
                      <a:pt x="445" y="1011"/>
                    </a:cubicBezTo>
                    <a:cubicBezTo>
                      <a:pt x="526" y="946"/>
                      <a:pt x="526" y="946"/>
                      <a:pt x="526" y="946"/>
                    </a:cubicBezTo>
                    <a:cubicBezTo>
                      <a:pt x="337" y="954"/>
                      <a:pt x="337" y="954"/>
                      <a:pt x="337" y="954"/>
                    </a:cubicBezTo>
                    <a:cubicBezTo>
                      <a:pt x="337" y="958"/>
                      <a:pt x="337" y="958"/>
                      <a:pt x="337" y="958"/>
                    </a:cubicBezTo>
                    <a:cubicBezTo>
                      <a:pt x="337" y="958"/>
                      <a:pt x="358" y="957"/>
                      <a:pt x="360" y="969"/>
                    </a:cubicBezTo>
                    <a:cubicBezTo>
                      <a:pt x="360" y="969"/>
                      <a:pt x="372" y="972"/>
                      <a:pt x="374" y="995"/>
                    </a:cubicBezTo>
                    <a:cubicBezTo>
                      <a:pt x="374" y="995"/>
                      <a:pt x="369" y="1020"/>
                      <a:pt x="346" y="1025"/>
                    </a:cubicBezTo>
                    <a:cubicBezTo>
                      <a:pt x="346" y="1025"/>
                      <a:pt x="312" y="1028"/>
                      <a:pt x="308" y="1003"/>
                    </a:cubicBezTo>
                    <a:cubicBezTo>
                      <a:pt x="308" y="1003"/>
                      <a:pt x="304" y="985"/>
                      <a:pt x="312" y="976"/>
                    </a:cubicBezTo>
                    <a:cubicBezTo>
                      <a:pt x="311" y="964"/>
                      <a:pt x="311" y="964"/>
                      <a:pt x="311" y="964"/>
                    </a:cubicBezTo>
                    <a:cubicBezTo>
                      <a:pt x="311" y="964"/>
                      <a:pt x="307" y="961"/>
                      <a:pt x="308" y="954"/>
                    </a:cubicBezTo>
                    <a:cubicBezTo>
                      <a:pt x="308" y="939"/>
                      <a:pt x="308" y="939"/>
                      <a:pt x="308" y="939"/>
                    </a:cubicBezTo>
                    <a:cubicBezTo>
                      <a:pt x="308" y="939"/>
                      <a:pt x="312" y="927"/>
                      <a:pt x="328" y="925"/>
                    </a:cubicBezTo>
                    <a:cubicBezTo>
                      <a:pt x="583" y="884"/>
                      <a:pt x="583" y="884"/>
                      <a:pt x="583" y="884"/>
                    </a:cubicBezTo>
                    <a:cubicBezTo>
                      <a:pt x="583" y="884"/>
                      <a:pt x="589" y="875"/>
                      <a:pt x="595" y="877"/>
                    </a:cubicBezTo>
                    <a:cubicBezTo>
                      <a:pt x="595" y="877"/>
                      <a:pt x="597" y="870"/>
                      <a:pt x="601" y="871"/>
                    </a:cubicBezTo>
                    <a:cubicBezTo>
                      <a:pt x="602" y="814"/>
                      <a:pt x="602" y="814"/>
                      <a:pt x="602" y="814"/>
                    </a:cubicBezTo>
                    <a:cubicBezTo>
                      <a:pt x="611" y="810"/>
                      <a:pt x="611" y="810"/>
                      <a:pt x="611" y="810"/>
                    </a:cubicBezTo>
                    <a:cubicBezTo>
                      <a:pt x="612" y="775"/>
                      <a:pt x="612" y="775"/>
                      <a:pt x="612" y="775"/>
                    </a:cubicBezTo>
                    <a:cubicBezTo>
                      <a:pt x="612" y="775"/>
                      <a:pt x="591" y="779"/>
                      <a:pt x="558" y="759"/>
                    </a:cubicBezTo>
                    <a:cubicBezTo>
                      <a:pt x="453" y="695"/>
                      <a:pt x="453" y="695"/>
                      <a:pt x="453" y="695"/>
                    </a:cubicBezTo>
                    <a:cubicBezTo>
                      <a:pt x="453" y="695"/>
                      <a:pt x="440" y="679"/>
                      <a:pt x="435" y="664"/>
                    </a:cubicBezTo>
                    <a:cubicBezTo>
                      <a:pt x="377" y="662"/>
                      <a:pt x="377" y="662"/>
                      <a:pt x="377" y="662"/>
                    </a:cubicBezTo>
                    <a:cubicBezTo>
                      <a:pt x="377" y="662"/>
                      <a:pt x="367" y="644"/>
                      <a:pt x="350" y="643"/>
                    </a:cubicBezTo>
                    <a:cubicBezTo>
                      <a:pt x="350" y="643"/>
                      <a:pt x="321" y="651"/>
                      <a:pt x="320" y="623"/>
                    </a:cubicBezTo>
                    <a:cubicBezTo>
                      <a:pt x="320" y="623"/>
                      <a:pt x="305" y="609"/>
                      <a:pt x="313" y="597"/>
                    </a:cubicBezTo>
                    <a:cubicBezTo>
                      <a:pt x="313" y="597"/>
                      <a:pt x="309" y="586"/>
                      <a:pt x="297" y="597"/>
                    </a:cubicBezTo>
                    <a:cubicBezTo>
                      <a:pt x="276" y="619"/>
                      <a:pt x="276" y="619"/>
                      <a:pt x="276" y="619"/>
                    </a:cubicBezTo>
                    <a:cubicBezTo>
                      <a:pt x="276" y="619"/>
                      <a:pt x="272" y="663"/>
                      <a:pt x="273" y="679"/>
                    </a:cubicBezTo>
                    <a:cubicBezTo>
                      <a:pt x="273" y="694"/>
                      <a:pt x="271" y="715"/>
                      <a:pt x="269" y="725"/>
                    </a:cubicBezTo>
                    <a:cubicBezTo>
                      <a:pt x="267" y="735"/>
                      <a:pt x="261" y="742"/>
                      <a:pt x="264" y="752"/>
                    </a:cubicBezTo>
                    <a:cubicBezTo>
                      <a:pt x="266" y="762"/>
                      <a:pt x="260" y="784"/>
                      <a:pt x="257" y="803"/>
                    </a:cubicBezTo>
                    <a:cubicBezTo>
                      <a:pt x="253" y="822"/>
                      <a:pt x="251" y="818"/>
                      <a:pt x="252" y="841"/>
                    </a:cubicBezTo>
                    <a:cubicBezTo>
                      <a:pt x="253" y="864"/>
                      <a:pt x="245" y="890"/>
                      <a:pt x="254" y="892"/>
                    </a:cubicBezTo>
                    <a:cubicBezTo>
                      <a:pt x="263" y="894"/>
                      <a:pt x="260" y="881"/>
                      <a:pt x="266" y="893"/>
                    </a:cubicBezTo>
                    <a:cubicBezTo>
                      <a:pt x="272" y="906"/>
                      <a:pt x="293" y="937"/>
                      <a:pt x="271" y="962"/>
                    </a:cubicBezTo>
                    <a:cubicBezTo>
                      <a:pt x="271" y="962"/>
                      <a:pt x="279" y="1011"/>
                      <a:pt x="246" y="1033"/>
                    </a:cubicBezTo>
                    <a:cubicBezTo>
                      <a:pt x="246" y="1033"/>
                      <a:pt x="241" y="1064"/>
                      <a:pt x="242" y="1075"/>
                    </a:cubicBezTo>
                    <a:cubicBezTo>
                      <a:pt x="242" y="1075"/>
                      <a:pt x="236" y="1083"/>
                      <a:pt x="228" y="1075"/>
                    </a:cubicBezTo>
                    <a:cubicBezTo>
                      <a:pt x="228" y="1033"/>
                      <a:pt x="228" y="1033"/>
                      <a:pt x="228" y="1033"/>
                    </a:cubicBezTo>
                    <a:cubicBezTo>
                      <a:pt x="228" y="1033"/>
                      <a:pt x="218" y="1022"/>
                      <a:pt x="205" y="1030"/>
                    </a:cubicBezTo>
                    <a:cubicBezTo>
                      <a:pt x="205" y="1030"/>
                      <a:pt x="167" y="1066"/>
                      <a:pt x="153" y="1075"/>
                    </a:cubicBezTo>
                    <a:cubicBezTo>
                      <a:pt x="139" y="1083"/>
                      <a:pt x="101" y="1086"/>
                      <a:pt x="80" y="1080"/>
                    </a:cubicBezTo>
                    <a:cubicBezTo>
                      <a:pt x="58" y="1073"/>
                      <a:pt x="10" y="1043"/>
                      <a:pt x="10" y="1043"/>
                    </a:cubicBezTo>
                    <a:cubicBezTo>
                      <a:pt x="10" y="1043"/>
                      <a:pt x="0" y="1032"/>
                      <a:pt x="17" y="1030"/>
                    </a:cubicBezTo>
                    <a:cubicBezTo>
                      <a:pt x="17" y="1030"/>
                      <a:pt x="73" y="1033"/>
                      <a:pt x="84" y="1030"/>
                    </a:cubicBezTo>
                    <a:cubicBezTo>
                      <a:pt x="94" y="1026"/>
                      <a:pt x="97" y="1025"/>
                      <a:pt x="103" y="1026"/>
                    </a:cubicBezTo>
                    <a:cubicBezTo>
                      <a:pt x="103" y="1026"/>
                      <a:pt x="105" y="1020"/>
                      <a:pt x="101" y="1020"/>
                    </a:cubicBezTo>
                    <a:cubicBezTo>
                      <a:pt x="98" y="1020"/>
                      <a:pt x="30" y="1008"/>
                      <a:pt x="33" y="994"/>
                    </a:cubicBezTo>
                    <a:cubicBezTo>
                      <a:pt x="33" y="994"/>
                      <a:pt x="30" y="985"/>
                      <a:pt x="72" y="987"/>
                    </a:cubicBezTo>
                    <a:cubicBezTo>
                      <a:pt x="72" y="987"/>
                      <a:pt x="113" y="989"/>
                      <a:pt x="124" y="975"/>
                    </a:cubicBezTo>
                    <a:cubicBezTo>
                      <a:pt x="135" y="961"/>
                      <a:pt x="146" y="932"/>
                      <a:pt x="154" y="928"/>
                    </a:cubicBezTo>
                    <a:cubicBezTo>
                      <a:pt x="70" y="892"/>
                      <a:pt x="70" y="892"/>
                      <a:pt x="70" y="892"/>
                    </a:cubicBezTo>
                    <a:cubicBezTo>
                      <a:pt x="70" y="892"/>
                      <a:pt x="107" y="746"/>
                      <a:pt x="107" y="745"/>
                    </a:cubicBezTo>
                    <a:cubicBezTo>
                      <a:pt x="107" y="743"/>
                      <a:pt x="136" y="629"/>
                      <a:pt x="140" y="602"/>
                    </a:cubicBezTo>
                    <a:cubicBezTo>
                      <a:pt x="143" y="576"/>
                      <a:pt x="142" y="567"/>
                      <a:pt x="143" y="556"/>
                    </a:cubicBezTo>
                    <a:cubicBezTo>
                      <a:pt x="143" y="545"/>
                      <a:pt x="148" y="508"/>
                      <a:pt x="179" y="500"/>
                    </a:cubicBezTo>
                    <a:cubicBezTo>
                      <a:pt x="210" y="492"/>
                      <a:pt x="209" y="492"/>
                      <a:pt x="223" y="482"/>
                    </a:cubicBezTo>
                    <a:cubicBezTo>
                      <a:pt x="236" y="472"/>
                      <a:pt x="251" y="471"/>
                      <a:pt x="259" y="469"/>
                    </a:cubicBezTo>
                    <a:cubicBezTo>
                      <a:pt x="268" y="466"/>
                      <a:pt x="276" y="458"/>
                      <a:pt x="289" y="458"/>
                    </a:cubicBezTo>
                    <a:cubicBezTo>
                      <a:pt x="302" y="457"/>
                      <a:pt x="321" y="454"/>
                      <a:pt x="350" y="448"/>
                    </a:cubicBezTo>
                    <a:cubicBezTo>
                      <a:pt x="379" y="441"/>
                      <a:pt x="459" y="424"/>
                      <a:pt x="522" y="422"/>
                    </a:cubicBezTo>
                    <a:cubicBezTo>
                      <a:pt x="522" y="422"/>
                      <a:pt x="533" y="428"/>
                      <a:pt x="535" y="424"/>
                    </a:cubicBezTo>
                    <a:cubicBezTo>
                      <a:pt x="537" y="420"/>
                      <a:pt x="537" y="416"/>
                      <a:pt x="544" y="416"/>
                    </a:cubicBezTo>
                    <a:cubicBezTo>
                      <a:pt x="550" y="416"/>
                      <a:pt x="555" y="412"/>
                      <a:pt x="555" y="412"/>
                    </a:cubicBezTo>
                    <a:cubicBezTo>
                      <a:pt x="544" y="399"/>
                      <a:pt x="544" y="399"/>
                      <a:pt x="544" y="399"/>
                    </a:cubicBezTo>
                    <a:cubicBezTo>
                      <a:pt x="489" y="398"/>
                      <a:pt x="489" y="398"/>
                      <a:pt x="489" y="398"/>
                    </a:cubicBezTo>
                    <a:cubicBezTo>
                      <a:pt x="472" y="388"/>
                      <a:pt x="472" y="388"/>
                      <a:pt x="472" y="388"/>
                    </a:cubicBezTo>
                    <a:cubicBezTo>
                      <a:pt x="474" y="374"/>
                      <a:pt x="474" y="374"/>
                      <a:pt x="474" y="374"/>
                    </a:cubicBezTo>
                    <a:cubicBezTo>
                      <a:pt x="474" y="374"/>
                      <a:pt x="619" y="341"/>
                      <a:pt x="749" y="377"/>
                    </a:cubicBezTo>
                    <a:cubicBezTo>
                      <a:pt x="749" y="377"/>
                      <a:pt x="762" y="392"/>
                      <a:pt x="745" y="396"/>
                    </a:cubicBezTo>
                    <a:cubicBezTo>
                      <a:pt x="730" y="398"/>
                      <a:pt x="730" y="398"/>
                      <a:pt x="730" y="398"/>
                    </a:cubicBezTo>
                    <a:cubicBezTo>
                      <a:pt x="714" y="436"/>
                      <a:pt x="714" y="436"/>
                      <a:pt x="714" y="436"/>
                    </a:cubicBezTo>
                    <a:cubicBezTo>
                      <a:pt x="727" y="487"/>
                      <a:pt x="727" y="487"/>
                      <a:pt x="727" y="487"/>
                    </a:cubicBezTo>
                    <a:cubicBezTo>
                      <a:pt x="777" y="515"/>
                      <a:pt x="777" y="515"/>
                      <a:pt x="777" y="515"/>
                    </a:cubicBezTo>
                    <a:cubicBezTo>
                      <a:pt x="777" y="515"/>
                      <a:pt x="784" y="549"/>
                      <a:pt x="764" y="566"/>
                    </a:cubicBezTo>
                    <a:cubicBezTo>
                      <a:pt x="764" y="566"/>
                      <a:pt x="802" y="566"/>
                      <a:pt x="806" y="588"/>
                    </a:cubicBezTo>
                    <a:cubicBezTo>
                      <a:pt x="807" y="650"/>
                      <a:pt x="807" y="650"/>
                      <a:pt x="807" y="650"/>
                    </a:cubicBezTo>
                    <a:cubicBezTo>
                      <a:pt x="786" y="654"/>
                      <a:pt x="786" y="654"/>
                      <a:pt x="786" y="654"/>
                    </a:cubicBezTo>
                    <a:cubicBezTo>
                      <a:pt x="786" y="654"/>
                      <a:pt x="782" y="684"/>
                      <a:pt x="815" y="682"/>
                    </a:cubicBezTo>
                    <a:cubicBezTo>
                      <a:pt x="815" y="682"/>
                      <a:pt x="852" y="677"/>
                      <a:pt x="857" y="628"/>
                    </a:cubicBezTo>
                    <a:cubicBezTo>
                      <a:pt x="857" y="628"/>
                      <a:pt x="859" y="547"/>
                      <a:pt x="853" y="517"/>
                    </a:cubicBezTo>
                    <a:cubicBezTo>
                      <a:pt x="853" y="517"/>
                      <a:pt x="843" y="454"/>
                      <a:pt x="830" y="449"/>
                    </a:cubicBezTo>
                    <a:cubicBezTo>
                      <a:pt x="817" y="448"/>
                      <a:pt x="817" y="448"/>
                      <a:pt x="817" y="448"/>
                    </a:cubicBezTo>
                    <a:cubicBezTo>
                      <a:pt x="810" y="439"/>
                      <a:pt x="810" y="439"/>
                      <a:pt x="810" y="439"/>
                    </a:cubicBezTo>
                    <a:cubicBezTo>
                      <a:pt x="810" y="439"/>
                      <a:pt x="815" y="485"/>
                      <a:pt x="842" y="535"/>
                    </a:cubicBezTo>
                    <a:cubicBezTo>
                      <a:pt x="842" y="535"/>
                      <a:pt x="850" y="548"/>
                      <a:pt x="832" y="541"/>
                    </a:cubicBezTo>
                    <a:cubicBezTo>
                      <a:pt x="832" y="541"/>
                      <a:pt x="804" y="534"/>
                      <a:pt x="782" y="475"/>
                    </a:cubicBezTo>
                    <a:cubicBezTo>
                      <a:pt x="759" y="416"/>
                      <a:pt x="768" y="392"/>
                      <a:pt x="769" y="380"/>
                    </a:cubicBezTo>
                    <a:cubicBezTo>
                      <a:pt x="771" y="368"/>
                      <a:pt x="776" y="365"/>
                      <a:pt x="779" y="348"/>
                    </a:cubicBezTo>
                    <a:cubicBezTo>
                      <a:pt x="782" y="331"/>
                      <a:pt x="794" y="300"/>
                      <a:pt x="798" y="278"/>
                    </a:cubicBezTo>
                    <a:cubicBezTo>
                      <a:pt x="803" y="257"/>
                      <a:pt x="813" y="231"/>
                      <a:pt x="815" y="208"/>
                    </a:cubicBezTo>
                    <a:cubicBezTo>
                      <a:pt x="816" y="185"/>
                      <a:pt x="820" y="172"/>
                      <a:pt x="823" y="161"/>
                    </a:cubicBezTo>
                    <a:cubicBezTo>
                      <a:pt x="825" y="151"/>
                      <a:pt x="828" y="131"/>
                      <a:pt x="829" y="1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775219" y="3013322"/>
              <a:ext cx="1821163" cy="1295106"/>
            </a:xfrm>
            <a:custGeom>
              <a:avLst/>
              <a:gdLst/>
              <a:ahLst/>
              <a:cxnLst>
                <a:cxn ang="0">
                  <a:pos x="1170" y="4"/>
                </a:cxn>
                <a:cxn ang="0">
                  <a:pos x="1134" y="0"/>
                </a:cxn>
                <a:cxn ang="0">
                  <a:pos x="0" y="0"/>
                </a:cxn>
                <a:cxn ang="0">
                  <a:pos x="1" y="36"/>
                </a:cxn>
                <a:cxn ang="0">
                  <a:pos x="120" y="36"/>
                </a:cxn>
                <a:cxn ang="0">
                  <a:pos x="116" y="647"/>
                </a:cxn>
                <a:cxn ang="0">
                  <a:pos x="130" y="647"/>
                </a:cxn>
                <a:cxn ang="0">
                  <a:pos x="130" y="886"/>
                </a:cxn>
                <a:cxn ang="0">
                  <a:pos x="163" y="886"/>
                </a:cxn>
                <a:cxn ang="0">
                  <a:pos x="163" y="133"/>
                </a:cxn>
                <a:cxn ang="0">
                  <a:pos x="810" y="133"/>
                </a:cxn>
                <a:cxn ang="0">
                  <a:pos x="810" y="646"/>
                </a:cxn>
                <a:cxn ang="0">
                  <a:pos x="836" y="646"/>
                </a:cxn>
                <a:cxn ang="0">
                  <a:pos x="836" y="133"/>
                </a:cxn>
                <a:cxn ang="0">
                  <a:pos x="1077" y="133"/>
                </a:cxn>
                <a:cxn ang="0">
                  <a:pos x="1077" y="883"/>
                </a:cxn>
                <a:cxn ang="0">
                  <a:pos x="1113" y="883"/>
                </a:cxn>
                <a:cxn ang="0">
                  <a:pos x="1113" y="45"/>
                </a:cxn>
                <a:cxn ang="0">
                  <a:pos x="1246" y="44"/>
                </a:cxn>
                <a:cxn ang="0">
                  <a:pos x="1170" y="4"/>
                </a:cxn>
              </a:cxnLst>
              <a:rect l="0" t="0" r="r" b="b"/>
              <a:pathLst>
                <a:path w="1246" h="886">
                  <a:moveTo>
                    <a:pt x="1170" y="4"/>
                  </a:moveTo>
                  <a:cubicBezTo>
                    <a:pt x="1157" y="3"/>
                    <a:pt x="1147" y="7"/>
                    <a:pt x="113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16" y="647"/>
                    <a:pt x="116" y="647"/>
                    <a:pt x="116" y="647"/>
                  </a:cubicBezTo>
                  <a:cubicBezTo>
                    <a:pt x="130" y="647"/>
                    <a:pt x="130" y="647"/>
                    <a:pt x="130" y="647"/>
                  </a:cubicBezTo>
                  <a:cubicBezTo>
                    <a:pt x="130" y="886"/>
                    <a:pt x="130" y="886"/>
                    <a:pt x="130" y="886"/>
                  </a:cubicBezTo>
                  <a:cubicBezTo>
                    <a:pt x="163" y="886"/>
                    <a:pt x="163" y="886"/>
                    <a:pt x="163" y="886"/>
                  </a:cubicBezTo>
                  <a:cubicBezTo>
                    <a:pt x="163" y="133"/>
                    <a:pt x="163" y="133"/>
                    <a:pt x="163" y="133"/>
                  </a:cubicBezTo>
                  <a:cubicBezTo>
                    <a:pt x="810" y="133"/>
                    <a:pt x="810" y="133"/>
                    <a:pt x="810" y="133"/>
                  </a:cubicBezTo>
                  <a:cubicBezTo>
                    <a:pt x="810" y="646"/>
                    <a:pt x="810" y="646"/>
                    <a:pt x="810" y="646"/>
                  </a:cubicBezTo>
                  <a:cubicBezTo>
                    <a:pt x="836" y="646"/>
                    <a:pt x="836" y="646"/>
                    <a:pt x="836" y="646"/>
                  </a:cubicBezTo>
                  <a:cubicBezTo>
                    <a:pt x="836" y="133"/>
                    <a:pt x="836" y="133"/>
                    <a:pt x="836" y="133"/>
                  </a:cubicBezTo>
                  <a:cubicBezTo>
                    <a:pt x="1077" y="133"/>
                    <a:pt x="1077" y="133"/>
                    <a:pt x="1077" y="133"/>
                  </a:cubicBezTo>
                  <a:cubicBezTo>
                    <a:pt x="1077" y="883"/>
                    <a:pt x="1077" y="883"/>
                    <a:pt x="1077" y="883"/>
                  </a:cubicBezTo>
                  <a:cubicBezTo>
                    <a:pt x="1113" y="883"/>
                    <a:pt x="1113" y="883"/>
                    <a:pt x="1113" y="883"/>
                  </a:cubicBezTo>
                  <a:cubicBezTo>
                    <a:pt x="1113" y="45"/>
                    <a:pt x="1113" y="45"/>
                    <a:pt x="1113" y="45"/>
                  </a:cubicBezTo>
                  <a:cubicBezTo>
                    <a:pt x="1246" y="44"/>
                    <a:pt x="1246" y="44"/>
                    <a:pt x="1246" y="44"/>
                  </a:cubicBezTo>
                  <a:cubicBezTo>
                    <a:pt x="1216" y="35"/>
                    <a:pt x="1193" y="25"/>
                    <a:pt x="1170" y="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" name="Group 163"/>
            <p:cNvGrpSpPr/>
            <p:nvPr/>
          </p:nvGrpSpPr>
          <p:grpSpPr>
            <a:xfrm>
              <a:off x="1661477" y="1540495"/>
              <a:ext cx="859527" cy="859526"/>
              <a:chOff x="3642678" y="1540495"/>
              <a:chExt cx="859527" cy="859526"/>
            </a:xfrm>
          </p:grpSpPr>
          <p:sp>
            <p:nvSpPr>
              <p:cNvPr id="2067" name="Freeform 19"/>
              <p:cNvSpPr>
                <a:spLocks/>
              </p:cNvSpPr>
              <p:nvPr/>
            </p:nvSpPr>
            <p:spPr bwMode="auto">
              <a:xfrm>
                <a:off x="3642678" y="1540495"/>
                <a:ext cx="859527" cy="859526"/>
              </a:xfrm>
              <a:custGeom>
                <a:avLst/>
                <a:gdLst/>
                <a:ahLst/>
                <a:cxnLst>
                  <a:cxn ang="0">
                    <a:pos x="294" y="0"/>
                  </a:cxn>
                  <a:cxn ang="0">
                    <a:pos x="0" y="294"/>
                  </a:cxn>
                  <a:cxn ang="0">
                    <a:pos x="69" y="483"/>
                  </a:cxn>
                  <a:cxn ang="0">
                    <a:pos x="7" y="526"/>
                  </a:cxn>
                  <a:cxn ang="0">
                    <a:pos x="100" y="514"/>
                  </a:cxn>
                  <a:cxn ang="0">
                    <a:pos x="294" y="588"/>
                  </a:cxn>
                  <a:cxn ang="0">
                    <a:pos x="588" y="294"/>
                  </a:cxn>
                  <a:cxn ang="0">
                    <a:pos x="294" y="0"/>
                  </a:cxn>
                </a:cxnLst>
                <a:rect l="0" t="0" r="r" b="b"/>
                <a:pathLst>
                  <a:path w="588" h="588">
                    <a:moveTo>
                      <a:pt x="294" y="0"/>
                    </a:moveTo>
                    <a:cubicBezTo>
                      <a:pt x="132" y="0"/>
                      <a:pt x="0" y="132"/>
                      <a:pt x="0" y="294"/>
                    </a:cubicBezTo>
                    <a:cubicBezTo>
                      <a:pt x="0" y="366"/>
                      <a:pt x="26" y="432"/>
                      <a:pt x="69" y="483"/>
                    </a:cubicBezTo>
                    <a:cubicBezTo>
                      <a:pt x="7" y="526"/>
                      <a:pt x="7" y="526"/>
                      <a:pt x="7" y="526"/>
                    </a:cubicBezTo>
                    <a:cubicBezTo>
                      <a:pt x="100" y="514"/>
                      <a:pt x="100" y="514"/>
                      <a:pt x="100" y="514"/>
                    </a:cubicBezTo>
                    <a:cubicBezTo>
                      <a:pt x="152" y="560"/>
                      <a:pt x="219" y="588"/>
                      <a:pt x="294" y="588"/>
                    </a:cubicBezTo>
                    <a:cubicBezTo>
                      <a:pt x="456" y="588"/>
                      <a:pt x="588" y="456"/>
                      <a:pt x="588" y="294"/>
                    </a:cubicBezTo>
                    <a:cubicBezTo>
                      <a:pt x="588" y="132"/>
                      <a:pt x="456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8" name="Group 160"/>
              <p:cNvGrpSpPr/>
              <p:nvPr/>
            </p:nvGrpSpPr>
            <p:grpSpPr>
              <a:xfrm>
                <a:off x="3784404" y="1733550"/>
                <a:ext cx="558408" cy="458932"/>
                <a:chOff x="3756420" y="1680619"/>
                <a:chExt cx="558408" cy="458932"/>
              </a:xfrm>
              <a:solidFill>
                <a:schemeClr val="bg1"/>
              </a:solidFill>
            </p:grpSpPr>
            <p:sp>
              <p:nvSpPr>
                <p:cNvPr id="159" name="Freeform 158"/>
                <p:cNvSpPr/>
                <p:nvPr/>
              </p:nvSpPr>
              <p:spPr>
                <a:xfrm>
                  <a:off x="3756420" y="1680619"/>
                  <a:ext cx="358380" cy="358379"/>
                </a:xfrm>
                <a:custGeom>
                  <a:avLst/>
                  <a:gdLst>
                    <a:gd name="connsiteX0" fmla="*/ 1124074 w 1583637"/>
                    <a:gd name="connsiteY0" fmla="*/ 252493 h 1583637"/>
                    <a:gd name="connsiteX1" fmla="*/ 1247256 w 1583637"/>
                    <a:gd name="connsiteY1" fmla="*/ 149126 h 1583637"/>
                    <a:gd name="connsiteX2" fmla="*/ 1345663 w 1583637"/>
                    <a:gd name="connsiteY2" fmla="*/ 231701 h 1583637"/>
                    <a:gd name="connsiteX3" fmla="*/ 1265256 w 1583637"/>
                    <a:gd name="connsiteY3" fmla="*/ 370961 h 1583637"/>
                    <a:gd name="connsiteX4" fmla="*/ 1393012 w 1583637"/>
                    <a:gd name="connsiteY4" fmla="*/ 592241 h 1583637"/>
                    <a:gd name="connsiteX5" fmla="*/ 1553818 w 1583637"/>
                    <a:gd name="connsiteY5" fmla="*/ 592237 h 1583637"/>
                    <a:gd name="connsiteX6" fmla="*/ 1576125 w 1583637"/>
                    <a:gd name="connsiteY6" fmla="*/ 718748 h 1583637"/>
                    <a:gd name="connsiteX7" fmla="*/ 1425015 w 1583637"/>
                    <a:gd name="connsiteY7" fmla="*/ 773743 h 1583637"/>
                    <a:gd name="connsiteX8" fmla="*/ 1380646 w 1583637"/>
                    <a:gd name="connsiteY8" fmla="*/ 1025372 h 1583637"/>
                    <a:gd name="connsiteX9" fmla="*/ 1503833 w 1583637"/>
                    <a:gd name="connsiteY9" fmla="*/ 1128733 h 1583637"/>
                    <a:gd name="connsiteX10" fmla="*/ 1439602 w 1583637"/>
                    <a:gd name="connsiteY10" fmla="*/ 1239984 h 1583637"/>
                    <a:gd name="connsiteX11" fmla="*/ 1288495 w 1583637"/>
                    <a:gd name="connsiteY11" fmla="*/ 1184982 h 1583637"/>
                    <a:gd name="connsiteX12" fmla="*/ 1092761 w 1583637"/>
                    <a:gd name="connsiteY12" fmla="*/ 1349222 h 1583637"/>
                    <a:gd name="connsiteX13" fmla="*/ 1120689 w 1583637"/>
                    <a:gd name="connsiteY13" fmla="*/ 1507584 h 1583637"/>
                    <a:gd name="connsiteX14" fmla="*/ 999974 w 1583637"/>
                    <a:gd name="connsiteY14" fmla="*/ 1551521 h 1583637"/>
                    <a:gd name="connsiteX15" fmla="*/ 919574 w 1583637"/>
                    <a:gd name="connsiteY15" fmla="*/ 1412257 h 1583637"/>
                    <a:gd name="connsiteX16" fmla="*/ 664062 w 1583637"/>
                    <a:gd name="connsiteY16" fmla="*/ 1412257 h 1583637"/>
                    <a:gd name="connsiteX17" fmla="*/ 583663 w 1583637"/>
                    <a:gd name="connsiteY17" fmla="*/ 1551521 h 1583637"/>
                    <a:gd name="connsiteX18" fmla="*/ 462948 w 1583637"/>
                    <a:gd name="connsiteY18" fmla="*/ 1507584 h 1583637"/>
                    <a:gd name="connsiteX19" fmla="*/ 490876 w 1583637"/>
                    <a:gd name="connsiteY19" fmla="*/ 1349222 h 1583637"/>
                    <a:gd name="connsiteX20" fmla="*/ 295142 w 1583637"/>
                    <a:gd name="connsiteY20" fmla="*/ 1184981 h 1583637"/>
                    <a:gd name="connsiteX21" fmla="*/ 144035 w 1583637"/>
                    <a:gd name="connsiteY21" fmla="*/ 1239984 h 1583637"/>
                    <a:gd name="connsiteX22" fmla="*/ 79804 w 1583637"/>
                    <a:gd name="connsiteY22" fmla="*/ 1128733 h 1583637"/>
                    <a:gd name="connsiteX23" fmla="*/ 202991 w 1583637"/>
                    <a:gd name="connsiteY23" fmla="*/ 1025372 h 1583637"/>
                    <a:gd name="connsiteX24" fmla="*/ 158622 w 1583637"/>
                    <a:gd name="connsiteY24" fmla="*/ 773743 h 1583637"/>
                    <a:gd name="connsiteX25" fmla="*/ 7512 w 1583637"/>
                    <a:gd name="connsiteY25" fmla="*/ 718748 h 1583637"/>
                    <a:gd name="connsiteX26" fmla="*/ 29819 w 1583637"/>
                    <a:gd name="connsiteY26" fmla="*/ 592237 h 1583637"/>
                    <a:gd name="connsiteX27" fmla="*/ 190625 w 1583637"/>
                    <a:gd name="connsiteY27" fmla="*/ 592241 h 1583637"/>
                    <a:gd name="connsiteX28" fmla="*/ 318381 w 1583637"/>
                    <a:gd name="connsiteY28" fmla="*/ 370961 h 1583637"/>
                    <a:gd name="connsiteX29" fmla="*/ 237974 w 1583637"/>
                    <a:gd name="connsiteY29" fmla="*/ 231701 h 1583637"/>
                    <a:gd name="connsiteX30" fmla="*/ 336381 w 1583637"/>
                    <a:gd name="connsiteY30" fmla="*/ 149126 h 1583637"/>
                    <a:gd name="connsiteX31" fmla="*/ 459563 w 1583637"/>
                    <a:gd name="connsiteY31" fmla="*/ 252493 h 1583637"/>
                    <a:gd name="connsiteX32" fmla="*/ 699666 w 1583637"/>
                    <a:gd name="connsiteY32" fmla="*/ 165103 h 1583637"/>
                    <a:gd name="connsiteX33" fmla="*/ 727586 w 1583637"/>
                    <a:gd name="connsiteY33" fmla="*/ 6739 h 1583637"/>
                    <a:gd name="connsiteX34" fmla="*/ 856051 w 1583637"/>
                    <a:gd name="connsiteY34" fmla="*/ 6739 h 1583637"/>
                    <a:gd name="connsiteX35" fmla="*/ 883970 w 1583637"/>
                    <a:gd name="connsiteY35" fmla="*/ 165102 h 1583637"/>
                    <a:gd name="connsiteX36" fmla="*/ 1124073 w 1583637"/>
                    <a:gd name="connsiteY36" fmla="*/ 252493 h 1583637"/>
                    <a:gd name="connsiteX37" fmla="*/ 1124074 w 1583637"/>
                    <a:gd name="connsiteY37" fmla="*/ 252493 h 1583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583637" h="1583637">
                      <a:moveTo>
                        <a:pt x="1124074" y="252493"/>
                      </a:moveTo>
                      <a:lnTo>
                        <a:pt x="1247256" y="149126"/>
                      </a:lnTo>
                      <a:lnTo>
                        <a:pt x="1345663" y="231701"/>
                      </a:lnTo>
                      <a:lnTo>
                        <a:pt x="1265256" y="370961"/>
                      </a:lnTo>
                      <a:cubicBezTo>
                        <a:pt x="1322430" y="435278"/>
                        <a:pt x="1365899" y="510569"/>
                        <a:pt x="1393012" y="592241"/>
                      </a:cubicBezTo>
                      <a:lnTo>
                        <a:pt x="1553818" y="592237"/>
                      </a:lnTo>
                      <a:lnTo>
                        <a:pt x="1576125" y="718748"/>
                      </a:lnTo>
                      <a:lnTo>
                        <a:pt x="1425015" y="773743"/>
                      </a:lnTo>
                      <a:cubicBezTo>
                        <a:pt x="1427471" y="859762"/>
                        <a:pt x="1412374" y="945380"/>
                        <a:pt x="1380646" y="1025372"/>
                      </a:cubicBezTo>
                      <a:lnTo>
                        <a:pt x="1503833" y="1128733"/>
                      </a:lnTo>
                      <a:lnTo>
                        <a:pt x="1439602" y="1239984"/>
                      </a:lnTo>
                      <a:lnTo>
                        <a:pt x="1288495" y="1184982"/>
                      </a:lnTo>
                      <a:cubicBezTo>
                        <a:pt x="1235084" y="1252456"/>
                        <a:pt x="1168484" y="1308339"/>
                        <a:pt x="1092761" y="1349222"/>
                      </a:cubicBezTo>
                      <a:lnTo>
                        <a:pt x="1120689" y="1507584"/>
                      </a:lnTo>
                      <a:lnTo>
                        <a:pt x="999974" y="1551521"/>
                      </a:lnTo>
                      <a:lnTo>
                        <a:pt x="919574" y="1412257"/>
                      </a:lnTo>
                      <a:cubicBezTo>
                        <a:pt x="835287" y="1429613"/>
                        <a:pt x="748348" y="1429613"/>
                        <a:pt x="664062" y="1412257"/>
                      </a:cubicBezTo>
                      <a:lnTo>
                        <a:pt x="583663" y="1551521"/>
                      </a:lnTo>
                      <a:lnTo>
                        <a:pt x="462948" y="1507584"/>
                      </a:lnTo>
                      <a:lnTo>
                        <a:pt x="490876" y="1349222"/>
                      </a:lnTo>
                      <a:cubicBezTo>
                        <a:pt x="415153" y="1308339"/>
                        <a:pt x="348553" y="1252455"/>
                        <a:pt x="295142" y="1184981"/>
                      </a:cubicBezTo>
                      <a:lnTo>
                        <a:pt x="144035" y="1239984"/>
                      </a:lnTo>
                      <a:lnTo>
                        <a:pt x="79804" y="1128733"/>
                      </a:lnTo>
                      <a:lnTo>
                        <a:pt x="202991" y="1025372"/>
                      </a:lnTo>
                      <a:cubicBezTo>
                        <a:pt x="171263" y="945380"/>
                        <a:pt x="156166" y="859762"/>
                        <a:pt x="158622" y="773743"/>
                      </a:cubicBezTo>
                      <a:lnTo>
                        <a:pt x="7512" y="718748"/>
                      </a:lnTo>
                      <a:lnTo>
                        <a:pt x="29819" y="592237"/>
                      </a:lnTo>
                      <a:lnTo>
                        <a:pt x="190625" y="592241"/>
                      </a:lnTo>
                      <a:cubicBezTo>
                        <a:pt x="217738" y="510569"/>
                        <a:pt x="261208" y="435277"/>
                        <a:pt x="318381" y="370961"/>
                      </a:cubicBezTo>
                      <a:lnTo>
                        <a:pt x="237974" y="231701"/>
                      </a:lnTo>
                      <a:lnTo>
                        <a:pt x="336381" y="149126"/>
                      </a:lnTo>
                      <a:lnTo>
                        <a:pt x="459563" y="252493"/>
                      </a:lnTo>
                      <a:cubicBezTo>
                        <a:pt x="532831" y="207356"/>
                        <a:pt x="614527" y="177621"/>
                        <a:pt x="699666" y="165103"/>
                      </a:cubicBezTo>
                      <a:lnTo>
                        <a:pt x="727586" y="6739"/>
                      </a:lnTo>
                      <a:lnTo>
                        <a:pt x="856051" y="6739"/>
                      </a:lnTo>
                      <a:lnTo>
                        <a:pt x="883970" y="165102"/>
                      </a:lnTo>
                      <a:cubicBezTo>
                        <a:pt x="969110" y="177621"/>
                        <a:pt x="1050806" y="207356"/>
                        <a:pt x="1124073" y="252493"/>
                      </a:cubicBezTo>
                      <a:lnTo>
                        <a:pt x="1124074" y="25249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501274" tIns="771483" rIns="501274" bIns="614153" numCol="1" spcCol="1270" anchor="ctr" anchorCtr="0">
                  <a:noAutofit/>
                </a:bodyPr>
                <a:lstStyle/>
                <a:p>
                  <a:pPr algn="ctr" defTabSz="1875168">
                    <a:lnSpc>
                      <a:spcPct val="120000"/>
                    </a:lnSpc>
                    <a:spcAft>
                      <a:spcPct val="35000"/>
                    </a:spcAft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0" name="Freeform 159"/>
                <p:cNvSpPr/>
                <p:nvPr/>
              </p:nvSpPr>
              <p:spPr>
                <a:xfrm>
                  <a:off x="4063608" y="1888331"/>
                  <a:ext cx="251220" cy="251220"/>
                </a:xfrm>
                <a:custGeom>
                  <a:avLst/>
                  <a:gdLst>
                    <a:gd name="connsiteX0" fmla="*/ 1124074 w 1583637"/>
                    <a:gd name="connsiteY0" fmla="*/ 252493 h 1583637"/>
                    <a:gd name="connsiteX1" fmla="*/ 1247256 w 1583637"/>
                    <a:gd name="connsiteY1" fmla="*/ 149126 h 1583637"/>
                    <a:gd name="connsiteX2" fmla="*/ 1345663 w 1583637"/>
                    <a:gd name="connsiteY2" fmla="*/ 231701 h 1583637"/>
                    <a:gd name="connsiteX3" fmla="*/ 1265256 w 1583637"/>
                    <a:gd name="connsiteY3" fmla="*/ 370961 h 1583637"/>
                    <a:gd name="connsiteX4" fmla="*/ 1393012 w 1583637"/>
                    <a:gd name="connsiteY4" fmla="*/ 592241 h 1583637"/>
                    <a:gd name="connsiteX5" fmla="*/ 1553818 w 1583637"/>
                    <a:gd name="connsiteY5" fmla="*/ 592237 h 1583637"/>
                    <a:gd name="connsiteX6" fmla="*/ 1576125 w 1583637"/>
                    <a:gd name="connsiteY6" fmla="*/ 718748 h 1583637"/>
                    <a:gd name="connsiteX7" fmla="*/ 1425015 w 1583637"/>
                    <a:gd name="connsiteY7" fmla="*/ 773743 h 1583637"/>
                    <a:gd name="connsiteX8" fmla="*/ 1380646 w 1583637"/>
                    <a:gd name="connsiteY8" fmla="*/ 1025372 h 1583637"/>
                    <a:gd name="connsiteX9" fmla="*/ 1503833 w 1583637"/>
                    <a:gd name="connsiteY9" fmla="*/ 1128733 h 1583637"/>
                    <a:gd name="connsiteX10" fmla="*/ 1439602 w 1583637"/>
                    <a:gd name="connsiteY10" fmla="*/ 1239984 h 1583637"/>
                    <a:gd name="connsiteX11" fmla="*/ 1288495 w 1583637"/>
                    <a:gd name="connsiteY11" fmla="*/ 1184982 h 1583637"/>
                    <a:gd name="connsiteX12" fmla="*/ 1092761 w 1583637"/>
                    <a:gd name="connsiteY12" fmla="*/ 1349222 h 1583637"/>
                    <a:gd name="connsiteX13" fmla="*/ 1120689 w 1583637"/>
                    <a:gd name="connsiteY13" fmla="*/ 1507584 h 1583637"/>
                    <a:gd name="connsiteX14" fmla="*/ 999974 w 1583637"/>
                    <a:gd name="connsiteY14" fmla="*/ 1551521 h 1583637"/>
                    <a:gd name="connsiteX15" fmla="*/ 919574 w 1583637"/>
                    <a:gd name="connsiteY15" fmla="*/ 1412257 h 1583637"/>
                    <a:gd name="connsiteX16" fmla="*/ 664062 w 1583637"/>
                    <a:gd name="connsiteY16" fmla="*/ 1412257 h 1583637"/>
                    <a:gd name="connsiteX17" fmla="*/ 583663 w 1583637"/>
                    <a:gd name="connsiteY17" fmla="*/ 1551521 h 1583637"/>
                    <a:gd name="connsiteX18" fmla="*/ 462948 w 1583637"/>
                    <a:gd name="connsiteY18" fmla="*/ 1507584 h 1583637"/>
                    <a:gd name="connsiteX19" fmla="*/ 490876 w 1583637"/>
                    <a:gd name="connsiteY19" fmla="*/ 1349222 h 1583637"/>
                    <a:gd name="connsiteX20" fmla="*/ 295142 w 1583637"/>
                    <a:gd name="connsiteY20" fmla="*/ 1184981 h 1583637"/>
                    <a:gd name="connsiteX21" fmla="*/ 144035 w 1583637"/>
                    <a:gd name="connsiteY21" fmla="*/ 1239984 h 1583637"/>
                    <a:gd name="connsiteX22" fmla="*/ 79804 w 1583637"/>
                    <a:gd name="connsiteY22" fmla="*/ 1128733 h 1583637"/>
                    <a:gd name="connsiteX23" fmla="*/ 202991 w 1583637"/>
                    <a:gd name="connsiteY23" fmla="*/ 1025372 h 1583637"/>
                    <a:gd name="connsiteX24" fmla="*/ 158622 w 1583637"/>
                    <a:gd name="connsiteY24" fmla="*/ 773743 h 1583637"/>
                    <a:gd name="connsiteX25" fmla="*/ 7512 w 1583637"/>
                    <a:gd name="connsiteY25" fmla="*/ 718748 h 1583637"/>
                    <a:gd name="connsiteX26" fmla="*/ 29819 w 1583637"/>
                    <a:gd name="connsiteY26" fmla="*/ 592237 h 1583637"/>
                    <a:gd name="connsiteX27" fmla="*/ 190625 w 1583637"/>
                    <a:gd name="connsiteY27" fmla="*/ 592241 h 1583637"/>
                    <a:gd name="connsiteX28" fmla="*/ 318381 w 1583637"/>
                    <a:gd name="connsiteY28" fmla="*/ 370961 h 1583637"/>
                    <a:gd name="connsiteX29" fmla="*/ 237974 w 1583637"/>
                    <a:gd name="connsiteY29" fmla="*/ 231701 h 1583637"/>
                    <a:gd name="connsiteX30" fmla="*/ 336381 w 1583637"/>
                    <a:gd name="connsiteY30" fmla="*/ 149126 h 1583637"/>
                    <a:gd name="connsiteX31" fmla="*/ 459563 w 1583637"/>
                    <a:gd name="connsiteY31" fmla="*/ 252493 h 1583637"/>
                    <a:gd name="connsiteX32" fmla="*/ 699666 w 1583637"/>
                    <a:gd name="connsiteY32" fmla="*/ 165103 h 1583637"/>
                    <a:gd name="connsiteX33" fmla="*/ 727586 w 1583637"/>
                    <a:gd name="connsiteY33" fmla="*/ 6739 h 1583637"/>
                    <a:gd name="connsiteX34" fmla="*/ 856051 w 1583637"/>
                    <a:gd name="connsiteY34" fmla="*/ 6739 h 1583637"/>
                    <a:gd name="connsiteX35" fmla="*/ 883970 w 1583637"/>
                    <a:gd name="connsiteY35" fmla="*/ 165102 h 1583637"/>
                    <a:gd name="connsiteX36" fmla="*/ 1124073 w 1583637"/>
                    <a:gd name="connsiteY36" fmla="*/ 252493 h 1583637"/>
                    <a:gd name="connsiteX37" fmla="*/ 1124074 w 1583637"/>
                    <a:gd name="connsiteY37" fmla="*/ 252493 h 1583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583637" h="1583637">
                      <a:moveTo>
                        <a:pt x="1124074" y="252493"/>
                      </a:moveTo>
                      <a:lnTo>
                        <a:pt x="1247256" y="149126"/>
                      </a:lnTo>
                      <a:lnTo>
                        <a:pt x="1345663" y="231701"/>
                      </a:lnTo>
                      <a:lnTo>
                        <a:pt x="1265256" y="370961"/>
                      </a:lnTo>
                      <a:cubicBezTo>
                        <a:pt x="1322430" y="435278"/>
                        <a:pt x="1365899" y="510569"/>
                        <a:pt x="1393012" y="592241"/>
                      </a:cubicBezTo>
                      <a:lnTo>
                        <a:pt x="1553818" y="592237"/>
                      </a:lnTo>
                      <a:lnTo>
                        <a:pt x="1576125" y="718748"/>
                      </a:lnTo>
                      <a:lnTo>
                        <a:pt x="1425015" y="773743"/>
                      </a:lnTo>
                      <a:cubicBezTo>
                        <a:pt x="1427471" y="859762"/>
                        <a:pt x="1412374" y="945380"/>
                        <a:pt x="1380646" y="1025372"/>
                      </a:cubicBezTo>
                      <a:lnTo>
                        <a:pt x="1503833" y="1128733"/>
                      </a:lnTo>
                      <a:lnTo>
                        <a:pt x="1439602" y="1239984"/>
                      </a:lnTo>
                      <a:lnTo>
                        <a:pt x="1288495" y="1184982"/>
                      </a:lnTo>
                      <a:cubicBezTo>
                        <a:pt x="1235084" y="1252456"/>
                        <a:pt x="1168484" y="1308339"/>
                        <a:pt x="1092761" y="1349222"/>
                      </a:cubicBezTo>
                      <a:lnTo>
                        <a:pt x="1120689" y="1507584"/>
                      </a:lnTo>
                      <a:lnTo>
                        <a:pt x="999974" y="1551521"/>
                      </a:lnTo>
                      <a:lnTo>
                        <a:pt x="919574" y="1412257"/>
                      </a:lnTo>
                      <a:cubicBezTo>
                        <a:pt x="835287" y="1429613"/>
                        <a:pt x="748348" y="1429613"/>
                        <a:pt x="664062" y="1412257"/>
                      </a:cubicBezTo>
                      <a:lnTo>
                        <a:pt x="583663" y="1551521"/>
                      </a:lnTo>
                      <a:lnTo>
                        <a:pt x="462948" y="1507584"/>
                      </a:lnTo>
                      <a:lnTo>
                        <a:pt x="490876" y="1349222"/>
                      </a:lnTo>
                      <a:cubicBezTo>
                        <a:pt x="415153" y="1308339"/>
                        <a:pt x="348553" y="1252455"/>
                        <a:pt x="295142" y="1184981"/>
                      </a:cubicBezTo>
                      <a:lnTo>
                        <a:pt x="144035" y="1239984"/>
                      </a:lnTo>
                      <a:lnTo>
                        <a:pt x="79804" y="1128733"/>
                      </a:lnTo>
                      <a:lnTo>
                        <a:pt x="202991" y="1025372"/>
                      </a:lnTo>
                      <a:cubicBezTo>
                        <a:pt x="171263" y="945380"/>
                        <a:pt x="156166" y="859762"/>
                        <a:pt x="158622" y="773743"/>
                      </a:cubicBezTo>
                      <a:lnTo>
                        <a:pt x="7512" y="718748"/>
                      </a:lnTo>
                      <a:lnTo>
                        <a:pt x="29819" y="592237"/>
                      </a:lnTo>
                      <a:lnTo>
                        <a:pt x="190625" y="592241"/>
                      </a:lnTo>
                      <a:cubicBezTo>
                        <a:pt x="217738" y="510569"/>
                        <a:pt x="261208" y="435277"/>
                        <a:pt x="318381" y="370961"/>
                      </a:cubicBezTo>
                      <a:lnTo>
                        <a:pt x="237974" y="231701"/>
                      </a:lnTo>
                      <a:lnTo>
                        <a:pt x="336381" y="149126"/>
                      </a:lnTo>
                      <a:lnTo>
                        <a:pt x="459563" y="252493"/>
                      </a:lnTo>
                      <a:cubicBezTo>
                        <a:pt x="532831" y="207356"/>
                        <a:pt x="614527" y="177621"/>
                        <a:pt x="699666" y="165103"/>
                      </a:cubicBezTo>
                      <a:lnTo>
                        <a:pt x="727586" y="6739"/>
                      </a:lnTo>
                      <a:lnTo>
                        <a:pt x="856051" y="6739"/>
                      </a:lnTo>
                      <a:lnTo>
                        <a:pt x="883970" y="165102"/>
                      </a:lnTo>
                      <a:cubicBezTo>
                        <a:pt x="969110" y="177621"/>
                        <a:pt x="1050806" y="207356"/>
                        <a:pt x="1124073" y="252493"/>
                      </a:cubicBezTo>
                      <a:lnTo>
                        <a:pt x="1124074" y="25249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501274" tIns="771483" rIns="501274" bIns="614153" numCol="1" spcCol="1270" anchor="ctr" anchorCtr="0">
                  <a:noAutofit/>
                </a:bodyPr>
                <a:lstStyle/>
                <a:p>
                  <a:pPr algn="ctr" defTabSz="1875168">
                    <a:lnSpc>
                      <a:spcPct val="120000"/>
                    </a:lnSpc>
                    <a:spcAft>
                      <a:spcPct val="35000"/>
                    </a:spcAft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9" name="Group 162"/>
            <p:cNvGrpSpPr/>
            <p:nvPr/>
          </p:nvGrpSpPr>
          <p:grpSpPr>
            <a:xfrm>
              <a:off x="2667059" y="1504950"/>
              <a:ext cx="929323" cy="930615"/>
              <a:chOff x="4648260" y="1504950"/>
              <a:chExt cx="929323" cy="930615"/>
            </a:xfrm>
          </p:grpSpPr>
          <p:sp>
            <p:nvSpPr>
              <p:cNvPr id="2066" name="Freeform 18"/>
              <p:cNvSpPr>
                <a:spLocks/>
              </p:cNvSpPr>
              <p:nvPr/>
            </p:nvSpPr>
            <p:spPr bwMode="auto">
              <a:xfrm>
                <a:off x="4648260" y="1504950"/>
                <a:ext cx="929323" cy="930615"/>
              </a:xfrm>
              <a:custGeom>
                <a:avLst/>
                <a:gdLst/>
                <a:ahLst/>
                <a:cxnLst>
                  <a:cxn ang="0">
                    <a:pos x="562" y="521"/>
                  </a:cxn>
                  <a:cxn ang="0">
                    <a:pos x="636" y="318"/>
                  </a:cxn>
                  <a:cxn ang="0">
                    <a:pos x="318" y="0"/>
                  </a:cxn>
                  <a:cxn ang="0">
                    <a:pos x="0" y="318"/>
                  </a:cxn>
                  <a:cxn ang="0">
                    <a:pos x="318" y="636"/>
                  </a:cxn>
                  <a:cxn ang="0">
                    <a:pos x="513" y="568"/>
                  </a:cxn>
                  <a:cxn ang="0">
                    <a:pos x="626" y="618"/>
                  </a:cxn>
                  <a:cxn ang="0">
                    <a:pos x="562" y="521"/>
                  </a:cxn>
                </a:cxnLst>
                <a:rect l="0" t="0" r="r" b="b"/>
                <a:pathLst>
                  <a:path w="636" h="636">
                    <a:moveTo>
                      <a:pt x="562" y="521"/>
                    </a:moveTo>
                    <a:cubicBezTo>
                      <a:pt x="608" y="466"/>
                      <a:pt x="636" y="395"/>
                      <a:pt x="636" y="318"/>
                    </a:cubicBezTo>
                    <a:cubicBezTo>
                      <a:pt x="636" y="142"/>
                      <a:pt x="493" y="0"/>
                      <a:pt x="318" y="0"/>
                    </a:cubicBezTo>
                    <a:cubicBezTo>
                      <a:pt x="142" y="0"/>
                      <a:pt x="0" y="142"/>
                      <a:pt x="0" y="318"/>
                    </a:cubicBezTo>
                    <a:cubicBezTo>
                      <a:pt x="0" y="493"/>
                      <a:pt x="142" y="636"/>
                      <a:pt x="318" y="636"/>
                    </a:cubicBezTo>
                    <a:cubicBezTo>
                      <a:pt x="392" y="636"/>
                      <a:pt x="459" y="611"/>
                      <a:pt x="513" y="568"/>
                    </a:cubicBezTo>
                    <a:cubicBezTo>
                      <a:pt x="554" y="586"/>
                      <a:pt x="626" y="618"/>
                      <a:pt x="626" y="618"/>
                    </a:cubicBezTo>
                    <a:lnTo>
                      <a:pt x="562" y="52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2" name="Freeform 100"/>
              <p:cNvSpPr>
                <a:spLocks noEditPoints="1"/>
              </p:cNvSpPr>
              <p:nvPr/>
            </p:nvSpPr>
            <p:spPr bwMode="auto">
              <a:xfrm>
                <a:off x="4915357" y="1792681"/>
                <a:ext cx="357683" cy="342882"/>
              </a:xfrm>
              <a:custGeom>
                <a:avLst/>
                <a:gdLst/>
                <a:ahLst/>
                <a:cxnLst>
                  <a:cxn ang="0">
                    <a:pos x="63" y="49"/>
                  </a:cxn>
                  <a:cxn ang="0">
                    <a:pos x="58" y="44"/>
                  </a:cxn>
                  <a:cxn ang="0">
                    <a:pos x="54" y="48"/>
                  </a:cxn>
                  <a:cxn ang="0">
                    <a:pos x="63" y="57"/>
                  </a:cxn>
                  <a:cxn ang="0">
                    <a:pos x="64" y="60"/>
                  </a:cxn>
                  <a:cxn ang="0">
                    <a:pos x="59" y="64"/>
                  </a:cxn>
                  <a:cxn ang="0">
                    <a:pos x="56" y="63"/>
                  </a:cxn>
                  <a:cxn ang="0">
                    <a:pos x="29" y="36"/>
                  </a:cxn>
                  <a:cxn ang="0">
                    <a:pos x="15" y="42"/>
                  </a:cxn>
                  <a:cxn ang="0">
                    <a:pos x="0" y="27"/>
                  </a:cxn>
                  <a:cxn ang="0">
                    <a:pos x="26" y="0"/>
                  </a:cxn>
                  <a:cxn ang="0">
                    <a:pos x="41" y="15"/>
                  </a:cxn>
                  <a:cxn ang="0">
                    <a:pos x="36" y="30"/>
                  </a:cxn>
                  <a:cxn ang="0">
                    <a:pos x="50" y="44"/>
                  </a:cxn>
                  <a:cxn ang="0">
                    <a:pos x="54" y="40"/>
                  </a:cxn>
                  <a:cxn ang="0">
                    <a:pos x="49" y="35"/>
                  </a:cxn>
                  <a:cxn ang="0">
                    <a:pos x="54" y="31"/>
                  </a:cxn>
                  <a:cxn ang="0">
                    <a:pos x="55" y="31"/>
                  </a:cxn>
                  <a:cxn ang="0">
                    <a:pos x="67" y="44"/>
                  </a:cxn>
                  <a:cxn ang="0">
                    <a:pos x="63" y="49"/>
                  </a:cxn>
                  <a:cxn ang="0">
                    <a:pos x="25" y="8"/>
                  </a:cxn>
                  <a:cxn ang="0">
                    <a:pos x="18" y="16"/>
                  </a:cxn>
                  <a:cxn ang="0">
                    <a:pos x="19" y="19"/>
                  </a:cxn>
                  <a:cxn ang="0">
                    <a:pos x="15" y="18"/>
                  </a:cxn>
                  <a:cxn ang="0">
                    <a:pos x="7" y="26"/>
                  </a:cxn>
                  <a:cxn ang="0">
                    <a:pos x="15" y="34"/>
                  </a:cxn>
                  <a:cxn ang="0">
                    <a:pos x="23" y="26"/>
                  </a:cxn>
                  <a:cxn ang="0">
                    <a:pos x="22" y="23"/>
                  </a:cxn>
                  <a:cxn ang="0">
                    <a:pos x="25" y="24"/>
                  </a:cxn>
                  <a:cxn ang="0">
                    <a:pos x="33" y="16"/>
                  </a:cxn>
                  <a:cxn ang="0">
                    <a:pos x="25" y="8"/>
                  </a:cxn>
                </a:cxnLst>
                <a:rect l="0" t="0" r="r" b="b"/>
                <a:pathLst>
                  <a:path w="67" h="64">
                    <a:moveTo>
                      <a:pt x="63" y="49"/>
                    </a:moveTo>
                    <a:cubicBezTo>
                      <a:pt x="62" y="49"/>
                      <a:pt x="58" y="45"/>
                      <a:pt x="58" y="44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3" y="58"/>
                      <a:pt x="64" y="59"/>
                      <a:pt x="64" y="60"/>
                    </a:cubicBezTo>
                    <a:cubicBezTo>
                      <a:pt x="64" y="62"/>
                      <a:pt x="61" y="64"/>
                      <a:pt x="59" y="64"/>
                    </a:cubicBezTo>
                    <a:cubicBezTo>
                      <a:pt x="58" y="64"/>
                      <a:pt x="57" y="64"/>
                      <a:pt x="56" y="63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5" y="39"/>
                      <a:pt x="20" y="42"/>
                      <a:pt x="15" y="42"/>
                    </a:cubicBezTo>
                    <a:cubicBezTo>
                      <a:pt x="6" y="42"/>
                      <a:pt x="0" y="36"/>
                      <a:pt x="0" y="27"/>
                    </a:cubicBezTo>
                    <a:cubicBezTo>
                      <a:pt x="0" y="14"/>
                      <a:pt x="13" y="0"/>
                      <a:pt x="26" y="0"/>
                    </a:cubicBezTo>
                    <a:cubicBezTo>
                      <a:pt x="35" y="0"/>
                      <a:pt x="41" y="6"/>
                      <a:pt x="41" y="15"/>
                    </a:cubicBezTo>
                    <a:cubicBezTo>
                      <a:pt x="41" y="21"/>
                      <a:pt x="39" y="26"/>
                      <a:pt x="36" y="30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4" y="40"/>
                      <a:pt x="54" y="40"/>
                      <a:pt x="54" y="40"/>
                    </a:cubicBezTo>
                    <a:cubicBezTo>
                      <a:pt x="53" y="39"/>
                      <a:pt x="49" y="36"/>
                      <a:pt x="49" y="35"/>
                    </a:cubicBezTo>
                    <a:cubicBezTo>
                      <a:pt x="49" y="34"/>
                      <a:pt x="53" y="31"/>
                      <a:pt x="54" y="31"/>
                    </a:cubicBezTo>
                    <a:cubicBezTo>
                      <a:pt x="54" y="31"/>
                      <a:pt x="54" y="31"/>
                      <a:pt x="55" y="31"/>
                    </a:cubicBezTo>
                    <a:cubicBezTo>
                      <a:pt x="56" y="32"/>
                      <a:pt x="67" y="43"/>
                      <a:pt x="67" y="44"/>
                    </a:cubicBezTo>
                    <a:cubicBezTo>
                      <a:pt x="67" y="45"/>
                      <a:pt x="64" y="49"/>
                      <a:pt x="63" y="49"/>
                    </a:cubicBezTo>
                    <a:close/>
                    <a:moveTo>
                      <a:pt x="25" y="8"/>
                    </a:moveTo>
                    <a:cubicBezTo>
                      <a:pt x="21" y="8"/>
                      <a:pt x="18" y="12"/>
                      <a:pt x="18" y="16"/>
                    </a:cubicBezTo>
                    <a:cubicBezTo>
                      <a:pt x="18" y="17"/>
                      <a:pt x="18" y="18"/>
                      <a:pt x="19" y="19"/>
                    </a:cubicBezTo>
                    <a:cubicBezTo>
                      <a:pt x="17" y="19"/>
                      <a:pt x="16" y="18"/>
                      <a:pt x="15" y="18"/>
                    </a:cubicBezTo>
                    <a:cubicBezTo>
                      <a:pt x="11" y="18"/>
                      <a:pt x="7" y="22"/>
                      <a:pt x="7" y="26"/>
                    </a:cubicBezTo>
                    <a:cubicBezTo>
                      <a:pt x="7" y="30"/>
                      <a:pt x="11" y="34"/>
                      <a:pt x="15" y="34"/>
                    </a:cubicBezTo>
                    <a:cubicBezTo>
                      <a:pt x="19" y="34"/>
                      <a:pt x="23" y="30"/>
                      <a:pt x="23" y="26"/>
                    </a:cubicBezTo>
                    <a:cubicBezTo>
                      <a:pt x="23" y="25"/>
                      <a:pt x="23" y="24"/>
                      <a:pt x="22" y="23"/>
                    </a:cubicBezTo>
                    <a:cubicBezTo>
                      <a:pt x="23" y="23"/>
                      <a:pt x="24" y="24"/>
                      <a:pt x="25" y="24"/>
                    </a:cubicBezTo>
                    <a:cubicBezTo>
                      <a:pt x="30" y="24"/>
                      <a:pt x="33" y="20"/>
                      <a:pt x="33" y="16"/>
                    </a:cubicBezTo>
                    <a:cubicBezTo>
                      <a:pt x="33" y="12"/>
                      <a:pt x="30" y="8"/>
                      <a:pt x="25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65" name="Rectangle 164"/>
          <p:cNvSpPr/>
          <p:nvPr/>
        </p:nvSpPr>
        <p:spPr>
          <a:xfrm>
            <a:off x="10488405" y="5437882"/>
            <a:ext cx="820738" cy="5366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6" name="Rectangle 165"/>
          <p:cNvSpPr/>
          <p:nvPr/>
        </p:nvSpPr>
        <p:spPr>
          <a:xfrm>
            <a:off x="10488405" y="4366378"/>
            <a:ext cx="820738" cy="5366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0" name="Group 87"/>
          <p:cNvGrpSpPr/>
          <p:nvPr/>
        </p:nvGrpSpPr>
        <p:grpSpPr>
          <a:xfrm>
            <a:off x="6640322" y="5321646"/>
            <a:ext cx="3608501" cy="759138"/>
            <a:chOff x="609600" y="2841943"/>
            <a:chExt cx="2660838" cy="559774"/>
          </a:xfrm>
        </p:grpSpPr>
        <p:grpSp>
          <p:nvGrpSpPr>
            <p:cNvPr id="11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9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7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12"/>
          <p:cNvGrpSpPr/>
          <p:nvPr/>
        </p:nvGrpSpPr>
        <p:grpSpPr>
          <a:xfrm>
            <a:off x="6692149" y="4259228"/>
            <a:ext cx="3489809" cy="803410"/>
            <a:chOff x="5932686" y="2855964"/>
            <a:chExt cx="2449314" cy="563870"/>
          </a:xfrm>
        </p:grpSpPr>
        <p:grpSp>
          <p:nvGrpSpPr>
            <p:cNvPr id="26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8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9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1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0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29" name="TextBox 228"/>
          <p:cNvSpPr txBox="1"/>
          <p:nvPr/>
        </p:nvSpPr>
        <p:spPr>
          <a:xfrm>
            <a:off x="7493367" y="2385553"/>
            <a:ext cx="4061929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6668665" y="1981893"/>
            <a:ext cx="2169030" cy="23621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1" name="Rectangle 230"/>
          <p:cNvSpPr/>
          <p:nvPr/>
        </p:nvSpPr>
        <p:spPr>
          <a:xfrm>
            <a:off x="6643676" y="2374456"/>
            <a:ext cx="820738" cy="5366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6643676" y="3247464"/>
            <a:ext cx="4911620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565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/>
      <p:bldP spid="166" grpId="0"/>
      <p:bldP spid="229" grpId="0"/>
      <p:bldP spid="230" grpId="0"/>
      <p:bldP spid="231" grpId="0"/>
      <p:bldP spid="2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541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596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16799" y="3285915"/>
            <a:ext cx="851195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第一章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5859218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2133317"/>
            <a:ext cx="5040511" cy="394723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9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45608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6429375" y="1456085"/>
            <a:ext cx="5616574" cy="503996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947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1927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0"/>
</p:tagLst>
</file>

<file path=ppt/theme/theme1.xml><?xml version="1.0" encoding="utf-8"?>
<a:theme xmlns:a="http://schemas.openxmlformats.org/drawingml/2006/main" name="第一PPT，www.1ppt.com">
  <a:themeElements>
    <a:clrScheme name="自定义 212">
      <a:dk1>
        <a:sysClr val="windowText" lastClr="000000"/>
      </a:dk1>
      <a:lt1>
        <a:sysClr val="window" lastClr="FFFFFF"/>
      </a:lt1>
      <a:dk2>
        <a:srgbClr val="BFBFBF"/>
      </a:dk2>
      <a:lt2>
        <a:srgbClr val="E7E6E6"/>
      </a:lt2>
      <a:accent1>
        <a:srgbClr val="2182A3"/>
      </a:accent1>
      <a:accent2>
        <a:srgbClr val="BFBFBF"/>
      </a:accent2>
      <a:accent3>
        <a:srgbClr val="2182A3"/>
      </a:accent3>
      <a:accent4>
        <a:srgbClr val="BFBFBF"/>
      </a:accent4>
      <a:accent5>
        <a:srgbClr val="2182A3"/>
      </a:accent5>
      <a:accent6>
        <a:srgbClr val="BFBFBF"/>
      </a:accent6>
      <a:hlink>
        <a:srgbClr val="2182A3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4216</Words>
  <Application>Microsoft Office PowerPoint</Application>
  <PresentationFormat>自定义</PresentationFormat>
  <Paragraphs>226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护士</dc:title>
  <dc:creator/>
  <cp:keywords>www.1ppt.com</cp:keywords>
  <cp:lastModifiedBy/>
  <cp:revision>1</cp:revision>
  <dcterms:created xsi:type="dcterms:W3CDTF">2016-12-17T12:21:35Z</dcterms:created>
  <dcterms:modified xsi:type="dcterms:W3CDTF">2018-11-29T09:20:37Z</dcterms:modified>
</cp:coreProperties>
</file>