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1"/>
  </p:notesMasterIdLst>
  <p:sldIdLst>
    <p:sldId id="256" r:id="rId3"/>
    <p:sldId id="257" r:id="rId4"/>
    <p:sldId id="258" r:id="rId5"/>
    <p:sldId id="268" r:id="rId6"/>
    <p:sldId id="269" r:id="rId7"/>
    <p:sldId id="270" r:id="rId8"/>
    <p:sldId id="271" r:id="rId9"/>
    <p:sldId id="279" r:id="rId10"/>
    <p:sldId id="259" r:id="rId11"/>
    <p:sldId id="263" r:id="rId12"/>
    <p:sldId id="273" r:id="rId13"/>
    <p:sldId id="275" r:id="rId14"/>
    <p:sldId id="276" r:id="rId15"/>
    <p:sldId id="277" r:id="rId16"/>
    <p:sldId id="260" r:id="rId17"/>
    <p:sldId id="280" r:id="rId18"/>
    <p:sldId id="278" r:id="rId19"/>
    <p:sldId id="264" r:id="rId20"/>
    <p:sldId id="266" r:id="rId21"/>
    <p:sldId id="267" r:id="rId22"/>
    <p:sldId id="261" r:id="rId23"/>
    <p:sldId id="265" r:id="rId24"/>
    <p:sldId id="272" r:id="rId25"/>
    <p:sldId id="274" r:id="rId26"/>
    <p:sldId id="281" r:id="rId27"/>
    <p:sldId id="282" r:id="rId28"/>
    <p:sldId id="283" r:id="rId29"/>
    <p:sldId id="284"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37027C-634E-4C56-B0E5-AD094F00B6B1}" type="datetimeFigureOut">
              <a:rPr lang="zh-CN" altLang="en-US" smtClean="0"/>
              <a:t>2018/11/29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8FE2C1-40B2-433E-9E85-24E71CDDF831}" type="slidenum">
              <a:rPr lang="zh-CN" altLang="en-US" smtClean="0"/>
              <a:t>‹#›</a:t>
            </a:fld>
            <a:endParaRPr lang="zh-CN" altLang="en-US"/>
          </a:p>
        </p:txBody>
      </p:sp>
    </p:spTree>
    <p:extLst>
      <p:ext uri="{BB962C8B-B14F-4D97-AF65-F5344CB8AC3E}">
        <p14:creationId xmlns:p14="http://schemas.microsoft.com/office/powerpoint/2010/main" val="2908801311"/>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4</a:t>
            </a:fld>
            <a:endParaRPr lang="zh-CN" altLang="en-US"/>
          </a:p>
        </p:txBody>
      </p:sp>
    </p:spTree>
    <p:extLst>
      <p:ext uri="{BB962C8B-B14F-4D97-AF65-F5344CB8AC3E}">
        <p14:creationId xmlns:p14="http://schemas.microsoft.com/office/powerpoint/2010/main" val="13661061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14</a:t>
            </a:fld>
            <a:endParaRPr lang="zh-CN" altLang="en-US"/>
          </a:p>
        </p:txBody>
      </p:sp>
    </p:spTree>
    <p:extLst>
      <p:ext uri="{BB962C8B-B14F-4D97-AF65-F5344CB8AC3E}">
        <p14:creationId xmlns:p14="http://schemas.microsoft.com/office/powerpoint/2010/main" val="32030335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t>16</a:t>
            </a:fld>
            <a:endParaRPr lang="zh-CN" altLang="en-US"/>
          </a:p>
        </p:txBody>
      </p:sp>
    </p:spTree>
    <p:extLst>
      <p:ext uri="{BB962C8B-B14F-4D97-AF65-F5344CB8AC3E}">
        <p14:creationId xmlns:p14="http://schemas.microsoft.com/office/powerpoint/2010/main" val="13951974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17</a:t>
            </a:fld>
            <a:endParaRPr lang="zh-CN" altLang="en-US"/>
          </a:p>
        </p:txBody>
      </p:sp>
    </p:spTree>
    <p:extLst>
      <p:ext uri="{BB962C8B-B14F-4D97-AF65-F5344CB8AC3E}">
        <p14:creationId xmlns:p14="http://schemas.microsoft.com/office/powerpoint/2010/main" val="37583056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18</a:t>
            </a:fld>
            <a:endParaRPr lang="zh-CN" altLang="en-US"/>
          </a:p>
        </p:txBody>
      </p:sp>
    </p:spTree>
    <p:extLst>
      <p:ext uri="{BB962C8B-B14F-4D97-AF65-F5344CB8AC3E}">
        <p14:creationId xmlns:p14="http://schemas.microsoft.com/office/powerpoint/2010/main" val="17451462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19</a:t>
            </a:fld>
            <a:endParaRPr lang="zh-CN" altLang="en-US"/>
          </a:p>
        </p:txBody>
      </p:sp>
    </p:spTree>
    <p:extLst>
      <p:ext uri="{BB962C8B-B14F-4D97-AF65-F5344CB8AC3E}">
        <p14:creationId xmlns:p14="http://schemas.microsoft.com/office/powerpoint/2010/main" val="18493232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20</a:t>
            </a:fld>
            <a:endParaRPr lang="zh-CN" altLang="en-US"/>
          </a:p>
        </p:txBody>
      </p:sp>
    </p:spTree>
    <p:extLst>
      <p:ext uri="{BB962C8B-B14F-4D97-AF65-F5344CB8AC3E}">
        <p14:creationId xmlns:p14="http://schemas.microsoft.com/office/powerpoint/2010/main" val="32424686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22</a:t>
            </a:fld>
            <a:endParaRPr lang="zh-CN" altLang="en-US"/>
          </a:p>
        </p:txBody>
      </p:sp>
    </p:spTree>
    <p:extLst>
      <p:ext uri="{BB962C8B-B14F-4D97-AF65-F5344CB8AC3E}">
        <p14:creationId xmlns:p14="http://schemas.microsoft.com/office/powerpoint/2010/main" val="5265772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23</a:t>
            </a:fld>
            <a:endParaRPr lang="zh-CN" altLang="en-US"/>
          </a:p>
        </p:txBody>
      </p:sp>
    </p:spTree>
    <p:extLst>
      <p:ext uri="{BB962C8B-B14F-4D97-AF65-F5344CB8AC3E}">
        <p14:creationId xmlns:p14="http://schemas.microsoft.com/office/powerpoint/2010/main" val="11411532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24</a:t>
            </a:fld>
            <a:endParaRPr lang="zh-CN" altLang="en-US"/>
          </a:p>
        </p:txBody>
      </p:sp>
    </p:spTree>
    <p:extLst>
      <p:ext uri="{BB962C8B-B14F-4D97-AF65-F5344CB8AC3E}">
        <p14:creationId xmlns:p14="http://schemas.microsoft.com/office/powerpoint/2010/main" val="3600729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t>25</a:t>
            </a:fld>
            <a:endParaRPr lang="zh-CN" altLang="en-US"/>
          </a:p>
        </p:txBody>
      </p:sp>
    </p:spTree>
    <p:extLst>
      <p:ext uri="{BB962C8B-B14F-4D97-AF65-F5344CB8AC3E}">
        <p14:creationId xmlns:p14="http://schemas.microsoft.com/office/powerpoint/2010/main" val="722214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5</a:t>
            </a:fld>
            <a:endParaRPr lang="zh-CN" altLang="en-US"/>
          </a:p>
        </p:txBody>
      </p:sp>
    </p:spTree>
    <p:extLst>
      <p:ext uri="{BB962C8B-B14F-4D97-AF65-F5344CB8AC3E}">
        <p14:creationId xmlns:p14="http://schemas.microsoft.com/office/powerpoint/2010/main" val="111724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6</a:t>
            </a:fld>
            <a:endParaRPr lang="zh-CN" altLang="en-US"/>
          </a:p>
        </p:txBody>
      </p:sp>
    </p:spTree>
    <p:extLst>
      <p:ext uri="{BB962C8B-B14F-4D97-AF65-F5344CB8AC3E}">
        <p14:creationId xmlns:p14="http://schemas.microsoft.com/office/powerpoint/2010/main" val="38376123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7</a:t>
            </a:fld>
            <a:endParaRPr lang="zh-CN" altLang="en-US"/>
          </a:p>
        </p:txBody>
      </p:sp>
    </p:spTree>
    <p:extLst>
      <p:ext uri="{BB962C8B-B14F-4D97-AF65-F5344CB8AC3E}">
        <p14:creationId xmlns:p14="http://schemas.microsoft.com/office/powerpoint/2010/main" val="2208078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8</a:t>
            </a:fld>
            <a:endParaRPr lang="zh-CN" altLang="en-US"/>
          </a:p>
        </p:txBody>
      </p:sp>
    </p:spTree>
    <p:extLst>
      <p:ext uri="{BB962C8B-B14F-4D97-AF65-F5344CB8AC3E}">
        <p14:creationId xmlns:p14="http://schemas.microsoft.com/office/powerpoint/2010/main" val="2018560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10</a:t>
            </a:fld>
            <a:endParaRPr lang="zh-CN" altLang="en-US"/>
          </a:p>
        </p:txBody>
      </p:sp>
    </p:spTree>
    <p:extLst>
      <p:ext uri="{BB962C8B-B14F-4D97-AF65-F5344CB8AC3E}">
        <p14:creationId xmlns:p14="http://schemas.microsoft.com/office/powerpoint/2010/main" val="36536076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11</a:t>
            </a:fld>
            <a:endParaRPr lang="zh-CN" altLang="en-US"/>
          </a:p>
        </p:txBody>
      </p:sp>
    </p:spTree>
    <p:extLst>
      <p:ext uri="{BB962C8B-B14F-4D97-AF65-F5344CB8AC3E}">
        <p14:creationId xmlns:p14="http://schemas.microsoft.com/office/powerpoint/2010/main" val="4097829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12</a:t>
            </a:fld>
            <a:endParaRPr lang="zh-CN" altLang="en-US"/>
          </a:p>
        </p:txBody>
      </p:sp>
    </p:spTree>
    <p:extLst>
      <p:ext uri="{BB962C8B-B14F-4D97-AF65-F5344CB8AC3E}">
        <p14:creationId xmlns:p14="http://schemas.microsoft.com/office/powerpoint/2010/main" val="2593759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13</a:t>
            </a:fld>
            <a:endParaRPr lang="zh-CN" altLang="en-US"/>
          </a:p>
        </p:txBody>
      </p:sp>
    </p:spTree>
    <p:extLst>
      <p:ext uri="{BB962C8B-B14F-4D97-AF65-F5344CB8AC3E}">
        <p14:creationId xmlns:p14="http://schemas.microsoft.com/office/powerpoint/2010/main" val="3732921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7F25B1B6-04A1-4AAF-B144-84970F161DF8}" type="datetimeFigureOut">
              <a:rPr lang="zh-CN" altLang="en-US" smtClean="0"/>
              <a:t>2018/11/29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13586436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F25B1B6-04A1-4AAF-B144-84970F161DF8}" type="datetimeFigureOut">
              <a:rPr lang="zh-CN" altLang="en-US" smtClean="0"/>
              <a:t>2018/11/29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28705261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F25B1B6-04A1-4AAF-B144-84970F161DF8}" type="datetimeFigureOut">
              <a:rPr lang="zh-CN" altLang="en-US" smtClean="0"/>
              <a:t>2018/11/29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9855821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69419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7784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89991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73644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11029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22017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23915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2016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16" name="图片 1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7" name="矩形 16"/>
          <p:cNvSpPr/>
          <p:nvPr userDrawn="1"/>
        </p:nvSpPr>
        <p:spPr>
          <a:xfrm>
            <a:off x="0" y="0"/>
            <a:ext cx="9143999" cy="5143500"/>
          </a:xfrm>
          <a:prstGeom prst="rect">
            <a:avLst/>
          </a:prstGeom>
          <a:solidFill>
            <a:schemeClr val="bg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 y="2875358"/>
            <a:ext cx="9144000" cy="2268141"/>
          </a:xfrm>
          <a:prstGeom prst="rect">
            <a:avLst/>
          </a:prstGeom>
        </p:spPr>
      </p:pic>
      <p:sp>
        <p:nvSpPr>
          <p:cNvPr id="9" name="心形 8"/>
          <p:cNvSpPr/>
          <p:nvPr userDrawn="1"/>
        </p:nvSpPr>
        <p:spPr>
          <a:xfrm>
            <a:off x="203200" y="127000"/>
            <a:ext cx="457200" cy="419100"/>
          </a:xfrm>
          <a:prstGeom prst="hear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a:stCxn id="9" idx="1"/>
          </p:cNvCxnSpPr>
          <p:nvPr userDrawn="1"/>
        </p:nvCxnSpPr>
        <p:spPr>
          <a:xfrm>
            <a:off x="431800" y="546100"/>
            <a:ext cx="81915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userDrawn="1"/>
        </p:nvSpPr>
        <p:spPr>
          <a:xfrm>
            <a:off x="812800" y="127000"/>
            <a:ext cx="2749471" cy="400110"/>
          </a:xfrm>
          <a:prstGeom prst="rect">
            <a:avLst/>
          </a:prstGeom>
          <a:noFill/>
        </p:spPr>
        <p:txBody>
          <a:bodyPr wrap="none" rtlCol="0">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单击此处添加文字标题</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flipH="1">
            <a:off x="8135590" y="-194129"/>
            <a:ext cx="1033810" cy="1235529"/>
          </a:xfrm>
          <a:prstGeom prst="rect">
            <a:avLst/>
          </a:prstGeom>
        </p:spPr>
      </p:pic>
    </p:spTree>
    <p:extLst>
      <p:ext uri="{BB962C8B-B14F-4D97-AF65-F5344CB8AC3E}">
        <p14:creationId xmlns:p14="http://schemas.microsoft.com/office/powerpoint/2010/main" val="10828254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par>
                          <p:cTn id="14" fill="hold">
                            <p:stCondLst>
                              <p:cond delay="1000"/>
                            </p:stCondLst>
                            <p:childTnLst>
                              <p:par>
                                <p:cTn id="15" presetID="10" presetClass="entr" presetSubtype="0" fill="hold" grpId="0" nodeType="afterEffect">
                                  <p:stCondLst>
                                    <p:cond delay="0"/>
                                  </p:stCondLst>
                                  <p:iterate type="lt">
                                    <p:tmPct val="14000"/>
                                  </p:iterate>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10409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07167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5448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7F25B1B6-04A1-4AAF-B144-84970F161DF8}" type="datetimeFigureOut">
              <a:rPr lang="zh-CN" altLang="en-US" smtClean="0"/>
              <a:t>2018/11/29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162987908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7F25B1B6-04A1-4AAF-B144-84970F161DF8}" type="datetimeFigureOut">
              <a:rPr lang="zh-CN" altLang="en-US" smtClean="0"/>
              <a:t>2018/11/29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28006401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7550092" y="42975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7F25B1B6-04A1-4AAF-B144-84970F161DF8}" type="datetimeFigureOut">
              <a:rPr lang="zh-CN" altLang="en-US" smtClean="0"/>
              <a:t>2018/11/29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28822086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7F25B1B6-04A1-4AAF-B144-84970F161DF8}" type="datetimeFigureOut">
              <a:rPr lang="zh-CN" altLang="en-US" smtClean="0"/>
              <a:t>2018/11/29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38232729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25B1B6-04A1-4AAF-B144-84970F161DF8}" type="datetimeFigureOut">
              <a:rPr lang="zh-CN" altLang="en-US" smtClean="0"/>
              <a:t>2018/11/29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39164360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7F25B1B6-04A1-4AAF-B144-84970F161DF8}" type="datetimeFigureOut">
              <a:rPr lang="zh-CN" altLang="en-US" smtClean="0"/>
              <a:t>2018/11/29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11202624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7F25B1B6-04A1-4AAF-B144-84970F161DF8}" type="datetimeFigureOut">
              <a:rPr lang="zh-CN" altLang="en-US" smtClean="0"/>
              <a:t>2018/11/29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37934906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7F25B1B6-04A1-4AAF-B144-84970F161DF8}" type="datetimeFigureOut">
              <a:rPr lang="zh-CN" altLang="en-US" smtClean="0"/>
              <a:t>2018/11/29</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573F3F8-27A4-486E-BFC3-97473906993A}" type="slidenum">
              <a:rPr lang="zh-CN" altLang="en-US" smtClean="0"/>
              <a:t>‹#›</a:t>
            </a:fld>
            <a:endParaRPr lang="zh-CN" altLang="en-US"/>
          </a:p>
        </p:txBody>
      </p:sp>
    </p:spTree>
    <p:extLst>
      <p:ext uri="{BB962C8B-B14F-4D97-AF65-F5344CB8AC3E}">
        <p14:creationId xmlns:p14="http://schemas.microsoft.com/office/powerpoint/2010/main" val="29682593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2018/11/29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35449701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50641" y="1587679"/>
            <a:ext cx="1893359" cy="3555820"/>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 y="1901370"/>
            <a:ext cx="2603548" cy="3111557"/>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 y="2875358"/>
            <a:ext cx="9144000" cy="2268141"/>
          </a:xfrm>
          <a:prstGeom prst="rect">
            <a:avLst/>
          </a:prstGeom>
        </p:spPr>
      </p:pic>
      <p:sp>
        <p:nvSpPr>
          <p:cNvPr id="9" name="文本框 8"/>
          <p:cNvSpPr txBox="1"/>
          <p:nvPr/>
        </p:nvSpPr>
        <p:spPr>
          <a:xfrm>
            <a:off x="2603549" y="3073201"/>
            <a:ext cx="3877985" cy="584775"/>
          </a:xfrm>
          <a:prstGeom prst="rect">
            <a:avLst/>
          </a:prstGeom>
          <a:noFill/>
        </p:spPr>
        <p:txBody>
          <a:bodyPr wrap="none" rtlCol="0">
            <a:spAutoFit/>
          </a:bodyPr>
          <a:lstStyle/>
          <a:p>
            <a:r>
              <a:rPr lang="zh-CN" altLang="en-US" sz="3200" dirty="0">
                <a:solidFill>
                  <a:srgbClr val="FF0000"/>
                </a:solidFill>
                <a:latin typeface="时尚中黑简体" panose="01010104010101010101" pitchFamily="2" charset="-122"/>
                <a:ea typeface="时尚中黑简体" panose="01010104010101010101" pitchFamily="2" charset="-122"/>
              </a:rPr>
              <a:t>大</a:t>
            </a:r>
            <a:r>
              <a:rPr lang="zh-CN" altLang="en-US" sz="3200" dirty="0" smtClean="0">
                <a:solidFill>
                  <a:srgbClr val="FF0000"/>
                </a:solidFill>
                <a:latin typeface="时尚中黑简体" panose="01010104010101010101" pitchFamily="2" charset="-122"/>
                <a:ea typeface="时尚中黑简体" panose="01010104010101010101" pitchFamily="2" charset="-122"/>
              </a:rPr>
              <a:t>爱无疆  慈善中国</a:t>
            </a:r>
            <a:endParaRPr lang="zh-CN" altLang="en-US" sz="3200" dirty="0">
              <a:solidFill>
                <a:srgbClr val="FF0000"/>
              </a:solidFill>
              <a:latin typeface="时尚中黑简体" panose="01010104010101010101" pitchFamily="2" charset="-122"/>
              <a:ea typeface="时尚中黑简体" panose="01010104010101010101" pitchFamily="2" charset="-122"/>
            </a:endParaRPr>
          </a:p>
        </p:txBody>
      </p:sp>
      <p:pic>
        <p:nvPicPr>
          <p:cNvPr id="4" name="图片 3"/>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301775" y="982473"/>
            <a:ext cx="6067991" cy="2205703"/>
          </a:xfrm>
          <a:prstGeom prst="rect">
            <a:avLst/>
          </a:prstGeom>
        </p:spPr>
      </p:pic>
    </p:spTree>
    <p:extLst>
      <p:ext uri="{BB962C8B-B14F-4D97-AF65-F5344CB8AC3E}">
        <p14:creationId xmlns:p14="http://schemas.microsoft.com/office/powerpoint/2010/main" val="42242209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0" presetClass="entr" presetSubtype="0" decel="10000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strVal val="#ppt_w+.3"/>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Effect transition="in" filter="fade">
                                      <p:cBhvr>
                                        <p:cTn id="19" dur="1000"/>
                                        <p:tgtEl>
                                          <p:spTgt spid="5"/>
                                        </p:tgtEl>
                                      </p:cBhvr>
                                    </p:animEffect>
                                  </p:childTnLst>
                                </p:cTn>
                              </p:par>
                            </p:childTnLst>
                          </p:cTn>
                        </p:par>
                        <p:par>
                          <p:cTn id="20" fill="hold">
                            <p:stCondLst>
                              <p:cond delay="3000"/>
                            </p:stCondLst>
                            <p:childTnLst>
                              <p:par>
                                <p:cTn id="21" presetID="42"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4000"/>
                            </p:stCondLst>
                            <p:childTnLst>
                              <p:par>
                                <p:cTn id="27" presetID="10" presetClass="entr" presetSubtype="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6"/>
          <p:cNvSpPr>
            <a:spLocks/>
          </p:cNvSpPr>
          <p:nvPr/>
        </p:nvSpPr>
        <p:spPr bwMode="auto">
          <a:xfrm flipH="1">
            <a:off x="6153383" y="4159889"/>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3"/>
          </a:p>
        </p:txBody>
      </p:sp>
      <p:sp>
        <p:nvSpPr>
          <p:cNvPr id="31" name="Freeform 24"/>
          <p:cNvSpPr/>
          <p:nvPr/>
        </p:nvSpPr>
        <p:spPr>
          <a:xfrm flipH="1">
            <a:off x="5977713" y="3862085"/>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32" name="Freeform 25"/>
          <p:cNvSpPr/>
          <p:nvPr/>
        </p:nvSpPr>
        <p:spPr>
          <a:xfrm flipH="1">
            <a:off x="6260643" y="4364187"/>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33" name="Freeform 5"/>
          <p:cNvSpPr>
            <a:spLocks/>
          </p:cNvSpPr>
          <p:nvPr/>
        </p:nvSpPr>
        <p:spPr bwMode="auto">
          <a:xfrm>
            <a:off x="6406517" y="3286673"/>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4" name="Freeform 6"/>
          <p:cNvSpPr>
            <a:spLocks/>
          </p:cNvSpPr>
          <p:nvPr/>
        </p:nvSpPr>
        <p:spPr bwMode="auto">
          <a:xfrm>
            <a:off x="6444606" y="3216444"/>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5" name="Freeform 7"/>
          <p:cNvSpPr>
            <a:spLocks/>
          </p:cNvSpPr>
          <p:nvPr/>
        </p:nvSpPr>
        <p:spPr bwMode="auto">
          <a:xfrm>
            <a:off x="6432704" y="3260485"/>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6" name="Freeform 8"/>
          <p:cNvSpPr>
            <a:spLocks/>
          </p:cNvSpPr>
          <p:nvPr/>
        </p:nvSpPr>
        <p:spPr bwMode="auto">
          <a:xfrm>
            <a:off x="6424371" y="3666383"/>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7" name="Freeform 9"/>
          <p:cNvSpPr>
            <a:spLocks/>
          </p:cNvSpPr>
          <p:nvPr/>
        </p:nvSpPr>
        <p:spPr bwMode="auto">
          <a:xfrm>
            <a:off x="6544594" y="3285482"/>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8" name="Freeform 10"/>
          <p:cNvSpPr>
            <a:spLocks/>
          </p:cNvSpPr>
          <p:nvPr/>
        </p:nvSpPr>
        <p:spPr bwMode="auto">
          <a:xfrm>
            <a:off x="6581493" y="3212873"/>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39" name="Freeform 11"/>
          <p:cNvSpPr>
            <a:spLocks/>
          </p:cNvSpPr>
          <p:nvPr/>
        </p:nvSpPr>
        <p:spPr bwMode="auto">
          <a:xfrm>
            <a:off x="6570780" y="3259295"/>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0" name="Freeform 12"/>
          <p:cNvSpPr>
            <a:spLocks/>
          </p:cNvSpPr>
          <p:nvPr/>
        </p:nvSpPr>
        <p:spPr bwMode="auto">
          <a:xfrm>
            <a:off x="6562448" y="3662812"/>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1" name="Freeform 13"/>
          <p:cNvSpPr>
            <a:spLocks/>
          </p:cNvSpPr>
          <p:nvPr/>
        </p:nvSpPr>
        <p:spPr bwMode="auto">
          <a:xfrm>
            <a:off x="6664816" y="3287862"/>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44" name="Group 123"/>
          <p:cNvGrpSpPr/>
          <p:nvPr/>
        </p:nvGrpSpPr>
        <p:grpSpPr>
          <a:xfrm>
            <a:off x="5738750" y="3195912"/>
            <a:ext cx="613013" cy="465414"/>
            <a:chOff x="7170738" y="4168775"/>
            <a:chExt cx="817563" cy="620713"/>
          </a:xfrm>
          <a:solidFill>
            <a:srgbClr val="C00000"/>
          </a:solidFill>
        </p:grpSpPr>
        <p:sp>
          <p:nvSpPr>
            <p:cNvPr id="45"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6"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7"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8"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9"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0"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51" name="Freeform 20"/>
          <p:cNvSpPr>
            <a:spLocks noEditPoints="1"/>
          </p:cNvSpPr>
          <p:nvPr/>
        </p:nvSpPr>
        <p:spPr bwMode="auto">
          <a:xfrm>
            <a:off x="5240008" y="1607138"/>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2" name="Oval 21"/>
          <p:cNvSpPr>
            <a:spLocks noChangeArrowheads="1"/>
          </p:cNvSpPr>
          <p:nvPr/>
        </p:nvSpPr>
        <p:spPr bwMode="auto">
          <a:xfrm>
            <a:off x="7526604" y="1519054"/>
            <a:ext cx="105938" cy="10593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3" name="Freeform 22"/>
          <p:cNvSpPr>
            <a:spLocks/>
          </p:cNvSpPr>
          <p:nvPr/>
        </p:nvSpPr>
        <p:spPr bwMode="auto">
          <a:xfrm>
            <a:off x="7564693" y="1597615"/>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4" name="Freeform 23"/>
          <p:cNvSpPr>
            <a:spLocks/>
          </p:cNvSpPr>
          <p:nvPr/>
        </p:nvSpPr>
        <p:spPr bwMode="auto">
          <a:xfrm>
            <a:off x="7418285" y="1597615"/>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5" name="Freeform 24"/>
          <p:cNvSpPr>
            <a:spLocks/>
          </p:cNvSpPr>
          <p:nvPr/>
        </p:nvSpPr>
        <p:spPr bwMode="auto">
          <a:xfrm>
            <a:off x="7574216" y="1480964"/>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6" name="Freeform 25"/>
          <p:cNvSpPr>
            <a:spLocks noEditPoints="1"/>
          </p:cNvSpPr>
          <p:nvPr/>
        </p:nvSpPr>
        <p:spPr bwMode="auto">
          <a:xfrm>
            <a:off x="6721951" y="1225047"/>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7" name="Freeform 26"/>
          <p:cNvSpPr>
            <a:spLocks noEditPoints="1"/>
          </p:cNvSpPr>
          <p:nvPr/>
        </p:nvSpPr>
        <p:spPr bwMode="auto">
          <a:xfrm>
            <a:off x="6576732" y="1369074"/>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8" name="Freeform 27"/>
          <p:cNvSpPr>
            <a:spLocks noEditPoints="1"/>
          </p:cNvSpPr>
          <p:nvPr/>
        </p:nvSpPr>
        <p:spPr bwMode="auto">
          <a:xfrm>
            <a:off x="6611251" y="1265518"/>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9" name="Freeform 28"/>
          <p:cNvSpPr>
            <a:spLocks noEditPoints="1"/>
          </p:cNvSpPr>
          <p:nvPr/>
        </p:nvSpPr>
        <p:spPr bwMode="auto">
          <a:xfrm>
            <a:off x="6611251" y="1265518"/>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0" name="Oval 29"/>
          <p:cNvSpPr>
            <a:spLocks noChangeArrowheads="1"/>
          </p:cNvSpPr>
          <p:nvPr/>
        </p:nvSpPr>
        <p:spPr bwMode="auto">
          <a:xfrm>
            <a:off x="6771944" y="1417878"/>
            <a:ext cx="70229" cy="70229"/>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1" name="Freeform 30"/>
          <p:cNvSpPr>
            <a:spLocks noEditPoints="1"/>
          </p:cNvSpPr>
          <p:nvPr/>
        </p:nvSpPr>
        <p:spPr bwMode="auto">
          <a:xfrm>
            <a:off x="7311156" y="1095302"/>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2" name="Rectangle 31"/>
          <p:cNvSpPr>
            <a:spLocks noChangeArrowheads="1"/>
          </p:cNvSpPr>
          <p:nvPr/>
        </p:nvSpPr>
        <p:spPr bwMode="auto">
          <a:xfrm>
            <a:off x="7214741" y="1094112"/>
            <a:ext cx="48803" cy="35590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3" name="Freeform 32"/>
          <p:cNvSpPr>
            <a:spLocks noEditPoints="1"/>
          </p:cNvSpPr>
          <p:nvPr/>
        </p:nvSpPr>
        <p:spPr bwMode="auto">
          <a:xfrm>
            <a:off x="5634003" y="2886727"/>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64" name="Group 127"/>
          <p:cNvGrpSpPr/>
          <p:nvPr/>
        </p:nvGrpSpPr>
        <p:grpSpPr>
          <a:xfrm>
            <a:off x="6818366" y="3195018"/>
            <a:ext cx="380902" cy="490410"/>
            <a:chOff x="8610600" y="4127500"/>
            <a:chExt cx="508001" cy="654050"/>
          </a:xfrm>
          <a:solidFill>
            <a:srgbClr val="C00000"/>
          </a:solidFill>
        </p:grpSpPr>
        <p:sp>
          <p:nvSpPr>
            <p:cNvPr id="65"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6"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7"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8"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69"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0"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1"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2"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73" name="Freeform 41"/>
          <p:cNvSpPr>
            <a:spLocks noEditPoints="1"/>
          </p:cNvSpPr>
          <p:nvPr/>
        </p:nvSpPr>
        <p:spPr bwMode="auto">
          <a:xfrm>
            <a:off x="7133800" y="2699847"/>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4" name="Freeform 42"/>
          <p:cNvSpPr>
            <a:spLocks/>
          </p:cNvSpPr>
          <p:nvPr/>
        </p:nvSpPr>
        <p:spPr bwMode="auto">
          <a:xfrm>
            <a:off x="7217122" y="2970048"/>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5" name="Freeform 43"/>
          <p:cNvSpPr>
            <a:spLocks/>
          </p:cNvSpPr>
          <p:nvPr/>
        </p:nvSpPr>
        <p:spPr bwMode="auto">
          <a:xfrm>
            <a:off x="7188554" y="3015280"/>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6" name="Freeform 44"/>
          <p:cNvSpPr>
            <a:spLocks/>
          </p:cNvSpPr>
          <p:nvPr/>
        </p:nvSpPr>
        <p:spPr bwMode="auto">
          <a:xfrm>
            <a:off x="6297008" y="762014"/>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77" name="Freeform 45"/>
          <p:cNvSpPr>
            <a:spLocks noEditPoints="1"/>
          </p:cNvSpPr>
          <p:nvPr/>
        </p:nvSpPr>
        <p:spPr bwMode="auto">
          <a:xfrm>
            <a:off x="6180357" y="2756982"/>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78" name="Freeform 46"/>
          <p:cNvSpPr>
            <a:spLocks noEditPoints="1"/>
          </p:cNvSpPr>
          <p:nvPr/>
        </p:nvSpPr>
        <p:spPr bwMode="auto">
          <a:xfrm>
            <a:off x="7026671" y="1967803"/>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79" name="Freeform 47"/>
          <p:cNvSpPr>
            <a:spLocks noEditPoints="1"/>
          </p:cNvSpPr>
          <p:nvPr/>
        </p:nvSpPr>
        <p:spPr bwMode="auto">
          <a:xfrm>
            <a:off x="7492084" y="2177299"/>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84" name="Freeform 48"/>
          <p:cNvSpPr>
            <a:spLocks noEditPoints="1"/>
          </p:cNvSpPr>
          <p:nvPr/>
        </p:nvSpPr>
        <p:spPr bwMode="auto">
          <a:xfrm>
            <a:off x="6566019" y="2243957"/>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5" name="Freeform 49"/>
          <p:cNvSpPr>
            <a:spLocks/>
          </p:cNvSpPr>
          <p:nvPr/>
        </p:nvSpPr>
        <p:spPr bwMode="auto">
          <a:xfrm>
            <a:off x="6645771" y="2382033"/>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nvGrpSpPr>
          <p:cNvPr id="86" name="Group 126"/>
          <p:cNvGrpSpPr/>
          <p:nvPr/>
        </p:nvGrpSpPr>
        <p:grpSpPr>
          <a:xfrm>
            <a:off x="6739805" y="2803404"/>
            <a:ext cx="340430" cy="323766"/>
            <a:chOff x="8505825" y="3605213"/>
            <a:chExt cx="454025" cy="431800"/>
          </a:xfrm>
        </p:grpSpPr>
        <p:sp>
          <p:nvSpPr>
            <p:cNvPr id="87"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88"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89" name="Freeform 52"/>
          <p:cNvSpPr>
            <a:spLocks/>
          </p:cNvSpPr>
          <p:nvPr/>
        </p:nvSpPr>
        <p:spPr bwMode="auto">
          <a:xfrm>
            <a:off x="5689947" y="876284"/>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0" name="Freeform 53"/>
          <p:cNvSpPr>
            <a:spLocks/>
          </p:cNvSpPr>
          <p:nvPr/>
        </p:nvSpPr>
        <p:spPr bwMode="auto">
          <a:xfrm>
            <a:off x="6076800" y="853669"/>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1" name="Freeform 54"/>
          <p:cNvSpPr>
            <a:spLocks/>
          </p:cNvSpPr>
          <p:nvPr/>
        </p:nvSpPr>
        <p:spPr bwMode="auto">
          <a:xfrm>
            <a:off x="5756605" y="985793"/>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2" name="Freeform 55"/>
          <p:cNvSpPr>
            <a:spLocks noEditPoints="1"/>
          </p:cNvSpPr>
          <p:nvPr/>
        </p:nvSpPr>
        <p:spPr bwMode="auto">
          <a:xfrm>
            <a:off x="5442362" y="1207192"/>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93" name="Freeform 56"/>
          <p:cNvSpPr>
            <a:spLocks noEditPoints="1"/>
          </p:cNvSpPr>
          <p:nvPr/>
        </p:nvSpPr>
        <p:spPr bwMode="auto">
          <a:xfrm>
            <a:off x="5240008" y="2024939"/>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4" name="Freeform 57"/>
          <p:cNvSpPr>
            <a:spLocks noEditPoints="1"/>
          </p:cNvSpPr>
          <p:nvPr/>
        </p:nvSpPr>
        <p:spPr bwMode="auto">
          <a:xfrm>
            <a:off x="6776705" y="852478"/>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5" name="Freeform 58"/>
          <p:cNvSpPr>
            <a:spLocks noEditPoints="1"/>
          </p:cNvSpPr>
          <p:nvPr/>
        </p:nvSpPr>
        <p:spPr bwMode="auto">
          <a:xfrm>
            <a:off x="5376514" y="2476273"/>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E62A2A"/>
          </a:solidFill>
          <a:ln>
            <a:noFill/>
          </a:ln>
          <a:extLst/>
        </p:spPr>
        <p:txBody>
          <a:bodyPr vert="horz" wrap="square" lIns="68562" tIns="34281" rIns="68562" bIns="34281" numCol="1" anchor="t" anchorCtr="0" compatLnSpc="1">
            <a:prstTxWarp prst="textNoShape">
              <a:avLst/>
            </a:prstTxWarp>
          </a:bodyPr>
          <a:lstStyle/>
          <a:p>
            <a:endParaRPr lang="id-ID" sz="1012"/>
          </a:p>
        </p:txBody>
      </p:sp>
      <p:sp>
        <p:nvSpPr>
          <p:cNvPr id="96" name="Rectangle 59"/>
          <p:cNvSpPr>
            <a:spLocks noChangeArrowheads="1"/>
          </p:cNvSpPr>
          <p:nvPr/>
        </p:nvSpPr>
        <p:spPr bwMode="auto">
          <a:xfrm>
            <a:off x="6873120" y="2105880"/>
            <a:ext cx="47017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7" name="Rectangle 60"/>
          <p:cNvSpPr>
            <a:spLocks noChangeArrowheads="1"/>
          </p:cNvSpPr>
          <p:nvPr/>
        </p:nvSpPr>
        <p:spPr bwMode="auto">
          <a:xfrm>
            <a:off x="6892165" y="2058267"/>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8" name="Rectangle 61"/>
          <p:cNvSpPr>
            <a:spLocks noChangeArrowheads="1"/>
          </p:cNvSpPr>
          <p:nvPr/>
        </p:nvSpPr>
        <p:spPr bwMode="auto">
          <a:xfrm>
            <a:off x="7062380"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99" name="Rectangle 62"/>
          <p:cNvSpPr>
            <a:spLocks noChangeArrowheads="1"/>
          </p:cNvSpPr>
          <p:nvPr/>
        </p:nvSpPr>
        <p:spPr bwMode="auto">
          <a:xfrm>
            <a:off x="7079045" y="1834488"/>
            <a:ext cx="5832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0" name="Rectangle 63"/>
          <p:cNvSpPr>
            <a:spLocks noChangeArrowheads="1"/>
          </p:cNvSpPr>
          <p:nvPr/>
        </p:nvSpPr>
        <p:spPr bwMode="auto">
          <a:xfrm>
            <a:off x="7062380"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1" name="Rectangle 64"/>
          <p:cNvSpPr>
            <a:spLocks noChangeArrowheads="1"/>
          </p:cNvSpPr>
          <p:nvPr/>
        </p:nvSpPr>
        <p:spPr bwMode="auto">
          <a:xfrm>
            <a:off x="7201647" y="2009464"/>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2" name="Rectangle 65"/>
          <p:cNvSpPr>
            <a:spLocks noChangeArrowheads="1"/>
          </p:cNvSpPr>
          <p:nvPr/>
        </p:nvSpPr>
        <p:spPr bwMode="auto">
          <a:xfrm>
            <a:off x="7217121" y="1834488"/>
            <a:ext cx="57135"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3" name="Rectangle 66"/>
          <p:cNvSpPr>
            <a:spLocks noChangeArrowheads="1"/>
          </p:cNvSpPr>
          <p:nvPr/>
        </p:nvSpPr>
        <p:spPr bwMode="auto">
          <a:xfrm>
            <a:off x="7201647" y="1824966"/>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4" name="Rectangle 67"/>
          <p:cNvSpPr>
            <a:spLocks noChangeArrowheads="1"/>
          </p:cNvSpPr>
          <p:nvPr/>
        </p:nvSpPr>
        <p:spPr bwMode="auto">
          <a:xfrm>
            <a:off x="6925494"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5" name="Rectangle 68"/>
          <p:cNvSpPr>
            <a:spLocks noChangeArrowheads="1"/>
          </p:cNvSpPr>
          <p:nvPr/>
        </p:nvSpPr>
        <p:spPr bwMode="auto">
          <a:xfrm>
            <a:off x="6940969" y="1834488"/>
            <a:ext cx="5951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6" name="Rectangle 69"/>
          <p:cNvSpPr>
            <a:spLocks noChangeArrowheads="1"/>
          </p:cNvSpPr>
          <p:nvPr/>
        </p:nvSpPr>
        <p:spPr bwMode="auto">
          <a:xfrm>
            <a:off x="6925494"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7" name="Rectangle 70"/>
          <p:cNvSpPr>
            <a:spLocks noChangeArrowheads="1"/>
          </p:cNvSpPr>
          <p:nvPr/>
        </p:nvSpPr>
        <p:spPr bwMode="auto">
          <a:xfrm>
            <a:off x="6892165" y="1772592"/>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8" name="Freeform 71"/>
          <p:cNvSpPr>
            <a:spLocks/>
          </p:cNvSpPr>
          <p:nvPr/>
        </p:nvSpPr>
        <p:spPr bwMode="auto">
          <a:xfrm>
            <a:off x="6892165" y="1634515"/>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09" name="Freeform 72"/>
          <p:cNvSpPr>
            <a:spLocks noEditPoints="1"/>
          </p:cNvSpPr>
          <p:nvPr/>
        </p:nvSpPr>
        <p:spPr bwMode="auto">
          <a:xfrm>
            <a:off x="5704231" y="1759498"/>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0" name="Freeform 73"/>
          <p:cNvSpPr>
            <a:spLocks noEditPoints="1"/>
          </p:cNvSpPr>
          <p:nvPr/>
        </p:nvSpPr>
        <p:spPr bwMode="auto">
          <a:xfrm>
            <a:off x="7027861" y="2189202"/>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1" name="Freeform 74"/>
          <p:cNvSpPr>
            <a:spLocks noEditPoints="1"/>
          </p:cNvSpPr>
          <p:nvPr/>
        </p:nvSpPr>
        <p:spPr bwMode="auto">
          <a:xfrm>
            <a:off x="5801836" y="1348840"/>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112" name="Freeform 75"/>
          <p:cNvSpPr>
            <a:spLocks noEditPoints="1"/>
          </p:cNvSpPr>
          <p:nvPr/>
        </p:nvSpPr>
        <p:spPr bwMode="auto">
          <a:xfrm>
            <a:off x="6344621" y="1711885"/>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113" name="Freeform 76"/>
          <p:cNvSpPr>
            <a:spLocks noEditPoints="1"/>
          </p:cNvSpPr>
          <p:nvPr/>
        </p:nvSpPr>
        <p:spPr bwMode="auto">
          <a:xfrm>
            <a:off x="5918487" y="2264192"/>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114" name="Freeform 77"/>
          <p:cNvSpPr>
            <a:spLocks/>
          </p:cNvSpPr>
          <p:nvPr/>
        </p:nvSpPr>
        <p:spPr bwMode="auto">
          <a:xfrm>
            <a:off x="6129174" y="1728550"/>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5" name="Freeform 78"/>
          <p:cNvSpPr>
            <a:spLocks/>
          </p:cNvSpPr>
          <p:nvPr/>
        </p:nvSpPr>
        <p:spPr bwMode="auto">
          <a:xfrm>
            <a:off x="6200592" y="1697602"/>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6" name="Freeform 79"/>
          <p:cNvSpPr>
            <a:spLocks noEditPoints="1"/>
          </p:cNvSpPr>
          <p:nvPr/>
        </p:nvSpPr>
        <p:spPr bwMode="auto">
          <a:xfrm>
            <a:off x="5950626" y="2699847"/>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7" name="Freeform 80"/>
          <p:cNvSpPr>
            <a:spLocks noEditPoints="1"/>
          </p:cNvSpPr>
          <p:nvPr/>
        </p:nvSpPr>
        <p:spPr bwMode="auto">
          <a:xfrm>
            <a:off x="7249260" y="1497629"/>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8" name="Freeform 81"/>
          <p:cNvSpPr>
            <a:spLocks noEditPoints="1"/>
          </p:cNvSpPr>
          <p:nvPr/>
        </p:nvSpPr>
        <p:spPr bwMode="auto">
          <a:xfrm>
            <a:off x="6189879" y="1185766"/>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19" name="Freeform 82"/>
          <p:cNvSpPr>
            <a:spLocks noEditPoints="1"/>
          </p:cNvSpPr>
          <p:nvPr/>
        </p:nvSpPr>
        <p:spPr bwMode="auto">
          <a:xfrm>
            <a:off x="6075609" y="1120299"/>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0" name="Freeform 83"/>
          <p:cNvSpPr>
            <a:spLocks/>
          </p:cNvSpPr>
          <p:nvPr/>
        </p:nvSpPr>
        <p:spPr bwMode="auto">
          <a:xfrm>
            <a:off x="6023235" y="1217905"/>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1" name="Freeform 84"/>
          <p:cNvSpPr>
            <a:spLocks/>
          </p:cNvSpPr>
          <p:nvPr/>
        </p:nvSpPr>
        <p:spPr bwMode="auto">
          <a:xfrm>
            <a:off x="5972052" y="1225047"/>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2" name="Freeform 85"/>
          <p:cNvSpPr>
            <a:spLocks noEditPoints="1"/>
          </p:cNvSpPr>
          <p:nvPr/>
        </p:nvSpPr>
        <p:spPr bwMode="auto">
          <a:xfrm>
            <a:off x="5908965" y="2093976"/>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3" name="Freeform 86"/>
          <p:cNvSpPr>
            <a:spLocks/>
          </p:cNvSpPr>
          <p:nvPr/>
        </p:nvSpPr>
        <p:spPr bwMode="auto">
          <a:xfrm>
            <a:off x="7294492" y="2401078"/>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4" name="Freeform 87"/>
          <p:cNvSpPr>
            <a:spLocks/>
          </p:cNvSpPr>
          <p:nvPr/>
        </p:nvSpPr>
        <p:spPr bwMode="auto">
          <a:xfrm>
            <a:off x="7399240" y="2392746"/>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5" name="Freeform 88"/>
          <p:cNvSpPr>
            <a:spLocks/>
          </p:cNvSpPr>
          <p:nvPr/>
        </p:nvSpPr>
        <p:spPr bwMode="auto">
          <a:xfrm>
            <a:off x="7330201" y="2441549"/>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6" name="Freeform 89"/>
          <p:cNvSpPr>
            <a:spLocks noEditPoints="1"/>
          </p:cNvSpPr>
          <p:nvPr/>
        </p:nvSpPr>
        <p:spPr bwMode="auto">
          <a:xfrm>
            <a:off x="7044525" y="1472633"/>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7" name="Freeform 90"/>
          <p:cNvSpPr>
            <a:spLocks/>
          </p:cNvSpPr>
          <p:nvPr/>
        </p:nvSpPr>
        <p:spPr bwMode="auto">
          <a:xfrm>
            <a:off x="5655428" y="2267763"/>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8" name="Freeform 91"/>
          <p:cNvSpPr>
            <a:spLocks/>
          </p:cNvSpPr>
          <p:nvPr/>
        </p:nvSpPr>
        <p:spPr bwMode="auto">
          <a:xfrm>
            <a:off x="5645906" y="2260621"/>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29" name="Freeform 92"/>
          <p:cNvSpPr>
            <a:spLocks/>
          </p:cNvSpPr>
          <p:nvPr/>
        </p:nvSpPr>
        <p:spPr bwMode="auto">
          <a:xfrm>
            <a:off x="5676854" y="2303472"/>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0" name="Freeform 93"/>
          <p:cNvSpPr>
            <a:spLocks noEditPoints="1"/>
          </p:cNvSpPr>
          <p:nvPr/>
        </p:nvSpPr>
        <p:spPr bwMode="auto">
          <a:xfrm>
            <a:off x="6675528" y="3505691"/>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1" name="Freeform 94"/>
          <p:cNvSpPr>
            <a:spLocks/>
          </p:cNvSpPr>
          <p:nvPr/>
        </p:nvSpPr>
        <p:spPr bwMode="auto">
          <a:xfrm>
            <a:off x="6476745" y="2321327"/>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2" name="Freeform 95"/>
          <p:cNvSpPr>
            <a:spLocks/>
          </p:cNvSpPr>
          <p:nvPr/>
        </p:nvSpPr>
        <p:spPr bwMode="auto">
          <a:xfrm>
            <a:off x="6466032" y="2184441"/>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3" name="Freeform 96"/>
          <p:cNvSpPr>
            <a:spLocks/>
          </p:cNvSpPr>
          <p:nvPr/>
        </p:nvSpPr>
        <p:spPr bwMode="auto">
          <a:xfrm>
            <a:off x="6496981" y="2208247"/>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4" name="Freeform 97"/>
          <p:cNvSpPr>
            <a:spLocks/>
          </p:cNvSpPr>
          <p:nvPr/>
        </p:nvSpPr>
        <p:spPr bwMode="auto">
          <a:xfrm>
            <a:off x="6488649" y="2355846"/>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5" name="Freeform 98"/>
          <p:cNvSpPr>
            <a:spLocks noEditPoints="1"/>
          </p:cNvSpPr>
          <p:nvPr/>
        </p:nvSpPr>
        <p:spPr bwMode="auto">
          <a:xfrm>
            <a:off x="6450559" y="1150057"/>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136" name="燕尾形 135"/>
          <p:cNvSpPr/>
          <p:nvPr/>
        </p:nvSpPr>
        <p:spPr>
          <a:xfrm rot="5400000">
            <a:off x="1899399" y="1517901"/>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37" name="直接连接符 136"/>
          <p:cNvCxnSpPr/>
          <p:nvPr/>
        </p:nvCxnSpPr>
        <p:spPr>
          <a:xfrm>
            <a:off x="2034379" y="1949836"/>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8" name="矩形 137"/>
          <p:cNvSpPr/>
          <p:nvPr/>
        </p:nvSpPr>
        <p:spPr>
          <a:xfrm>
            <a:off x="2287062" y="1127949"/>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39" name="矩形 47"/>
          <p:cNvSpPr>
            <a:spLocks noChangeArrowheads="1"/>
          </p:cNvSpPr>
          <p:nvPr/>
        </p:nvSpPr>
        <p:spPr bwMode="auto">
          <a:xfrm>
            <a:off x="2277343" y="1438921"/>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40" name="燕尾形 139"/>
          <p:cNvSpPr/>
          <p:nvPr/>
        </p:nvSpPr>
        <p:spPr>
          <a:xfrm rot="5400000">
            <a:off x="1899399" y="2543748"/>
            <a:ext cx="269960" cy="431936"/>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41" name="直接连接符 140"/>
          <p:cNvCxnSpPr/>
          <p:nvPr/>
        </p:nvCxnSpPr>
        <p:spPr>
          <a:xfrm>
            <a:off x="2034379" y="2975683"/>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2" name="矩形 141"/>
          <p:cNvSpPr/>
          <p:nvPr/>
        </p:nvSpPr>
        <p:spPr>
          <a:xfrm>
            <a:off x="2287062" y="2153796"/>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43" name="矩形 47"/>
          <p:cNvSpPr>
            <a:spLocks noChangeArrowheads="1"/>
          </p:cNvSpPr>
          <p:nvPr/>
        </p:nvSpPr>
        <p:spPr bwMode="auto">
          <a:xfrm>
            <a:off x="2277343" y="2464768"/>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
        <p:nvSpPr>
          <p:cNvPr id="144" name="燕尾形 143"/>
          <p:cNvSpPr/>
          <p:nvPr/>
        </p:nvSpPr>
        <p:spPr>
          <a:xfrm rot="5400000">
            <a:off x="1899399" y="3623586"/>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solidFill>
            </a:endParaRPr>
          </a:p>
        </p:txBody>
      </p:sp>
      <p:cxnSp>
        <p:nvCxnSpPr>
          <p:cNvPr id="145" name="直接连接符 144"/>
          <p:cNvCxnSpPr/>
          <p:nvPr/>
        </p:nvCxnSpPr>
        <p:spPr>
          <a:xfrm>
            <a:off x="2034379" y="4055522"/>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6" name="矩形 145"/>
          <p:cNvSpPr/>
          <p:nvPr/>
        </p:nvSpPr>
        <p:spPr>
          <a:xfrm>
            <a:off x="2287062" y="3233635"/>
            <a:ext cx="984835" cy="323141"/>
          </a:xfrm>
          <a:prstGeom prst="rect">
            <a:avLst/>
          </a:prstGeom>
        </p:spPr>
        <p:txBody>
          <a:bodyPr wrap="none" lIns="68555" tIns="34278" rIns="68555" bIns="34278">
            <a:spAutoFit/>
          </a:bodyPr>
          <a:lstStyle/>
          <a:p>
            <a:r>
              <a:rPr lang="zh-CN" altLang="en-US" sz="1650" b="1" dirty="0">
                <a:solidFill>
                  <a:schemeClr val="tx1">
                    <a:lumMod val="75000"/>
                    <a:lumOff val="25000"/>
                  </a:schemeClr>
                </a:solidFill>
                <a:latin typeface="微软雅黑" pitchFamily="34" charset="-122"/>
                <a:ea typeface="微软雅黑" pitchFamily="34" charset="-122"/>
              </a:rPr>
              <a:t>添加标题</a:t>
            </a:r>
            <a:endParaRPr lang="en-US" altLang="zh-CN" sz="1650" b="1" dirty="0">
              <a:solidFill>
                <a:schemeClr val="tx1">
                  <a:lumMod val="75000"/>
                  <a:lumOff val="25000"/>
                </a:schemeClr>
              </a:solidFill>
              <a:latin typeface="微软雅黑" pitchFamily="34" charset="-122"/>
              <a:ea typeface="微软雅黑" pitchFamily="34" charset="-122"/>
            </a:endParaRPr>
          </a:p>
        </p:txBody>
      </p:sp>
      <p:sp>
        <p:nvSpPr>
          <p:cNvPr id="147" name="矩形 47"/>
          <p:cNvSpPr>
            <a:spLocks noChangeArrowheads="1"/>
          </p:cNvSpPr>
          <p:nvPr/>
        </p:nvSpPr>
        <p:spPr bwMode="auto">
          <a:xfrm>
            <a:off x="2277343" y="3544607"/>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333333"/>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2320109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1+#ppt_w/2"/>
                                          </p:val>
                                        </p:tav>
                                        <p:tav tm="100000">
                                          <p:val>
                                            <p:strVal val="#ppt_x"/>
                                          </p:val>
                                        </p:tav>
                                      </p:tavLst>
                                    </p:anim>
                                    <p:anim calcmode="lin" valueType="num">
                                      <p:cBhvr additive="base">
                                        <p:cTn id="23" dur="500" fill="hold"/>
                                        <p:tgtEl>
                                          <p:spTgt spid="33"/>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ppt_x"/>
                                          </p:val>
                                        </p:tav>
                                        <p:tav tm="100000">
                                          <p:val>
                                            <p:strVal val="#ppt_x"/>
                                          </p:val>
                                        </p:tav>
                                      </p:tavLst>
                                    </p:anim>
                                    <p:anim calcmode="lin" valueType="num">
                                      <p:cBhvr additive="base">
                                        <p:cTn id="27" dur="500" fill="hold"/>
                                        <p:tgtEl>
                                          <p:spTgt spid="34"/>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fill="hold"/>
                                        <p:tgtEl>
                                          <p:spTgt spid="35"/>
                                        </p:tgtEl>
                                        <p:attrNameLst>
                                          <p:attrName>ppt_x</p:attrName>
                                        </p:attrNameLst>
                                      </p:cBhvr>
                                      <p:tavLst>
                                        <p:tav tm="0">
                                          <p:val>
                                            <p:strVal val="#ppt_x"/>
                                          </p:val>
                                        </p:tav>
                                        <p:tav tm="100000">
                                          <p:val>
                                            <p:strVal val="#ppt_x"/>
                                          </p:val>
                                        </p:tav>
                                      </p:tavLst>
                                    </p:anim>
                                    <p:anim calcmode="lin" valueType="num">
                                      <p:cBhvr additive="base">
                                        <p:cTn id="31" dur="5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ppt_x"/>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1+#ppt_w/2"/>
                                          </p:val>
                                        </p:tav>
                                        <p:tav tm="100000">
                                          <p:val>
                                            <p:strVal val="#ppt_x"/>
                                          </p:val>
                                        </p:tav>
                                      </p:tavLst>
                                    </p:anim>
                                    <p:anim calcmode="lin" valueType="num">
                                      <p:cBhvr additive="base">
                                        <p:cTn id="39" dur="500" fill="hold"/>
                                        <p:tgtEl>
                                          <p:spTgt spid="37"/>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ppt_x"/>
                                          </p:val>
                                        </p:tav>
                                        <p:tav tm="100000">
                                          <p:val>
                                            <p:strVal val="#ppt_x"/>
                                          </p:val>
                                        </p:tav>
                                      </p:tavLst>
                                    </p:anim>
                                    <p:anim calcmode="lin" valueType="num">
                                      <p:cBhvr additive="base">
                                        <p:cTn id="43" dur="500" fill="hold"/>
                                        <p:tgtEl>
                                          <p:spTgt spid="3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ppt_x"/>
                                          </p:val>
                                        </p:tav>
                                        <p:tav tm="100000">
                                          <p:val>
                                            <p:strVal val="#ppt_x"/>
                                          </p:val>
                                        </p:tav>
                                      </p:tavLst>
                                    </p:anim>
                                    <p:anim calcmode="lin" valueType="num">
                                      <p:cBhvr additive="base">
                                        <p:cTn id="47" dur="500" fill="hold"/>
                                        <p:tgtEl>
                                          <p:spTgt spid="3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additive="base">
                                        <p:cTn id="50" dur="500" fill="hold"/>
                                        <p:tgtEl>
                                          <p:spTgt spid="40"/>
                                        </p:tgtEl>
                                        <p:attrNameLst>
                                          <p:attrName>ppt_x</p:attrName>
                                        </p:attrNameLst>
                                      </p:cBhvr>
                                      <p:tavLst>
                                        <p:tav tm="0">
                                          <p:val>
                                            <p:strVal val="#ppt_x"/>
                                          </p:val>
                                        </p:tav>
                                        <p:tav tm="100000">
                                          <p:val>
                                            <p:strVal val="#ppt_x"/>
                                          </p:val>
                                        </p:tav>
                                      </p:tavLst>
                                    </p:anim>
                                    <p:anim calcmode="lin" valueType="num">
                                      <p:cBhvr additive="base">
                                        <p:cTn id="51" dur="500" fill="hold"/>
                                        <p:tgtEl>
                                          <p:spTgt spid="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additive="base">
                                        <p:cTn id="54" dur="500" fill="hold"/>
                                        <p:tgtEl>
                                          <p:spTgt spid="41"/>
                                        </p:tgtEl>
                                        <p:attrNameLst>
                                          <p:attrName>ppt_x</p:attrName>
                                        </p:attrNameLst>
                                      </p:cBhvr>
                                      <p:tavLst>
                                        <p:tav tm="0">
                                          <p:val>
                                            <p:strVal val="#ppt_x"/>
                                          </p:val>
                                        </p:tav>
                                        <p:tav tm="100000">
                                          <p:val>
                                            <p:strVal val="#ppt_x"/>
                                          </p:val>
                                        </p:tav>
                                      </p:tavLst>
                                    </p:anim>
                                    <p:anim calcmode="lin" valueType="num">
                                      <p:cBhvr additive="base">
                                        <p:cTn id="55" dur="500" fill="hold"/>
                                        <p:tgtEl>
                                          <p:spTgt spid="41"/>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fill="hold"/>
                                        <p:tgtEl>
                                          <p:spTgt spid="44"/>
                                        </p:tgtEl>
                                        <p:attrNameLst>
                                          <p:attrName>ppt_x</p:attrName>
                                        </p:attrNameLst>
                                      </p:cBhvr>
                                      <p:tavLst>
                                        <p:tav tm="0">
                                          <p:val>
                                            <p:strVal val="1+#ppt_w/2"/>
                                          </p:val>
                                        </p:tav>
                                        <p:tav tm="100000">
                                          <p:val>
                                            <p:strVal val="#ppt_x"/>
                                          </p:val>
                                        </p:tav>
                                      </p:tavLst>
                                    </p:anim>
                                    <p:anim calcmode="lin" valueType="num">
                                      <p:cBhvr additive="base">
                                        <p:cTn id="59" dur="500" fill="hold"/>
                                        <p:tgtEl>
                                          <p:spTgt spid="44"/>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 calcmode="lin" valueType="num">
                                      <p:cBhvr additive="base">
                                        <p:cTn id="62" dur="500" fill="hold"/>
                                        <p:tgtEl>
                                          <p:spTgt spid="51"/>
                                        </p:tgtEl>
                                        <p:attrNameLst>
                                          <p:attrName>ppt_x</p:attrName>
                                        </p:attrNameLst>
                                      </p:cBhvr>
                                      <p:tavLst>
                                        <p:tav tm="0">
                                          <p:val>
                                            <p:strVal val="1+#ppt_w/2"/>
                                          </p:val>
                                        </p:tav>
                                        <p:tav tm="100000">
                                          <p:val>
                                            <p:strVal val="#ppt_x"/>
                                          </p:val>
                                        </p:tav>
                                      </p:tavLst>
                                    </p:anim>
                                    <p:anim calcmode="lin" valueType="num">
                                      <p:cBhvr additive="base">
                                        <p:cTn id="63" dur="500" fill="hold"/>
                                        <p:tgtEl>
                                          <p:spTgt spid="51"/>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52"/>
                                        </p:tgtEl>
                                        <p:attrNameLst>
                                          <p:attrName>style.visibility</p:attrName>
                                        </p:attrNameLst>
                                      </p:cBhvr>
                                      <p:to>
                                        <p:strVal val="visible"/>
                                      </p:to>
                                    </p:set>
                                    <p:anim calcmode="lin" valueType="num">
                                      <p:cBhvr additive="base">
                                        <p:cTn id="66" dur="500" fill="hold"/>
                                        <p:tgtEl>
                                          <p:spTgt spid="52"/>
                                        </p:tgtEl>
                                        <p:attrNameLst>
                                          <p:attrName>ppt_x</p:attrName>
                                        </p:attrNameLst>
                                      </p:cBhvr>
                                      <p:tavLst>
                                        <p:tav tm="0">
                                          <p:val>
                                            <p:strVal val="#ppt_x"/>
                                          </p:val>
                                        </p:tav>
                                        <p:tav tm="100000">
                                          <p:val>
                                            <p:strVal val="#ppt_x"/>
                                          </p:val>
                                        </p:tav>
                                      </p:tavLst>
                                    </p:anim>
                                    <p:anim calcmode="lin" valueType="num">
                                      <p:cBhvr additive="base">
                                        <p:cTn id="67" dur="500" fill="hold"/>
                                        <p:tgtEl>
                                          <p:spTgt spid="52"/>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fill="hold"/>
                                        <p:tgtEl>
                                          <p:spTgt spid="53"/>
                                        </p:tgtEl>
                                        <p:attrNameLst>
                                          <p:attrName>ppt_x</p:attrName>
                                        </p:attrNameLst>
                                      </p:cBhvr>
                                      <p:tavLst>
                                        <p:tav tm="0">
                                          <p:val>
                                            <p:strVal val="#ppt_x"/>
                                          </p:val>
                                        </p:tav>
                                        <p:tav tm="100000">
                                          <p:val>
                                            <p:strVal val="#ppt_x"/>
                                          </p:val>
                                        </p:tav>
                                      </p:tavLst>
                                    </p:anim>
                                    <p:anim calcmode="lin" valueType="num">
                                      <p:cBhvr additive="base">
                                        <p:cTn id="71" dur="500" fill="hold"/>
                                        <p:tgtEl>
                                          <p:spTgt spid="53"/>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fill="hold"/>
                                        <p:tgtEl>
                                          <p:spTgt spid="54"/>
                                        </p:tgtEl>
                                        <p:attrNameLst>
                                          <p:attrName>ppt_x</p:attrName>
                                        </p:attrNameLst>
                                      </p:cBhvr>
                                      <p:tavLst>
                                        <p:tav tm="0">
                                          <p:val>
                                            <p:strVal val="#ppt_x"/>
                                          </p:val>
                                        </p:tav>
                                        <p:tav tm="100000">
                                          <p:val>
                                            <p:strVal val="#ppt_x"/>
                                          </p:val>
                                        </p:tav>
                                      </p:tavLst>
                                    </p:anim>
                                    <p:anim calcmode="lin" valueType="num">
                                      <p:cBhvr additive="base">
                                        <p:cTn id="75" dur="500" fill="hold"/>
                                        <p:tgtEl>
                                          <p:spTgt spid="54"/>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 calcmode="lin" valueType="num">
                                      <p:cBhvr additive="base">
                                        <p:cTn id="78" dur="500" fill="hold"/>
                                        <p:tgtEl>
                                          <p:spTgt spid="55"/>
                                        </p:tgtEl>
                                        <p:attrNameLst>
                                          <p:attrName>ppt_x</p:attrName>
                                        </p:attrNameLst>
                                      </p:cBhvr>
                                      <p:tavLst>
                                        <p:tav tm="0">
                                          <p:val>
                                            <p:strVal val="#ppt_x"/>
                                          </p:val>
                                        </p:tav>
                                        <p:tav tm="100000">
                                          <p:val>
                                            <p:strVal val="#ppt_x"/>
                                          </p:val>
                                        </p:tav>
                                      </p:tavLst>
                                    </p:anim>
                                    <p:anim calcmode="lin" valueType="num">
                                      <p:cBhvr additive="base">
                                        <p:cTn id="79" dur="500" fill="hold"/>
                                        <p:tgtEl>
                                          <p:spTgt spid="55"/>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56"/>
                                        </p:tgtEl>
                                        <p:attrNameLst>
                                          <p:attrName>style.visibility</p:attrName>
                                        </p:attrNameLst>
                                      </p:cBhvr>
                                      <p:to>
                                        <p:strVal val="visible"/>
                                      </p:to>
                                    </p:set>
                                    <p:anim calcmode="lin" valueType="num">
                                      <p:cBhvr additive="base">
                                        <p:cTn id="82" dur="500" fill="hold"/>
                                        <p:tgtEl>
                                          <p:spTgt spid="56"/>
                                        </p:tgtEl>
                                        <p:attrNameLst>
                                          <p:attrName>ppt_x</p:attrName>
                                        </p:attrNameLst>
                                      </p:cBhvr>
                                      <p:tavLst>
                                        <p:tav tm="0">
                                          <p:val>
                                            <p:strVal val="#ppt_x"/>
                                          </p:val>
                                        </p:tav>
                                        <p:tav tm="100000">
                                          <p:val>
                                            <p:strVal val="#ppt_x"/>
                                          </p:val>
                                        </p:tav>
                                      </p:tavLst>
                                    </p:anim>
                                    <p:anim calcmode="lin" valueType="num">
                                      <p:cBhvr additive="base">
                                        <p:cTn id="83" dur="500" fill="hold"/>
                                        <p:tgtEl>
                                          <p:spTgt spid="56"/>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57"/>
                                        </p:tgtEl>
                                        <p:attrNameLst>
                                          <p:attrName>style.visibility</p:attrName>
                                        </p:attrNameLst>
                                      </p:cBhvr>
                                      <p:to>
                                        <p:strVal val="visible"/>
                                      </p:to>
                                    </p:set>
                                    <p:anim calcmode="lin" valueType="num">
                                      <p:cBhvr additive="base">
                                        <p:cTn id="86" dur="500" fill="hold"/>
                                        <p:tgtEl>
                                          <p:spTgt spid="57"/>
                                        </p:tgtEl>
                                        <p:attrNameLst>
                                          <p:attrName>ppt_x</p:attrName>
                                        </p:attrNameLst>
                                      </p:cBhvr>
                                      <p:tavLst>
                                        <p:tav tm="0">
                                          <p:val>
                                            <p:strVal val="#ppt_x"/>
                                          </p:val>
                                        </p:tav>
                                        <p:tav tm="100000">
                                          <p:val>
                                            <p:strVal val="#ppt_x"/>
                                          </p:val>
                                        </p:tav>
                                      </p:tavLst>
                                    </p:anim>
                                    <p:anim calcmode="lin" valueType="num">
                                      <p:cBhvr additive="base">
                                        <p:cTn id="87" dur="500" fill="hold"/>
                                        <p:tgtEl>
                                          <p:spTgt spid="57"/>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58"/>
                                        </p:tgtEl>
                                        <p:attrNameLst>
                                          <p:attrName>style.visibility</p:attrName>
                                        </p:attrNameLst>
                                      </p:cBhvr>
                                      <p:to>
                                        <p:strVal val="visible"/>
                                      </p:to>
                                    </p:set>
                                    <p:anim calcmode="lin" valueType="num">
                                      <p:cBhvr additive="base">
                                        <p:cTn id="90" dur="500" fill="hold"/>
                                        <p:tgtEl>
                                          <p:spTgt spid="58"/>
                                        </p:tgtEl>
                                        <p:attrNameLst>
                                          <p:attrName>ppt_x</p:attrName>
                                        </p:attrNameLst>
                                      </p:cBhvr>
                                      <p:tavLst>
                                        <p:tav tm="0">
                                          <p:val>
                                            <p:strVal val="#ppt_x"/>
                                          </p:val>
                                        </p:tav>
                                        <p:tav tm="100000">
                                          <p:val>
                                            <p:strVal val="#ppt_x"/>
                                          </p:val>
                                        </p:tav>
                                      </p:tavLst>
                                    </p:anim>
                                    <p:anim calcmode="lin" valueType="num">
                                      <p:cBhvr additive="base">
                                        <p:cTn id="91" dur="500" fill="hold"/>
                                        <p:tgtEl>
                                          <p:spTgt spid="58"/>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 calcmode="lin" valueType="num">
                                      <p:cBhvr additive="base">
                                        <p:cTn id="94" dur="500" fill="hold"/>
                                        <p:tgtEl>
                                          <p:spTgt spid="59"/>
                                        </p:tgtEl>
                                        <p:attrNameLst>
                                          <p:attrName>ppt_x</p:attrName>
                                        </p:attrNameLst>
                                      </p:cBhvr>
                                      <p:tavLst>
                                        <p:tav tm="0">
                                          <p:val>
                                            <p:strVal val="#ppt_x"/>
                                          </p:val>
                                        </p:tav>
                                        <p:tav tm="100000">
                                          <p:val>
                                            <p:strVal val="#ppt_x"/>
                                          </p:val>
                                        </p:tav>
                                      </p:tavLst>
                                    </p:anim>
                                    <p:anim calcmode="lin" valueType="num">
                                      <p:cBhvr additive="base">
                                        <p:cTn id="95" dur="500" fill="hold"/>
                                        <p:tgtEl>
                                          <p:spTgt spid="59"/>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60"/>
                                        </p:tgtEl>
                                        <p:attrNameLst>
                                          <p:attrName>style.visibility</p:attrName>
                                        </p:attrNameLst>
                                      </p:cBhvr>
                                      <p:to>
                                        <p:strVal val="visible"/>
                                      </p:to>
                                    </p:set>
                                    <p:anim calcmode="lin" valueType="num">
                                      <p:cBhvr additive="base">
                                        <p:cTn id="98" dur="500" fill="hold"/>
                                        <p:tgtEl>
                                          <p:spTgt spid="60"/>
                                        </p:tgtEl>
                                        <p:attrNameLst>
                                          <p:attrName>ppt_x</p:attrName>
                                        </p:attrNameLst>
                                      </p:cBhvr>
                                      <p:tavLst>
                                        <p:tav tm="0">
                                          <p:val>
                                            <p:strVal val="#ppt_x"/>
                                          </p:val>
                                        </p:tav>
                                        <p:tav tm="100000">
                                          <p:val>
                                            <p:strVal val="#ppt_x"/>
                                          </p:val>
                                        </p:tav>
                                      </p:tavLst>
                                    </p:anim>
                                    <p:anim calcmode="lin" valueType="num">
                                      <p:cBhvr additive="base">
                                        <p:cTn id="99" dur="500" fill="hold"/>
                                        <p:tgtEl>
                                          <p:spTgt spid="60"/>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61"/>
                                        </p:tgtEl>
                                        <p:attrNameLst>
                                          <p:attrName>style.visibility</p:attrName>
                                        </p:attrNameLst>
                                      </p:cBhvr>
                                      <p:to>
                                        <p:strVal val="visible"/>
                                      </p:to>
                                    </p:set>
                                    <p:anim calcmode="lin" valueType="num">
                                      <p:cBhvr additive="base">
                                        <p:cTn id="102" dur="500" fill="hold"/>
                                        <p:tgtEl>
                                          <p:spTgt spid="61"/>
                                        </p:tgtEl>
                                        <p:attrNameLst>
                                          <p:attrName>ppt_x</p:attrName>
                                        </p:attrNameLst>
                                      </p:cBhvr>
                                      <p:tavLst>
                                        <p:tav tm="0">
                                          <p:val>
                                            <p:strVal val="0-#ppt_w/2"/>
                                          </p:val>
                                        </p:tav>
                                        <p:tav tm="100000">
                                          <p:val>
                                            <p:strVal val="#ppt_x"/>
                                          </p:val>
                                        </p:tav>
                                      </p:tavLst>
                                    </p:anim>
                                    <p:anim calcmode="lin" valueType="num">
                                      <p:cBhvr additive="base">
                                        <p:cTn id="103" dur="500" fill="hold"/>
                                        <p:tgtEl>
                                          <p:spTgt spid="61"/>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62"/>
                                        </p:tgtEl>
                                        <p:attrNameLst>
                                          <p:attrName>style.visibility</p:attrName>
                                        </p:attrNameLst>
                                      </p:cBhvr>
                                      <p:to>
                                        <p:strVal val="visible"/>
                                      </p:to>
                                    </p:set>
                                    <p:anim calcmode="lin" valueType="num">
                                      <p:cBhvr additive="base">
                                        <p:cTn id="106" dur="500" fill="hold"/>
                                        <p:tgtEl>
                                          <p:spTgt spid="62"/>
                                        </p:tgtEl>
                                        <p:attrNameLst>
                                          <p:attrName>ppt_x</p:attrName>
                                        </p:attrNameLst>
                                      </p:cBhvr>
                                      <p:tavLst>
                                        <p:tav tm="0">
                                          <p:val>
                                            <p:strVal val="#ppt_x"/>
                                          </p:val>
                                        </p:tav>
                                        <p:tav tm="100000">
                                          <p:val>
                                            <p:strVal val="#ppt_x"/>
                                          </p:val>
                                        </p:tav>
                                      </p:tavLst>
                                    </p:anim>
                                    <p:anim calcmode="lin" valueType="num">
                                      <p:cBhvr additive="base">
                                        <p:cTn id="107" dur="500" fill="hold"/>
                                        <p:tgtEl>
                                          <p:spTgt spid="62"/>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63"/>
                                        </p:tgtEl>
                                        <p:attrNameLst>
                                          <p:attrName>style.visibility</p:attrName>
                                        </p:attrNameLst>
                                      </p:cBhvr>
                                      <p:to>
                                        <p:strVal val="visible"/>
                                      </p:to>
                                    </p:set>
                                    <p:anim calcmode="lin" valueType="num">
                                      <p:cBhvr additive="base">
                                        <p:cTn id="110" dur="500" fill="hold"/>
                                        <p:tgtEl>
                                          <p:spTgt spid="63"/>
                                        </p:tgtEl>
                                        <p:attrNameLst>
                                          <p:attrName>ppt_x</p:attrName>
                                        </p:attrNameLst>
                                      </p:cBhvr>
                                      <p:tavLst>
                                        <p:tav tm="0">
                                          <p:val>
                                            <p:strVal val="0-#ppt_w/2"/>
                                          </p:val>
                                        </p:tav>
                                        <p:tav tm="100000">
                                          <p:val>
                                            <p:strVal val="#ppt_x"/>
                                          </p:val>
                                        </p:tav>
                                      </p:tavLst>
                                    </p:anim>
                                    <p:anim calcmode="lin" valueType="num">
                                      <p:cBhvr additive="base">
                                        <p:cTn id="111" dur="500" fill="hold"/>
                                        <p:tgtEl>
                                          <p:spTgt spid="63"/>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0-#ppt_w/2"/>
                                          </p:val>
                                        </p:tav>
                                        <p:tav tm="100000">
                                          <p:val>
                                            <p:strVal val="#ppt_x"/>
                                          </p:val>
                                        </p:tav>
                                      </p:tavLst>
                                    </p:anim>
                                    <p:anim calcmode="lin" valueType="num">
                                      <p:cBhvr additive="base">
                                        <p:cTn id="115" dur="500" fill="hold"/>
                                        <p:tgtEl>
                                          <p:spTgt spid="64"/>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73"/>
                                        </p:tgtEl>
                                        <p:attrNameLst>
                                          <p:attrName>style.visibility</p:attrName>
                                        </p:attrNameLst>
                                      </p:cBhvr>
                                      <p:to>
                                        <p:strVal val="visible"/>
                                      </p:to>
                                    </p:set>
                                    <p:anim calcmode="lin" valueType="num">
                                      <p:cBhvr additive="base">
                                        <p:cTn id="118" dur="500" fill="hold"/>
                                        <p:tgtEl>
                                          <p:spTgt spid="73"/>
                                        </p:tgtEl>
                                        <p:attrNameLst>
                                          <p:attrName>ppt_x</p:attrName>
                                        </p:attrNameLst>
                                      </p:cBhvr>
                                      <p:tavLst>
                                        <p:tav tm="0">
                                          <p:val>
                                            <p:strVal val="#ppt_x"/>
                                          </p:val>
                                        </p:tav>
                                        <p:tav tm="100000">
                                          <p:val>
                                            <p:strVal val="#ppt_x"/>
                                          </p:val>
                                        </p:tav>
                                      </p:tavLst>
                                    </p:anim>
                                    <p:anim calcmode="lin" valueType="num">
                                      <p:cBhvr additive="base">
                                        <p:cTn id="119" dur="500" fill="hold"/>
                                        <p:tgtEl>
                                          <p:spTgt spid="73"/>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74"/>
                                        </p:tgtEl>
                                        <p:attrNameLst>
                                          <p:attrName>style.visibility</p:attrName>
                                        </p:attrNameLst>
                                      </p:cBhvr>
                                      <p:to>
                                        <p:strVal val="visible"/>
                                      </p:to>
                                    </p:set>
                                    <p:anim calcmode="lin" valueType="num">
                                      <p:cBhvr additive="base">
                                        <p:cTn id="122" dur="500" fill="hold"/>
                                        <p:tgtEl>
                                          <p:spTgt spid="74"/>
                                        </p:tgtEl>
                                        <p:attrNameLst>
                                          <p:attrName>ppt_x</p:attrName>
                                        </p:attrNameLst>
                                      </p:cBhvr>
                                      <p:tavLst>
                                        <p:tav tm="0">
                                          <p:val>
                                            <p:strVal val="#ppt_x"/>
                                          </p:val>
                                        </p:tav>
                                        <p:tav tm="100000">
                                          <p:val>
                                            <p:strVal val="#ppt_x"/>
                                          </p:val>
                                        </p:tav>
                                      </p:tavLst>
                                    </p:anim>
                                    <p:anim calcmode="lin" valueType="num">
                                      <p:cBhvr additive="base">
                                        <p:cTn id="123" dur="500" fill="hold"/>
                                        <p:tgtEl>
                                          <p:spTgt spid="74"/>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75"/>
                                        </p:tgtEl>
                                        <p:attrNameLst>
                                          <p:attrName>style.visibility</p:attrName>
                                        </p:attrNameLst>
                                      </p:cBhvr>
                                      <p:to>
                                        <p:strVal val="visible"/>
                                      </p:to>
                                    </p:set>
                                    <p:anim calcmode="lin" valueType="num">
                                      <p:cBhvr additive="base">
                                        <p:cTn id="126" dur="500" fill="hold"/>
                                        <p:tgtEl>
                                          <p:spTgt spid="75"/>
                                        </p:tgtEl>
                                        <p:attrNameLst>
                                          <p:attrName>ppt_x</p:attrName>
                                        </p:attrNameLst>
                                      </p:cBhvr>
                                      <p:tavLst>
                                        <p:tav tm="0">
                                          <p:val>
                                            <p:strVal val="#ppt_x"/>
                                          </p:val>
                                        </p:tav>
                                        <p:tav tm="100000">
                                          <p:val>
                                            <p:strVal val="#ppt_x"/>
                                          </p:val>
                                        </p:tav>
                                      </p:tavLst>
                                    </p:anim>
                                    <p:anim calcmode="lin" valueType="num">
                                      <p:cBhvr additive="base">
                                        <p:cTn id="127" dur="500" fill="hold"/>
                                        <p:tgtEl>
                                          <p:spTgt spid="75"/>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76"/>
                                        </p:tgtEl>
                                        <p:attrNameLst>
                                          <p:attrName>style.visibility</p:attrName>
                                        </p:attrNameLst>
                                      </p:cBhvr>
                                      <p:to>
                                        <p:strVal val="visible"/>
                                      </p:to>
                                    </p:set>
                                    <p:anim calcmode="lin" valueType="num">
                                      <p:cBhvr additive="base">
                                        <p:cTn id="130" dur="500" fill="hold"/>
                                        <p:tgtEl>
                                          <p:spTgt spid="76"/>
                                        </p:tgtEl>
                                        <p:attrNameLst>
                                          <p:attrName>ppt_x</p:attrName>
                                        </p:attrNameLst>
                                      </p:cBhvr>
                                      <p:tavLst>
                                        <p:tav tm="0">
                                          <p:val>
                                            <p:strVal val="0-#ppt_w/2"/>
                                          </p:val>
                                        </p:tav>
                                        <p:tav tm="100000">
                                          <p:val>
                                            <p:strVal val="#ppt_x"/>
                                          </p:val>
                                        </p:tav>
                                      </p:tavLst>
                                    </p:anim>
                                    <p:anim calcmode="lin" valueType="num">
                                      <p:cBhvr additive="base">
                                        <p:cTn id="131" dur="500" fill="hold"/>
                                        <p:tgtEl>
                                          <p:spTgt spid="76"/>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77"/>
                                        </p:tgtEl>
                                        <p:attrNameLst>
                                          <p:attrName>style.visibility</p:attrName>
                                        </p:attrNameLst>
                                      </p:cBhvr>
                                      <p:to>
                                        <p:strVal val="visible"/>
                                      </p:to>
                                    </p:set>
                                    <p:anim calcmode="lin" valueType="num">
                                      <p:cBhvr additive="base">
                                        <p:cTn id="134" dur="500" fill="hold"/>
                                        <p:tgtEl>
                                          <p:spTgt spid="77"/>
                                        </p:tgtEl>
                                        <p:attrNameLst>
                                          <p:attrName>ppt_x</p:attrName>
                                        </p:attrNameLst>
                                      </p:cBhvr>
                                      <p:tavLst>
                                        <p:tav tm="0">
                                          <p:val>
                                            <p:strVal val="#ppt_x"/>
                                          </p:val>
                                        </p:tav>
                                        <p:tav tm="100000">
                                          <p:val>
                                            <p:strVal val="#ppt_x"/>
                                          </p:val>
                                        </p:tav>
                                      </p:tavLst>
                                    </p:anim>
                                    <p:anim calcmode="lin" valueType="num">
                                      <p:cBhvr additive="base">
                                        <p:cTn id="135" dur="500" fill="hold"/>
                                        <p:tgtEl>
                                          <p:spTgt spid="77"/>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78"/>
                                        </p:tgtEl>
                                        <p:attrNameLst>
                                          <p:attrName>style.visibility</p:attrName>
                                        </p:attrNameLst>
                                      </p:cBhvr>
                                      <p:to>
                                        <p:strVal val="visible"/>
                                      </p:to>
                                    </p:set>
                                    <p:anim calcmode="lin" valueType="num">
                                      <p:cBhvr additive="base">
                                        <p:cTn id="138" dur="500" fill="hold"/>
                                        <p:tgtEl>
                                          <p:spTgt spid="78"/>
                                        </p:tgtEl>
                                        <p:attrNameLst>
                                          <p:attrName>ppt_x</p:attrName>
                                        </p:attrNameLst>
                                      </p:cBhvr>
                                      <p:tavLst>
                                        <p:tav tm="0">
                                          <p:val>
                                            <p:strVal val="0-#ppt_w/2"/>
                                          </p:val>
                                        </p:tav>
                                        <p:tav tm="100000">
                                          <p:val>
                                            <p:strVal val="#ppt_x"/>
                                          </p:val>
                                        </p:tav>
                                      </p:tavLst>
                                    </p:anim>
                                    <p:anim calcmode="lin" valueType="num">
                                      <p:cBhvr additive="base">
                                        <p:cTn id="139" dur="500" fill="hold"/>
                                        <p:tgtEl>
                                          <p:spTgt spid="78"/>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79"/>
                                        </p:tgtEl>
                                        <p:attrNameLst>
                                          <p:attrName>style.visibility</p:attrName>
                                        </p:attrNameLst>
                                      </p:cBhvr>
                                      <p:to>
                                        <p:strVal val="visible"/>
                                      </p:to>
                                    </p:set>
                                    <p:anim calcmode="lin" valueType="num">
                                      <p:cBhvr additive="base">
                                        <p:cTn id="142" dur="500" fill="hold"/>
                                        <p:tgtEl>
                                          <p:spTgt spid="79"/>
                                        </p:tgtEl>
                                        <p:attrNameLst>
                                          <p:attrName>ppt_x</p:attrName>
                                        </p:attrNameLst>
                                      </p:cBhvr>
                                      <p:tavLst>
                                        <p:tav tm="0">
                                          <p:val>
                                            <p:strVal val="#ppt_x"/>
                                          </p:val>
                                        </p:tav>
                                        <p:tav tm="100000">
                                          <p:val>
                                            <p:strVal val="#ppt_x"/>
                                          </p:val>
                                        </p:tav>
                                      </p:tavLst>
                                    </p:anim>
                                    <p:anim calcmode="lin" valueType="num">
                                      <p:cBhvr additive="base">
                                        <p:cTn id="143" dur="500" fill="hold"/>
                                        <p:tgtEl>
                                          <p:spTgt spid="79"/>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84"/>
                                        </p:tgtEl>
                                        <p:attrNameLst>
                                          <p:attrName>style.visibility</p:attrName>
                                        </p:attrNameLst>
                                      </p:cBhvr>
                                      <p:to>
                                        <p:strVal val="visible"/>
                                      </p:to>
                                    </p:set>
                                    <p:anim calcmode="lin" valueType="num">
                                      <p:cBhvr additive="base">
                                        <p:cTn id="146" dur="500" fill="hold"/>
                                        <p:tgtEl>
                                          <p:spTgt spid="84"/>
                                        </p:tgtEl>
                                        <p:attrNameLst>
                                          <p:attrName>ppt_x</p:attrName>
                                        </p:attrNameLst>
                                      </p:cBhvr>
                                      <p:tavLst>
                                        <p:tav tm="0">
                                          <p:val>
                                            <p:strVal val="#ppt_x"/>
                                          </p:val>
                                        </p:tav>
                                        <p:tav tm="100000">
                                          <p:val>
                                            <p:strVal val="#ppt_x"/>
                                          </p:val>
                                        </p:tav>
                                      </p:tavLst>
                                    </p:anim>
                                    <p:anim calcmode="lin" valueType="num">
                                      <p:cBhvr additive="base">
                                        <p:cTn id="147" dur="500" fill="hold"/>
                                        <p:tgtEl>
                                          <p:spTgt spid="84"/>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85"/>
                                        </p:tgtEl>
                                        <p:attrNameLst>
                                          <p:attrName>style.visibility</p:attrName>
                                        </p:attrNameLst>
                                      </p:cBhvr>
                                      <p:to>
                                        <p:strVal val="visible"/>
                                      </p:to>
                                    </p:set>
                                    <p:anim calcmode="lin" valueType="num">
                                      <p:cBhvr additive="base">
                                        <p:cTn id="150" dur="500" fill="hold"/>
                                        <p:tgtEl>
                                          <p:spTgt spid="85"/>
                                        </p:tgtEl>
                                        <p:attrNameLst>
                                          <p:attrName>ppt_x</p:attrName>
                                        </p:attrNameLst>
                                      </p:cBhvr>
                                      <p:tavLst>
                                        <p:tav tm="0">
                                          <p:val>
                                            <p:strVal val="#ppt_x"/>
                                          </p:val>
                                        </p:tav>
                                        <p:tav tm="100000">
                                          <p:val>
                                            <p:strVal val="#ppt_x"/>
                                          </p:val>
                                        </p:tav>
                                      </p:tavLst>
                                    </p:anim>
                                    <p:anim calcmode="lin" valueType="num">
                                      <p:cBhvr additive="base">
                                        <p:cTn id="151" dur="500" fill="hold"/>
                                        <p:tgtEl>
                                          <p:spTgt spid="85"/>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86"/>
                                        </p:tgtEl>
                                        <p:attrNameLst>
                                          <p:attrName>style.visibility</p:attrName>
                                        </p:attrNameLst>
                                      </p:cBhvr>
                                      <p:to>
                                        <p:strVal val="visible"/>
                                      </p:to>
                                    </p:set>
                                    <p:anim calcmode="lin" valueType="num">
                                      <p:cBhvr additive="base">
                                        <p:cTn id="154" dur="500" fill="hold"/>
                                        <p:tgtEl>
                                          <p:spTgt spid="86"/>
                                        </p:tgtEl>
                                        <p:attrNameLst>
                                          <p:attrName>ppt_x</p:attrName>
                                        </p:attrNameLst>
                                      </p:cBhvr>
                                      <p:tavLst>
                                        <p:tav tm="0">
                                          <p:val>
                                            <p:strVal val="0-#ppt_w/2"/>
                                          </p:val>
                                        </p:tav>
                                        <p:tav tm="100000">
                                          <p:val>
                                            <p:strVal val="#ppt_x"/>
                                          </p:val>
                                        </p:tav>
                                      </p:tavLst>
                                    </p:anim>
                                    <p:anim calcmode="lin" valueType="num">
                                      <p:cBhvr additive="base">
                                        <p:cTn id="155" dur="500" fill="hold"/>
                                        <p:tgtEl>
                                          <p:spTgt spid="86"/>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89"/>
                                        </p:tgtEl>
                                        <p:attrNameLst>
                                          <p:attrName>style.visibility</p:attrName>
                                        </p:attrNameLst>
                                      </p:cBhvr>
                                      <p:to>
                                        <p:strVal val="visible"/>
                                      </p:to>
                                    </p:set>
                                    <p:anim calcmode="lin" valueType="num">
                                      <p:cBhvr additive="base">
                                        <p:cTn id="158" dur="500" fill="hold"/>
                                        <p:tgtEl>
                                          <p:spTgt spid="89"/>
                                        </p:tgtEl>
                                        <p:attrNameLst>
                                          <p:attrName>ppt_x</p:attrName>
                                        </p:attrNameLst>
                                      </p:cBhvr>
                                      <p:tavLst>
                                        <p:tav tm="0">
                                          <p:val>
                                            <p:strVal val="#ppt_x"/>
                                          </p:val>
                                        </p:tav>
                                        <p:tav tm="100000">
                                          <p:val>
                                            <p:strVal val="#ppt_x"/>
                                          </p:val>
                                        </p:tav>
                                      </p:tavLst>
                                    </p:anim>
                                    <p:anim calcmode="lin" valueType="num">
                                      <p:cBhvr additive="base">
                                        <p:cTn id="159" dur="500" fill="hold"/>
                                        <p:tgtEl>
                                          <p:spTgt spid="89"/>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90"/>
                                        </p:tgtEl>
                                        <p:attrNameLst>
                                          <p:attrName>style.visibility</p:attrName>
                                        </p:attrNameLst>
                                      </p:cBhvr>
                                      <p:to>
                                        <p:strVal val="visible"/>
                                      </p:to>
                                    </p:set>
                                    <p:anim calcmode="lin" valueType="num">
                                      <p:cBhvr additive="base">
                                        <p:cTn id="162" dur="500" fill="hold"/>
                                        <p:tgtEl>
                                          <p:spTgt spid="90"/>
                                        </p:tgtEl>
                                        <p:attrNameLst>
                                          <p:attrName>ppt_x</p:attrName>
                                        </p:attrNameLst>
                                      </p:cBhvr>
                                      <p:tavLst>
                                        <p:tav tm="0">
                                          <p:val>
                                            <p:strVal val="#ppt_x"/>
                                          </p:val>
                                        </p:tav>
                                        <p:tav tm="100000">
                                          <p:val>
                                            <p:strVal val="#ppt_x"/>
                                          </p:val>
                                        </p:tav>
                                      </p:tavLst>
                                    </p:anim>
                                    <p:anim calcmode="lin" valueType="num">
                                      <p:cBhvr additive="base">
                                        <p:cTn id="163" dur="500" fill="hold"/>
                                        <p:tgtEl>
                                          <p:spTgt spid="90"/>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91"/>
                                        </p:tgtEl>
                                        <p:attrNameLst>
                                          <p:attrName>style.visibility</p:attrName>
                                        </p:attrNameLst>
                                      </p:cBhvr>
                                      <p:to>
                                        <p:strVal val="visible"/>
                                      </p:to>
                                    </p:set>
                                    <p:anim calcmode="lin" valueType="num">
                                      <p:cBhvr additive="base">
                                        <p:cTn id="166" dur="500" fill="hold"/>
                                        <p:tgtEl>
                                          <p:spTgt spid="91"/>
                                        </p:tgtEl>
                                        <p:attrNameLst>
                                          <p:attrName>ppt_x</p:attrName>
                                        </p:attrNameLst>
                                      </p:cBhvr>
                                      <p:tavLst>
                                        <p:tav tm="0">
                                          <p:val>
                                            <p:strVal val="#ppt_x"/>
                                          </p:val>
                                        </p:tav>
                                        <p:tav tm="100000">
                                          <p:val>
                                            <p:strVal val="#ppt_x"/>
                                          </p:val>
                                        </p:tav>
                                      </p:tavLst>
                                    </p:anim>
                                    <p:anim calcmode="lin" valueType="num">
                                      <p:cBhvr additive="base">
                                        <p:cTn id="167" dur="500" fill="hold"/>
                                        <p:tgtEl>
                                          <p:spTgt spid="91"/>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92"/>
                                        </p:tgtEl>
                                        <p:attrNameLst>
                                          <p:attrName>style.visibility</p:attrName>
                                        </p:attrNameLst>
                                      </p:cBhvr>
                                      <p:to>
                                        <p:strVal val="visible"/>
                                      </p:to>
                                    </p:set>
                                    <p:anim calcmode="lin" valueType="num">
                                      <p:cBhvr additive="base">
                                        <p:cTn id="170" dur="500" fill="hold"/>
                                        <p:tgtEl>
                                          <p:spTgt spid="92"/>
                                        </p:tgtEl>
                                        <p:attrNameLst>
                                          <p:attrName>ppt_x</p:attrName>
                                        </p:attrNameLst>
                                      </p:cBhvr>
                                      <p:tavLst>
                                        <p:tav tm="0">
                                          <p:val>
                                            <p:strVal val="#ppt_x"/>
                                          </p:val>
                                        </p:tav>
                                        <p:tav tm="100000">
                                          <p:val>
                                            <p:strVal val="#ppt_x"/>
                                          </p:val>
                                        </p:tav>
                                      </p:tavLst>
                                    </p:anim>
                                    <p:anim calcmode="lin" valueType="num">
                                      <p:cBhvr additive="base">
                                        <p:cTn id="171" dur="500" fill="hold"/>
                                        <p:tgtEl>
                                          <p:spTgt spid="92"/>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93"/>
                                        </p:tgtEl>
                                        <p:attrNameLst>
                                          <p:attrName>style.visibility</p:attrName>
                                        </p:attrNameLst>
                                      </p:cBhvr>
                                      <p:to>
                                        <p:strVal val="visible"/>
                                      </p:to>
                                    </p:set>
                                    <p:anim calcmode="lin" valueType="num">
                                      <p:cBhvr additive="base">
                                        <p:cTn id="174" dur="500" fill="hold"/>
                                        <p:tgtEl>
                                          <p:spTgt spid="93"/>
                                        </p:tgtEl>
                                        <p:attrNameLst>
                                          <p:attrName>ppt_x</p:attrName>
                                        </p:attrNameLst>
                                      </p:cBhvr>
                                      <p:tavLst>
                                        <p:tav tm="0">
                                          <p:val>
                                            <p:strVal val="#ppt_x"/>
                                          </p:val>
                                        </p:tav>
                                        <p:tav tm="100000">
                                          <p:val>
                                            <p:strVal val="#ppt_x"/>
                                          </p:val>
                                        </p:tav>
                                      </p:tavLst>
                                    </p:anim>
                                    <p:anim calcmode="lin" valueType="num">
                                      <p:cBhvr additive="base">
                                        <p:cTn id="175" dur="500" fill="hold"/>
                                        <p:tgtEl>
                                          <p:spTgt spid="93"/>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94"/>
                                        </p:tgtEl>
                                        <p:attrNameLst>
                                          <p:attrName>style.visibility</p:attrName>
                                        </p:attrNameLst>
                                      </p:cBhvr>
                                      <p:to>
                                        <p:strVal val="visible"/>
                                      </p:to>
                                    </p:set>
                                    <p:anim calcmode="lin" valueType="num">
                                      <p:cBhvr additive="base">
                                        <p:cTn id="178" dur="500" fill="hold"/>
                                        <p:tgtEl>
                                          <p:spTgt spid="94"/>
                                        </p:tgtEl>
                                        <p:attrNameLst>
                                          <p:attrName>ppt_x</p:attrName>
                                        </p:attrNameLst>
                                      </p:cBhvr>
                                      <p:tavLst>
                                        <p:tav tm="0">
                                          <p:val>
                                            <p:strVal val="0-#ppt_w/2"/>
                                          </p:val>
                                        </p:tav>
                                        <p:tav tm="100000">
                                          <p:val>
                                            <p:strVal val="#ppt_x"/>
                                          </p:val>
                                        </p:tav>
                                      </p:tavLst>
                                    </p:anim>
                                    <p:anim calcmode="lin" valueType="num">
                                      <p:cBhvr additive="base">
                                        <p:cTn id="179" dur="500" fill="hold"/>
                                        <p:tgtEl>
                                          <p:spTgt spid="94"/>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95"/>
                                        </p:tgtEl>
                                        <p:attrNameLst>
                                          <p:attrName>style.visibility</p:attrName>
                                        </p:attrNameLst>
                                      </p:cBhvr>
                                      <p:to>
                                        <p:strVal val="visible"/>
                                      </p:to>
                                    </p:set>
                                    <p:anim calcmode="lin" valueType="num">
                                      <p:cBhvr additive="base">
                                        <p:cTn id="182" dur="500" fill="hold"/>
                                        <p:tgtEl>
                                          <p:spTgt spid="95"/>
                                        </p:tgtEl>
                                        <p:attrNameLst>
                                          <p:attrName>ppt_x</p:attrName>
                                        </p:attrNameLst>
                                      </p:cBhvr>
                                      <p:tavLst>
                                        <p:tav tm="0">
                                          <p:val>
                                            <p:strVal val="#ppt_x"/>
                                          </p:val>
                                        </p:tav>
                                        <p:tav tm="100000">
                                          <p:val>
                                            <p:strVal val="#ppt_x"/>
                                          </p:val>
                                        </p:tav>
                                      </p:tavLst>
                                    </p:anim>
                                    <p:anim calcmode="lin" valueType="num">
                                      <p:cBhvr additive="base">
                                        <p:cTn id="183" dur="500" fill="hold"/>
                                        <p:tgtEl>
                                          <p:spTgt spid="95"/>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96"/>
                                        </p:tgtEl>
                                        <p:attrNameLst>
                                          <p:attrName>style.visibility</p:attrName>
                                        </p:attrNameLst>
                                      </p:cBhvr>
                                      <p:to>
                                        <p:strVal val="visible"/>
                                      </p:to>
                                    </p:set>
                                    <p:anim calcmode="lin" valueType="num">
                                      <p:cBhvr additive="base">
                                        <p:cTn id="186" dur="500" fill="hold"/>
                                        <p:tgtEl>
                                          <p:spTgt spid="96"/>
                                        </p:tgtEl>
                                        <p:attrNameLst>
                                          <p:attrName>ppt_x</p:attrName>
                                        </p:attrNameLst>
                                      </p:cBhvr>
                                      <p:tavLst>
                                        <p:tav tm="0">
                                          <p:val>
                                            <p:strVal val="#ppt_x"/>
                                          </p:val>
                                        </p:tav>
                                        <p:tav tm="100000">
                                          <p:val>
                                            <p:strVal val="#ppt_x"/>
                                          </p:val>
                                        </p:tav>
                                      </p:tavLst>
                                    </p:anim>
                                    <p:anim calcmode="lin" valueType="num">
                                      <p:cBhvr additive="base">
                                        <p:cTn id="187" dur="500" fill="hold"/>
                                        <p:tgtEl>
                                          <p:spTgt spid="96"/>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97"/>
                                        </p:tgtEl>
                                        <p:attrNameLst>
                                          <p:attrName>style.visibility</p:attrName>
                                        </p:attrNameLst>
                                      </p:cBhvr>
                                      <p:to>
                                        <p:strVal val="visible"/>
                                      </p:to>
                                    </p:set>
                                    <p:anim calcmode="lin" valueType="num">
                                      <p:cBhvr additive="base">
                                        <p:cTn id="190" dur="500" fill="hold"/>
                                        <p:tgtEl>
                                          <p:spTgt spid="97"/>
                                        </p:tgtEl>
                                        <p:attrNameLst>
                                          <p:attrName>ppt_x</p:attrName>
                                        </p:attrNameLst>
                                      </p:cBhvr>
                                      <p:tavLst>
                                        <p:tav tm="0">
                                          <p:val>
                                            <p:strVal val="#ppt_x"/>
                                          </p:val>
                                        </p:tav>
                                        <p:tav tm="100000">
                                          <p:val>
                                            <p:strVal val="#ppt_x"/>
                                          </p:val>
                                        </p:tav>
                                      </p:tavLst>
                                    </p:anim>
                                    <p:anim calcmode="lin" valueType="num">
                                      <p:cBhvr additive="base">
                                        <p:cTn id="191" dur="500" fill="hold"/>
                                        <p:tgtEl>
                                          <p:spTgt spid="97"/>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98"/>
                                        </p:tgtEl>
                                        <p:attrNameLst>
                                          <p:attrName>style.visibility</p:attrName>
                                        </p:attrNameLst>
                                      </p:cBhvr>
                                      <p:to>
                                        <p:strVal val="visible"/>
                                      </p:to>
                                    </p:set>
                                    <p:anim calcmode="lin" valueType="num">
                                      <p:cBhvr additive="base">
                                        <p:cTn id="194" dur="500" fill="hold"/>
                                        <p:tgtEl>
                                          <p:spTgt spid="98"/>
                                        </p:tgtEl>
                                        <p:attrNameLst>
                                          <p:attrName>ppt_x</p:attrName>
                                        </p:attrNameLst>
                                      </p:cBhvr>
                                      <p:tavLst>
                                        <p:tav tm="0">
                                          <p:val>
                                            <p:strVal val="#ppt_x"/>
                                          </p:val>
                                        </p:tav>
                                        <p:tav tm="100000">
                                          <p:val>
                                            <p:strVal val="#ppt_x"/>
                                          </p:val>
                                        </p:tav>
                                      </p:tavLst>
                                    </p:anim>
                                    <p:anim calcmode="lin" valueType="num">
                                      <p:cBhvr additive="base">
                                        <p:cTn id="195" dur="500" fill="hold"/>
                                        <p:tgtEl>
                                          <p:spTgt spid="98"/>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99"/>
                                        </p:tgtEl>
                                        <p:attrNameLst>
                                          <p:attrName>style.visibility</p:attrName>
                                        </p:attrNameLst>
                                      </p:cBhvr>
                                      <p:to>
                                        <p:strVal val="visible"/>
                                      </p:to>
                                    </p:set>
                                    <p:anim calcmode="lin" valueType="num">
                                      <p:cBhvr additive="base">
                                        <p:cTn id="198" dur="500" fill="hold"/>
                                        <p:tgtEl>
                                          <p:spTgt spid="99"/>
                                        </p:tgtEl>
                                        <p:attrNameLst>
                                          <p:attrName>ppt_x</p:attrName>
                                        </p:attrNameLst>
                                      </p:cBhvr>
                                      <p:tavLst>
                                        <p:tav tm="0">
                                          <p:val>
                                            <p:strVal val="#ppt_x"/>
                                          </p:val>
                                        </p:tav>
                                        <p:tav tm="100000">
                                          <p:val>
                                            <p:strVal val="#ppt_x"/>
                                          </p:val>
                                        </p:tav>
                                      </p:tavLst>
                                    </p:anim>
                                    <p:anim calcmode="lin" valueType="num">
                                      <p:cBhvr additive="base">
                                        <p:cTn id="199" dur="500" fill="hold"/>
                                        <p:tgtEl>
                                          <p:spTgt spid="99"/>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00"/>
                                        </p:tgtEl>
                                        <p:attrNameLst>
                                          <p:attrName>style.visibility</p:attrName>
                                        </p:attrNameLst>
                                      </p:cBhvr>
                                      <p:to>
                                        <p:strVal val="visible"/>
                                      </p:to>
                                    </p:set>
                                    <p:anim calcmode="lin" valueType="num">
                                      <p:cBhvr additive="base">
                                        <p:cTn id="202" dur="500" fill="hold"/>
                                        <p:tgtEl>
                                          <p:spTgt spid="100"/>
                                        </p:tgtEl>
                                        <p:attrNameLst>
                                          <p:attrName>ppt_x</p:attrName>
                                        </p:attrNameLst>
                                      </p:cBhvr>
                                      <p:tavLst>
                                        <p:tav tm="0">
                                          <p:val>
                                            <p:strVal val="#ppt_x"/>
                                          </p:val>
                                        </p:tav>
                                        <p:tav tm="100000">
                                          <p:val>
                                            <p:strVal val="#ppt_x"/>
                                          </p:val>
                                        </p:tav>
                                      </p:tavLst>
                                    </p:anim>
                                    <p:anim calcmode="lin" valueType="num">
                                      <p:cBhvr additive="base">
                                        <p:cTn id="203" dur="500" fill="hold"/>
                                        <p:tgtEl>
                                          <p:spTgt spid="100"/>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01"/>
                                        </p:tgtEl>
                                        <p:attrNameLst>
                                          <p:attrName>style.visibility</p:attrName>
                                        </p:attrNameLst>
                                      </p:cBhvr>
                                      <p:to>
                                        <p:strVal val="visible"/>
                                      </p:to>
                                    </p:set>
                                    <p:anim calcmode="lin" valueType="num">
                                      <p:cBhvr additive="base">
                                        <p:cTn id="206" dur="500" fill="hold"/>
                                        <p:tgtEl>
                                          <p:spTgt spid="101"/>
                                        </p:tgtEl>
                                        <p:attrNameLst>
                                          <p:attrName>ppt_x</p:attrName>
                                        </p:attrNameLst>
                                      </p:cBhvr>
                                      <p:tavLst>
                                        <p:tav tm="0">
                                          <p:val>
                                            <p:strVal val="#ppt_x"/>
                                          </p:val>
                                        </p:tav>
                                        <p:tav tm="100000">
                                          <p:val>
                                            <p:strVal val="#ppt_x"/>
                                          </p:val>
                                        </p:tav>
                                      </p:tavLst>
                                    </p:anim>
                                    <p:anim calcmode="lin" valueType="num">
                                      <p:cBhvr additive="base">
                                        <p:cTn id="207" dur="500" fill="hold"/>
                                        <p:tgtEl>
                                          <p:spTgt spid="101"/>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02"/>
                                        </p:tgtEl>
                                        <p:attrNameLst>
                                          <p:attrName>style.visibility</p:attrName>
                                        </p:attrNameLst>
                                      </p:cBhvr>
                                      <p:to>
                                        <p:strVal val="visible"/>
                                      </p:to>
                                    </p:set>
                                    <p:anim calcmode="lin" valueType="num">
                                      <p:cBhvr additive="base">
                                        <p:cTn id="210" dur="500" fill="hold"/>
                                        <p:tgtEl>
                                          <p:spTgt spid="102"/>
                                        </p:tgtEl>
                                        <p:attrNameLst>
                                          <p:attrName>ppt_x</p:attrName>
                                        </p:attrNameLst>
                                      </p:cBhvr>
                                      <p:tavLst>
                                        <p:tav tm="0">
                                          <p:val>
                                            <p:strVal val="#ppt_x"/>
                                          </p:val>
                                        </p:tav>
                                        <p:tav tm="100000">
                                          <p:val>
                                            <p:strVal val="#ppt_x"/>
                                          </p:val>
                                        </p:tav>
                                      </p:tavLst>
                                    </p:anim>
                                    <p:anim calcmode="lin" valueType="num">
                                      <p:cBhvr additive="base">
                                        <p:cTn id="211" dur="500" fill="hold"/>
                                        <p:tgtEl>
                                          <p:spTgt spid="102"/>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03"/>
                                        </p:tgtEl>
                                        <p:attrNameLst>
                                          <p:attrName>style.visibility</p:attrName>
                                        </p:attrNameLst>
                                      </p:cBhvr>
                                      <p:to>
                                        <p:strVal val="visible"/>
                                      </p:to>
                                    </p:set>
                                    <p:anim calcmode="lin" valueType="num">
                                      <p:cBhvr additive="base">
                                        <p:cTn id="214" dur="500" fill="hold"/>
                                        <p:tgtEl>
                                          <p:spTgt spid="103"/>
                                        </p:tgtEl>
                                        <p:attrNameLst>
                                          <p:attrName>ppt_x</p:attrName>
                                        </p:attrNameLst>
                                      </p:cBhvr>
                                      <p:tavLst>
                                        <p:tav tm="0">
                                          <p:val>
                                            <p:strVal val="#ppt_x"/>
                                          </p:val>
                                        </p:tav>
                                        <p:tav tm="100000">
                                          <p:val>
                                            <p:strVal val="#ppt_x"/>
                                          </p:val>
                                        </p:tav>
                                      </p:tavLst>
                                    </p:anim>
                                    <p:anim calcmode="lin" valueType="num">
                                      <p:cBhvr additive="base">
                                        <p:cTn id="215" dur="500" fill="hold"/>
                                        <p:tgtEl>
                                          <p:spTgt spid="103"/>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04"/>
                                        </p:tgtEl>
                                        <p:attrNameLst>
                                          <p:attrName>style.visibility</p:attrName>
                                        </p:attrNameLst>
                                      </p:cBhvr>
                                      <p:to>
                                        <p:strVal val="visible"/>
                                      </p:to>
                                    </p:set>
                                    <p:anim calcmode="lin" valueType="num">
                                      <p:cBhvr additive="base">
                                        <p:cTn id="218" dur="500" fill="hold"/>
                                        <p:tgtEl>
                                          <p:spTgt spid="104"/>
                                        </p:tgtEl>
                                        <p:attrNameLst>
                                          <p:attrName>ppt_x</p:attrName>
                                        </p:attrNameLst>
                                      </p:cBhvr>
                                      <p:tavLst>
                                        <p:tav tm="0">
                                          <p:val>
                                            <p:strVal val="#ppt_x"/>
                                          </p:val>
                                        </p:tav>
                                        <p:tav tm="100000">
                                          <p:val>
                                            <p:strVal val="#ppt_x"/>
                                          </p:val>
                                        </p:tav>
                                      </p:tavLst>
                                    </p:anim>
                                    <p:anim calcmode="lin" valueType="num">
                                      <p:cBhvr additive="base">
                                        <p:cTn id="219" dur="500" fill="hold"/>
                                        <p:tgtEl>
                                          <p:spTgt spid="104"/>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05"/>
                                        </p:tgtEl>
                                        <p:attrNameLst>
                                          <p:attrName>style.visibility</p:attrName>
                                        </p:attrNameLst>
                                      </p:cBhvr>
                                      <p:to>
                                        <p:strVal val="visible"/>
                                      </p:to>
                                    </p:set>
                                    <p:anim calcmode="lin" valueType="num">
                                      <p:cBhvr additive="base">
                                        <p:cTn id="222" dur="500" fill="hold"/>
                                        <p:tgtEl>
                                          <p:spTgt spid="105"/>
                                        </p:tgtEl>
                                        <p:attrNameLst>
                                          <p:attrName>ppt_x</p:attrName>
                                        </p:attrNameLst>
                                      </p:cBhvr>
                                      <p:tavLst>
                                        <p:tav tm="0">
                                          <p:val>
                                            <p:strVal val="#ppt_x"/>
                                          </p:val>
                                        </p:tav>
                                        <p:tav tm="100000">
                                          <p:val>
                                            <p:strVal val="#ppt_x"/>
                                          </p:val>
                                        </p:tav>
                                      </p:tavLst>
                                    </p:anim>
                                    <p:anim calcmode="lin" valueType="num">
                                      <p:cBhvr additive="base">
                                        <p:cTn id="223" dur="500" fill="hold"/>
                                        <p:tgtEl>
                                          <p:spTgt spid="105"/>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06"/>
                                        </p:tgtEl>
                                        <p:attrNameLst>
                                          <p:attrName>style.visibility</p:attrName>
                                        </p:attrNameLst>
                                      </p:cBhvr>
                                      <p:to>
                                        <p:strVal val="visible"/>
                                      </p:to>
                                    </p:set>
                                    <p:anim calcmode="lin" valueType="num">
                                      <p:cBhvr additive="base">
                                        <p:cTn id="226" dur="500" fill="hold"/>
                                        <p:tgtEl>
                                          <p:spTgt spid="106"/>
                                        </p:tgtEl>
                                        <p:attrNameLst>
                                          <p:attrName>ppt_x</p:attrName>
                                        </p:attrNameLst>
                                      </p:cBhvr>
                                      <p:tavLst>
                                        <p:tav tm="0">
                                          <p:val>
                                            <p:strVal val="#ppt_x"/>
                                          </p:val>
                                        </p:tav>
                                        <p:tav tm="100000">
                                          <p:val>
                                            <p:strVal val="#ppt_x"/>
                                          </p:val>
                                        </p:tav>
                                      </p:tavLst>
                                    </p:anim>
                                    <p:anim calcmode="lin" valueType="num">
                                      <p:cBhvr additive="base">
                                        <p:cTn id="227" dur="500" fill="hold"/>
                                        <p:tgtEl>
                                          <p:spTgt spid="106"/>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07"/>
                                        </p:tgtEl>
                                        <p:attrNameLst>
                                          <p:attrName>style.visibility</p:attrName>
                                        </p:attrNameLst>
                                      </p:cBhvr>
                                      <p:to>
                                        <p:strVal val="visible"/>
                                      </p:to>
                                    </p:set>
                                    <p:anim calcmode="lin" valueType="num">
                                      <p:cBhvr additive="base">
                                        <p:cTn id="230" dur="500" fill="hold"/>
                                        <p:tgtEl>
                                          <p:spTgt spid="107"/>
                                        </p:tgtEl>
                                        <p:attrNameLst>
                                          <p:attrName>ppt_x</p:attrName>
                                        </p:attrNameLst>
                                      </p:cBhvr>
                                      <p:tavLst>
                                        <p:tav tm="0">
                                          <p:val>
                                            <p:strVal val="#ppt_x"/>
                                          </p:val>
                                        </p:tav>
                                        <p:tav tm="100000">
                                          <p:val>
                                            <p:strVal val="#ppt_x"/>
                                          </p:val>
                                        </p:tav>
                                      </p:tavLst>
                                    </p:anim>
                                    <p:anim calcmode="lin" valueType="num">
                                      <p:cBhvr additive="base">
                                        <p:cTn id="231" dur="500" fill="hold"/>
                                        <p:tgtEl>
                                          <p:spTgt spid="107"/>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108"/>
                                        </p:tgtEl>
                                        <p:attrNameLst>
                                          <p:attrName>style.visibility</p:attrName>
                                        </p:attrNameLst>
                                      </p:cBhvr>
                                      <p:to>
                                        <p:strVal val="visible"/>
                                      </p:to>
                                    </p:set>
                                    <p:anim calcmode="lin" valueType="num">
                                      <p:cBhvr additive="base">
                                        <p:cTn id="234" dur="500" fill="hold"/>
                                        <p:tgtEl>
                                          <p:spTgt spid="108"/>
                                        </p:tgtEl>
                                        <p:attrNameLst>
                                          <p:attrName>ppt_x</p:attrName>
                                        </p:attrNameLst>
                                      </p:cBhvr>
                                      <p:tavLst>
                                        <p:tav tm="0">
                                          <p:val>
                                            <p:strVal val="#ppt_x"/>
                                          </p:val>
                                        </p:tav>
                                        <p:tav tm="100000">
                                          <p:val>
                                            <p:strVal val="#ppt_x"/>
                                          </p:val>
                                        </p:tav>
                                      </p:tavLst>
                                    </p:anim>
                                    <p:anim calcmode="lin" valueType="num">
                                      <p:cBhvr additive="base">
                                        <p:cTn id="235" dur="500" fill="hold"/>
                                        <p:tgtEl>
                                          <p:spTgt spid="108"/>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109"/>
                                        </p:tgtEl>
                                        <p:attrNameLst>
                                          <p:attrName>style.visibility</p:attrName>
                                        </p:attrNameLst>
                                      </p:cBhvr>
                                      <p:to>
                                        <p:strVal val="visible"/>
                                      </p:to>
                                    </p:set>
                                    <p:anim calcmode="lin" valueType="num">
                                      <p:cBhvr additive="base">
                                        <p:cTn id="238" dur="500" fill="hold"/>
                                        <p:tgtEl>
                                          <p:spTgt spid="109"/>
                                        </p:tgtEl>
                                        <p:attrNameLst>
                                          <p:attrName>ppt_x</p:attrName>
                                        </p:attrNameLst>
                                      </p:cBhvr>
                                      <p:tavLst>
                                        <p:tav tm="0">
                                          <p:val>
                                            <p:strVal val="#ppt_x"/>
                                          </p:val>
                                        </p:tav>
                                        <p:tav tm="100000">
                                          <p:val>
                                            <p:strVal val="#ppt_x"/>
                                          </p:val>
                                        </p:tav>
                                      </p:tavLst>
                                    </p:anim>
                                    <p:anim calcmode="lin" valueType="num">
                                      <p:cBhvr additive="base">
                                        <p:cTn id="239" dur="500" fill="hold"/>
                                        <p:tgtEl>
                                          <p:spTgt spid="109"/>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10"/>
                                        </p:tgtEl>
                                        <p:attrNameLst>
                                          <p:attrName>style.visibility</p:attrName>
                                        </p:attrNameLst>
                                      </p:cBhvr>
                                      <p:to>
                                        <p:strVal val="visible"/>
                                      </p:to>
                                    </p:set>
                                    <p:anim calcmode="lin" valueType="num">
                                      <p:cBhvr additive="base">
                                        <p:cTn id="242" dur="500" fill="hold"/>
                                        <p:tgtEl>
                                          <p:spTgt spid="110"/>
                                        </p:tgtEl>
                                        <p:attrNameLst>
                                          <p:attrName>ppt_x</p:attrName>
                                        </p:attrNameLst>
                                      </p:cBhvr>
                                      <p:tavLst>
                                        <p:tav tm="0">
                                          <p:val>
                                            <p:strVal val="#ppt_x"/>
                                          </p:val>
                                        </p:tav>
                                        <p:tav tm="100000">
                                          <p:val>
                                            <p:strVal val="#ppt_x"/>
                                          </p:val>
                                        </p:tav>
                                      </p:tavLst>
                                    </p:anim>
                                    <p:anim calcmode="lin" valueType="num">
                                      <p:cBhvr additive="base">
                                        <p:cTn id="243" dur="500" fill="hold"/>
                                        <p:tgtEl>
                                          <p:spTgt spid="110"/>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111"/>
                                        </p:tgtEl>
                                        <p:attrNameLst>
                                          <p:attrName>style.visibility</p:attrName>
                                        </p:attrNameLst>
                                      </p:cBhvr>
                                      <p:to>
                                        <p:strVal val="visible"/>
                                      </p:to>
                                    </p:set>
                                    <p:anim calcmode="lin" valueType="num">
                                      <p:cBhvr additive="base">
                                        <p:cTn id="246" dur="500" fill="hold"/>
                                        <p:tgtEl>
                                          <p:spTgt spid="111"/>
                                        </p:tgtEl>
                                        <p:attrNameLst>
                                          <p:attrName>ppt_x</p:attrName>
                                        </p:attrNameLst>
                                      </p:cBhvr>
                                      <p:tavLst>
                                        <p:tav tm="0">
                                          <p:val>
                                            <p:strVal val="#ppt_x"/>
                                          </p:val>
                                        </p:tav>
                                        <p:tav tm="100000">
                                          <p:val>
                                            <p:strVal val="#ppt_x"/>
                                          </p:val>
                                        </p:tav>
                                      </p:tavLst>
                                    </p:anim>
                                    <p:anim calcmode="lin" valueType="num">
                                      <p:cBhvr additive="base">
                                        <p:cTn id="247" dur="500" fill="hold"/>
                                        <p:tgtEl>
                                          <p:spTgt spid="111"/>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112"/>
                                        </p:tgtEl>
                                        <p:attrNameLst>
                                          <p:attrName>style.visibility</p:attrName>
                                        </p:attrNameLst>
                                      </p:cBhvr>
                                      <p:to>
                                        <p:strVal val="visible"/>
                                      </p:to>
                                    </p:set>
                                    <p:anim calcmode="lin" valueType="num">
                                      <p:cBhvr additive="base">
                                        <p:cTn id="250" dur="500" fill="hold"/>
                                        <p:tgtEl>
                                          <p:spTgt spid="112"/>
                                        </p:tgtEl>
                                        <p:attrNameLst>
                                          <p:attrName>ppt_x</p:attrName>
                                        </p:attrNameLst>
                                      </p:cBhvr>
                                      <p:tavLst>
                                        <p:tav tm="0">
                                          <p:val>
                                            <p:strVal val="1+#ppt_w/2"/>
                                          </p:val>
                                        </p:tav>
                                        <p:tav tm="100000">
                                          <p:val>
                                            <p:strVal val="#ppt_x"/>
                                          </p:val>
                                        </p:tav>
                                      </p:tavLst>
                                    </p:anim>
                                    <p:anim calcmode="lin" valueType="num">
                                      <p:cBhvr additive="base">
                                        <p:cTn id="251" dur="500" fill="hold"/>
                                        <p:tgtEl>
                                          <p:spTgt spid="112"/>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113"/>
                                        </p:tgtEl>
                                        <p:attrNameLst>
                                          <p:attrName>style.visibility</p:attrName>
                                        </p:attrNameLst>
                                      </p:cBhvr>
                                      <p:to>
                                        <p:strVal val="visible"/>
                                      </p:to>
                                    </p:set>
                                    <p:anim calcmode="lin" valueType="num">
                                      <p:cBhvr additive="base">
                                        <p:cTn id="254" dur="500" fill="hold"/>
                                        <p:tgtEl>
                                          <p:spTgt spid="113"/>
                                        </p:tgtEl>
                                        <p:attrNameLst>
                                          <p:attrName>ppt_x</p:attrName>
                                        </p:attrNameLst>
                                      </p:cBhvr>
                                      <p:tavLst>
                                        <p:tav tm="0">
                                          <p:val>
                                            <p:strVal val="1+#ppt_w/2"/>
                                          </p:val>
                                        </p:tav>
                                        <p:tav tm="100000">
                                          <p:val>
                                            <p:strVal val="#ppt_x"/>
                                          </p:val>
                                        </p:tav>
                                      </p:tavLst>
                                    </p:anim>
                                    <p:anim calcmode="lin" valueType="num">
                                      <p:cBhvr additive="base">
                                        <p:cTn id="255" dur="500" fill="hold"/>
                                        <p:tgtEl>
                                          <p:spTgt spid="113"/>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114"/>
                                        </p:tgtEl>
                                        <p:attrNameLst>
                                          <p:attrName>style.visibility</p:attrName>
                                        </p:attrNameLst>
                                      </p:cBhvr>
                                      <p:to>
                                        <p:strVal val="visible"/>
                                      </p:to>
                                    </p:set>
                                    <p:anim calcmode="lin" valueType="num">
                                      <p:cBhvr additive="base">
                                        <p:cTn id="258" dur="500" fill="hold"/>
                                        <p:tgtEl>
                                          <p:spTgt spid="114"/>
                                        </p:tgtEl>
                                        <p:attrNameLst>
                                          <p:attrName>ppt_x</p:attrName>
                                        </p:attrNameLst>
                                      </p:cBhvr>
                                      <p:tavLst>
                                        <p:tav tm="0">
                                          <p:val>
                                            <p:strVal val="0-#ppt_w/2"/>
                                          </p:val>
                                        </p:tav>
                                        <p:tav tm="100000">
                                          <p:val>
                                            <p:strVal val="#ppt_x"/>
                                          </p:val>
                                        </p:tav>
                                      </p:tavLst>
                                    </p:anim>
                                    <p:anim calcmode="lin" valueType="num">
                                      <p:cBhvr additive="base">
                                        <p:cTn id="259" dur="500" fill="hold"/>
                                        <p:tgtEl>
                                          <p:spTgt spid="114"/>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115"/>
                                        </p:tgtEl>
                                        <p:attrNameLst>
                                          <p:attrName>style.visibility</p:attrName>
                                        </p:attrNameLst>
                                      </p:cBhvr>
                                      <p:to>
                                        <p:strVal val="visible"/>
                                      </p:to>
                                    </p:set>
                                    <p:anim calcmode="lin" valueType="num">
                                      <p:cBhvr additive="base">
                                        <p:cTn id="262" dur="500" fill="hold"/>
                                        <p:tgtEl>
                                          <p:spTgt spid="115"/>
                                        </p:tgtEl>
                                        <p:attrNameLst>
                                          <p:attrName>ppt_x</p:attrName>
                                        </p:attrNameLst>
                                      </p:cBhvr>
                                      <p:tavLst>
                                        <p:tav tm="0">
                                          <p:val>
                                            <p:strVal val="#ppt_x"/>
                                          </p:val>
                                        </p:tav>
                                        <p:tav tm="100000">
                                          <p:val>
                                            <p:strVal val="#ppt_x"/>
                                          </p:val>
                                        </p:tav>
                                      </p:tavLst>
                                    </p:anim>
                                    <p:anim calcmode="lin" valueType="num">
                                      <p:cBhvr additive="base">
                                        <p:cTn id="263" dur="500" fill="hold"/>
                                        <p:tgtEl>
                                          <p:spTgt spid="115"/>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116"/>
                                        </p:tgtEl>
                                        <p:attrNameLst>
                                          <p:attrName>style.visibility</p:attrName>
                                        </p:attrNameLst>
                                      </p:cBhvr>
                                      <p:to>
                                        <p:strVal val="visible"/>
                                      </p:to>
                                    </p:set>
                                    <p:anim calcmode="lin" valueType="num">
                                      <p:cBhvr additive="base">
                                        <p:cTn id="266" dur="500" fill="hold"/>
                                        <p:tgtEl>
                                          <p:spTgt spid="116"/>
                                        </p:tgtEl>
                                        <p:attrNameLst>
                                          <p:attrName>ppt_x</p:attrName>
                                        </p:attrNameLst>
                                      </p:cBhvr>
                                      <p:tavLst>
                                        <p:tav tm="0">
                                          <p:val>
                                            <p:strVal val="#ppt_x"/>
                                          </p:val>
                                        </p:tav>
                                        <p:tav tm="100000">
                                          <p:val>
                                            <p:strVal val="#ppt_x"/>
                                          </p:val>
                                        </p:tav>
                                      </p:tavLst>
                                    </p:anim>
                                    <p:anim calcmode="lin" valueType="num">
                                      <p:cBhvr additive="base">
                                        <p:cTn id="267" dur="500" fill="hold"/>
                                        <p:tgtEl>
                                          <p:spTgt spid="116"/>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117"/>
                                        </p:tgtEl>
                                        <p:attrNameLst>
                                          <p:attrName>style.visibility</p:attrName>
                                        </p:attrNameLst>
                                      </p:cBhvr>
                                      <p:to>
                                        <p:strVal val="visible"/>
                                      </p:to>
                                    </p:set>
                                    <p:anim calcmode="lin" valueType="num">
                                      <p:cBhvr additive="base">
                                        <p:cTn id="270" dur="500" fill="hold"/>
                                        <p:tgtEl>
                                          <p:spTgt spid="117"/>
                                        </p:tgtEl>
                                        <p:attrNameLst>
                                          <p:attrName>ppt_x</p:attrName>
                                        </p:attrNameLst>
                                      </p:cBhvr>
                                      <p:tavLst>
                                        <p:tav tm="0">
                                          <p:val>
                                            <p:strVal val="#ppt_x"/>
                                          </p:val>
                                        </p:tav>
                                        <p:tav tm="100000">
                                          <p:val>
                                            <p:strVal val="#ppt_x"/>
                                          </p:val>
                                        </p:tav>
                                      </p:tavLst>
                                    </p:anim>
                                    <p:anim calcmode="lin" valueType="num">
                                      <p:cBhvr additive="base">
                                        <p:cTn id="271" dur="500" fill="hold"/>
                                        <p:tgtEl>
                                          <p:spTgt spid="117"/>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118"/>
                                        </p:tgtEl>
                                        <p:attrNameLst>
                                          <p:attrName>style.visibility</p:attrName>
                                        </p:attrNameLst>
                                      </p:cBhvr>
                                      <p:to>
                                        <p:strVal val="visible"/>
                                      </p:to>
                                    </p:set>
                                    <p:anim calcmode="lin" valueType="num">
                                      <p:cBhvr additive="base">
                                        <p:cTn id="274" dur="500" fill="hold"/>
                                        <p:tgtEl>
                                          <p:spTgt spid="118"/>
                                        </p:tgtEl>
                                        <p:attrNameLst>
                                          <p:attrName>ppt_x</p:attrName>
                                        </p:attrNameLst>
                                      </p:cBhvr>
                                      <p:tavLst>
                                        <p:tav tm="0">
                                          <p:val>
                                            <p:strVal val="0-#ppt_w/2"/>
                                          </p:val>
                                        </p:tav>
                                        <p:tav tm="100000">
                                          <p:val>
                                            <p:strVal val="#ppt_x"/>
                                          </p:val>
                                        </p:tav>
                                      </p:tavLst>
                                    </p:anim>
                                    <p:anim calcmode="lin" valueType="num">
                                      <p:cBhvr additive="base">
                                        <p:cTn id="275" dur="500" fill="hold"/>
                                        <p:tgtEl>
                                          <p:spTgt spid="118"/>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19"/>
                                        </p:tgtEl>
                                        <p:attrNameLst>
                                          <p:attrName>style.visibility</p:attrName>
                                        </p:attrNameLst>
                                      </p:cBhvr>
                                      <p:to>
                                        <p:strVal val="visible"/>
                                      </p:to>
                                    </p:set>
                                    <p:anim calcmode="lin" valueType="num">
                                      <p:cBhvr additive="base">
                                        <p:cTn id="278" dur="500" fill="hold"/>
                                        <p:tgtEl>
                                          <p:spTgt spid="119"/>
                                        </p:tgtEl>
                                        <p:attrNameLst>
                                          <p:attrName>ppt_x</p:attrName>
                                        </p:attrNameLst>
                                      </p:cBhvr>
                                      <p:tavLst>
                                        <p:tav tm="0">
                                          <p:val>
                                            <p:strVal val="#ppt_x"/>
                                          </p:val>
                                        </p:tav>
                                        <p:tav tm="100000">
                                          <p:val>
                                            <p:strVal val="#ppt_x"/>
                                          </p:val>
                                        </p:tav>
                                      </p:tavLst>
                                    </p:anim>
                                    <p:anim calcmode="lin" valueType="num">
                                      <p:cBhvr additive="base">
                                        <p:cTn id="279" dur="500" fill="hold"/>
                                        <p:tgtEl>
                                          <p:spTgt spid="119"/>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20"/>
                                        </p:tgtEl>
                                        <p:attrNameLst>
                                          <p:attrName>style.visibility</p:attrName>
                                        </p:attrNameLst>
                                      </p:cBhvr>
                                      <p:to>
                                        <p:strVal val="visible"/>
                                      </p:to>
                                    </p:set>
                                    <p:anim calcmode="lin" valueType="num">
                                      <p:cBhvr additive="base">
                                        <p:cTn id="282" dur="500" fill="hold"/>
                                        <p:tgtEl>
                                          <p:spTgt spid="120"/>
                                        </p:tgtEl>
                                        <p:attrNameLst>
                                          <p:attrName>ppt_x</p:attrName>
                                        </p:attrNameLst>
                                      </p:cBhvr>
                                      <p:tavLst>
                                        <p:tav tm="0">
                                          <p:val>
                                            <p:strVal val="#ppt_x"/>
                                          </p:val>
                                        </p:tav>
                                        <p:tav tm="100000">
                                          <p:val>
                                            <p:strVal val="#ppt_x"/>
                                          </p:val>
                                        </p:tav>
                                      </p:tavLst>
                                    </p:anim>
                                    <p:anim calcmode="lin" valueType="num">
                                      <p:cBhvr additive="base">
                                        <p:cTn id="283" dur="500" fill="hold"/>
                                        <p:tgtEl>
                                          <p:spTgt spid="120"/>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121"/>
                                        </p:tgtEl>
                                        <p:attrNameLst>
                                          <p:attrName>style.visibility</p:attrName>
                                        </p:attrNameLst>
                                      </p:cBhvr>
                                      <p:to>
                                        <p:strVal val="visible"/>
                                      </p:to>
                                    </p:set>
                                    <p:anim calcmode="lin" valueType="num">
                                      <p:cBhvr additive="base">
                                        <p:cTn id="286" dur="500" fill="hold"/>
                                        <p:tgtEl>
                                          <p:spTgt spid="121"/>
                                        </p:tgtEl>
                                        <p:attrNameLst>
                                          <p:attrName>ppt_x</p:attrName>
                                        </p:attrNameLst>
                                      </p:cBhvr>
                                      <p:tavLst>
                                        <p:tav tm="0">
                                          <p:val>
                                            <p:strVal val="#ppt_x"/>
                                          </p:val>
                                        </p:tav>
                                        <p:tav tm="100000">
                                          <p:val>
                                            <p:strVal val="#ppt_x"/>
                                          </p:val>
                                        </p:tav>
                                      </p:tavLst>
                                    </p:anim>
                                    <p:anim calcmode="lin" valueType="num">
                                      <p:cBhvr additive="base">
                                        <p:cTn id="287" dur="500" fill="hold"/>
                                        <p:tgtEl>
                                          <p:spTgt spid="121"/>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122"/>
                                        </p:tgtEl>
                                        <p:attrNameLst>
                                          <p:attrName>style.visibility</p:attrName>
                                        </p:attrNameLst>
                                      </p:cBhvr>
                                      <p:to>
                                        <p:strVal val="visible"/>
                                      </p:to>
                                    </p:set>
                                    <p:anim calcmode="lin" valueType="num">
                                      <p:cBhvr additive="base">
                                        <p:cTn id="290" dur="500" fill="hold"/>
                                        <p:tgtEl>
                                          <p:spTgt spid="122"/>
                                        </p:tgtEl>
                                        <p:attrNameLst>
                                          <p:attrName>ppt_x</p:attrName>
                                        </p:attrNameLst>
                                      </p:cBhvr>
                                      <p:tavLst>
                                        <p:tav tm="0">
                                          <p:val>
                                            <p:strVal val="#ppt_x"/>
                                          </p:val>
                                        </p:tav>
                                        <p:tav tm="100000">
                                          <p:val>
                                            <p:strVal val="#ppt_x"/>
                                          </p:val>
                                        </p:tav>
                                      </p:tavLst>
                                    </p:anim>
                                    <p:anim calcmode="lin" valueType="num">
                                      <p:cBhvr additive="base">
                                        <p:cTn id="291" dur="500" fill="hold"/>
                                        <p:tgtEl>
                                          <p:spTgt spid="122"/>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123"/>
                                        </p:tgtEl>
                                        <p:attrNameLst>
                                          <p:attrName>style.visibility</p:attrName>
                                        </p:attrNameLst>
                                      </p:cBhvr>
                                      <p:to>
                                        <p:strVal val="visible"/>
                                      </p:to>
                                    </p:set>
                                    <p:anim calcmode="lin" valueType="num">
                                      <p:cBhvr additive="base">
                                        <p:cTn id="294" dur="500" fill="hold"/>
                                        <p:tgtEl>
                                          <p:spTgt spid="123"/>
                                        </p:tgtEl>
                                        <p:attrNameLst>
                                          <p:attrName>ppt_x</p:attrName>
                                        </p:attrNameLst>
                                      </p:cBhvr>
                                      <p:tavLst>
                                        <p:tav tm="0">
                                          <p:val>
                                            <p:strVal val="#ppt_x"/>
                                          </p:val>
                                        </p:tav>
                                        <p:tav tm="100000">
                                          <p:val>
                                            <p:strVal val="#ppt_x"/>
                                          </p:val>
                                        </p:tav>
                                      </p:tavLst>
                                    </p:anim>
                                    <p:anim calcmode="lin" valueType="num">
                                      <p:cBhvr additive="base">
                                        <p:cTn id="295" dur="500" fill="hold"/>
                                        <p:tgtEl>
                                          <p:spTgt spid="123"/>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124"/>
                                        </p:tgtEl>
                                        <p:attrNameLst>
                                          <p:attrName>style.visibility</p:attrName>
                                        </p:attrNameLst>
                                      </p:cBhvr>
                                      <p:to>
                                        <p:strVal val="visible"/>
                                      </p:to>
                                    </p:set>
                                    <p:anim calcmode="lin" valueType="num">
                                      <p:cBhvr additive="base">
                                        <p:cTn id="298" dur="500" fill="hold"/>
                                        <p:tgtEl>
                                          <p:spTgt spid="124"/>
                                        </p:tgtEl>
                                        <p:attrNameLst>
                                          <p:attrName>ppt_x</p:attrName>
                                        </p:attrNameLst>
                                      </p:cBhvr>
                                      <p:tavLst>
                                        <p:tav tm="0">
                                          <p:val>
                                            <p:strVal val="#ppt_x"/>
                                          </p:val>
                                        </p:tav>
                                        <p:tav tm="100000">
                                          <p:val>
                                            <p:strVal val="#ppt_x"/>
                                          </p:val>
                                        </p:tav>
                                      </p:tavLst>
                                    </p:anim>
                                    <p:anim calcmode="lin" valueType="num">
                                      <p:cBhvr additive="base">
                                        <p:cTn id="299" dur="500" fill="hold"/>
                                        <p:tgtEl>
                                          <p:spTgt spid="124"/>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125"/>
                                        </p:tgtEl>
                                        <p:attrNameLst>
                                          <p:attrName>style.visibility</p:attrName>
                                        </p:attrNameLst>
                                      </p:cBhvr>
                                      <p:to>
                                        <p:strVal val="visible"/>
                                      </p:to>
                                    </p:set>
                                    <p:anim calcmode="lin" valueType="num">
                                      <p:cBhvr additive="base">
                                        <p:cTn id="302" dur="500" fill="hold"/>
                                        <p:tgtEl>
                                          <p:spTgt spid="125"/>
                                        </p:tgtEl>
                                        <p:attrNameLst>
                                          <p:attrName>ppt_x</p:attrName>
                                        </p:attrNameLst>
                                      </p:cBhvr>
                                      <p:tavLst>
                                        <p:tav tm="0">
                                          <p:val>
                                            <p:strVal val="#ppt_x"/>
                                          </p:val>
                                        </p:tav>
                                        <p:tav tm="100000">
                                          <p:val>
                                            <p:strVal val="#ppt_x"/>
                                          </p:val>
                                        </p:tav>
                                      </p:tavLst>
                                    </p:anim>
                                    <p:anim calcmode="lin" valueType="num">
                                      <p:cBhvr additive="base">
                                        <p:cTn id="303" dur="500" fill="hold"/>
                                        <p:tgtEl>
                                          <p:spTgt spid="125"/>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126"/>
                                        </p:tgtEl>
                                        <p:attrNameLst>
                                          <p:attrName>style.visibility</p:attrName>
                                        </p:attrNameLst>
                                      </p:cBhvr>
                                      <p:to>
                                        <p:strVal val="visible"/>
                                      </p:to>
                                    </p:set>
                                    <p:anim calcmode="lin" valueType="num">
                                      <p:cBhvr additive="base">
                                        <p:cTn id="306" dur="500" fill="hold"/>
                                        <p:tgtEl>
                                          <p:spTgt spid="126"/>
                                        </p:tgtEl>
                                        <p:attrNameLst>
                                          <p:attrName>ppt_x</p:attrName>
                                        </p:attrNameLst>
                                      </p:cBhvr>
                                      <p:tavLst>
                                        <p:tav tm="0">
                                          <p:val>
                                            <p:strVal val="#ppt_x"/>
                                          </p:val>
                                        </p:tav>
                                        <p:tav tm="100000">
                                          <p:val>
                                            <p:strVal val="#ppt_x"/>
                                          </p:val>
                                        </p:tav>
                                      </p:tavLst>
                                    </p:anim>
                                    <p:anim calcmode="lin" valueType="num">
                                      <p:cBhvr additive="base">
                                        <p:cTn id="307" dur="500" fill="hold"/>
                                        <p:tgtEl>
                                          <p:spTgt spid="126"/>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127"/>
                                        </p:tgtEl>
                                        <p:attrNameLst>
                                          <p:attrName>style.visibility</p:attrName>
                                        </p:attrNameLst>
                                      </p:cBhvr>
                                      <p:to>
                                        <p:strVal val="visible"/>
                                      </p:to>
                                    </p:set>
                                    <p:anim calcmode="lin" valueType="num">
                                      <p:cBhvr additive="base">
                                        <p:cTn id="310" dur="500" fill="hold"/>
                                        <p:tgtEl>
                                          <p:spTgt spid="127"/>
                                        </p:tgtEl>
                                        <p:attrNameLst>
                                          <p:attrName>ppt_x</p:attrName>
                                        </p:attrNameLst>
                                      </p:cBhvr>
                                      <p:tavLst>
                                        <p:tav tm="0">
                                          <p:val>
                                            <p:strVal val="#ppt_x"/>
                                          </p:val>
                                        </p:tav>
                                        <p:tav tm="100000">
                                          <p:val>
                                            <p:strVal val="#ppt_x"/>
                                          </p:val>
                                        </p:tav>
                                      </p:tavLst>
                                    </p:anim>
                                    <p:anim calcmode="lin" valueType="num">
                                      <p:cBhvr additive="base">
                                        <p:cTn id="311" dur="500" fill="hold"/>
                                        <p:tgtEl>
                                          <p:spTgt spid="127"/>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128"/>
                                        </p:tgtEl>
                                        <p:attrNameLst>
                                          <p:attrName>style.visibility</p:attrName>
                                        </p:attrNameLst>
                                      </p:cBhvr>
                                      <p:to>
                                        <p:strVal val="visible"/>
                                      </p:to>
                                    </p:set>
                                    <p:anim calcmode="lin" valueType="num">
                                      <p:cBhvr additive="base">
                                        <p:cTn id="314" dur="500" fill="hold"/>
                                        <p:tgtEl>
                                          <p:spTgt spid="128"/>
                                        </p:tgtEl>
                                        <p:attrNameLst>
                                          <p:attrName>ppt_x</p:attrName>
                                        </p:attrNameLst>
                                      </p:cBhvr>
                                      <p:tavLst>
                                        <p:tav tm="0">
                                          <p:val>
                                            <p:strVal val="#ppt_x"/>
                                          </p:val>
                                        </p:tav>
                                        <p:tav tm="100000">
                                          <p:val>
                                            <p:strVal val="#ppt_x"/>
                                          </p:val>
                                        </p:tav>
                                      </p:tavLst>
                                    </p:anim>
                                    <p:anim calcmode="lin" valueType="num">
                                      <p:cBhvr additive="base">
                                        <p:cTn id="315" dur="500" fill="hold"/>
                                        <p:tgtEl>
                                          <p:spTgt spid="128"/>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129"/>
                                        </p:tgtEl>
                                        <p:attrNameLst>
                                          <p:attrName>style.visibility</p:attrName>
                                        </p:attrNameLst>
                                      </p:cBhvr>
                                      <p:to>
                                        <p:strVal val="visible"/>
                                      </p:to>
                                    </p:set>
                                    <p:anim calcmode="lin" valueType="num">
                                      <p:cBhvr additive="base">
                                        <p:cTn id="318" dur="500" fill="hold"/>
                                        <p:tgtEl>
                                          <p:spTgt spid="129"/>
                                        </p:tgtEl>
                                        <p:attrNameLst>
                                          <p:attrName>ppt_x</p:attrName>
                                        </p:attrNameLst>
                                      </p:cBhvr>
                                      <p:tavLst>
                                        <p:tav tm="0">
                                          <p:val>
                                            <p:strVal val="#ppt_x"/>
                                          </p:val>
                                        </p:tav>
                                        <p:tav tm="100000">
                                          <p:val>
                                            <p:strVal val="#ppt_x"/>
                                          </p:val>
                                        </p:tav>
                                      </p:tavLst>
                                    </p:anim>
                                    <p:anim calcmode="lin" valueType="num">
                                      <p:cBhvr additive="base">
                                        <p:cTn id="319" dur="500" fill="hold"/>
                                        <p:tgtEl>
                                          <p:spTgt spid="129"/>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130"/>
                                        </p:tgtEl>
                                        <p:attrNameLst>
                                          <p:attrName>style.visibility</p:attrName>
                                        </p:attrNameLst>
                                      </p:cBhvr>
                                      <p:to>
                                        <p:strVal val="visible"/>
                                      </p:to>
                                    </p:set>
                                    <p:anim calcmode="lin" valueType="num">
                                      <p:cBhvr additive="base">
                                        <p:cTn id="322" dur="500" fill="hold"/>
                                        <p:tgtEl>
                                          <p:spTgt spid="130"/>
                                        </p:tgtEl>
                                        <p:attrNameLst>
                                          <p:attrName>ppt_x</p:attrName>
                                        </p:attrNameLst>
                                      </p:cBhvr>
                                      <p:tavLst>
                                        <p:tav tm="0">
                                          <p:val>
                                            <p:strVal val="#ppt_x"/>
                                          </p:val>
                                        </p:tav>
                                        <p:tav tm="100000">
                                          <p:val>
                                            <p:strVal val="#ppt_x"/>
                                          </p:val>
                                        </p:tav>
                                      </p:tavLst>
                                    </p:anim>
                                    <p:anim calcmode="lin" valueType="num">
                                      <p:cBhvr additive="base">
                                        <p:cTn id="323" dur="500" fill="hold"/>
                                        <p:tgtEl>
                                          <p:spTgt spid="130"/>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131"/>
                                        </p:tgtEl>
                                        <p:attrNameLst>
                                          <p:attrName>style.visibility</p:attrName>
                                        </p:attrNameLst>
                                      </p:cBhvr>
                                      <p:to>
                                        <p:strVal val="visible"/>
                                      </p:to>
                                    </p:set>
                                    <p:anim calcmode="lin" valueType="num">
                                      <p:cBhvr additive="base">
                                        <p:cTn id="326" dur="500" fill="hold"/>
                                        <p:tgtEl>
                                          <p:spTgt spid="131"/>
                                        </p:tgtEl>
                                        <p:attrNameLst>
                                          <p:attrName>ppt_x</p:attrName>
                                        </p:attrNameLst>
                                      </p:cBhvr>
                                      <p:tavLst>
                                        <p:tav tm="0">
                                          <p:val>
                                            <p:strVal val="#ppt_x"/>
                                          </p:val>
                                        </p:tav>
                                        <p:tav tm="100000">
                                          <p:val>
                                            <p:strVal val="#ppt_x"/>
                                          </p:val>
                                        </p:tav>
                                      </p:tavLst>
                                    </p:anim>
                                    <p:anim calcmode="lin" valueType="num">
                                      <p:cBhvr additive="base">
                                        <p:cTn id="327" dur="500" fill="hold"/>
                                        <p:tgtEl>
                                          <p:spTgt spid="131"/>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132"/>
                                        </p:tgtEl>
                                        <p:attrNameLst>
                                          <p:attrName>style.visibility</p:attrName>
                                        </p:attrNameLst>
                                      </p:cBhvr>
                                      <p:to>
                                        <p:strVal val="visible"/>
                                      </p:to>
                                    </p:set>
                                    <p:anim calcmode="lin" valueType="num">
                                      <p:cBhvr additive="base">
                                        <p:cTn id="330" dur="500" fill="hold"/>
                                        <p:tgtEl>
                                          <p:spTgt spid="132"/>
                                        </p:tgtEl>
                                        <p:attrNameLst>
                                          <p:attrName>ppt_x</p:attrName>
                                        </p:attrNameLst>
                                      </p:cBhvr>
                                      <p:tavLst>
                                        <p:tav tm="0">
                                          <p:val>
                                            <p:strVal val="#ppt_x"/>
                                          </p:val>
                                        </p:tav>
                                        <p:tav tm="100000">
                                          <p:val>
                                            <p:strVal val="#ppt_x"/>
                                          </p:val>
                                        </p:tav>
                                      </p:tavLst>
                                    </p:anim>
                                    <p:anim calcmode="lin" valueType="num">
                                      <p:cBhvr additive="base">
                                        <p:cTn id="331" dur="500" fill="hold"/>
                                        <p:tgtEl>
                                          <p:spTgt spid="132"/>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133"/>
                                        </p:tgtEl>
                                        <p:attrNameLst>
                                          <p:attrName>style.visibility</p:attrName>
                                        </p:attrNameLst>
                                      </p:cBhvr>
                                      <p:to>
                                        <p:strVal val="visible"/>
                                      </p:to>
                                    </p:set>
                                    <p:anim calcmode="lin" valueType="num">
                                      <p:cBhvr additive="base">
                                        <p:cTn id="334" dur="500" fill="hold"/>
                                        <p:tgtEl>
                                          <p:spTgt spid="133"/>
                                        </p:tgtEl>
                                        <p:attrNameLst>
                                          <p:attrName>ppt_x</p:attrName>
                                        </p:attrNameLst>
                                      </p:cBhvr>
                                      <p:tavLst>
                                        <p:tav tm="0">
                                          <p:val>
                                            <p:strVal val="#ppt_x"/>
                                          </p:val>
                                        </p:tav>
                                        <p:tav tm="100000">
                                          <p:val>
                                            <p:strVal val="#ppt_x"/>
                                          </p:val>
                                        </p:tav>
                                      </p:tavLst>
                                    </p:anim>
                                    <p:anim calcmode="lin" valueType="num">
                                      <p:cBhvr additive="base">
                                        <p:cTn id="335" dur="500" fill="hold"/>
                                        <p:tgtEl>
                                          <p:spTgt spid="133"/>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134"/>
                                        </p:tgtEl>
                                        <p:attrNameLst>
                                          <p:attrName>style.visibility</p:attrName>
                                        </p:attrNameLst>
                                      </p:cBhvr>
                                      <p:to>
                                        <p:strVal val="visible"/>
                                      </p:to>
                                    </p:set>
                                    <p:anim calcmode="lin" valueType="num">
                                      <p:cBhvr additive="base">
                                        <p:cTn id="338" dur="500" fill="hold"/>
                                        <p:tgtEl>
                                          <p:spTgt spid="134"/>
                                        </p:tgtEl>
                                        <p:attrNameLst>
                                          <p:attrName>ppt_x</p:attrName>
                                        </p:attrNameLst>
                                      </p:cBhvr>
                                      <p:tavLst>
                                        <p:tav tm="0">
                                          <p:val>
                                            <p:strVal val="#ppt_x"/>
                                          </p:val>
                                        </p:tav>
                                        <p:tav tm="100000">
                                          <p:val>
                                            <p:strVal val="#ppt_x"/>
                                          </p:val>
                                        </p:tav>
                                      </p:tavLst>
                                    </p:anim>
                                    <p:anim calcmode="lin" valueType="num">
                                      <p:cBhvr additive="base">
                                        <p:cTn id="339" dur="500" fill="hold"/>
                                        <p:tgtEl>
                                          <p:spTgt spid="134"/>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135"/>
                                        </p:tgtEl>
                                        <p:attrNameLst>
                                          <p:attrName>style.visibility</p:attrName>
                                        </p:attrNameLst>
                                      </p:cBhvr>
                                      <p:to>
                                        <p:strVal val="visible"/>
                                      </p:to>
                                    </p:set>
                                    <p:anim calcmode="lin" valueType="num">
                                      <p:cBhvr additive="base">
                                        <p:cTn id="342" dur="500" fill="hold"/>
                                        <p:tgtEl>
                                          <p:spTgt spid="135"/>
                                        </p:tgtEl>
                                        <p:attrNameLst>
                                          <p:attrName>ppt_x</p:attrName>
                                        </p:attrNameLst>
                                      </p:cBhvr>
                                      <p:tavLst>
                                        <p:tav tm="0">
                                          <p:val>
                                            <p:strVal val="#ppt_x"/>
                                          </p:val>
                                        </p:tav>
                                        <p:tav tm="100000">
                                          <p:val>
                                            <p:strVal val="#ppt_x"/>
                                          </p:val>
                                        </p:tav>
                                      </p:tavLst>
                                    </p:anim>
                                    <p:anim calcmode="lin" valueType="num">
                                      <p:cBhvr additive="base">
                                        <p:cTn id="343" dur="500" fill="hold"/>
                                        <p:tgtEl>
                                          <p:spTgt spid="135"/>
                                        </p:tgtEl>
                                        <p:attrNameLst>
                                          <p:attrName>ppt_y</p:attrName>
                                        </p:attrNameLst>
                                      </p:cBhvr>
                                      <p:tavLst>
                                        <p:tav tm="0">
                                          <p:val>
                                            <p:strVal val="1+#ppt_h/2"/>
                                          </p:val>
                                        </p:tav>
                                        <p:tav tm="100000">
                                          <p:val>
                                            <p:strVal val="#ppt_y"/>
                                          </p:val>
                                        </p:tav>
                                      </p:tavLst>
                                    </p:anim>
                                  </p:childTnLst>
                                </p:cTn>
                              </p:par>
                            </p:childTnLst>
                          </p:cTn>
                        </p:par>
                        <p:par>
                          <p:cTn id="344" fill="hold">
                            <p:stCondLst>
                              <p:cond delay="2000"/>
                            </p:stCondLst>
                            <p:childTnLst>
                              <p:par>
                                <p:cTn id="345" presetID="47" presetClass="entr" presetSubtype="0" fill="hold" grpId="0" nodeType="afterEffect">
                                  <p:stCondLst>
                                    <p:cond delay="0"/>
                                  </p:stCondLst>
                                  <p:childTnLst>
                                    <p:set>
                                      <p:cBhvr>
                                        <p:cTn id="346" dur="1" fill="hold">
                                          <p:stCondLst>
                                            <p:cond delay="0"/>
                                          </p:stCondLst>
                                        </p:cTn>
                                        <p:tgtEl>
                                          <p:spTgt spid="136"/>
                                        </p:tgtEl>
                                        <p:attrNameLst>
                                          <p:attrName>style.visibility</p:attrName>
                                        </p:attrNameLst>
                                      </p:cBhvr>
                                      <p:to>
                                        <p:strVal val="visible"/>
                                      </p:to>
                                    </p:set>
                                    <p:animEffect transition="in" filter="fade">
                                      <p:cBhvr>
                                        <p:cTn id="347" dur="1000"/>
                                        <p:tgtEl>
                                          <p:spTgt spid="136"/>
                                        </p:tgtEl>
                                      </p:cBhvr>
                                    </p:animEffect>
                                    <p:anim calcmode="lin" valueType="num">
                                      <p:cBhvr>
                                        <p:cTn id="348" dur="1000" fill="hold"/>
                                        <p:tgtEl>
                                          <p:spTgt spid="136"/>
                                        </p:tgtEl>
                                        <p:attrNameLst>
                                          <p:attrName>ppt_x</p:attrName>
                                        </p:attrNameLst>
                                      </p:cBhvr>
                                      <p:tavLst>
                                        <p:tav tm="0">
                                          <p:val>
                                            <p:strVal val="#ppt_x"/>
                                          </p:val>
                                        </p:tav>
                                        <p:tav tm="100000">
                                          <p:val>
                                            <p:strVal val="#ppt_x"/>
                                          </p:val>
                                        </p:tav>
                                      </p:tavLst>
                                    </p:anim>
                                    <p:anim calcmode="lin" valueType="num">
                                      <p:cBhvr>
                                        <p:cTn id="349" dur="1000" fill="hold"/>
                                        <p:tgtEl>
                                          <p:spTgt spid="136"/>
                                        </p:tgtEl>
                                        <p:attrNameLst>
                                          <p:attrName>ppt_y</p:attrName>
                                        </p:attrNameLst>
                                      </p:cBhvr>
                                      <p:tavLst>
                                        <p:tav tm="0">
                                          <p:val>
                                            <p:strVal val="#ppt_y-.1"/>
                                          </p:val>
                                        </p:tav>
                                        <p:tav tm="100000">
                                          <p:val>
                                            <p:strVal val="#ppt_y"/>
                                          </p:val>
                                        </p:tav>
                                      </p:tavLst>
                                    </p:anim>
                                  </p:childTnLst>
                                </p:cTn>
                              </p:par>
                            </p:childTnLst>
                          </p:cTn>
                        </p:par>
                        <p:par>
                          <p:cTn id="350" fill="hold">
                            <p:stCondLst>
                              <p:cond delay="3000"/>
                            </p:stCondLst>
                            <p:childTnLst>
                              <p:par>
                                <p:cTn id="351" presetID="22" presetClass="entr" presetSubtype="8" fill="hold" nodeType="afterEffect">
                                  <p:stCondLst>
                                    <p:cond delay="0"/>
                                  </p:stCondLst>
                                  <p:childTnLst>
                                    <p:set>
                                      <p:cBhvr>
                                        <p:cTn id="352" dur="1" fill="hold">
                                          <p:stCondLst>
                                            <p:cond delay="0"/>
                                          </p:stCondLst>
                                        </p:cTn>
                                        <p:tgtEl>
                                          <p:spTgt spid="137"/>
                                        </p:tgtEl>
                                        <p:attrNameLst>
                                          <p:attrName>style.visibility</p:attrName>
                                        </p:attrNameLst>
                                      </p:cBhvr>
                                      <p:to>
                                        <p:strVal val="visible"/>
                                      </p:to>
                                    </p:set>
                                    <p:animEffect transition="in" filter="wipe(left)">
                                      <p:cBhvr>
                                        <p:cTn id="353" dur="500"/>
                                        <p:tgtEl>
                                          <p:spTgt spid="137"/>
                                        </p:tgtEl>
                                      </p:cBhvr>
                                    </p:animEffect>
                                  </p:childTnLst>
                                </p:cTn>
                              </p:par>
                            </p:childTnLst>
                          </p:cTn>
                        </p:par>
                        <p:par>
                          <p:cTn id="354" fill="hold">
                            <p:stCondLst>
                              <p:cond delay="3500"/>
                            </p:stCondLst>
                            <p:childTnLst>
                              <p:par>
                                <p:cTn id="355" presetID="22" presetClass="entr" presetSubtype="8" fill="hold" grpId="0" nodeType="afterEffect">
                                  <p:stCondLst>
                                    <p:cond delay="0"/>
                                  </p:stCondLst>
                                  <p:childTnLst>
                                    <p:set>
                                      <p:cBhvr>
                                        <p:cTn id="356" dur="1" fill="hold">
                                          <p:stCondLst>
                                            <p:cond delay="0"/>
                                          </p:stCondLst>
                                        </p:cTn>
                                        <p:tgtEl>
                                          <p:spTgt spid="138"/>
                                        </p:tgtEl>
                                        <p:attrNameLst>
                                          <p:attrName>style.visibility</p:attrName>
                                        </p:attrNameLst>
                                      </p:cBhvr>
                                      <p:to>
                                        <p:strVal val="visible"/>
                                      </p:to>
                                    </p:set>
                                    <p:animEffect transition="in" filter="wipe(left)">
                                      <p:cBhvr>
                                        <p:cTn id="357" dur="500"/>
                                        <p:tgtEl>
                                          <p:spTgt spid="138"/>
                                        </p:tgtEl>
                                      </p:cBhvr>
                                    </p:animEffect>
                                  </p:childTnLst>
                                </p:cTn>
                              </p:par>
                              <p:par>
                                <p:cTn id="358" presetID="22" presetClass="entr" presetSubtype="8" fill="hold" grpId="0" nodeType="withEffect">
                                  <p:stCondLst>
                                    <p:cond delay="0"/>
                                  </p:stCondLst>
                                  <p:childTnLst>
                                    <p:set>
                                      <p:cBhvr>
                                        <p:cTn id="359" dur="1" fill="hold">
                                          <p:stCondLst>
                                            <p:cond delay="0"/>
                                          </p:stCondLst>
                                        </p:cTn>
                                        <p:tgtEl>
                                          <p:spTgt spid="139"/>
                                        </p:tgtEl>
                                        <p:attrNameLst>
                                          <p:attrName>style.visibility</p:attrName>
                                        </p:attrNameLst>
                                      </p:cBhvr>
                                      <p:to>
                                        <p:strVal val="visible"/>
                                      </p:to>
                                    </p:set>
                                    <p:animEffect transition="in" filter="wipe(left)">
                                      <p:cBhvr>
                                        <p:cTn id="360" dur="500"/>
                                        <p:tgtEl>
                                          <p:spTgt spid="139"/>
                                        </p:tgtEl>
                                      </p:cBhvr>
                                    </p:animEffect>
                                  </p:childTnLst>
                                </p:cTn>
                              </p:par>
                            </p:childTnLst>
                          </p:cTn>
                        </p:par>
                        <p:par>
                          <p:cTn id="361" fill="hold">
                            <p:stCondLst>
                              <p:cond delay="4000"/>
                            </p:stCondLst>
                            <p:childTnLst>
                              <p:par>
                                <p:cTn id="362" presetID="47" presetClass="entr" presetSubtype="0" fill="hold" grpId="0" nodeType="afterEffect">
                                  <p:stCondLst>
                                    <p:cond delay="0"/>
                                  </p:stCondLst>
                                  <p:childTnLst>
                                    <p:set>
                                      <p:cBhvr>
                                        <p:cTn id="363" dur="1" fill="hold">
                                          <p:stCondLst>
                                            <p:cond delay="0"/>
                                          </p:stCondLst>
                                        </p:cTn>
                                        <p:tgtEl>
                                          <p:spTgt spid="140"/>
                                        </p:tgtEl>
                                        <p:attrNameLst>
                                          <p:attrName>style.visibility</p:attrName>
                                        </p:attrNameLst>
                                      </p:cBhvr>
                                      <p:to>
                                        <p:strVal val="visible"/>
                                      </p:to>
                                    </p:set>
                                    <p:animEffect transition="in" filter="fade">
                                      <p:cBhvr>
                                        <p:cTn id="364" dur="1000"/>
                                        <p:tgtEl>
                                          <p:spTgt spid="140"/>
                                        </p:tgtEl>
                                      </p:cBhvr>
                                    </p:animEffect>
                                    <p:anim calcmode="lin" valueType="num">
                                      <p:cBhvr>
                                        <p:cTn id="365" dur="1000" fill="hold"/>
                                        <p:tgtEl>
                                          <p:spTgt spid="140"/>
                                        </p:tgtEl>
                                        <p:attrNameLst>
                                          <p:attrName>ppt_x</p:attrName>
                                        </p:attrNameLst>
                                      </p:cBhvr>
                                      <p:tavLst>
                                        <p:tav tm="0">
                                          <p:val>
                                            <p:strVal val="#ppt_x"/>
                                          </p:val>
                                        </p:tav>
                                        <p:tav tm="100000">
                                          <p:val>
                                            <p:strVal val="#ppt_x"/>
                                          </p:val>
                                        </p:tav>
                                      </p:tavLst>
                                    </p:anim>
                                    <p:anim calcmode="lin" valueType="num">
                                      <p:cBhvr>
                                        <p:cTn id="366" dur="1000" fill="hold"/>
                                        <p:tgtEl>
                                          <p:spTgt spid="140"/>
                                        </p:tgtEl>
                                        <p:attrNameLst>
                                          <p:attrName>ppt_y</p:attrName>
                                        </p:attrNameLst>
                                      </p:cBhvr>
                                      <p:tavLst>
                                        <p:tav tm="0">
                                          <p:val>
                                            <p:strVal val="#ppt_y-.1"/>
                                          </p:val>
                                        </p:tav>
                                        <p:tav tm="100000">
                                          <p:val>
                                            <p:strVal val="#ppt_y"/>
                                          </p:val>
                                        </p:tav>
                                      </p:tavLst>
                                    </p:anim>
                                  </p:childTnLst>
                                </p:cTn>
                              </p:par>
                            </p:childTnLst>
                          </p:cTn>
                        </p:par>
                        <p:par>
                          <p:cTn id="367" fill="hold">
                            <p:stCondLst>
                              <p:cond delay="5000"/>
                            </p:stCondLst>
                            <p:childTnLst>
                              <p:par>
                                <p:cTn id="368" presetID="22" presetClass="entr" presetSubtype="8" fill="hold" nodeType="afterEffect">
                                  <p:stCondLst>
                                    <p:cond delay="0"/>
                                  </p:stCondLst>
                                  <p:childTnLst>
                                    <p:set>
                                      <p:cBhvr>
                                        <p:cTn id="369" dur="1" fill="hold">
                                          <p:stCondLst>
                                            <p:cond delay="0"/>
                                          </p:stCondLst>
                                        </p:cTn>
                                        <p:tgtEl>
                                          <p:spTgt spid="141"/>
                                        </p:tgtEl>
                                        <p:attrNameLst>
                                          <p:attrName>style.visibility</p:attrName>
                                        </p:attrNameLst>
                                      </p:cBhvr>
                                      <p:to>
                                        <p:strVal val="visible"/>
                                      </p:to>
                                    </p:set>
                                    <p:animEffect transition="in" filter="wipe(left)">
                                      <p:cBhvr>
                                        <p:cTn id="370" dur="500"/>
                                        <p:tgtEl>
                                          <p:spTgt spid="141"/>
                                        </p:tgtEl>
                                      </p:cBhvr>
                                    </p:animEffect>
                                  </p:childTnLst>
                                </p:cTn>
                              </p:par>
                            </p:childTnLst>
                          </p:cTn>
                        </p:par>
                        <p:par>
                          <p:cTn id="371" fill="hold">
                            <p:stCondLst>
                              <p:cond delay="5500"/>
                            </p:stCondLst>
                            <p:childTnLst>
                              <p:par>
                                <p:cTn id="372" presetID="22" presetClass="entr" presetSubtype="8" fill="hold" grpId="0" nodeType="afterEffect">
                                  <p:stCondLst>
                                    <p:cond delay="0"/>
                                  </p:stCondLst>
                                  <p:childTnLst>
                                    <p:set>
                                      <p:cBhvr>
                                        <p:cTn id="373" dur="1" fill="hold">
                                          <p:stCondLst>
                                            <p:cond delay="0"/>
                                          </p:stCondLst>
                                        </p:cTn>
                                        <p:tgtEl>
                                          <p:spTgt spid="142"/>
                                        </p:tgtEl>
                                        <p:attrNameLst>
                                          <p:attrName>style.visibility</p:attrName>
                                        </p:attrNameLst>
                                      </p:cBhvr>
                                      <p:to>
                                        <p:strVal val="visible"/>
                                      </p:to>
                                    </p:set>
                                    <p:animEffect transition="in" filter="wipe(left)">
                                      <p:cBhvr>
                                        <p:cTn id="374" dur="500"/>
                                        <p:tgtEl>
                                          <p:spTgt spid="142"/>
                                        </p:tgtEl>
                                      </p:cBhvr>
                                    </p:animEffect>
                                  </p:childTnLst>
                                </p:cTn>
                              </p:par>
                              <p:par>
                                <p:cTn id="375" presetID="22" presetClass="entr" presetSubtype="8" fill="hold" grpId="0" nodeType="withEffect">
                                  <p:stCondLst>
                                    <p:cond delay="0"/>
                                  </p:stCondLst>
                                  <p:childTnLst>
                                    <p:set>
                                      <p:cBhvr>
                                        <p:cTn id="376" dur="1" fill="hold">
                                          <p:stCondLst>
                                            <p:cond delay="0"/>
                                          </p:stCondLst>
                                        </p:cTn>
                                        <p:tgtEl>
                                          <p:spTgt spid="143"/>
                                        </p:tgtEl>
                                        <p:attrNameLst>
                                          <p:attrName>style.visibility</p:attrName>
                                        </p:attrNameLst>
                                      </p:cBhvr>
                                      <p:to>
                                        <p:strVal val="visible"/>
                                      </p:to>
                                    </p:set>
                                    <p:animEffect transition="in" filter="wipe(left)">
                                      <p:cBhvr>
                                        <p:cTn id="377" dur="500"/>
                                        <p:tgtEl>
                                          <p:spTgt spid="143"/>
                                        </p:tgtEl>
                                      </p:cBhvr>
                                    </p:animEffect>
                                  </p:childTnLst>
                                </p:cTn>
                              </p:par>
                            </p:childTnLst>
                          </p:cTn>
                        </p:par>
                        <p:par>
                          <p:cTn id="378" fill="hold">
                            <p:stCondLst>
                              <p:cond delay="6000"/>
                            </p:stCondLst>
                            <p:childTnLst>
                              <p:par>
                                <p:cTn id="379" presetID="47" presetClass="entr" presetSubtype="0" fill="hold" grpId="0" nodeType="afterEffect">
                                  <p:stCondLst>
                                    <p:cond delay="0"/>
                                  </p:stCondLst>
                                  <p:childTnLst>
                                    <p:set>
                                      <p:cBhvr>
                                        <p:cTn id="380" dur="1" fill="hold">
                                          <p:stCondLst>
                                            <p:cond delay="0"/>
                                          </p:stCondLst>
                                        </p:cTn>
                                        <p:tgtEl>
                                          <p:spTgt spid="144"/>
                                        </p:tgtEl>
                                        <p:attrNameLst>
                                          <p:attrName>style.visibility</p:attrName>
                                        </p:attrNameLst>
                                      </p:cBhvr>
                                      <p:to>
                                        <p:strVal val="visible"/>
                                      </p:to>
                                    </p:set>
                                    <p:animEffect transition="in" filter="fade">
                                      <p:cBhvr>
                                        <p:cTn id="381" dur="1000"/>
                                        <p:tgtEl>
                                          <p:spTgt spid="144"/>
                                        </p:tgtEl>
                                      </p:cBhvr>
                                    </p:animEffect>
                                    <p:anim calcmode="lin" valueType="num">
                                      <p:cBhvr>
                                        <p:cTn id="382" dur="1000" fill="hold"/>
                                        <p:tgtEl>
                                          <p:spTgt spid="144"/>
                                        </p:tgtEl>
                                        <p:attrNameLst>
                                          <p:attrName>ppt_x</p:attrName>
                                        </p:attrNameLst>
                                      </p:cBhvr>
                                      <p:tavLst>
                                        <p:tav tm="0">
                                          <p:val>
                                            <p:strVal val="#ppt_x"/>
                                          </p:val>
                                        </p:tav>
                                        <p:tav tm="100000">
                                          <p:val>
                                            <p:strVal val="#ppt_x"/>
                                          </p:val>
                                        </p:tav>
                                      </p:tavLst>
                                    </p:anim>
                                    <p:anim calcmode="lin" valueType="num">
                                      <p:cBhvr>
                                        <p:cTn id="383" dur="1000" fill="hold"/>
                                        <p:tgtEl>
                                          <p:spTgt spid="144"/>
                                        </p:tgtEl>
                                        <p:attrNameLst>
                                          <p:attrName>ppt_y</p:attrName>
                                        </p:attrNameLst>
                                      </p:cBhvr>
                                      <p:tavLst>
                                        <p:tav tm="0">
                                          <p:val>
                                            <p:strVal val="#ppt_y-.1"/>
                                          </p:val>
                                        </p:tav>
                                        <p:tav tm="100000">
                                          <p:val>
                                            <p:strVal val="#ppt_y"/>
                                          </p:val>
                                        </p:tav>
                                      </p:tavLst>
                                    </p:anim>
                                  </p:childTnLst>
                                </p:cTn>
                              </p:par>
                            </p:childTnLst>
                          </p:cTn>
                        </p:par>
                        <p:par>
                          <p:cTn id="384" fill="hold">
                            <p:stCondLst>
                              <p:cond delay="7000"/>
                            </p:stCondLst>
                            <p:childTnLst>
                              <p:par>
                                <p:cTn id="385" presetID="22" presetClass="entr" presetSubtype="8" fill="hold" nodeType="afterEffect">
                                  <p:stCondLst>
                                    <p:cond delay="0"/>
                                  </p:stCondLst>
                                  <p:childTnLst>
                                    <p:set>
                                      <p:cBhvr>
                                        <p:cTn id="386" dur="1" fill="hold">
                                          <p:stCondLst>
                                            <p:cond delay="0"/>
                                          </p:stCondLst>
                                        </p:cTn>
                                        <p:tgtEl>
                                          <p:spTgt spid="145"/>
                                        </p:tgtEl>
                                        <p:attrNameLst>
                                          <p:attrName>style.visibility</p:attrName>
                                        </p:attrNameLst>
                                      </p:cBhvr>
                                      <p:to>
                                        <p:strVal val="visible"/>
                                      </p:to>
                                    </p:set>
                                    <p:animEffect transition="in" filter="wipe(left)">
                                      <p:cBhvr>
                                        <p:cTn id="387" dur="500"/>
                                        <p:tgtEl>
                                          <p:spTgt spid="145"/>
                                        </p:tgtEl>
                                      </p:cBhvr>
                                    </p:animEffect>
                                  </p:childTnLst>
                                </p:cTn>
                              </p:par>
                            </p:childTnLst>
                          </p:cTn>
                        </p:par>
                        <p:par>
                          <p:cTn id="388" fill="hold">
                            <p:stCondLst>
                              <p:cond delay="7500"/>
                            </p:stCondLst>
                            <p:childTnLst>
                              <p:par>
                                <p:cTn id="389" presetID="22" presetClass="entr" presetSubtype="8" fill="hold" grpId="0" nodeType="afterEffect">
                                  <p:stCondLst>
                                    <p:cond delay="0"/>
                                  </p:stCondLst>
                                  <p:childTnLst>
                                    <p:set>
                                      <p:cBhvr>
                                        <p:cTn id="390" dur="1" fill="hold">
                                          <p:stCondLst>
                                            <p:cond delay="0"/>
                                          </p:stCondLst>
                                        </p:cTn>
                                        <p:tgtEl>
                                          <p:spTgt spid="146"/>
                                        </p:tgtEl>
                                        <p:attrNameLst>
                                          <p:attrName>style.visibility</p:attrName>
                                        </p:attrNameLst>
                                      </p:cBhvr>
                                      <p:to>
                                        <p:strVal val="visible"/>
                                      </p:to>
                                    </p:set>
                                    <p:animEffect transition="in" filter="wipe(left)">
                                      <p:cBhvr>
                                        <p:cTn id="391" dur="500"/>
                                        <p:tgtEl>
                                          <p:spTgt spid="146"/>
                                        </p:tgtEl>
                                      </p:cBhvr>
                                    </p:animEffect>
                                  </p:childTnLst>
                                </p:cTn>
                              </p:par>
                              <p:par>
                                <p:cTn id="392" presetID="22" presetClass="entr" presetSubtype="8" fill="hold" grpId="0" nodeType="withEffect">
                                  <p:stCondLst>
                                    <p:cond delay="0"/>
                                  </p:stCondLst>
                                  <p:childTnLst>
                                    <p:set>
                                      <p:cBhvr>
                                        <p:cTn id="393" dur="1" fill="hold">
                                          <p:stCondLst>
                                            <p:cond delay="0"/>
                                          </p:stCondLst>
                                        </p:cTn>
                                        <p:tgtEl>
                                          <p:spTgt spid="147"/>
                                        </p:tgtEl>
                                        <p:attrNameLst>
                                          <p:attrName>style.visibility</p:attrName>
                                        </p:attrNameLst>
                                      </p:cBhvr>
                                      <p:to>
                                        <p:strVal val="visible"/>
                                      </p:to>
                                    </p:set>
                                    <p:animEffect transition="in" filter="wipe(left)">
                                      <p:cBhvr>
                                        <p:cTn id="394"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73" grpId="0" animBg="1"/>
      <p:bldP spid="74" grpId="0" animBg="1"/>
      <p:bldP spid="75" grpId="0" animBg="1"/>
      <p:bldP spid="76" grpId="0" animBg="1"/>
      <p:bldP spid="77" grpId="0" animBg="1"/>
      <p:bldP spid="78" grpId="0" animBg="1"/>
      <p:bldP spid="79" grpId="0" animBg="1"/>
      <p:bldP spid="84" grpId="0" animBg="1"/>
      <p:bldP spid="85"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8" grpId="0"/>
      <p:bldP spid="139" grpId="0"/>
      <p:bldP spid="140" grpId="0" animBg="1"/>
      <p:bldP spid="142" grpId="0"/>
      <p:bldP spid="143" grpId="0"/>
      <p:bldP spid="144" grpId="0" animBg="1"/>
      <p:bldP spid="146" grpId="0"/>
      <p:bldP spid="1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9"/>
          <p:cNvSpPr>
            <a:spLocks/>
          </p:cNvSpPr>
          <p:nvPr/>
        </p:nvSpPr>
        <p:spPr bwMode="auto">
          <a:xfrm rot="13500000">
            <a:off x="1320734" y="1826751"/>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31" name="Freeform 9"/>
          <p:cNvSpPr>
            <a:spLocks/>
          </p:cNvSpPr>
          <p:nvPr/>
        </p:nvSpPr>
        <p:spPr bwMode="auto">
          <a:xfrm rot="13500000">
            <a:off x="3072679" y="1822724"/>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sp>
        <p:nvSpPr>
          <p:cNvPr id="32" name="Freeform 9"/>
          <p:cNvSpPr>
            <a:spLocks/>
          </p:cNvSpPr>
          <p:nvPr/>
        </p:nvSpPr>
        <p:spPr bwMode="auto">
          <a:xfrm rot="2700000">
            <a:off x="2194253" y="960352"/>
            <a:ext cx="1604538" cy="1604538"/>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p>
        </p:txBody>
      </p:sp>
      <p:grpSp>
        <p:nvGrpSpPr>
          <p:cNvPr id="33" name="Group 10"/>
          <p:cNvGrpSpPr/>
          <p:nvPr/>
        </p:nvGrpSpPr>
        <p:grpSpPr>
          <a:xfrm>
            <a:off x="1486853" y="1963003"/>
            <a:ext cx="449289" cy="369195"/>
            <a:chOff x="7836195" y="3464708"/>
            <a:chExt cx="599208" cy="492388"/>
          </a:xfrm>
        </p:grpSpPr>
        <p:sp>
          <p:nvSpPr>
            <p:cNvPr id="34" name="Oval 11"/>
            <p:cNvSpPr/>
            <p:nvPr/>
          </p:nvSpPr>
          <p:spPr>
            <a:xfrm rot="2700000">
              <a:off x="7882236" y="3464708"/>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solidFill>
                  <a:srgbClr val="C00000"/>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7836195" y="3536805"/>
              <a:ext cx="599208" cy="330861"/>
            </a:xfrm>
            <a:prstGeom prst="rect">
              <a:avLst/>
            </a:prstGeom>
            <a:noFill/>
          </p:spPr>
          <p:txBody>
            <a:bodyPr wrap="square" rtlCol="0">
              <a:spAutoFit/>
            </a:bodyPr>
            <a:lstStyle/>
            <a:p>
              <a:pPr algn="ctr"/>
              <a:r>
                <a:rPr lang="id-ID" sz="1012" b="1" dirty="0">
                  <a:solidFill>
                    <a:srgbClr val="C00000"/>
                  </a:solidFill>
                  <a:latin typeface="微软雅黑" panose="020B0503020204020204" pitchFamily="34" charset="-122"/>
                  <a:ea typeface="微软雅黑" panose="020B0503020204020204" pitchFamily="34" charset="-122"/>
                </a:rPr>
                <a:t>01</a:t>
              </a:r>
            </a:p>
          </p:txBody>
        </p:sp>
      </p:grpSp>
      <p:grpSp>
        <p:nvGrpSpPr>
          <p:cNvPr id="36" name="Group 13"/>
          <p:cNvGrpSpPr/>
          <p:nvPr/>
        </p:nvGrpSpPr>
        <p:grpSpPr>
          <a:xfrm>
            <a:off x="2768580" y="831466"/>
            <a:ext cx="449289" cy="369195"/>
            <a:chOff x="9545610" y="1955599"/>
            <a:chExt cx="599208" cy="492388"/>
          </a:xfrm>
        </p:grpSpPr>
        <p:sp>
          <p:nvSpPr>
            <p:cNvPr id="37" name="Oval 14"/>
            <p:cNvSpPr/>
            <p:nvPr/>
          </p:nvSpPr>
          <p:spPr>
            <a:xfrm rot="2700000">
              <a:off x="9603416" y="1955599"/>
              <a:ext cx="492388" cy="492388"/>
            </a:xfrm>
            <a:prstGeom prst="ellipse">
              <a:avLst/>
            </a:prstGeom>
            <a:solidFill>
              <a:schemeClr val="bg1"/>
            </a:solidFill>
            <a:ln w="133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solidFill>
                  <a:schemeClr val="accent5">
                    <a:lumMod val="75000"/>
                  </a:schemeClr>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9545610" y="2019602"/>
              <a:ext cx="599208" cy="330861"/>
            </a:xfrm>
            <a:prstGeom prst="rect">
              <a:avLst/>
            </a:prstGeom>
            <a:noFill/>
          </p:spPr>
          <p:txBody>
            <a:bodyPr wrap="square" rtlCol="0">
              <a:spAutoFit/>
            </a:bodyPr>
            <a:lstStyle/>
            <a:p>
              <a:pPr algn="ctr"/>
              <a:r>
                <a:rPr lang="id-ID" sz="1012" b="1" dirty="0">
                  <a:solidFill>
                    <a:srgbClr val="C00000"/>
                  </a:solidFill>
                  <a:latin typeface="微软雅黑" panose="020B0503020204020204" pitchFamily="34" charset="-122"/>
                  <a:ea typeface="微软雅黑" panose="020B0503020204020204" pitchFamily="34" charset="-122"/>
                </a:rPr>
                <a:t>02</a:t>
              </a:r>
            </a:p>
          </p:txBody>
        </p:sp>
      </p:grpSp>
      <p:grpSp>
        <p:nvGrpSpPr>
          <p:cNvPr id="39" name="Group 16"/>
          <p:cNvGrpSpPr/>
          <p:nvPr/>
        </p:nvGrpSpPr>
        <p:grpSpPr>
          <a:xfrm>
            <a:off x="4082838" y="1970928"/>
            <a:ext cx="449289" cy="369195"/>
            <a:chOff x="10716797" y="5108091"/>
            <a:chExt cx="599208" cy="492388"/>
          </a:xfrm>
        </p:grpSpPr>
        <p:sp>
          <p:nvSpPr>
            <p:cNvPr id="40" name="Oval 17"/>
            <p:cNvSpPr/>
            <p:nvPr/>
          </p:nvSpPr>
          <p:spPr>
            <a:xfrm rot="2700000">
              <a:off x="10774955" y="5108091"/>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solidFill>
                  <a:srgbClr val="C00000"/>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10716797" y="5178591"/>
              <a:ext cx="599208" cy="330861"/>
            </a:xfrm>
            <a:prstGeom prst="rect">
              <a:avLst/>
            </a:prstGeom>
            <a:noFill/>
          </p:spPr>
          <p:txBody>
            <a:bodyPr wrap="square" rtlCol="0">
              <a:spAutoFit/>
            </a:bodyPr>
            <a:lstStyle/>
            <a:p>
              <a:pPr algn="ctr"/>
              <a:r>
                <a:rPr lang="id-ID" sz="1012" b="1" dirty="0">
                  <a:solidFill>
                    <a:srgbClr val="C00000"/>
                  </a:solidFill>
                  <a:latin typeface="微软雅黑" panose="020B0503020204020204" pitchFamily="34" charset="-122"/>
                  <a:ea typeface="微软雅黑" panose="020B0503020204020204" pitchFamily="34" charset="-122"/>
                </a:rPr>
                <a:t>03</a:t>
              </a:r>
            </a:p>
          </p:txBody>
        </p:sp>
      </p:grpSp>
      <p:sp>
        <p:nvSpPr>
          <p:cNvPr id="44" name="Freeform 19"/>
          <p:cNvSpPr>
            <a:spLocks noEditPoints="1"/>
          </p:cNvSpPr>
          <p:nvPr/>
        </p:nvSpPr>
        <p:spPr bwMode="auto">
          <a:xfrm>
            <a:off x="2821280" y="1571688"/>
            <a:ext cx="343890" cy="332069"/>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12">
              <a:solidFill>
                <a:srgbClr val="55735B"/>
              </a:solidFill>
              <a:latin typeface="微软雅黑" panose="020B0503020204020204" pitchFamily="34" charset="-122"/>
              <a:ea typeface="微软雅黑" panose="020B0503020204020204" pitchFamily="34" charset="-122"/>
            </a:endParaRPr>
          </a:p>
        </p:txBody>
      </p:sp>
      <p:sp>
        <p:nvSpPr>
          <p:cNvPr id="45" name="Freeform 23"/>
          <p:cNvSpPr>
            <a:spLocks noEditPoints="1"/>
          </p:cNvSpPr>
          <p:nvPr/>
        </p:nvSpPr>
        <p:spPr bwMode="auto">
          <a:xfrm>
            <a:off x="1952578" y="2553319"/>
            <a:ext cx="332070" cy="251470"/>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id-ID" sz="1012"/>
          </a:p>
        </p:txBody>
      </p:sp>
      <p:grpSp>
        <p:nvGrpSpPr>
          <p:cNvPr id="46" name="Group 24"/>
          <p:cNvGrpSpPr/>
          <p:nvPr/>
        </p:nvGrpSpPr>
        <p:grpSpPr>
          <a:xfrm>
            <a:off x="3702128" y="2511882"/>
            <a:ext cx="338517" cy="332070"/>
            <a:chOff x="6786562" y="796925"/>
            <a:chExt cx="500063" cy="490538"/>
          </a:xfrm>
          <a:solidFill>
            <a:srgbClr val="E62A2A"/>
          </a:solidFill>
        </p:grpSpPr>
        <p:sp>
          <p:nvSpPr>
            <p:cNvPr id="47"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8"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49"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sp>
          <p:nvSpPr>
            <p:cNvPr id="50"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sz="1012"/>
            </a:p>
          </p:txBody>
        </p:sp>
      </p:grpSp>
      <p:sp>
        <p:nvSpPr>
          <p:cNvPr id="51" name="椭圆 50"/>
          <p:cNvSpPr/>
          <p:nvPr/>
        </p:nvSpPr>
        <p:spPr>
          <a:xfrm>
            <a:off x="5074379" y="1433049"/>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1</a:t>
            </a:r>
            <a:endParaRPr lang="zh-CN" altLang="en-US" sz="1012" dirty="0">
              <a:latin typeface="Impact MT Std" pitchFamily="34" charset="0"/>
              <a:ea typeface="微软雅黑" pitchFamily="34" charset="-122"/>
            </a:endParaRPr>
          </a:p>
        </p:txBody>
      </p:sp>
      <p:sp>
        <p:nvSpPr>
          <p:cNvPr id="52" name="椭圆 51"/>
          <p:cNvSpPr/>
          <p:nvPr/>
        </p:nvSpPr>
        <p:spPr>
          <a:xfrm>
            <a:off x="5074380" y="1972968"/>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2</a:t>
            </a:r>
            <a:endParaRPr lang="zh-CN" altLang="en-US" sz="1012" dirty="0">
              <a:latin typeface="Impact MT Std" pitchFamily="34" charset="0"/>
              <a:ea typeface="微软雅黑" pitchFamily="34" charset="-122"/>
            </a:endParaRPr>
          </a:p>
        </p:txBody>
      </p:sp>
      <p:sp>
        <p:nvSpPr>
          <p:cNvPr id="53" name="椭圆 52"/>
          <p:cNvSpPr/>
          <p:nvPr/>
        </p:nvSpPr>
        <p:spPr>
          <a:xfrm>
            <a:off x="5074380" y="2525484"/>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3</a:t>
            </a:r>
            <a:endParaRPr lang="zh-CN" altLang="en-US" sz="1012" dirty="0">
              <a:latin typeface="Impact MT Std" pitchFamily="34" charset="0"/>
              <a:ea typeface="微软雅黑" pitchFamily="34" charset="-122"/>
            </a:endParaRPr>
          </a:p>
        </p:txBody>
      </p:sp>
      <p:sp>
        <p:nvSpPr>
          <p:cNvPr id="54" name="标题 11"/>
          <p:cNvSpPr txBox="1">
            <a:spLocks/>
          </p:cNvSpPr>
          <p:nvPr/>
        </p:nvSpPr>
        <p:spPr>
          <a:xfrm>
            <a:off x="5506734" y="1484159"/>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标题 11"/>
          <p:cNvSpPr txBox="1">
            <a:spLocks/>
          </p:cNvSpPr>
          <p:nvPr/>
        </p:nvSpPr>
        <p:spPr>
          <a:xfrm>
            <a:off x="5506735" y="2024079"/>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标题 11"/>
          <p:cNvSpPr txBox="1">
            <a:spLocks/>
          </p:cNvSpPr>
          <p:nvPr/>
        </p:nvSpPr>
        <p:spPr>
          <a:xfrm>
            <a:off x="5506735" y="2576595"/>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1575447" y="4030838"/>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5" name="TextBox 74"/>
          <p:cNvSpPr txBox="1"/>
          <p:nvPr/>
        </p:nvSpPr>
        <p:spPr>
          <a:xfrm>
            <a:off x="3891766" y="3704710"/>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24896554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1000"/>
                                  </p:stCondLst>
                                  <p:childTnLst>
                                    <p:set>
                                      <p:cBhvr>
                                        <p:cTn id="6" dur="1" fill="hold">
                                          <p:stCondLst>
                                            <p:cond delay="0"/>
                                          </p:stCondLst>
                                        </p:cTn>
                                        <p:tgtEl>
                                          <p:spTgt spid="31"/>
                                        </p:tgtEl>
                                        <p:attrNameLst>
                                          <p:attrName>style.visibility</p:attrName>
                                        </p:attrNameLst>
                                      </p:cBhvr>
                                      <p:to>
                                        <p:strVal val="visible"/>
                                      </p:to>
                                    </p:set>
                                    <p:animEffect transition="in" filter="wipe(right)">
                                      <p:cBhvr>
                                        <p:cTn id="7" dur="500"/>
                                        <p:tgtEl>
                                          <p:spTgt spid="31"/>
                                        </p:tgtEl>
                                      </p:cBhvr>
                                    </p:animEffect>
                                  </p:childTnLst>
                                </p:cTn>
                              </p:par>
                              <p:par>
                                <p:cTn id="8" presetID="22" presetClass="entr" presetSubtype="2" fill="hold" grpId="0" nodeType="withEffect">
                                  <p:stCondLst>
                                    <p:cond delay="1500"/>
                                  </p:stCondLst>
                                  <p:childTnLst>
                                    <p:set>
                                      <p:cBhvr>
                                        <p:cTn id="9" dur="1" fill="hold">
                                          <p:stCondLst>
                                            <p:cond delay="0"/>
                                          </p:stCondLst>
                                        </p:cTn>
                                        <p:tgtEl>
                                          <p:spTgt spid="32"/>
                                        </p:tgtEl>
                                        <p:attrNameLst>
                                          <p:attrName>style.visibility</p:attrName>
                                        </p:attrNameLst>
                                      </p:cBhvr>
                                      <p:to>
                                        <p:strVal val="visible"/>
                                      </p:to>
                                    </p:set>
                                    <p:animEffect transition="in" filter="wipe(right)">
                                      <p:cBhvr>
                                        <p:cTn id="10" dur="500"/>
                                        <p:tgtEl>
                                          <p:spTgt spid="32"/>
                                        </p:tgtEl>
                                      </p:cBhvr>
                                    </p:animEffect>
                                  </p:childTnLst>
                                </p:cTn>
                              </p:par>
                              <p:par>
                                <p:cTn id="11" presetID="22" presetClass="entr" presetSubtype="2" fill="hold" grpId="0" nodeType="withEffect">
                                  <p:stCondLst>
                                    <p:cond delay="200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par>
                                <p:cTn id="14" presetID="42" presetClass="entr" presetSubtype="0" fill="hold" nodeType="withEffect">
                                  <p:stCondLst>
                                    <p:cond delay="250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1000"/>
                                        <p:tgtEl>
                                          <p:spTgt spid="33"/>
                                        </p:tgtEl>
                                      </p:cBhvr>
                                    </p:animEffect>
                                    <p:anim calcmode="lin" valueType="num">
                                      <p:cBhvr>
                                        <p:cTn id="17" dur="1000" fill="hold"/>
                                        <p:tgtEl>
                                          <p:spTgt spid="33"/>
                                        </p:tgtEl>
                                        <p:attrNameLst>
                                          <p:attrName>ppt_x</p:attrName>
                                        </p:attrNameLst>
                                      </p:cBhvr>
                                      <p:tavLst>
                                        <p:tav tm="0">
                                          <p:val>
                                            <p:strVal val="#ppt_x"/>
                                          </p:val>
                                        </p:tav>
                                        <p:tav tm="100000">
                                          <p:val>
                                            <p:strVal val="#ppt_x"/>
                                          </p:val>
                                        </p:tav>
                                      </p:tavLst>
                                    </p:anim>
                                    <p:anim calcmode="lin" valueType="num">
                                      <p:cBhvr>
                                        <p:cTn id="18" dur="10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250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1000"/>
                                        <p:tgtEl>
                                          <p:spTgt spid="36"/>
                                        </p:tgtEl>
                                      </p:cBhvr>
                                    </p:animEffect>
                                    <p:anim calcmode="lin" valueType="num">
                                      <p:cBhvr>
                                        <p:cTn id="22" dur="1000" fill="hold"/>
                                        <p:tgtEl>
                                          <p:spTgt spid="36"/>
                                        </p:tgtEl>
                                        <p:attrNameLst>
                                          <p:attrName>ppt_x</p:attrName>
                                        </p:attrNameLst>
                                      </p:cBhvr>
                                      <p:tavLst>
                                        <p:tav tm="0">
                                          <p:val>
                                            <p:strVal val="#ppt_x"/>
                                          </p:val>
                                        </p:tav>
                                        <p:tav tm="100000">
                                          <p:val>
                                            <p:strVal val="#ppt_x"/>
                                          </p:val>
                                        </p:tav>
                                      </p:tavLst>
                                    </p:anim>
                                    <p:anim calcmode="lin" valueType="num">
                                      <p:cBhvr>
                                        <p:cTn id="23" dur="1000" fill="hold"/>
                                        <p:tgtEl>
                                          <p:spTgt spid="3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25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1000"/>
                                        <p:tgtEl>
                                          <p:spTgt spid="39"/>
                                        </p:tgtEl>
                                      </p:cBhvr>
                                    </p:animEffect>
                                    <p:anim calcmode="lin" valueType="num">
                                      <p:cBhvr>
                                        <p:cTn id="27" dur="1000" fill="hold"/>
                                        <p:tgtEl>
                                          <p:spTgt spid="39"/>
                                        </p:tgtEl>
                                        <p:attrNameLst>
                                          <p:attrName>ppt_x</p:attrName>
                                        </p:attrNameLst>
                                      </p:cBhvr>
                                      <p:tavLst>
                                        <p:tav tm="0">
                                          <p:val>
                                            <p:strVal val="#ppt_x"/>
                                          </p:val>
                                        </p:tav>
                                        <p:tav tm="100000">
                                          <p:val>
                                            <p:strVal val="#ppt_x"/>
                                          </p:val>
                                        </p:tav>
                                      </p:tavLst>
                                    </p:anim>
                                    <p:anim calcmode="lin" valueType="num">
                                      <p:cBhvr>
                                        <p:cTn id="28" dur="1000" fill="hold"/>
                                        <p:tgtEl>
                                          <p:spTgt spid="3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10" presetClass="entr" presetSubtype="0"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par>
                                <p:cTn id="33" presetID="10"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childTnLst>
                                </p:cTn>
                              </p:par>
                            </p:childTnLst>
                          </p:cTn>
                        </p:par>
                        <p:par>
                          <p:cTn id="52" fill="hold">
                            <p:stCondLst>
                              <p:cond delay="6000"/>
                            </p:stCondLst>
                            <p:childTnLst>
                              <p:par>
                                <p:cTn id="53" presetID="53" presetClass="entr" presetSubtype="16" fill="hold" grpId="0" nodeType="after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p:cTn id="55" dur="500" fill="hold"/>
                                        <p:tgtEl>
                                          <p:spTgt spid="54"/>
                                        </p:tgtEl>
                                        <p:attrNameLst>
                                          <p:attrName>ppt_w</p:attrName>
                                        </p:attrNameLst>
                                      </p:cBhvr>
                                      <p:tavLst>
                                        <p:tav tm="0">
                                          <p:val>
                                            <p:fltVal val="0"/>
                                          </p:val>
                                        </p:tav>
                                        <p:tav tm="100000">
                                          <p:val>
                                            <p:strVal val="#ppt_w"/>
                                          </p:val>
                                        </p:tav>
                                      </p:tavLst>
                                    </p:anim>
                                    <p:anim calcmode="lin" valueType="num">
                                      <p:cBhvr>
                                        <p:cTn id="56" dur="500" fill="hold"/>
                                        <p:tgtEl>
                                          <p:spTgt spid="54"/>
                                        </p:tgtEl>
                                        <p:attrNameLst>
                                          <p:attrName>ppt_h</p:attrName>
                                        </p:attrNameLst>
                                      </p:cBhvr>
                                      <p:tavLst>
                                        <p:tav tm="0">
                                          <p:val>
                                            <p:fltVal val="0"/>
                                          </p:val>
                                        </p:tav>
                                        <p:tav tm="100000">
                                          <p:val>
                                            <p:strVal val="#ppt_h"/>
                                          </p:val>
                                        </p:tav>
                                      </p:tavLst>
                                    </p:anim>
                                    <p:animEffect transition="in" filter="fade">
                                      <p:cBhvr>
                                        <p:cTn id="57" dur="500"/>
                                        <p:tgtEl>
                                          <p:spTgt spid="54"/>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 calcmode="lin" valueType="num">
                                      <p:cBhvr>
                                        <p:cTn id="61" dur="500" fill="hold"/>
                                        <p:tgtEl>
                                          <p:spTgt spid="55"/>
                                        </p:tgtEl>
                                        <p:attrNameLst>
                                          <p:attrName>ppt_w</p:attrName>
                                        </p:attrNameLst>
                                      </p:cBhvr>
                                      <p:tavLst>
                                        <p:tav tm="0">
                                          <p:val>
                                            <p:fltVal val="0"/>
                                          </p:val>
                                        </p:tav>
                                        <p:tav tm="100000">
                                          <p:val>
                                            <p:strVal val="#ppt_w"/>
                                          </p:val>
                                        </p:tav>
                                      </p:tavLst>
                                    </p:anim>
                                    <p:anim calcmode="lin" valueType="num">
                                      <p:cBhvr>
                                        <p:cTn id="62" dur="500" fill="hold"/>
                                        <p:tgtEl>
                                          <p:spTgt spid="55"/>
                                        </p:tgtEl>
                                        <p:attrNameLst>
                                          <p:attrName>ppt_h</p:attrName>
                                        </p:attrNameLst>
                                      </p:cBhvr>
                                      <p:tavLst>
                                        <p:tav tm="0">
                                          <p:val>
                                            <p:fltVal val="0"/>
                                          </p:val>
                                        </p:tav>
                                        <p:tav tm="100000">
                                          <p:val>
                                            <p:strVal val="#ppt_h"/>
                                          </p:val>
                                        </p:tav>
                                      </p:tavLst>
                                    </p:anim>
                                    <p:animEffect transition="in" filter="fade">
                                      <p:cBhvr>
                                        <p:cTn id="63" dur="500"/>
                                        <p:tgtEl>
                                          <p:spTgt spid="55"/>
                                        </p:tgtEl>
                                      </p:cBhvr>
                                    </p:animEffect>
                                  </p:childTnLst>
                                </p:cTn>
                              </p:par>
                            </p:childTnLst>
                          </p:cTn>
                        </p:par>
                        <p:par>
                          <p:cTn id="64" fill="hold">
                            <p:stCondLst>
                              <p:cond delay="7000"/>
                            </p:stCondLst>
                            <p:childTnLst>
                              <p:par>
                                <p:cTn id="65" presetID="53" presetClass="entr" presetSubtype="16"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childTnLst>
                          </p:cTn>
                        </p:par>
                        <p:par>
                          <p:cTn id="70" fill="hold">
                            <p:stCondLst>
                              <p:cond delay="7500"/>
                            </p:stCondLst>
                            <p:childTnLst>
                              <p:par>
                                <p:cTn id="71" presetID="2" presetClass="entr" presetSubtype="2"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 calcmode="lin" valueType="num">
                                      <p:cBhvr additive="base">
                                        <p:cTn id="73" dur="300" fill="hold"/>
                                        <p:tgtEl>
                                          <p:spTgt spid="75"/>
                                        </p:tgtEl>
                                        <p:attrNameLst>
                                          <p:attrName>ppt_x</p:attrName>
                                        </p:attrNameLst>
                                      </p:cBhvr>
                                      <p:tavLst>
                                        <p:tav tm="0">
                                          <p:val>
                                            <p:strVal val="1+#ppt_w/2"/>
                                          </p:val>
                                        </p:tav>
                                        <p:tav tm="100000">
                                          <p:val>
                                            <p:strVal val="#ppt_x"/>
                                          </p:val>
                                        </p:tav>
                                      </p:tavLst>
                                    </p:anim>
                                    <p:anim calcmode="lin" valueType="num">
                                      <p:cBhvr additive="base">
                                        <p:cTn id="74" dur="300" fill="hold"/>
                                        <p:tgtEl>
                                          <p:spTgt spid="75"/>
                                        </p:tgtEl>
                                        <p:attrNameLst>
                                          <p:attrName>ppt_y</p:attrName>
                                        </p:attrNameLst>
                                      </p:cBhvr>
                                      <p:tavLst>
                                        <p:tav tm="0">
                                          <p:val>
                                            <p:strVal val="#ppt_y"/>
                                          </p:val>
                                        </p:tav>
                                        <p:tav tm="100000">
                                          <p:val>
                                            <p:strVal val="#ppt_y"/>
                                          </p:val>
                                        </p:tav>
                                      </p:tavLst>
                                    </p:anim>
                                  </p:childTnLst>
                                </p:cTn>
                              </p:par>
                            </p:childTnLst>
                          </p:cTn>
                        </p:par>
                        <p:par>
                          <p:cTn id="75" fill="hold">
                            <p:stCondLst>
                              <p:cond delay="7800"/>
                            </p:stCondLst>
                            <p:childTnLst>
                              <p:par>
                                <p:cTn id="76" presetID="2" presetClass="entr" presetSubtype="2" fill="hold" grpId="0" nodeType="after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additive="base">
                                        <p:cTn id="78" dur="300" fill="hold"/>
                                        <p:tgtEl>
                                          <p:spTgt spid="74"/>
                                        </p:tgtEl>
                                        <p:attrNameLst>
                                          <p:attrName>ppt_x</p:attrName>
                                        </p:attrNameLst>
                                      </p:cBhvr>
                                      <p:tavLst>
                                        <p:tav tm="0">
                                          <p:val>
                                            <p:strVal val="1+#ppt_w/2"/>
                                          </p:val>
                                        </p:tav>
                                        <p:tav tm="100000">
                                          <p:val>
                                            <p:strVal val="#ppt_x"/>
                                          </p:val>
                                        </p:tav>
                                      </p:tavLst>
                                    </p:anim>
                                    <p:anim calcmode="lin" valueType="num">
                                      <p:cBhvr additive="base">
                                        <p:cTn id="79" dur="3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44" grpId="0" animBg="1"/>
      <p:bldP spid="45" grpId="0" animBg="1"/>
      <p:bldP spid="51" grpId="0" animBg="1"/>
      <p:bldP spid="52" grpId="0" animBg="1"/>
      <p:bldP spid="53" grpId="0" animBg="1"/>
      <p:bldP spid="54" grpId="0"/>
      <p:bldP spid="55" grpId="0"/>
      <p:bldP spid="56" grpId="0"/>
      <p:bldP spid="74" grpId="0"/>
      <p:bldP spid="7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68"/>
          <p:cNvSpPr txBox="1"/>
          <p:nvPr/>
        </p:nvSpPr>
        <p:spPr>
          <a:xfrm>
            <a:off x="1509234" y="3868862"/>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0" name="TextBox 69"/>
          <p:cNvSpPr txBox="1"/>
          <p:nvPr/>
        </p:nvSpPr>
        <p:spPr>
          <a:xfrm>
            <a:off x="3852549" y="3542734"/>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
        <p:nvSpPr>
          <p:cNvPr id="85" name="Oval 12"/>
          <p:cNvSpPr/>
          <p:nvPr/>
        </p:nvSpPr>
        <p:spPr>
          <a:xfrm>
            <a:off x="1487725" y="990324"/>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sz="1012">
              <a:solidFill>
                <a:srgbClr val="FFFFFF"/>
              </a:solidFill>
            </a:endParaRPr>
          </a:p>
        </p:txBody>
      </p:sp>
      <p:sp>
        <p:nvSpPr>
          <p:cNvPr id="86" name="Oval 13"/>
          <p:cNvSpPr/>
          <p:nvPr/>
        </p:nvSpPr>
        <p:spPr>
          <a:xfrm>
            <a:off x="1636514" y="1139113"/>
            <a:ext cx="882024" cy="88202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80%</a:t>
            </a:r>
          </a:p>
        </p:txBody>
      </p:sp>
      <p:sp>
        <p:nvSpPr>
          <p:cNvPr id="87" name="Arc 14"/>
          <p:cNvSpPr/>
          <p:nvPr/>
        </p:nvSpPr>
        <p:spPr>
          <a:xfrm>
            <a:off x="1487725" y="990324"/>
            <a:ext cx="1179602" cy="1179602"/>
          </a:xfrm>
          <a:prstGeom prst="arc">
            <a:avLst>
              <a:gd name="adj1" fmla="val 16018236"/>
              <a:gd name="adj2" fmla="val 9832525"/>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2"/>
          </a:p>
        </p:txBody>
      </p:sp>
      <p:sp>
        <p:nvSpPr>
          <p:cNvPr id="88" name="Oval 18"/>
          <p:cNvSpPr/>
          <p:nvPr/>
        </p:nvSpPr>
        <p:spPr>
          <a:xfrm>
            <a:off x="3193205" y="990324"/>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sz="1012">
              <a:solidFill>
                <a:srgbClr val="FFFFFF"/>
              </a:solidFill>
            </a:endParaRPr>
          </a:p>
        </p:txBody>
      </p:sp>
      <p:sp>
        <p:nvSpPr>
          <p:cNvPr id="89" name="Oval 19"/>
          <p:cNvSpPr/>
          <p:nvPr/>
        </p:nvSpPr>
        <p:spPr>
          <a:xfrm>
            <a:off x="3341994" y="1139113"/>
            <a:ext cx="882024" cy="88202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50%</a:t>
            </a:r>
          </a:p>
        </p:txBody>
      </p:sp>
      <p:sp>
        <p:nvSpPr>
          <p:cNvPr id="90" name="Arc 20"/>
          <p:cNvSpPr/>
          <p:nvPr/>
        </p:nvSpPr>
        <p:spPr>
          <a:xfrm>
            <a:off x="3193205" y="990324"/>
            <a:ext cx="1179602" cy="1179602"/>
          </a:xfrm>
          <a:prstGeom prst="arc">
            <a:avLst>
              <a:gd name="adj1" fmla="val 16018236"/>
              <a:gd name="adj2" fmla="val 5788795"/>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2"/>
          </a:p>
        </p:txBody>
      </p:sp>
      <p:sp>
        <p:nvSpPr>
          <p:cNvPr id="91" name="Oval 22"/>
          <p:cNvSpPr/>
          <p:nvPr/>
        </p:nvSpPr>
        <p:spPr>
          <a:xfrm>
            <a:off x="4874616" y="990324"/>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sz="1012">
              <a:solidFill>
                <a:srgbClr val="FFFFFF"/>
              </a:solidFill>
            </a:endParaRPr>
          </a:p>
        </p:txBody>
      </p:sp>
      <p:sp>
        <p:nvSpPr>
          <p:cNvPr id="92" name="Oval 23"/>
          <p:cNvSpPr/>
          <p:nvPr/>
        </p:nvSpPr>
        <p:spPr>
          <a:xfrm>
            <a:off x="5023406" y="1139113"/>
            <a:ext cx="882023" cy="88202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45%</a:t>
            </a:r>
          </a:p>
        </p:txBody>
      </p:sp>
      <p:sp>
        <p:nvSpPr>
          <p:cNvPr id="93" name="Arc 24"/>
          <p:cNvSpPr/>
          <p:nvPr/>
        </p:nvSpPr>
        <p:spPr>
          <a:xfrm>
            <a:off x="4874616" y="990324"/>
            <a:ext cx="1179603" cy="1179602"/>
          </a:xfrm>
          <a:prstGeom prst="arc">
            <a:avLst>
              <a:gd name="adj1" fmla="val 16018236"/>
              <a:gd name="adj2" fmla="val 3132458"/>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2"/>
          </a:p>
        </p:txBody>
      </p:sp>
      <p:sp>
        <p:nvSpPr>
          <p:cNvPr id="94" name="Oval 26"/>
          <p:cNvSpPr/>
          <p:nvPr/>
        </p:nvSpPr>
        <p:spPr>
          <a:xfrm>
            <a:off x="6533134" y="990324"/>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sz="1012">
              <a:solidFill>
                <a:srgbClr val="FFFFFF"/>
              </a:solidFill>
            </a:endParaRPr>
          </a:p>
        </p:txBody>
      </p:sp>
      <p:sp>
        <p:nvSpPr>
          <p:cNvPr id="95" name="Oval 27"/>
          <p:cNvSpPr/>
          <p:nvPr/>
        </p:nvSpPr>
        <p:spPr>
          <a:xfrm>
            <a:off x="6681924" y="1139113"/>
            <a:ext cx="882023" cy="88202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90%</a:t>
            </a:r>
          </a:p>
        </p:txBody>
      </p:sp>
      <p:sp>
        <p:nvSpPr>
          <p:cNvPr id="96" name="Arc 28"/>
          <p:cNvSpPr/>
          <p:nvPr/>
        </p:nvSpPr>
        <p:spPr>
          <a:xfrm>
            <a:off x="6533134" y="990324"/>
            <a:ext cx="1179603" cy="1179602"/>
          </a:xfrm>
          <a:prstGeom prst="arc">
            <a:avLst>
              <a:gd name="adj1" fmla="val 16018236"/>
              <a:gd name="adj2" fmla="val 13285852"/>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12"/>
          </a:p>
        </p:txBody>
      </p:sp>
      <p:sp>
        <p:nvSpPr>
          <p:cNvPr id="97" name="TextBox 96"/>
          <p:cNvSpPr txBox="1"/>
          <p:nvPr/>
        </p:nvSpPr>
        <p:spPr>
          <a:xfrm>
            <a:off x="1278492" y="2394115"/>
            <a:ext cx="1646205" cy="802079"/>
          </a:xfrm>
          <a:prstGeom prst="rect">
            <a:avLst/>
          </a:prstGeom>
          <a:noFill/>
        </p:spPr>
        <p:txBody>
          <a:bodyPr>
            <a:spAutoFit/>
          </a:bodyPr>
          <a:lstStyle/>
          <a:p>
            <a:pPr algn="ctr">
              <a:defRPr/>
            </a:pPr>
            <a:r>
              <a:rPr lang="zh-CN" altLang="en-US" sz="1012" b="1" dirty="0">
                <a:solidFill>
                  <a:schemeClr val="tx1">
                    <a:lumMod val="75000"/>
                    <a:lumOff val="25000"/>
                  </a:schemeClr>
                </a:solidFill>
                <a:latin typeface="Impact MT Std" pitchFamily="34" charset="0"/>
                <a:ea typeface="微软雅黑" pitchFamily="34" charset="-122"/>
              </a:rPr>
              <a:t>项目一</a:t>
            </a:r>
            <a:endParaRPr lang="en-US" altLang="zh-CN" sz="1012" b="1" dirty="0">
              <a:solidFill>
                <a:schemeClr val="tx1">
                  <a:lumMod val="75000"/>
                  <a:lumOff val="25000"/>
                </a:schemeClr>
              </a:solidFill>
              <a:latin typeface="Impact MT Std" pitchFamily="34" charset="0"/>
              <a:ea typeface="微软雅黑" pitchFamily="34" charset="-122"/>
            </a:endParaRPr>
          </a:p>
          <a:p>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8" name="TextBox 97"/>
          <p:cNvSpPr txBox="1"/>
          <p:nvPr/>
        </p:nvSpPr>
        <p:spPr>
          <a:xfrm>
            <a:off x="2959903" y="2394115"/>
            <a:ext cx="1646205" cy="802079"/>
          </a:xfrm>
          <a:prstGeom prst="rect">
            <a:avLst/>
          </a:prstGeom>
          <a:noFill/>
        </p:spPr>
        <p:txBody>
          <a:bodyPr>
            <a:spAutoFit/>
          </a:bodyPr>
          <a:lstStyle/>
          <a:p>
            <a:pPr algn="ctr">
              <a:defRPr/>
            </a:pPr>
            <a:r>
              <a:rPr lang="zh-CN" altLang="en-US" sz="1012" b="1" dirty="0">
                <a:solidFill>
                  <a:schemeClr val="tx1">
                    <a:lumMod val="75000"/>
                    <a:lumOff val="25000"/>
                  </a:schemeClr>
                </a:solidFill>
                <a:latin typeface="Impact MT Std" pitchFamily="34" charset="0"/>
                <a:ea typeface="微软雅黑" pitchFamily="34" charset="-122"/>
              </a:rPr>
              <a:t>项目二</a:t>
            </a:r>
            <a:endParaRPr lang="en-US" altLang="zh-CN" sz="1012" b="1" dirty="0">
              <a:solidFill>
                <a:schemeClr val="tx1">
                  <a:lumMod val="75000"/>
                  <a:lumOff val="25000"/>
                </a:schemeClr>
              </a:solidFill>
              <a:latin typeface="Impact MT Std" pitchFamily="34" charset="0"/>
              <a:ea typeface="微软雅黑" pitchFamily="34" charset="-122"/>
            </a:endParaRPr>
          </a:p>
          <a:p>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4641315" y="2394115"/>
            <a:ext cx="1646206" cy="802079"/>
          </a:xfrm>
          <a:prstGeom prst="rect">
            <a:avLst/>
          </a:prstGeom>
          <a:noFill/>
        </p:spPr>
        <p:txBody>
          <a:bodyPr>
            <a:spAutoFit/>
          </a:bodyPr>
          <a:lstStyle/>
          <a:p>
            <a:pPr algn="ctr">
              <a:defRPr/>
            </a:pPr>
            <a:r>
              <a:rPr lang="zh-CN" altLang="en-US" sz="1012" b="1" dirty="0">
                <a:solidFill>
                  <a:schemeClr val="tx1">
                    <a:lumMod val="75000"/>
                    <a:lumOff val="25000"/>
                  </a:schemeClr>
                </a:solidFill>
                <a:latin typeface="Impact MT Std" pitchFamily="34" charset="0"/>
                <a:ea typeface="微软雅黑" pitchFamily="34" charset="-122"/>
              </a:rPr>
              <a:t>项目三</a:t>
            </a:r>
            <a:endParaRPr lang="en-US" altLang="zh-CN" sz="1012" b="1" dirty="0">
              <a:solidFill>
                <a:schemeClr val="tx1">
                  <a:lumMod val="75000"/>
                  <a:lumOff val="25000"/>
                </a:schemeClr>
              </a:solidFill>
              <a:latin typeface="Impact MT Std" pitchFamily="34" charset="0"/>
              <a:ea typeface="微软雅黑" pitchFamily="34" charset="-122"/>
            </a:endParaRPr>
          </a:p>
          <a:p>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0" name="TextBox 99"/>
          <p:cNvSpPr txBox="1"/>
          <p:nvPr/>
        </p:nvSpPr>
        <p:spPr>
          <a:xfrm>
            <a:off x="6299832" y="2394115"/>
            <a:ext cx="1646206" cy="802079"/>
          </a:xfrm>
          <a:prstGeom prst="rect">
            <a:avLst/>
          </a:prstGeom>
          <a:noFill/>
        </p:spPr>
        <p:txBody>
          <a:bodyPr>
            <a:spAutoFit/>
          </a:bodyPr>
          <a:lstStyle/>
          <a:p>
            <a:pPr algn="ctr">
              <a:defRPr/>
            </a:pPr>
            <a:r>
              <a:rPr lang="zh-CN" altLang="en-US" sz="1012" b="1" dirty="0">
                <a:solidFill>
                  <a:schemeClr val="tx1">
                    <a:lumMod val="75000"/>
                    <a:lumOff val="25000"/>
                  </a:schemeClr>
                </a:solidFill>
                <a:latin typeface="Impact MT Std" pitchFamily="34" charset="0"/>
                <a:ea typeface="微软雅黑" pitchFamily="34" charset="-122"/>
              </a:rPr>
              <a:t>项目四</a:t>
            </a:r>
            <a:endParaRPr lang="en-US" altLang="zh-CN" sz="1012" b="1" dirty="0">
              <a:solidFill>
                <a:schemeClr val="tx1">
                  <a:lumMod val="75000"/>
                  <a:lumOff val="25000"/>
                </a:schemeClr>
              </a:solidFill>
              <a:latin typeface="Impact MT Std" pitchFamily="34" charset="0"/>
              <a:ea typeface="微软雅黑" pitchFamily="34" charset="-122"/>
            </a:endParaRPr>
          </a:p>
          <a:p>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标题 4"/>
          <p:cNvSpPr txBox="1">
            <a:spLocks/>
          </p:cNvSpPr>
          <p:nvPr/>
        </p:nvSpPr>
        <p:spPr>
          <a:xfrm>
            <a:off x="36677" y="190389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财务与融资</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1105798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000" fill="hold"/>
                                        <p:tgtEl>
                                          <p:spTgt spid="85"/>
                                        </p:tgtEl>
                                        <p:attrNameLst>
                                          <p:attrName>ppt_w</p:attrName>
                                        </p:attrNameLst>
                                      </p:cBhvr>
                                      <p:tavLst>
                                        <p:tav tm="0">
                                          <p:val>
                                            <p:fltVal val="0"/>
                                          </p:val>
                                        </p:tav>
                                        <p:tav tm="100000">
                                          <p:val>
                                            <p:strVal val="#ppt_w"/>
                                          </p:val>
                                        </p:tav>
                                      </p:tavLst>
                                    </p:anim>
                                    <p:anim calcmode="lin" valueType="num">
                                      <p:cBhvr>
                                        <p:cTn id="8" dur="1000" fill="hold"/>
                                        <p:tgtEl>
                                          <p:spTgt spid="85"/>
                                        </p:tgtEl>
                                        <p:attrNameLst>
                                          <p:attrName>ppt_h</p:attrName>
                                        </p:attrNameLst>
                                      </p:cBhvr>
                                      <p:tavLst>
                                        <p:tav tm="0">
                                          <p:val>
                                            <p:fltVal val="0"/>
                                          </p:val>
                                        </p:tav>
                                        <p:tav tm="100000">
                                          <p:val>
                                            <p:strVal val="#ppt_h"/>
                                          </p:val>
                                        </p:tav>
                                      </p:tavLst>
                                    </p:anim>
                                    <p:anim calcmode="lin" valueType="num">
                                      <p:cBhvr>
                                        <p:cTn id="9" dur="1000" fill="hold"/>
                                        <p:tgtEl>
                                          <p:spTgt spid="85"/>
                                        </p:tgtEl>
                                        <p:attrNameLst>
                                          <p:attrName>style.rotation</p:attrName>
                                        </p:attrNameLst>
                                      </p:cBhvr>
                                      <p:tavLst>
                                        <p:tav tm="0">
                                          <p:val>
                                            <p:fltVal val="90"/>
                                          </p:val>
                                        </p:tav>
                                        <p:tav tm="100000">
                                          <p:val>
                                            <p:fltVal val="0"/>
                                          </p:val>
                                        </p:tav>
                                      </p:tavLst>
                                    </p:anim>
                                    <p:animEffect transition="in" filter="fade">
                                      <p:cBhvr>
                                        <p:cTn id="10" dur="1000"/>
                                        <p:tgtEl>
                                          <p:spTgt spid="8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p:cTn id="13" dur="1000" fill="hold"/>
                                        <p:tgtEl>
                                          <p:spTgt spid="86"/>
                                        </p:tgtEl>
                                        <p:attrNameLst>
                                          <p:attrName>ppt_w</p:attrName>
                                        </p:attrNameLst>
                                      </p:cBhvr>
                                      <p:tavLst>
                                        <p:tav tm="0">
                                          <p:val>
                                            <p:fltVal val="0"/>
                                          </p:val>
                                        </p:tav>
                                        <p:tav tm="100000">
                                          <p:val>
                                            <p:strVal val="#ppt_w"/>
                                          </p:val>
                                        </p:tav>
                                      </p:tavLst>
                                    </p:anim>
                                    <p:anim calcmode="lin" valueType="num">
                                      <p:cBhvr>
                                        <p:cTn id="14" dur="1000" fill="hold"/>
                                        <p:tgtEl>
                                          <p:spTgt spid="86"/>
                                        </p:tgtEl>
                                        <p:attrNameLst>
                                          <p:attrName>ppt_h</p:attrName>
                                        </p:attrNameLst>
                                      </p:cBhvr>
                                      <p:tavLst>
                                        <p:tav tm="0">
                                          <p:val>
                                            <p:fltVal val="0"/>
                                          </p:val>
                                        </p:tav>
                                        <p:tav tm="100000">
                                          <p:val>
                                            <p:strVal val="#ppt_h"/>
                                          </p:val>
                                        </p:tav>
                                      </p:tavLst>
                                    </p:anim>
                                    <p:anim calcmode="lin" valueType="num">
                                      <p:cBhvr>
                                        <p:cTn id="15" dur="1000" fill="hold"/>
                                        <p:tgtEl>
                                          <p:spTgt spid="86"/>
                                        </p:tgtEl>
                                        <p:attrNameLst>
                                          <p:attrName>style.rotation</p:attrName>
                                        </p:attrNameLst>
                                      </p:cBhvr>
                                      <p:tavLst>
                                        <p:tav tm="0">
                                          <p:val>
                                            <p:fltVal val="90"/>
                                          </p:val>
                                        </p:tav>
                                        <p:tav tm="100000">
                                          <p:val>
                                            <p:fltVal val="0"/>
                                          </p:val>
                                        </p:tav>
                                      </p:tavLst>
                                    </p:anim>
                                    <p:animEffect transition="in" filter="fade">
                                      <p:cBhvr>
                                        <p:cTn id="16" dur="1000"/>
                                        <p:tgtEl>
                                          <p:spTgt spid="8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1000" fill="hold"/>
                                        <p:tgtEl>
                                          <p:spTgt spid="87"/>
                                        </p:tgtEl>
                                        <p:attrNameLst>
                                          <p:attrName>ppt_w</p:attrName>
                                        </p:attrNameLst>
                                      </p:cBhvr>
                                      <p:tavLst>
                                        <p:tav tm="0">
                                          <p:val>
                                            <p:fltVal val="0"/>
                                          </p:val>
                                        </p:tav>
                                        <p:tav tm="100000">
                                          <p:val>
                                            <p:strVal val="#ppt_w"/>
                                          </p:val>
                                        </p:tav>
                                      </p:tavLst>
                                    </p:anim>
                                    <p:anim calcmode="lin" valueType="num">
                                      <p:cBhvr>
                                        <p:cTn id="20" dur="1000" fill="hold"/>
                                        <p:tgtEl>
                                          <p:spTgt spid="87"/>
                                        </p:tgtEl>
                                        <p:attrNameLst>
                                          <p:attrName>ppt_h</p:attrName>
                                        </p:attrNameLst>
                                      </p:cBhvr>
                                      <p:tavLst>
                                        <p:tav tm="0">
                                          <p:val>
                                            <p:fltVal val="0"/>
                                          </p:val>
                                        </p:tav>
                                        <p:tav tm="100000">
                                          <p:val>
                                            <p:strVal val="#ppt_h"/>
                                          </p:val>
                                        </p:tav>
                                      </p:tavLst>
                                    </p:anim>
                                    <p:anim calcmode="lin" valueType="num">
                                      <p:cBhvr>
                                        <p:cTn id="21" dur="1000" fill="hold"/>
                                        <p:tgtEl>
                                          <p:spTgt spid="87"/>
                                        </p:tgtEl>
                                        <p:attrNameLst>
                                          <p:attrName>style.rotation</p:attrName>
                                        </p:attrNameLst>
                                      </p:cBhvr>
                                      <p:tavLst>
                                        <p:tav tm="0">
                                          <p:val>
                                            <p:fltVal val="90"/>
                                          </p:val>
                                        </p:tav>
                                        <p:tav tm="100000">
                                          <p:val>
                                            <p:fltVal val="0"/>
                                          </p:val>
                                        </p:tav>
                                      </p:tavLst>
                                    </p:anim>
                                    <p:animEffect transition="in" filter="fade">
                                      <p:cBhvr>
                                        <p:cTn id="22" dur="1000"/>
                                        <p:tgtEl>
                                          <p:spTgt spid="8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88"/>
                                        </p:tgtEl>
                                        <p:attrNameLst>
                                          <p:attrName>style.visibility</p:attrName>
                                        </p:attrNameLst>
                                      </p:cBhvr>
                                      <p:to>
                                        <p:strVal val="visible"/>
                                      </p:to>
                                    </p:set>
                                    <p:anim calcmode="lin" valueType="num">
                                      <p:cBhvr>
                                        <p:cTn id="25" dur="1000" fill="hold"/>
                                        <p:tgtEl>
                                          <p:spTgt spid="88"/>
                                        </p:tgtEl>
                                        <p:attrNameLst>
                                          <p:attrName>ppt_w</p:attrName>
                                        </p:attrNameLst>
                                      </p:cBhvr>
                                      <p:tavLst>
                                        <p:tav tm="0">
                                          <p:val>
                                            <p:fltVal val="0"/>
                                          </p:val>
                                        </p:tav>
                                        <p:tav tm="100000">
                                          <p:val>
                                            <p:strVal val="#ppt_w"/>
                                          </p:val>
                                        </p:tav>
                                      </p:tavLst>
                                    </p:anim>
                                    <p:anim calcmode="lin" valueType="num">
                                      <p:cBhvr>
                                        <p:cTn id="26" dur="1000" fill="hold"/>
                                        <p:tgtEl>
                                          <p:spTgt spid="88"/>
                                        </p:tgtEl>
                                        <p:attrNameLst>
                                          <p:attrName>ppt_h</p:attrName>
                                        </p:attrNameLst>
                                      </p:cBhvr>
                                      <p:tavLst>
                                        <p:tav tm="0">
                                          <p:val>
                                            <p:fltVal val="0"/>
                                          </p:val>
                                        </p:tav>
                                        <p:tav tm="100000">
                                          <p:val>
                                            <p:strVal val="#ppt_h"/>
                                          </p:val>
                                        </p:tav>
                                      </p:tavLst>
                                    </p:anim>
                                    <p:anim calcmode="lin" valueType="num">
                                      <p:cBhvr>
                                        <p:cTn id="27" dur="1000" fill="hold"/>
                                        <p:tgtEl>
                                          <p:spTgt spid="88"/>
                                        </p:tgtEl>
                                        <p:attrNameLst>
                                          <p:attrName>style.rotation</p:attrName>
                                        </p:attrNameLst>
                                      </p:cBhvr>
                                      <p:tavLst>
                                        <p:tav tm="0">
                                          <p:val>
                                            <p:fltVal val="90"/>
                                          </p:val>
                                        </p:tav>
                                        <p:tav tm="100000">
                                          <p:val>
                                            <p:fltVal val="0"/>
                                          </p:val>
                                        </p:tav>
                                      </p:tavLst>
                                    </p:anim>
                                    <p:animEffect transition="in" filter="fade">
                                      <p:cBhvr>
                                        <p:cTn id="28" dur="1000"/>
                                        <p:tgtEl>
                                          <p:spTgt spid="8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89"/>
                                        </p:tgtEl>
                                        <p:attrNameLst>
                                          <p:attrName>style.visibility</p:attrName>
                                        </p:attrNameLst>
                                      </p:cBhvr>
                                      <p:to>
                                        <p:strVal val="visible"/>
                                      </p:to>
                                    </p:set>
                                    <p:anim calcmode="lin" valueType="num">
                                      <p:cBhvr>
                                        <p:cTn id="31" dur="1000" fill="hold"/>
                                        <p:tgtEl>
                                          <p:spTgt spid="89"/>
                                        </p:tgtEl>
                                        <p:attrNameLst>
                                          <p:attrName>ppt_w</p:attrName>
                                        </p:attrNameLst>
                                      </p:cBhvr>
                                      <p:tavLst>
                                        <p:tav tm="0">
                                          <p:val>
                                            <p:fltVal val="0"/>
                                          </p:val>
                                        </p:tav>
                                        <p:tav tm="100000">
                                          <p:val>
                                            <p:strVal val="#ppt_w"/>
                                          </p:val>
                                        </p:tav>
                                      </p:tavLst>
                                    </p:anim>
                                    <p:anim calcmode="lin" valueType="num">
                                      <p:cBhvr>
                                        <p:cTn id="32" dur="1000" fill="hold"/>
                                        <p:tgtEl>
                                          <p:spTgt spid="89"/>
                                        </p:tgtEl>
                                        <p:attrNameLst>
                                          <p:attrName>ppt_h</p:attrName>
                                        </p:attrNameLst>
                                      </p:cBhvr>
                                      <p:tavLst>
                                        <p:tav tm="0">
                                          <p:val>
                                            <p:fltVal val="0"/>
                                          </p:val>
                                        </p:tav>
                                        <p:tav tm="100000">
                                          <p:val>
                                            <p:strVal val="#ppt_h"/>
                                          </p:val>
                                        </p:tav>
                                      </p:tavLst>
                                    </p:anim>
                                    <p:anim calcmode="lin" valueType="num">
                                      <p:cBhvr>
                                        <p:cTn id="33" dur="1000" fill="hold"/>
                                        <p:tgtEl>
                                          <p:spTgt spid="89"/>
                                        </p:tgtEl>
                                        <p:attrNameLst>
                                          <p:attrName>style.rotation</p:attrName>
                                        </p:attrNameLst>
                                      </p:cBhvr>
                                      <p:tavLst>
                                        <p:tav tm="0">
                                          <p:val>
                                            <p:fltVal val="90"/>
                                          </p:val>
                                        </p:tav>
                                        <p:tav tm="100000">
                                          <p:val>
                                            <p:fltVal val="0"/>
                                          </p:val>
                                        </p:tav>
                                      </p:tavLst>
                                    </p:anim>
                                    <p:animEffect transition="in" filter="fade">
                                      <p:cBhvr>
                                        <p:cTn id="34" dur="1000"/>
                                        <p:tgtEl>
                                          <p:spTgt spid="8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90"/>
                                        </p:tgtEl>
                                        <p:attrNameLst>
                                          <p:attrName>style.visibility</p:attrName>
                                        </p:attrNameLst>
                                      </p:cBhvr>
                                      <p:to>
                                        <p:strVal val="visible"/>
                                      </p:to>
                                    </p:set>
                                    <p:anim calcmode="lin" valueType="num">
                                      <p:cBhvr>
                                        <p:cTn id="37" dur="1000" fill="hold"/>
                                        <p:tgtEl>
                                          <p:spTgt spid="90"/>
                                        </p:tgtEl>
                                        <p:attrNameLst>
                                          <p:attrName>ppt_w</p:attrName>
                                        </p:attrNameLst>
                                      </p:cBhvr>
                                      <p:tavLst>
                                        <p:tav tm="0">
                                          <p:val>
                                            <p:fltVal val="0"/>
                                          </p:val>
                                        </p:tav>
                                        <p:tav tm="100000">
                                          <p:val>
                                            <p:strVal val="#ppt_w"/>
                                          </p:val>
                                        </p:tav>
                                      </p:tavLst>
                                    </p:anim>
                                    <p:anim calcmode="lin" valueType="num">
                                      <p:cBhvr>
                                        <p:cTn id="38" dur="1000" fill="hold"/>
                                        <p:tgtEl>
                                          <p:spTgt spid="90"/>
                                        </p:tgtEl>
                                        <p:attrNameLst>
                                          <p:attrName>ppt_h</p:attrName>
                                        </p:attrNameLst>
                                      </p:cBhvr>
                                      <p:tavLst>
                                        <p:tav tm="0">
                                          <p:val>
                                            <p:fltVal val="0"/>
                                          </p:val>
                                        </p:tav>
                                        <p:tav tm="100000">
                                          <p:val>
                                            <p:strVal val="#ppt_h"/>
                                          </p:val>
                                        </p:tav>
                                      </p:tavLst>
                                    </p:anim>
                                    <p:anim calcmode="lin" valueType="num">
                                      <p:cBhvr>
                                        <p:cTn id="39" dur="1000" fill="hold"/>
                                        <p:tgtEl>
                                          <p:spTgt spid="90"/>
                                        </p:tgtEl>
                                        <p:attrNameLst>
                                          <p:attrName>style.rotation</p:attrName>
                                        </p:attrNameLst>
                                      </p:cBhvr>
                                      <p:tavLst>
                                        <p:tav tm="0">
                                          <p:val>
                                            <p:fltVal val="90"/>
                                          </p:val>
                                        </p:tav>
                                        <p:tav tm="100000">
                                          <p:val>
                                            <p:fltVal val="0"/>
                                          </p:val>
                                        </p:tav>
                                      </p:tavLst>
                                    </p:anim>
                                    <p:animEffect transition="in" filter="fade">
                                      <p:cBhvr>
                                        <p:cTn id="40" dur="1000"/>
                                        <p:tgtEl>
                                          <p:spTgt spid="9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91"/>
                                        </p:tgtEl>
                                        <p:attrNameLst>
                                          <p:attrName>style.visibility</p:attrName>
                                        </p:attrNameLst>
                                      </p:cBhvr>
                                      <p:to>
                                        <p:strVal val="visible"/>
                                      </p:to>
                                    </p:set>
                                    <p:anim calcmode="lin" valueType="num">
                                      <p:cBhvr>
                                        <p:cTn id="43" dur="1000" fill="hold"/>
                                        <p:tgtEl>
                                          <p:spTgt spid="91"/>
                                        </p:tgtEl>
                                        <p:attrNameLst>
                                          <p:attrName>ppt_w</p:attrName>
                                        </p:attrNameLst>
                                      </p:cBhvr>
                                      <p:tavLst>
                                        <p:tav tm="0">
                                          <p:val>
                                            <p:fltVal val="0"/>
                                          </p:val>
                                        </p:tav>
                                        <p:tav tm="100000">
                                          <p:val>
                                            <p:strVal val="#ppt_w"/>
                                          </p:val>
                                        </p:tav>
                                      </p:tavLst>
                                    </p:anim>
                                    <p:anim calcmode="lin" valueType="num">
                                      <p:cBhvr>
                                        <p:cTn id="44" dur="1000" fill="hold"/>
                                        <p:tgtEl>
                                          <p:spTgt spid="91"/>
                                        </p:tgtEl>
                                        <p:attrNameLst>
                                          <p:attrName>ppt_h</p:attrName>
                                        </p:attrNameLst>
                                      </p:cBhvr>
                                      <p:tavLst>
                                        <p:tav tm="0">
                                          <p:val>
                                            <p:fltVal val="0"/>
                                          </p:val>
                                        </p:tav>
                                        <p:tav tm="100000">
                                          <p:val>
                                            <p:strVal val="#ppt_h"/>
                                          </p:val>
                                        </p:tav>
                                      </p:tavLst>
                                    </p:anim>
                                    <p:anim calcmode="lin" valueType="num">
                                      <p:cBhvr>
                                        <p:cTn id="45" dur="1000" fill="hold"/>
                                        <p:tgtEl>
                                          <p:spTgt spid="91"/>
                                        </p:tgtEl>
                                        <p:attrNameLst>
                                          <p:attrName>style.rotation</p:attrName>
                                        </p:attrNameLst>
                                      </p:cBhvr>
                                      <p:tavLst>
                                        <p:tav tm="0">
                                          <p:val>
                                            <p:fltVal val="90"/>
                                          </p:val>
                                        </p:tav>
                                        <p:tav tm="100000">
                                          <p:val>
                                            <p:fltVal val="0"/>
                                          </p:val>
                                        </p:tav>
                                      </p:tavLst>
                                    </p:anim>
                                    <p:animEffect transition="in" filter="fade">
                                      <p:cBhvr>
                                        <p:cTn id="46" dur="1000"/>
                                        <p:tgtEl>
                                          <p:spTgt spid="9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92"/>
                                        </p:tgtEl>
                                        <p:attrNameLst>
                                          <p:attrName>style.visibility</p:attrName>
                                        </p:attrNameLst>
                                      </p:cBhvr>
                                      <p:to>
                                        <p:strVal val="visible"/>
                                      </p:to>
                                    </p:set>
                                    <p:anim calcmode="lin" valueType="num">
                                      <p:cBhvr>
                                        <p:cTn id="49" dur="1000" fill="hold"/>
                                        <p:tgtEl>
                                          <p:spTgt spid="92"/>
                                        </p:tgtEl>
                                        <p:attrNameLst>
                                          <p:attrName>ppt_w</p:attrName>
                                        </p:attrNameLst>
                                      </p:cBhvr>
                                      <p:tavLst>
                                        <p:tav tm="0">
                                          <p:val>
                                            <p:fltVal val="0"/>
                                          </p:val>
                                        </p:tav>
                                        <p:tav tm="100000">
                                          <p:val>
                                            <p:strVal val="#ppt_w"/>
                                          </p:val>
                                        </p:tav>
                                      </p:tavLst>
                                    </p:anim>
                                    <p:anim calcmode="lin" valueType="num">
                                      <p:cBhvr>
                                        <p:cTn id="50" dur="1000" fill="hold"/>
                                        <p:tgtEl>
                                          <p:spTgt spid="92"/>
                                        </p:tgtEl>
                                        <p:attrNameLst>
                                          <p:attrName>ppt_h</p:attrName>
                                        </p:attrNameLst>
                                      </p:cBhvr>
                                      <p:tavLst>
                                        <p:tav tm="0">
                                          <p:val>
                                            <p:fltVal val="0"/>
                                          </p:val>
                                        </p:tav>
                                        <p:tav tm="100000">
                                          <p:val>
                                            <p:strVal val="#ppt_h"/>
                                          </p:val>
                                        </p:tav>
                                      </p:tavLst>
                                    </p:anim>
                                    <p:anim calcmode="lin" valueType="num">
                                      <p:cBhvr>
                                        <p:cTn id="51" dur="1000" fill="hold"/>
                                        <p:tgtEl>
                                          <p:spTgt spid="92"/>
                                        </p:tgtEl>
                                        <p:attrNameLst>
                                          <p:attrName>style.rotation</p:attrName>
                                        </p:attrNameLst>
                                      </p:cBhvr>
                                      <p:tavLst>
                                        <p:tav tm="0">
                                          <p:val>
                                            <p:fltVal val="90"/>
                                          </p:val>
                                        </p:tav>
                                        <p:tav tm="100000">
                                          <p:val>
                                            <p:fltVal val="0"/>
                                          </p:val>
                                        </p:tav>
                                      </p:tavLst>
                                    </p:anim>
                                    <p:animEffect transition="in" filter="fade">
                                      <p:cBhvr>
                                        <p:cTn id="52" dur="1000"/>
                                        <p:tgtEl>
                                          <p:spTgt spid="9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93"/>
                                        </p:tgtEl>
                                        <p:attrNameLst>
                                          <p:attrName>style.visibility</p:attrName>
                                        </p:attrNameLst>
                                      </p:cBhvr>
                                      <p:to>
                                        <p:strVal val="visible"/>
                                      </p:to>
                                    </p:set>
                                    <p:anim calcmode="lin" valueType="num">
                                      <p:cBhvr>
                                        <p:cTn id="55" dur="1000" fill="hold"/>
                                        <p:tgtEl>
                                          <p:spTgt spid="93"/>
                                        </p:tgtEl>
                                        <p:attrNameLst>
                                          <p:attrName>ppt_w</p:attrName>
                                        </p:attrNameLst>
                                      </p:cBhvr>
                                      <p:tavLst>
                                        <p:tav tm="0">
                                          <p:val>
                                            <p:fltVal val="0"/>
                                          </p:val>
                                        </p:tav>
                                        <p:tav tm="100000">
                                          <p:val>
                                            <p:strVal val="#ppt_w"/>
                                          </p:val>
                                        </p:tav>
                                      </p:tavLst>
                                    </p:anim>
                                    <p:anim calcmode="lin" valueType="num">
                                      <p:cBhvr>
                                        <p:cTn id="56" dur="1000" fill="hold"/>
                                        <p:tgtEl>
                                          <p:spTgt spid="93"/>
                                        </p:tgtEl>
                                        <p:attrNameLst>
                                          <p:attrName>ppt_h</p:attrName>
                                        </p:attrNameLst>
                                      </p:cBhvr>
                                      <p:tavLst>
                                        <p:tav tm="0">
                                          <p:val>
                                            <p:fltVal val="0"/>
                                          </p:val>
                                        </p:tav>
                                        <p:tav tm="100000">
                                          <p:val>
                                            <p:strVal val="#ppt_h"/>
                                          </p:val>
                                        </p:tav>
                                      </p:tavLst>
                                    </p:anim>
                                    <p:anim calcmode="lin" valueType="num">
                                      <p:cBhvr>
                                        <p:cTn id="57" dur="1000" fill="hold"/>
                                        <p:tgtEl>
                                          <p:spTgt spid="93"/>
                                        </p:tgtEl>
                                        <p:attrNameLst>
                                          <p:attrName>style.rotation</p:attrName>
                                        </p:attrNameLst>
                                      </p:cBhvr>
                                      <p:tavLst>
                                        <p:tav tm="0">
                                          <p:val>
                                            <p:fltVal val="90"/>
                                          </p:val>
                                        </p:tav>
                                        <p:tav tm="100000">
                                          <p:val>
                                            <p:fltVal val="0"/>
                                          </p:val>
                                        </p:tav>
                                      </p:tavLst>
                                    </p:anim>
                                    <p:animEffect transition="in" filter="fade">
                                      <p:cBhvr>
                                        <p:cTn id="58" dur="1000"/>
                                        <p:tgtEl>
                                          <p:spTgt spid="9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94"/>
                                        </p:tgtEl>
                                        <p:attrNameLst>
                                          <p:attrName>style.visibility</p:attrName>
                                        </p:attrNameLst>
                                      </p:cBhvr>
                                      <p:to>
                                        <p:strVal val="visible"/>
                                      </p:to>
                                    </p:set>
                                    <p:anim calcmode="lin" valueType="num">
                                      <p:cBhvr>
                                        <p:cTn id="61" dur="1000" fill="hold"/>
                                        <p:tgtEl>
                                          <p:spTgt spid="94"/>
                                        </p:tgtEl>
                                        <p:attrNameLst>
                                          <p:attrName>ppt_w</p:attrName>
                                        </p:attrNameLst>
                                      </p:cBhvr>
                                      <p:tavLst>
                                        <p:tav tm="0">
                                          <p:val>
                                            <p:fltVal val="0"/>
                                          </p:val>
                                        </p:tav>
                                        <p:tav tm="100000">
                                          <p:val>
                                            <p:strVal val="#ppt_w"/>
                                          </p:val>
                                        </p:tav>
                                      </p:tavLst>
                                    </p:anim>
                                    <p:anim calcmode="lin" valueType="num">
                                      <p:cBhvr>
                                        <p:cTn id="62" dur="1000" fill="hold"/>
                                        <p:tgtEl>
                                          <p:spTgt spid="94"/>
                                        </p:tgtEl>
                                        <p:attrNameLst>
                                          <p:attrName>ppt_h</p:attrName>
                                        </p:attrNameLst>
                                      </p:cBhvr>
                                      <p:tavLst>
                                        <p:tav tm="0">
                                          <p:val>
                                            <p:fltVal val="0"/>
                                          </p:val>
                                        </p:tav>
                                        <p:tav tm="100000">
                                          <p:val>
                                            <p:strVal val="#ppt_h"/>
                                          </p:val>
                                        </p:tav>
                                      </p:tavLst>
                                    </p:anim>
                                    <p:anim calcmode="lin" valueType="num">
                                      <p:cBhvr>
                                        <p:cTn id="63" dur="1000" fill="hold"/>
                                        <p:tgtEl>
                                          <p:spTgt spid="94"/>
                                        </p:tgtEl>
                                        <p:attrNameLst>
                                          <p:attrName>style.rotation</p:attrName>
                                        </p:attrNameLst>
                                      </p:cBhvr>
                                      <p:tavLst>
                                        <p:tav tm="0">
                                          <p:val>
                                            <p:fltVal val="90"/>
                                          </p:val>
                                        </p:tav>
                                        <p:tav tm="100000">
                                          <p:val>
                                            <p:fltVal val="0"/>
                                          </p:val>
                                        </p:tav>
                                      </p:tavLst>
                                    </p:anim>
                                    <p:animEffect transition="in" filter="fade">
                                      <p:cBhvr>
                                        <p:cTn id="64" dur="1000"/>
                                        <p:tgtEl>
                                          <p:spTgt spid="9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95"/>
                                        </p:tgtEl>
                                        <p:attrNameLst>
                                          <p:attrName>style.visibility</p:attrName>
                                        </p:attrNameLst>
                                      </p:cBhvr>
                                      <p:to>
                                        <p:strVal val="visible"/>
                                      </p:to>
                                    </p:set>
                                    <p:anim calcmode="lin" valueType="num">
                                      <p:cBhvr>
                                        <p:cTn id="67" dur="1000" fill="hold"/>
                                        <p:tgtEl>
                                          <p:spTgt spid="95"/>
                                        </p:tgtEl>
                                        <p:attrNameLst>
                                          <p:attrName>ppt_w</p:attrName>
                                        </p:attrNameLst>
                                      </p:cBhvr>
                                      <p:tavLst>
                                        <p:tav tm="0">
                                          <p:val>
                                            <p:fltVal val="0"/>
                                          </p:val>
                                        </p:tav>
                                        <p:tav tm="100000">
                                          <p:val>
                                            <p:strVal val="#ppt_w"/>
                                          </p:val>
                                        </p:tav>
                                      </p:tavLst>
                                    </p:anim>
                                    <p:anim calcmode="lin" valueType="num">
                                      <p:cBhvr>
                                        <p:cTn id="68" dur="1000" fill="hold"/>
                                        <p:tgtEl>
                                          <p:spTgt spid="95"/>
                                        </p:tgtEl>
                                        <p:attrNameLst>
                                          <p:attrName>ppt_h</p:attrName>
                                        </p:attrNameLst>
                                      </p:cBhvr>
                                      <p:tavLst>
                                        <p:tav tm="0">
                                          <p:val>
                                            <p:fltVal val="0"/>
                                          </p:val>
                                        </p:tav>
                                        <p:tav tm="100000">
                                          <p:val>
                                            <p:strVal val="#ppt_h"/>
                                          </p:val>
                                        </p:tav>
                                      </p:tavLst>
                                    </p:anim>
                                    <p:anim calcmode="lin" valueType="num">
                                      <p:cBhvr>
                                        <p:cTn id="69" dur="1000" fill="hold"/>
                                        <p:tgtEl>
                                          <p:spTgt spid="95"/>
                                        </p:tgtEl>
                                        <p:attrNameLst>
                                          <p:attrName>style.rotation</p:attrName>
                                        </p:attrNameLst>
                                      </p:cBhvr>
                                      <p:tavLst>
                                        <p:tav tm="0">
                                          <p:val>
                                            <p:fltVal val="90"/>
                                          </p:val>
                                        </p:tav>
                                        <p:tav tm="100000">
                                          <p:val>
                                            <p:fltVal val="0"/>
                                          </p:val>
                                        </p:tav>
                                      </p:tavLst>
                                    </p:anim>
                                    <p:animEffect transition="in" filter="fade">
                                      <p:cBhvr>
                                        <p:cTn id="70" dur="1000"/>
                                        <p:tgtEl>
                                          <p:spTgt spid="9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96"/>
                                        </p:tgtEl>
                                        <p:attrNameLst>
                                          <p:attrName>style.visibility</p:attrName>
                                        </p:attrNameLst>
                                      </p:cBhvr>
                                      <p:to>
                                        <p:strVal val="visible"/>
                                      </p:to>
                                    </p:set>
                                    <p:anim calcmode="lin" valueType="num">
                                      <p:cBhvr>
                                        <p:cTn id="73" dur="1000" fill="hold"/>
                                        <p:tgtEl>
                                          <p:spTgt spid="96"/>
                                        </p:tgtEl>
                                        <p:attrNameLst>
                                          <p:attrName>ppt_w</p:attrName>
                                        </p:attrNameLst>
                                      </p:cBhvr>
                                      <p:tavLst>
                                        <p:tav tm="0">
                                          <p:val>
                                            <p:fltVal val="0"/>
                                          </p:val>
                                        </p:tav>
                                        <p:tav tm="100000">
                                          <p:val>
                                            <p:strVal val="#ppt_w"/>
                                          </p:val>
                                        </p:tav>
                                      </p:tavLst>
                                    </p:anim>
                                    <p:anim calcmode="lin" valueType="num">
                                      <p:cBhvr>
                                        <p:cTn id="74" dur="1000" fill="hold"/>
                                        <p:tgtEl>
                                          <p:spTgt spid="96"/>
                                        </p:tgtEl>
                                        <p:attrNameLst>
                                          <p:attrName>ppt_h</p:attrName>
                                        </p:attrNameLst>
                                      </p:cBhvr>
                                      <p:tavLst>
                                        <p:tav tm="0">
                                          <p:val>
                                            <p:fltVal val="0"/>
                                          </p:val>
                                        </p:tav>
                                        <p:tav tm="100000">
                                          <p:val>
                                            <p:strVal val="#ppt_h"/>
                                          </p:val>
                                        </p:tav>
                                      </p:tavLst>
                                    </p:anim>
                                    <p:anim calcmode="lin" valueType="num">
                                      <p:cBhvr>
                                        <p:cTn id="75" dur="1000" fill="hold"/>
                                        <p:tgtEl>
                                          <p:spTgt spid="96"/>
                                        </p:tgtEl>
                                        <p:attrNameLst>
                                          <p:attrName>style.rotation</p:attrName>
                                        </p:attrNameLst>
                                      </p:cBhvr>
                                      <p:tavLst>
                                        <p:tav tm="0">
                                          <p:val>
                                            <p:fltVal val="90"/>
                                          </p:val>
                                        </p:tav>
                                        <p:tav tm="100000">
                                          <p:val>
                                            <p:fltVal val="0"/>
                                          </p:val>
                                        </p:tav>
                                      </p:tavLst>
                                    </p:anim>
                                    <p:animEffect transition="in" filter="fade">
                                      <p:cBhvr>
                                        <p:cTn id="76" dur="1000"/>
                                        <p:tgtEl>
                                          <p:spTgt spid="96"/>
                                        </p:tgtEl>
                                      </p:cBhvr>
                                    </p:animEffect>
                                  </p:childTnLst>
                                </p:cTn>
                              </p:par>
                              <p:par>
                                <p:cTn id="77" presetID="42" presetClass="entr" presetSubtype="0" fill="hold" grpId="0" nodeType="withEffect">
                                  <p:stCondLst>
                                    <p:cond delay="2000"/>
                                  </p:stCondLst>
                                  <p:childTnLst>
                                    <p:set>
                                      <p:cBhvr>
                                        <p:cTn id="78" dur="1" fill="hold">
                                          <p:stCondLst>
                                            <p:cond delay="0"/>
                                          </p:stCondLst>
                                        </p:cTn>
                                        <p:tgtEl>
                                          <p:spTgt spid="97"/>
                                        </p:tgtEl>
                                        <p:attrNameLst>
                                          <p:attrName>style.visibility</p:attrName>
                                        </p:attrNameLst>
                                      </p:cBhvr>
                                      <p:to>
                                        <p:strVal val="visible"/>
                                      </p:to>
                                    </p:set>
                                    <p:animEffect transition="in" filter="fade">
                                      <p:cBhvr>
                                        <p:cTn id="79" dur="1000"/>
                                        <p:tgtEl>
                                          <p:spTgt spid="97"/>
                                        </p:tgtEl>
                                      </p:cBhvr>
                                    </p:animEffect>
                                    <p:anim calcmode="lin" valueType="num">
                                      <p:cBhvr>
                                        <p:cTn id="80" dur="1000" fill="hold"/>
                                        <p:tgtEl>
                                          <p:spTgt spid="97"/>
                                        </p:tgtEl>
                                        <p:attrNameLst>
                                          <p:attrName>ppt_x</p:attrName>
                                        </p:attrNameLst>
                                      </p:cBhvr>
                                      <p:tavLst>
                                        <p:tav tm="0">
                                          <p:val>
                                            <p:strVal val="#ppt_x"/>
                                          </p:val>
                                        </p:tav>
                                        <p:tav tm="100000">
                                          <p:val>
                                            <p:strVal val="#ppt_x"/>
                                          </p:val>
                                        </p:tav>
                                      </p:tavLst>
                                    </p:anim>
                                    <p:anim calcmode="lin" valueType="num">
                                      <p:cBhvr>
                                        <p:cTn id="81" dur="1000" fill="hold"/>
                                        <p:tgtEl>
                                          <p:spTgt spid="9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1000"/>
                                        <p:tgtEl>
                                          <p:spTgt spid="98"/>
                                        </p:tgtEl>
                                      </p:cBhvr>
                                    </p:animEffect>
                                    <p:anim calcmode="lin" valueType="num">
                                      <p:cBhvr>
                                        <p:cTn id="85" dur="1000" fill="hold"/>
                                        <p:tgtEl>
                                          <p:spTgt spid="98"/>
                                        </p:tgtEl>
                                        <p:attrNameLst>
                                          <p:attrName>ppt_x</p:attrName>
                                        </p:attrNameLst>
                                      </p:cBhvr>
                                      <p:tavLst>
                                        <p:tav tm="0">
                                          <p:val>
                                            <p:strVal val="#ppt_x"/>
                                          </p:val>
                                        </p:tav>
                                        <p:tav tm="100000">
                                          <p:val>
                                            <p:strVal val="#ppt_x"/>
                                          </p:val>
                                        </p:tav>
                                      </p:tavLst>
                                    </p:anim>
                                    <p:anim calcmode="lin" valueType="num">
                                      <p:cBhvr>
                                        <p:cTn id="86" dur="1000" fill="hold"/>
                                        <p:tgtEl>
                                          <p:spTgt spid="9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0"/>
                                  </p:stCondLst>
                                  <p:childTnLst>
                                    <p:set>
                                      <p:cBhvr>
                                        <p:cTn id="88" dur="1" fill="hold">
                                          <p:stCondLst>
                                            <p:cond delay="0"/>
                                          </p:stCondLst>
                                        </p:cTn>
                                        <p:tgtEl>
                                          <p:spTgt spid="99"/>
                                        </p:tgtEl>
                                        <p:attrNameLst>
                                          <p:attrName>style.visibility</p:attrName>
                                        </p:attrNameLst>
                                      </p:cBhvr>
                                      <p:to>
                                        <p:strVal val="visible"/>
                                      </p:to>
                                    </p:set>
                                    <p:animEffect transition="in" filter="fade">
                                      <p:cBhvr>
                                        <p:cTn id="89" dur="1000"/>
                                        <p:tgtEl>
                                          <p:spTgt spid="99"/>
                                        </p:tgtEl>
                                      </p:cBhvr>
                                    </p:animEffect>
                                    <p:anim calcmode="lin" valueType="num">
                                      <p:cBhvr>
                                        <p:cTn id="90" dur="1000" fill="hold"/>
                                        <p:tgtEl>
                                          <p:spTgt spid="99"/>
                                        </p:tgtEl>
                                        <p:attrNameLst>
                                          <p:attrName>ppt_x</p:attrName>
                                        </p:attrNameLst>
                                      </p:cBhvr>
                                      <p:tavLst>
                                        <p:tav tm="0">
                                          <p:val>
                                            <p:strVal val="#ppt_x"/>
                                          </p:val>
                                        </p:tav>
                                        <p:tav tm="100000">
                                          <p:val>
                                            <p:strVal val="#ppt_x"/>
                                          </p:val>
                                        </p:tav>
                                      </p:tavLst>
                                    </p:anim>
                                    <p:anim calcmode="lin" valueType="num">
                                      <p:cBhvr>
                                        <p:cTn id="91" dur="1000" fill="hold"/>
                                        <p:tgtEl>
                                          <p:spTgt spid="99"/>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2000"/>
                                  </p:stCondLst>
                                  <p:childTnLst>
                                    <p:set>
                                      <p:cBhvr>
                                        <p:cTn id="93" dur="1" fill="hold">
                                          <p:stCondLst>
                                            <p:cond delay="0"/>
                                          </p:stCondLst>
                                        </p:cTn>
                                        <p:tgtEl>
                                          <p:spTgt spid="100"/>
                                        </p:tgtEl>
                                        <p:attrNameLst>
                                          <p:attrName>style.visibility</p:attrName>
                                        </p:attrNameLst>
                                      </p:cBhvr>
                                      <p:to>
                                        <p:strVal val="visible"/>
                                      </p:to>
                                    </p:set>
                                    <p:animEffect transition="in" filter="fade">
                                      <p:cBhvr>
                                        <p:cTn id="94" dur="1000"/>
                                        <p:tgtEl>
                                          <p:spTgt spid="100"/>
                                        </p:tgtEl>
                                      </p:cBhvr>
                                    </p:animEffect>
                                    <p:anim calcmode="lin" valueType="num">
                                      <p:cBhvr>
                                        <p:cTn id="95" dur="1000" fill="hold"/>
                                        <p:tgtEl>
                                          <p:spTgt spid="100"/>
                                        </p:tgtEl>
                                        <p:attrNameLst>
                                          <p:attrName>ppt_x</p:attrName>
                                        </p:attrNameLst>
                                      </p:cBhvr>
                                      <p:tavLst>
                                        <p:tav tm="0">
                                          <p:val>
                                            <p:strVal val="#ppt_x"/>
                                          </p:val>
                                        </p:tav>
                                        <p:tav tm="100000">
                                          <p:val>
                                            <p:strVal val="#ppt_x"/>
                                          </p:val>
                                        </p:tav>
                                      </p:tavLst>
                                    </p:anim>
                                    <p:anim calcmode="lin" valueType="num">
                                      <p:cBhvr>
                                        <p:cTn id="96" dur="1000" fill="hold"/>
                                        <p:tgtEl>
                                          <p:spTgt spid="100"/>
                                        </p:tgtEl>
                                        <p:attrNameLst>
                                          <p:attrName>ppt_y</p:attrName>
                                        </p:attrNameLst>
                                      </p:cBhvr>
                                      <p:tavLst>
                                        <p:tav tm="0">
                                          <p:val>
                                            <p:strVal val="#ppt_y+.1"/>
                                          </p:val>
                                        </p:tav>
                                        <p:tav tm="100000">
                                          <p:val>
                                            <p:strVal val="#ppt_y"/>
                                          </p:val>
                                        </p:tav>
                                      </p:tavLst>
                                    </p:anim>
                                  </p:childTnLst>
                                </p:cTn>
                              </p:par>
                            </p:childTnLst>
                          </p:cTn>
                        </p:par>
                        <p:par>
                          <p:cTn id="97" fill="hold">
                            <p:stCondLst>
                              <p:cond delay="3000"/>
                            </p:stCondLst>
                            <p:childTnLst>
                              <p:par>
                                <p:cTn id="98" presetID="2" presetClass="entr" presetSubtype="2" fill="hold" grpId="0" nodeType="afterEffect">
                                  <p:stCondLst>
                                    <p:cond delay="0"/>
                                  </p:stCondLst>
                                  <p:childTnLst>
                                    <p:set>
                                      <p:cBhvr>
                                        <p:cTn id="99" dur="1" fill="hold">
                                          <p:stCondLst>
                                            <p:cond delay="0"/>
                                          </p:stCondLst>
                                        </p:cTn>
                                        <p:tgtEl>
                                          <p:spTgt spid="70"/>
                                        </p:tgtEl>
                                        <p:attrNameLst>
                                          <p:attrName>style.visibility</p:attrName>
                                        </p:attrNameLst>
                                      </p:cBhvr>
                                      <p:to>
                                        <p:strVal val="visible"/>
                                      </p:to>
                                    </p:set>
                                    <p:anim calcmode="lin" valueType="num">
                                      <p:cBhvr additive="base">
                                        <p:cTn id="100" dur="300" fill="hold"/>
                                        <p:tgtEl>
                                          <p:spTgt spid="70"/>
                                        </p:tgtEl>
                                        <p:attrNameLst>
                                          <p:attrName>ppt_x</p:attrName>
                                        </p:attrNameLst>
                                      </p:cBhvr>
                                      <p:tavLst>
                                        <p:tav tm="0">
                                          <p:val>
                                            <p:strVal val="1+#ppt_w/2"/>
                                          </p:val>
                                        </p:tav>
                                        <p:tav tm="100000">
                                          <p:val>
                                            <p:strVal val="#ppt_x"/>
                                          </p:val>
                                        </p:tav>
                                      </p:tavLst>
                                    </p:anim>
                                    <p:anim calcmode="lin" valueType="num">
                                      <p:cBhvr additive="base">
                                        <p:cTn id="101" dur="300" fill="hold"/>
                                        <p:tgtEl>
                                          <p:spTgt spid="70"/>
                                        </p:tgtEl>
                                        <p:attrNameLst>
                                          <p:attrName>ppt_y</p:attrName>
                                        </p:attrNameLst>
                                      </p:cBhvr>
                                      <p:tavLst>
                                        <p:tav tm="0">
                                          <p:val>
                                            <p:strVal val="#ppt_y"/>
                                          </p:val>
                                        </p:tav>
                                        <p:tav tm="100000">
                                          <p:val>
                                            <p:strVal val="#ppt_y"/>
                                          </p:val>
                                        </p:tav>
                                      </p:tavLst>
                                    </p:anim>
                                  </p:childTnLst>
                                </p:cTn>
                              </p:par>
                            </p:childTnLst>
                          </p:cTn>
                        </p:par>
                        <p:par>
                          <p:cTn id="102" fill="hold">
                            <p:stCondLst>
                              <p:cond delay="3300"/>
                            </p:stCondLst>
                            <p:childTnLst>
                              <p:par>
                                <p:cTn id="103" presetID="2" presetClass="entr" presetSubtype="2" fill="hold" grpId="0" nodeType="afterEffect">
                                  <p:stCondLst>
                                    <p:cond delay="0"/>
                                  </p:stCondLst>
                                  <p:childTnLst>
                                    <p:set>
                                      <p:cBhvr>
                                        <p:cTn id="104" dur="1" fill="hold">
                                          <p:stCondLst>
                                            <p:cond delay="0"/>
                                          </p:stCondLst>
                                        </p:cTn>
                                        <p:tgtEl>
                                          <p:spTgt spid="69"/>
                                        </p:tgtEl>
                                        <p:attrNameLst>
                                          <p:attrName>style.visibility</p:attrName>
                                        </p:attrNameLst>
                                      </p:cBhvr>
                                      <p:to>
                                        <p:strVal val="visible"/>
                                      </p:to>
                                    </p:set>
                                    <p:anim calcmode="lin" valueType="num">
                                      <p:cBhvr additive="base">
                                        <p:cTn id="105" dur="300" fill="hold"/>
                                        <p:tgtEl>
                                          <p:spTgt spid="69"/>
                                        </p:tgtEl>
                                        <p:attrNameLst>
                                          <p:attrName>ppt_x</p:attrName>
                                        </p:attrNameLst>
                                      </p:cBhvr>
                                      <p:tavLst>
                                        <p:tav tm="0">
                                          <p:val>
                                            <p:strVal val="1+#ppt_w/2"/>
                                          </p:val>
                                        </p:tav>
                                        <p:tav tm="100000">
                                          <p:val>
                                            <p:strVal val="#ppt_x"/>
                                          </p:val>
                                        </p:tav>
                                      </p:tavLst>
                                    </p:anim>
                                    <p:anim calcmode="lin" valueType="num">
                                      <p:cBhvr additive="base">
                                        <p:cTn id="106" dur="3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6"/>
          <p:cNvSpPr/>
          <p:nvPr/>
        </p:nvSpPr>
        <p:spPr>
          <a:xfrm>
            <a:off x="2908771" y="112799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21" name="Straight Connector 10"/>
          <p:cNvSpPr/>
          <p:nvPr/>
        </p:nvSpPr>
        <p:spPr>
          <a:xfrm>
            <a:off x="1332195" y="1406502"/>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grpSp>
        <p:nvGrpSpPr>
          <p:cNvPr id="22" name="Group 3"/>
          <p:cNvGrpSpPr/>
          <p:nvPr/>
        </p:nvGrpSpPr>
        <p:grpSpPr>
          <a:xfrm>
            <a:off x="1474188" y="1059976"/>
            <a:ext cx="685621" cy="685621"/>
            <a:chOff x="1071014" y="2141084"/>
            <a:chExt cx="914400" cy="914400"/>
          </a:xfrm>
        </p:grpSpPr>
        <p:sp>
          <p:nvSpPr>
            <p:cNvPr id="23" name="Teardrop 1"/>
            <p:cNvSpPr/>
            <p:nvPr/>
          </p:nvSpPr>
          <p:spPr>
            <a:xfrm rot="2714409">
              <a:off x="1071014" y="2141084"/>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grpSp>
          <p:nvGrpSpPr>
            <p:cNvPr id="24" name="Group 26"/>
            <p:cNvGrpSpPr>
              <a:grpSpLocks noChangeAspect="1"/>
            </p:cNvGrpSpPr>
            <p:nvPr/>
          </p:nvGrpSpPr>
          <p:grpSpPr>
            <a:xfrm>
              <a:off x="1352010" y="2413086"/>
              <a:ext cx="352407" cy="359364"/>
              <a:chOff x="7160655" y="2178006"/>
              <a:chExt cx="379359" cy="386846"/>
            </a:xfrm>
            <a:solidFill>
              <a:schemeClr val="bg1">
                <a:lumMod val="95000"/>
              </a:schemeClr>
            </a:solidFill>
          </p:grpSpPr>
          <p:sp>
            <p:nvSpPr>
              <p:cNvPr id="25"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26"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27"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grpSp>
      </p:grpSp>
      <p:sp>
        <p:nvSpPr>
          <p:cNvPr id="28" name="Content Placeholder 2"/>
          <p:cNvSpPr txBox="1">
            <a:spLocks/>
          </p:cNvSpPr>
          <p:nvPr/>
        </p:nvSpPr>
        <p:spPr>
          <a:xfrm>
            <a:off x="3003536" y="1218825"/>
            <a:ext cx="5671851"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点击输入简要文字解说，解说文字尽量概括精炼，不用多余的文字修饰解说所提炼的核心概念。</a:t>
            </a:r>
            <a:endParaRPr lang="en-US"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29" name="Content Placeholder 2"/>
          <p:cNvSpPr txBox="1">
            <a:spLocks/>
          </p:cNvSpPr>
          <p:nvPr/>
        </p:nvSpPr>
        <p:spPr>
          <a:xfrm>
            <a:off x="2423266" y="117824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Freeform 47"/>
          <p:cNvSpPr/>
          <p:nvPr/>
        </p:nvSpPr>
        <p:spPr>
          <a:xfrm>
            <a:off x="3393575" y="169315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41" name="Straight Connector 48"/>
          <p:cNvSpPr/>
          <p:nvPr/>
        </p:nvSpPr>
        <p:spPr>
          <a:xfrm flipV="1">
            <a:off x="1830235" y="1969324"/>
            <a:ext cx="619724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5" name="Content Placeholder 2"/>
          <p:cNvSpPr txBox="1">
            <a:spLocks/>
          </p:cNvSpPr>
          <p:nvPr/>
        </p:nvSpPr>
        <p:spPr>
          <a:xfrm>
            <a:off x="3488340" y="1761992"/>
            <a:ext cx="5349023"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6" name="Content Placeholder 2"/>
          <p:cNvSpPr txBox="1">
            <a:spLocks/>
          </p:cNvSpPr>
          <p:nvPr/>
        </p:nvSpPr>
        <p:spPr>
          <a:xfrm>
            <a:off x="2908070" y="171816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Freeform 57"/>
          <p:cNvSpPr/>
          <p:nvPr/>
        </p:nvSpPr>
        <p:spPr>
          <a:xfrm>
            <a:off x="2908771" y="2255984"/>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48" name="Straight Connector 58"/>
          <p:cNvSpPr/>
          <p:nvPr/>
        </p:nvSpPr>
        <p:spPr>
          <a:xfrm>
            <a:off x="1332195" y="2534494"/>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9" name="Content Placeholder 2"/>
          <p:cNvSpPr txBox="1">
            <a:spLocks/>
          </p:cNvSpPr>
          <p:nvPr/>
        </p:nvSpPr>
        <p:spPr>
          <a:xfrm>
            <a:off x="3003537" y="2324825"/>
            <a:ext cx="5671850"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点击输入简要文字解说，解说文字尽量概括精炼，不用多余的文字修饰解说所提炼的核心概念。</a:t>
            </a:r>
            <a:endParaRPr lang="en-US" altLang="zh-CN"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50" name="Content Placeholder 2"/>
          <p:cNvSpPr txBox="1">
            <a:spLocks/>
          </p:cNvSpPr>
          <p:nvPr/>
        </p:nvSpPr>
        <p:spPr>
          <a:xfrm>
            <a:off x="2423266" y="2258080"/>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Freeform 67"/>
          <p:cNvSpPr/>
          <p:nvPr/>
        </p:nvSpPr>
        <p:spPr>
          <a:xfrm>
            <a:off x="3393575" y="2821144"/>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52" name="Straight Connector 68"/>
          <p:cNvSpPr/>
          <p:nvPr/>
        </p:nvSpPr>
        <p:spPr>
          <a:xfrm flipV="1">
            <a:off x="1853412" y="3097316"/>
            <a:ext cx="6174072"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53" name="Freeform 69"/>
          <p:cNvSpPr/>
          <p:nvPr/>
        </p:nvSpPr>
        <p:spPr>
          <a:xfrm>
            <a:off x="3447988" y="3086271"/>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defTabSz="666572">
              <a:lnSpc>
                <a:spcPct val="90000"/>
              </a:lnSpc>
              <a:spcBef>
                <a:spcPct val="0"/>
              </a:spcBef>
              <a:spcAft>
                <a:spcPct val="35000"/>
              </a:spcAft>
            </a:pPr>
            <a:endParaRPr lang="id-ID" sz="1500"/>
          </a:p>
        </p:txBody>
      </p:sp>
      <p:sp>
        <p:nvSpPr>
          <p:cNvPr id="54" name="Content Placeholder 2"/>
          <p:cNvSpPr txBox="1">
            <a:spLocks/>
          </p:cNvSpPr>
          <p:nvPr/>
        </p:nvSpPr>
        <p:spPr>
          <a:xfrm>
            <a:off x="3488341" y="2889984"/>
            <a:ext cx="5187046"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9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55" name="Content Placeholder 2"/>
          <p:cNvSpPr txBox="1">
            <a:spLocks/>
          </p:cNvSpPr>
          <p:nvPr/>
        </p:nvSpPr>
        <p:spPr>
          <a:xfrm>
            <a:off x="2908070" y="285199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05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56" name="Group 85"/>
          <p:cNvGrpSpPr/>
          <p:nvPr/>
        </p:nvGrpSpPr>
        <p:grpSpPr>
          <a:xfrm>
            <a:off x="1474188" y="2187968"/>
            <a:ext cx="685621" cy="685621"/>
            <a:chOff x="1071014" y="3645465"/>
            <a:chExt cx="914400" cy="914400"/>
          </a:xfrm>
        </p:grpSpPr>
        <p:sp>
          <p:nvSpPr>
            <p:cNvPr id="57" name="Teardrop 56"/>
            <p:cNvSpPr/>
            <p:nvPr/>
          </p:nvSpPr>
          <p:spPr>
            <a:xfrm rot="2714409">
              <a:off x="1071014" y="3645465"/>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grpSp>
          <p:nvGrpSpPr>
            <p:cNvPr id="58" name="Group 76"/>
            <p:cNvGrpSpPr>
              <a:grpSpLocks noChangeAspect="1"/>
            </p:cNvGrpSpPr>
            <p:nvPr/>
          </p:nvGrpSpPr>
          <p:grpSpPr>
            <a:xfrm>
              <a:off x="1357162" y="3948046"/>
              <a:ext cx="339996" cy="299327"/>
              <a:chOff x="6040049" y="4182118"/>
              <a:chExt cx="521619" cy="459224"/>
            </a:xfrm>
            <a:solidFill>
              <a:schemeClr val="bg1">
                <a:lumMod val="95000"/>
              </a:schemeClr>
            </a:solidFill>
          </p:grpSpPr>
          <p:sp>
            <p:nvSpPr>
              <p:cNvPr id="59"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60"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61"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62"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sp>
            <p:nvSpPr>
              <p:cNvPr id="63"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en-US" sz="1012"/>
              </a:p>
            </p:txBody>
          </p:sp>
        </p:grpSp>
      </p:grpSp>
      <p:grpSp>
        <p:nvGrpSpPr>
          <p:cNvPr id="64" name="Group 86"/>
          <p:cNvGrpSpPr/>
          <p:nvPr/>
        </p:nvGrpSpPr>
        <p:grpSpPr>
          <a:xfrm>
            <a:off x="1958991" y="2753127"/>
            <a:ext cx="685621" cy="685621"/>
            <a:chOff x="1717587" y="4399207"/>
            <a:chExt cx="914400" cy="914400"/>
          </a:xfrm>
        </p:grpSpPr>
        <p:sp>
          <p:nvSpPr>
            <p:cNvPr id="65" name="Teardrop 66"/>
            <p:cNvSpPr/>
            <p:nvPr/>
          </p:nvSpPr>
          <p:spPr>
            <a:xfrm rot="2714409">
              <a:off x="1717587" y="4399207"/>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66"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grpSp>
      <p:grpSp>
        <p:nvGrpSpPr>
          <p:cNvPr id="67" name="Group 84"/>
          <p:cNvGrpSpPr/>
          <p:nvPr/>
        </p:nvGrpSpPr>
        <p:grpSpPr>
          <a:xfrm>
            <a:off x="1958991" y="1625135"/>
            <a:ext cx="685621" cy="685621"/>
            <a:chOff x="1717587" y="2894826"/>
            <a:chExt cx="914400" cy="914400"/>
          </a:xfrm>
        </p:grpSpPr>
        <p:sp>
          <p:nvSpPr>
            <p:cNvPr id="68" name="Teardrop 46"/>
            <p:cNvSpPr/>
            <p:nvPr/>
          </p:nvSpPr>
          <p:spPr>
            <a:xfrm rot="2714409">
              <a:off x="1717587" y="2894826"/>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2"/>
            </a:p>
          </p:txBody>
        </p:sp>
        <p:sp>
          <p:nvSpPr>
            <p:cNvPr id="69"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grpSp>
      <p:sp>
        <p:nvSpPr>
          <p:cNvPr id="91" name="TextBox 90"/>
          <p:cNvSpPr txBox="1"/>
          <p:nvPr/>
        </p:nvSpPr>
        <p:spPr>
          <a:xfrm>
            <a:off x="1575447" y="4085700"/>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3891766" y="3759573"/>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
        <p:nvSpPr>
          <p:cNvPr id="72" name="标题 4"/>
          <p:cNvSpPr txBox="1">
            <a:spLocks/>
          </p:cNvSpPr>
          <p:nvPr/>
        </p:nvSpPr>
        <p:spPr>
          <a:xfrm>
            <a:off x="36677" y="190389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财务与融资</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489689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nodePh="1">
                                  <p:stCondLst>
                                    <p:cond delay="500"/>
                                  </p:stCondLst>
                                  <p:endCondLst>
                                    <p:cond evt="begin" delay="0">
                                      <p:tn val="25"/>
                                    </p:cond>
                                  </p:end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1+#ppt_w/2"/>
                                          </p:val>
                                        </p:tav>
                                        <p:tav tm="100000">
                                          <p:val>
                                            <p:strVal val="#ppt_x"/>
                                          </p:val>
                                        </p:tav>
                                      </p:tavLst>
                                    </p:anim>
                                    <p:anim calcmode="lin" valueType="num">
                                      <p:cBhvr additive="base">
                                        <p:cTn id="28" dur="5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1+#ppt_w/2"/>
                                          </p:val>
                                        </p:tav>
                                        <p:tav tm="100000">
                                          <p:val>
                                            <p:strVal val="#ppt_x"/>
                                          </p:val>
                                        </p:tav>
                                      </p:tavLst>
                                    </p:anim>
                                    <p:anim calcmode="lin" valueType="num">
                                      <p:cBhvr additive="base">
                                        <p:cTn id="32" dur="500" fill="hold"/>
                                        <p:tgtEl>
                                          <p:spTgt spid="4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1+#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500"/>
                                  </p:stCondLst>
                                  <p:childTnLst>
                                    <p:set>
                                      <p:cBhvr>
                                        <p:cTn id="42" dur="1" fill="hold">
                                          <p:stCondLst>
                                            <p:cond delay="0"/>
                                          </p:stCondLst>
                                        </p:cTn>
                                        <p:tgtEl>
                                          <p:spTgt spid="67"/>
                                        </p:tgtEl>
                                        <p:attrNameLst>
                                          <p:attrName>style.visibility</p:attrName>
                                        </p:attrNameLst>
                                      </p:cBhvr>
                                      <p:to>
                                        <p:strVal val="visible"/>
                                      </p:to>
                                    </p:set>
                                    <p:anim calcmode="lin" valueType="num">
                                      <p:cBhvr additive="base">
                                        <p:cTn id="43" dur="500" fill="hold"/>
                                        <p:tgtEl>
                                          <p:spTgt spid="67"/>
                                        </p:tgtEl>
                                        <p:attrNameLst>
                                          <p:attrName>ppt_x</p:attrName>
                                        </p:attrNameLst>
                                      </p:cBhvr>
                                      <p:tavLst>
                                        <p:tav tm="0">
                                          <p:val>
                                            <p:strVal val="1+#ppt_w/2"/>
                                          </p:val>
                                        </p:tav>
                                        <p:tav tm="100000">
                                          <p:val>
                                            <p:strVal val="#ppt_x"/>
                                          </p:val>
                                        </p:tav>
                                      </p:tavLst>
                                    </p:anim>
                                    <p:anim calcmode="lin" valueType="num">
                                      <p:cBhvr additive="base">
                                        <p:cTn id="44" dur="500" fill="hold"/>
                                        <p:tgtEl>
                                          <p:spTgt spid="6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00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0-#ppt_w/2"/>
                                          </p:val>
                                        </p:tav>
                                        <p:tav tm="100000">
                                          <p:val>
                                            <p:strVal val="#ppt_x"/>
                                          </p:val>
                                        </p:tav>
                                      </p:tavLst>
                                    </p:anim>
                                    <p:anim calcmode="lin" valueType="num">
                                      <p:cBhvr additive="base">
                                        <p:cTn id="48" dur="500" fill="hold"/>
                                        <p:tgtEl>
                                          <p:spTgt spid="49"/>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100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0-#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00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500" fill="hold"/>
                                        <p:tgtEl>
                                          <p:spTgt spid="56"/>
                                        </p:tgtEl>
                                        <p:attrNameLst>
                                          <p:attrName>ppt_x</p:attrName>
                                        </p:attrNameLst>
                                      </p:cBhvr>
                                      <p:tavLst>
                                        <p:tav tm="0">
                                          <p:val>
                                            <p:strVal val="0-#ppt_w/2"/>
                                          </p:val>
                                        </p:tav>
                                        <p:tav tm="100000">
                                          <p:val>
                                            <p:strVal val="#ppt_x"/>
                                          </p:val>
                                        </p:tav>
                                      </p:tavLst>
                                    </p:anim>
                                    <p:anim calcmode="lin" valueType="num">
                                      <p:cBhvr additive="base">
                                        <p:cTn id="56" dur="500" fill="hold"/>
                                        <p:tgtEl>
                                          <p:spTgt spid="56"/>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0-#ppt_w/2"/>
                                          </p:val>
                                        </p:tav>
                                        <p:tav tm="100000">
                                          <p:val>
                                            <p:strVal val="#ppt_x"/>
                                          </p:val>
                                        </p:tav>
                                      </p:tavLst>
                                    </p:anim>
                                    <p:anim calcmode="lin" valueType="num">
                                      <p:cBhvr additive="base">
                                        <p:cTn id="60" dur="500" fill="hold"/>
                                        <p:tgtEl>
                                          <p:spTgt spid="50"/>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nodePh="1">
                                  <p:stCondLst>
                                    <p:cond delay="1500"/>
                                  </p:stCondLst>
                                  <p:endCondLst>
                                    <p:cond evt="begin" delay="0">
                                      <p:tn val="61"/>
                                    </p:cond>
                                  </p:end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1+#ppt_w/2"/>
                                          </p:val>
                                        </p:tav>
                                        <p:tav tm="100000">
                                          <p:val>
                                            <p:strVal val="#ppt_x"/>
                                          </p:val>
                                        </p:tav>
                                      </p:tavLst>
                                    </p:anim>
                                    <p:anim calcmode="lin" valueType="num">
                                      <p:cBhvr additive="base">
                                        <p:cTn id="64" dur="500" fill="hold"/>
                                        <p:tgtEl>
                                          <p:spTgt spid="51"/>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500" fill="hold"/>
                                        <p:tgtEl>
                                          <p:spTgt spid="52"/>
                                        </p:tgtEl>
                                        <p:attrNameLst>
                                          <p:attrName>ppt_x</p:attrName>
                                        </p:attrNameLst>
                                      </p:cBhvr>
                                      <p:tavLst>
                                        <p:tav tm="0">
                                          <p:val>
                                            <p:strVal val="1+#ppt_w/2"/>
                                          </p:val>
                                        </p:tav>
                                        <p:tav tm="100000">
                                          <p:val>
                                            <p:strVal val="#ppt_x"/>
                                          </p:val>
                                        </p:tav>
                                      </p:tavLst>
                                    </p:anim>
                                    <p:anim calcmode="lin" valueType="num">
                                      <p:cBhvr additive="base">
                                        <p:cTn id="68" dur="500" fill="hold"/>
                                        <p:tgtEl>
                                          <p:spTgt spid="52"/>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nodePh="1">
                                  <p:stCondLst>
                                    <p:cond delay="1500"/>
                                  </p:stCondLst>
                                  <p:endCondLst>
                                    <p:cond evt="begin" delay="0">
                                      <p:tn val="69"/>
                                    </p:cond>
                                  </p:endCondLst>
                                  <p:childTnLst>
                                    <p:set>
                                      <p:cBhvr>
                                        <p:cTn id="70" dur="1" fill="hold">
                                          <p:stCondLst>
                                            <p:cond delay="0"/>
                                          </p:stCondLst>
                                        </p:cTn>
                                        <p:tgtEl>
                                          <p:spTgt spid="53"/>
                                        </p:tgtEl>
                                        <p:attrNameLst>
                                          <p:attrName>style.visibility</p:attrName>
                                        </p:attrNameLst>
                                      </p:cBhvr>
                                      <p:to>
                                        <p:strVal val="visible"/>
                                      </p:to>
                                    </p:set>
                                    <p:anim calcmode="lin" valueType="num">
                                      <p:cBhvr additive="base">
                                        <p:cTn id="71" dur="500" fill="hold"/>
                                        <p:tgtEl>
                                          <p:spTgt spid="53"/>
                                        </p:tgtEl>
                                        <p:attrNameLst>
                                          <p:attrName>ppt_x</p:attrName>
                                        </p:attrNameLst>
                                      </p:cBhvr>
                                      <p:tavLst>
                                        <p:tav tm="0">
                                          <p:val>
                                            <p:strVal val="1+#ppt_w/2"/>
                                          </p:val>
                                        </p:tav>
                                        <p:tav tm="100000">
                                          <p:val>
                                            <p:strVal val="#ppt_x"/>
                                          </p:val>
                                        </p:tav>
                                      </p:tavLst>
                                    </p:anim>
                                    <p:anim calcmode="lin" valueType="num">
                                      <p:cBhvr additive="base">
                                        <p:cTn id="72" dur="500" fill="hold"/>
                                        <p:tgtEl>
                                          <p:spTgt spid="53"/>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50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500" fill="hold"/>
                                        <p:tgtEl>
                                          <p:spTgt spid="54"/>
                                        </p:tgtEl>
                                        <p:attrNameLst>
                                          <p:attrName>ppt_x</p:attrName>
                                        </p:attrNameLst>
                                      </p:cBhvr>
                                      <p:tavLst>
                                        <p:tav tm="0">
                                          <p:val>
                                            <p:strVal val="1+#ppt_w/2"/>
                                          </p:val>
                                        </p:tav>
                                        <p:tav tm="100000">
                                          <p:val>
                                            <p:strVal val="#ppt_x"/>
                                          </p:val>
                                        </p:tav>
                                      </p:tavLst>
                                    </p:anim>
                                    <p:anim calcmode="lin" valueType="num">
                                      <p:cBhvr additive="base">
                                        <p:cTn id="76" dur="500" fill="hold"/>
                                        <p:tgtEl>
                                          <p:spTgt spid="54"/>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1500"/>
                                  </p:stCondLst>
                                  <p:childTnLst>
                                    <p:set>
                                      <p:cBhvr>
                                        <p:cTn id="78" dur="1" fill="hold">
                                          <p:stCondLst>
                                            <p:cond delay="0"/>
                                          </p:stCondLst>
                                        </p:cTn>
                                        <p:tgtEl>
                                          <p:spTgt spid="55"/>
                                        </p:tgtEl>
                                        <p:attrNameLst>
                                          <p:attrName>style.visibility</p:attrName>
                                        </p:attrNameLst>
                                      </p:cBhvr>
                                      <p:to>
                                        <p:strVal val="visible"/>
                                      </p:to>
                                    </p:set>
                                    <p:anim calcmode="lin" valueType="num">
                                      <p:cBhvr additive="base">
                                        <p:cTn id="79" dur="500" fill="hold"/>
                                        <p:tgtEl>
                                          <p:spTgt spid="55"/>
                                        </p:tgtEl>
                                        <p:attrNameLst>
                                          <p:attrName>ppt_x</p:attrName>
                                        </p:attrNameLst>
                                      </p:cBhvr>
                                      <p:tavLst>
                                        <p:tav tm="0">
                                          <p:val>
                                            <p:strVal val="1+#ppt_w/2"/>
                                          </p:val>
                                        </p:tav>
                                        <p:tav tm="100000">
                                          <p:val>
                                            <p:strVal val="#ppt_x"/>
                                          </p:val>
                                        </p:tav>
                                      </p:tavLst>
                                    </p:anim>
                                    <p:anim calcmode="lin" valueType="num">
                                      <p:cBhvr additive="base">
                                        <p:cTn id="80" dur="500" fill="hold"/>
                                        <p:tgtEl>
                                          <p:spTgt spid="55"/>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1500"/>
                                  </p:stCondLst>
                                  <p:childTnLst>
                                    <p:set>
                                      <p:cBhvr>
                                        <p:cTn id="82" dur="1" fill="hold">
                                          <p:stCondLst>
                                            <p:cond delay="0"/>
                                          </p:stCondLst>
                                        </p:cTn>
                                        <p:tgtEl>
                                          <p:spTgt spid="64"/>
                                        </p:tgtEl>
                                        <p:attrNameLst>
                                          <p:attrName>style.visibility</p:attrName>
                                        </p:attrNameLst>
                                      </p:cBhvr>
                                      <p:to>
                                        <p:strVal val="visible"/>
                                      </p:to>
                                    </p:set>
                                    <p:anim calcmode="lin" valueType="num">
                                      <p:cBhvr additive="base">
                                        <p:cTn id="83" dur="500" fill="hold"/>
                                        <p:tgtEl>
                                          <p:spTgt spid="64"/>
                                        </p:tgtEl>
                                        <p:attrNameLst>
                                          <p:attrName>ppt_x</p:attrName>
                                        </p:attrNameLst>
                                      </p:cBhvr>
                                      <p:tavLst>
                                        <p:tav tm="0">
                                          <p:val>
                                            <p:strVal val="1+#ppt_w/2"/>
                                          </p:val>
                                        </p:tav>
                                        <p:tav tm="100000">
                                          <p:val>
                                            <p:strVal val="#ppt_x"/>
                                          </p:val>
                                        </p:tav>
                                      </p:tavLst>
                                    </p:anim>
                                    <p:anim calcmode="lin" valueType="num">
                                      <p:cBhvr additive="base">
                                        <p:cTn id="84" dur="500" fill="hold"/>
                                        <p:tgtEl>
                                          <p:spTgt spid="64"/>
                                        </p:tgtEl>
                                        <p:attrNameLst>
                                          <p:attrName>ppt_y</p:attrName>
                                        </p:attrNameLst>
                                      </p:cBhvr>
                                      <p:tavLst>
                                        <p:tav tm="0">
                                          <p:val>
                                            <p:strVal val="#ppt_y"/>
                                          </p:val>
                                        </p:tav>
                                        <p:tav tm="100000">
                                          <p:val>
                                            <p:strVal val="#ppt_y"/>
                                          </p:val>
                                        </p:tav>
                                      </p:tavLst>
                                    </p:anim>
                                  </p:childTnLst>
                                </p:cTn>
                              </p:par>
                            </p:childTnLst>
                          </p:cTn>
                        </p:par>
                        <p:par>
                          <p:cTn id="85" fill="hold">
                            <p:stCondLst>
                              <p:cond delay="2000"/>
                            </p:stCondLst>
                            <p:childTnLst>
                              <p:par>
                                <p:cTn id="86" presetID="2" presetClass="entr" presetSubtype="2" fill="hold" grpId="0" nodeType="afterEffect">
                                  <p:stCondLst>
                                    <p:cond delay="0"/>
                                  </p:stCondLst>
                                  <p:childTnLst>
                                    <p:set>
                                      <p:cBhvr>
                                        <p:cTn id="87" dur="1" fill="hold">
                                          <p:stCondLst>
                                            <p:cond delay="0"/>
                                          </p:stCondLst>
                                        </p:cTn>
                                        <p:tgtEl>
                                          <p:spTgt spid="92"/>
                                        </p:tgtEl>
                                        <p:attrNameLst>
                                          <p:attrName>style.visibility</p:attrName>
                                        </p:attrNameLst>
                                      </p:cBhvr>
                                      <p:to>
                                        <p:strVal val="visible"/>
                                      </p:to>
                                    </p:set>
                                    <p:anim calcmode="lin" valueType="num">
                                      <p:cBhvr additive="base">
                                        <p:cTn id="88" dur="300" fill="hold"/>
                                        <p:tgtEl>
                                          <p:spTgt spid="92"/>
                                        </p:tgtEl>
                                        <p:attrNameLst>
                                          <p:attrName>ppt_x</p:attrName>
                                        </p:attrNameLst>
                                      </p:cBhvr>
                                      <p:tavLst>
                                        <p:tav tm="0">
                                          <p:val>
                                            <p:strVal val="1+#ppt_w/2"/>
                                          </p:val>
                                        </p:tav>
                                        <p:tav tm="100000">
                                          <p:val>
                                            <p:strVal val="#ppt_x"/>
                                          </p:val>
                                        </p:tav>
                                      </p:tavLst>
                                    </p:anim>
                                    <p:anim calcmode="lin" valueType="num">
                                      <p:cBhvr additive="base">
                                        <p:cTn id="89" dur="300" fill="hold"/>
                                        <p:tgtEl>
                                          <p:spTgt spid="92"/>
                                        </p:tgtEl>
                                        <p:attrNameLst>
                                          <p:attrName>ppt_y</p:attrName>
                                        </p:attrNameLst>
                                      </p:cBhvr>
                                      <p:tavLst>
                                        <p:tav tm="0">
                                          <p:val>
                                            <p:strVal val="#ppt_y"/>
                                          </p:val>
                                        </p:tav>
                                        <p:tav tm="100000">
                                          <p:val>
                                            <p:strVal val="#ppt_y"/>
                                          </p:val>
                                        </p:tav>
                                      </p:tavLst>
                                    </p:anim>
                                  </p:childTnLst>
                                </p:cTn>
                              </p:par>
                            </p:childTnLst>
                          </p:cTn>
                        </p:par>
                        <p:par>
                          <p:cTn id="90" fill="hold">
                            <p:stCondLst>
                              <p:cond delay="2300"/>
                            </p:stCondLst>
                            <p:childTnLst>
                              <p:par>
                                <p:cTn id="91" presetID="2" presetClass="entr" presetSubtype="2" fill="hold" grpId="0" nodeType="afterEffect">
                                  <p:stCondLst>
                                    <p:cond delay="0"/>
                                  </p:stCondLst>
                                  <p:childTnLst>
                                    <p:set>
                                      <p:cBhvr>
                                        <p:cTn id="92" dur="1" fill="hold">
                                          <p:stCondLst>
                                            <p:cond delay="0"/>
                                          </p:stCondLst>
                                        </p:cTn>
                                        <p:tgtEl>
                                          <p:spTgt spid="91"/>
                                        </p:tgtEl>
                                        <p:attrNameLst>
                                          <p:attrName>style.visibility</p:attrName>
                                        </p:attrNameLst>
                                      </p:cBhvr>
                                      <p:to>
                                        <p:strVal val="visible"/>
                                      </p:to>
                                    </p:set>
                                    <p:anim calcmode="lin" valueType="num">
                                      <p:cBhvr additive="base">
                                        <p:cTn id="93" dur="300" fill="hold"/>
                                        <p:tgtEl>
                                          <p:spTgt spid="91"/>
                                        </p:tgtEl>
                                        <p:attrNameLst>
                                          <p:attrName>ppt_x</p:attrName>
                                        </p:attrNameLst>
                                      </p:cBhvr>
                                      <p:tavLst>
                                        <p:tav tm="0">
                                          <p:val>
                                            <p:strVal val="1+#ppt_w/2"/>
                                          </p:val>
                                        </p:tav>
                                        <p:tav tm="100000">
                                          <p:val>
                                            <p:strVal val="#ppt_x"/>
                                          </p:val>
                                        </p:tav>
                                      </p:tavLst>
                                    </p:anim>
                                    <p:anim calcmode="lin" valueType="num">
                                      <p:cBhvr additive="base">
                                        <p:cTn id="94"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8" grpId="0"/>
      <p:bldP spid="29" grpId="0"/>
      <p:bldP spid="40" grpId="0"/>
      <p:bldP spid="45" grpId="0"/>
      <p:bldP spid="46" grpId="0"/>
      <p:bldP spid="49" grpId="0"/>
      <p:bldP spid="50" grpId="0"/>
      <p:bldP spid="51" grpId="0"/>
      <p:bldP spid="53" grpId="0"/>
      <p:bldP spid="54" grpId="0"/>
      <p:bldP spid="55" grpId="0"/>
      <p:bldP spid="91" grpId="0"/>
      <p:bldP spid="9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3940175" y="1371807"/>
            <a:ext cx="1295807" cy="1295807"/>
          </a:xfrm>
          <a:prstGeom prst="ellipse">
            <a:avLst/>
          </a:prstGeom>
          <a:noFill/>
          <a:ln w="635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1" name="标题 11"/>
          <p:cNvSpPr txBox="1">
            <a:spLocks/>
          </p:cNvSpPr>
          <p:nvPr/>
        </p:nvSpPr>
        <p:spPr>
          <a:xfrm>
            <a:off x="3940175" y="1913438"/>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350" b="1" dirty="0">
                <a:solidFill>
                  <a:srgbClr val="2C3637"/>
                </a:solidFill>
                <a:latin typeface="微软雅黑" panose="020B0503020204020204" pitchFamily="34" charset="-122"/>
                <a:ea typeface="微软雅黑" panose="020B0503020204020204" pitchFamily="34" charset="-122"/>
              </a:rPr>
              <a:t>融资用途</a:t>
            </a:r>
          </a:p>
        </p:txBody>
      </p:sp>
      <p:sp>
        <p:nvSpPr>
          <p:cNvPr id="22" name="椭圆 21"/>
          <p:cNvSpPr/>
          <p:nvPr/>
        </p:nvSpPr>
        <p:spPr>
          <a:xfrm>
            <a:off x="3738267" y="1169899"/>
            <a:ext cx="1699625" cy="1699625"/>
          </a:xfrm>
          <a:prstGeom prst="ellipse">
            <a:avLst/>
          </a:prstGeom>
          <a:noFill/>
          <a:ln w="317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3" name="弧形 22"/>
          <p:cNvSpPr/>
          <p:nvPr/>
        </p:nvSpPr>
        <p:spPr>
          <a:xfrm rot="1419601">
            <a:off x="3740345" y="1170811"/>
            <a:ext cx="1697799" cy="1697799"/>
          </a:xfrm>
          <a:prstGeom prst="arc">
            <a:avLst>
              <a:gd name="adj1" fmla="val 16200000"/>
              <a:gd name="adj2" fmla="val 74557"/>
            </a:avLst>
          </a:prstGeom>
          <a:ln w="317500">
            <a:solidFill>
              <a:srgbClr val="E62A2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2"/>
          </a:p>
        </p:txBody>
      </p:sp>
      <p:sp>
        <p:nvSpPr>
          <p:cNvPr id="24" name="弧形 23"/>
          <p:cNvSpPr/>
          <p:nvPr/>
        </p:nvSpPr>
        <p:spPr>
          <a:xfrm rot="6836891">
            <a:off x="3740345" y="1168628"/>
            <a:ext cx="1697799" cy="1697799"/>
          </a:xfrm>
          <a:prstGeom prst="arc">
            <a:avLst>
              <a:gd name="adj1" fmla="val 16200000"/>
              <a:gd name="adj2" fmla="val 19713747"/>
            </a:avLst>
          </a:prstGeom>
          <a:ln w="317500">
            <a:solidFill>
              <a:srgbClr val="55735B">
                <a:alpha val="50196"/>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2"/>
          </a:p>
        </p:txBody>
      </p:sp>
      <p:sp>
        <p:nvSpPr>
          <p:cNvPr id="25" name="弧形 24"/>
          <p:cNvSpPr/>
          <p:nvPr/>
        </p:nvSpPr>
        <p:spPr>
          <a:xfrm rot="10285779">
            <a:off x="3732955" y="1170812"/>
            <a:ext cx="1697799" cy="1697799"/>
          </a:xfrm>
          <a:prstGeom prst="arc">
            <a:avLst>
              <a:gd name="adj1" fmla="val 16200000"/>
              <a:gd name="adj2" fmla="val 18837964"/>
            </a:avLst>
          </a:prstGeom>
          <a:ln w="3175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6" name="标题 11"/>
          <p:cNvSpPr txBox="1">
            <a:spLocks/>
          </p:cNvSpPr>
          <p:nvPr/>
        </p:nvSpPr>
        <p:spPr>
          <a:xfrm>
            <a:off x="3600145" y="1605256"/>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dirty="0">
                <a:solidFill>
                  <a:schemeClr val="bg1"/>
                </a:solidFill>
                <a:latin typeface="微软雅黑" panose="020B0503020204020204" pitchFamily="34" charset="-122"/>
                <a:ea typeface="微软雅黑" panose="020B0503020204020204" pitchFamily="34" charset="-122"/>
              </a:rPr>
              <a:t>50</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7" name="标题 11"/>
          <p:cNvSpPr txBox="1">
            <a:spLocks/>
          </p:cNvSpPr>
          <p:nvPr/>
        </p:nvSpPr>
        <p:spPr>
          <a:xfrm>
            <a:off x="5219903" y="1709818"/>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dirty="0">
                <a:solidFill>
                  <a:schemeClr val="bg1"/>
                </a:solidFill>
                <a:latin typeface="微软雅黑" panose="020B0503020204020204" pitchFamily="34" charset="-122"/>
                <a:ea typeface="微软雅黑" panose="020B0503020204020204" pitchFamily="34" charset="-122"/>
              </a:rPr>
              <a:t>25</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8" name="标题 11"/>
          <p:cNvSpPr txBox="1">
            <a:spLocks/>
          </p:cNvSpPr>
          <p:nvPr/>
        </p:nvSpPr>
        <p:spPr>
          <a:xfrm>
            <a:off x="5003935" y="2469127"/>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dirty="0">
                <a:solidFill>
                  <a:schemeClr val="bg1"/>
                </a:solidFill>
                <a:latin typeface="微软雅黑" panose="020B0503020204020204" pitchFamily="34" charset="-122"/>
                <a:ea typeface="微软雅黑" panose="020B0503020204020204" pitchFamily="34" charset="-122"/>
              </a:rPr>
              <a:t>15</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29" name="标题 11"/>
          <p:cNvSpPr txBox="1">
            <a:spLocks/>
          </p:cNvSpPr>
          <p:nvPr/>
        </p:nvSpPr>
        <p:spPr>
          <a:xfrm>
            <a:off x="4194056" y="2685095"/>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50" dirty="0">
                <a:solidFill>
                  <a:schemeClr val="bg1"/>
                </a:solidFill>
                <a:latin typeface="微软雅黑" panose="020B0503020204020204" pitchFamily="34" charset="-122"/>
                <a:ea typeface="微软雅黑" panose="020B0503020204020204" pitchFamily="34" charset="-122"/>
              </a:rPr>
              <a:t>10</a:t>
            </a:r>
            <a:endParaRPr lang="zh-CN" altLang="en-US" sz="1350" dirty="0">
              <a:solidFill>
                <a:schemeClr val="bg1"/>
              </a:solidFill>
              <a:latin typeface="微软雅黑" panose="020B0503020204020204" pitchFamily="34" charset="-122"/>
              <a:ea typeface="微软雅黑" panose="020B0503020204020204" pitchFamily="34" charset="-122"/>
            </a:endParaRPr>
          </a:p>
        </p:txBody>
      </p:sp>
      <p:sp>
        <p:nvSpPr>
          <p:cNvPr id="40" name="标题 11"/>
          <p:cNvSpPr txBox="1">
            <a:spLocks/>
          </p:cNvSpPr>
          <p:nvPr/>
        </p:nvSpPr>
        <p:spPr>
          <a:xfrm>
            <a:off x="1353616" y="1382444"/>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999" dirty="0">
                <a:solidFill>
                  <a:srgbClr val="2C3637"/>
                </a:solidFill>
                <a:latin typeface="Impact MT Std" pitchFamily="34" charset="0"/>
              </a:rPr>
              <a:t>50%</a:t>
            </a:r>
            <a:endParaRPr lang="zh-CN" altLang="en-US" sz="2999" dirty="0">
              <a:solidFill>
                <a:srgbClr val="2C3637"/>
              </a:solidFill>
              <a:latin typeface="Impact MT Std" pitchFamily="34" charset="0"/>
            </a:endParaRPr>
          </a:p>
        </p:txBody>
      </p:sp>
      <p:sp>
        <p:nvSpPr>
          <p:cNvPr id="41" name="标题 11"/>
          <p:cNvSpPr txBox="1">
            <a:spLocks/>
          </p:cNvSpPr>
          <p:nvPr/>
        </p:nvSpPr>
        <p:spPr>
          <a:xfrm>
            <a:off x="1822672" y="1436436"/>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rgbClr val="2C3637"/>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44" name="标题 11"/>
          <p:cNvSpPr txBox="1">
            <a:spLocks/>
          </p:cNvSpPr>
          <p:nvPr/>
        </p:nvSpPr>
        <p:spPr>
          <a:xfrm>
            <a:off x="1822671" y="1113097"/>
            <a:ext cx="172348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2C3637"/>
                </a:solidFill>
                <a:latin typeface="微软雅黑" panose="020B0503020204020204" pitchFamily="34" charset="-122"/>
                <a:ea typeface="微软雅黑" panose="020B0503020204020204" pitchFamily="34" charset="-122"/>
              </a:rPr>
              <a:t>人员编制</a:t>
            </a:r>
          </a:p>
        </p:txBody>
      </p:sp>
      <p:sp>
        <p:nvSpPr>
          <p:cNvPr id="45" name="标题 11"/>
          <p:cNvSpPr txBox="1">
            <a:spLocks/>
          </p:cNvSpPr>
          <p:nvPr/>
        </p:nvSpPr>
        <p:spPr>
          <a:xfrm>
            <a:off x="1353616" y="2357392"/>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999" dirty="0">
                <a:solidFill>
                  <a:srgbClr val="2C3637"/>
                </a:solidFill>
                <a:latin typeface="Impact MT Std" pitchFamily="34" charset="0"/>
              </a:rPr>
              <a:t>10%</a:t>
            </a:r>
            <a:endParaRPr lang="zh-CN" altLang="en-US" sz="2999" dirty="0">
              <a:solidFill>
                <a:srgbClr val="2C3637"/>
              </a:solidFill>
              <a:latin typeface="Impact MT Std" pitchFamily="34" charset="0"/>
            </a:endParaRPr>
          </a:p>
        </p:txBody>
      </p:sp>
      <p:sp>
        <p:nvSpPr>
          <p:cNvPr id="46" name="标题 11"/>
          <p:cNvSpPr txBox="1">
            <a:spLocks/>
          </p:cNvSpPr>
          <p:nvPr/>
        </p:nvSpPr>
        <p:spPr>
          <a:xfrm>
            <a:off x="1822672" y="2411383"/>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rgbClr val="2C3637"/>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47" name="标题 11"/>
          <p:cNvSpPr txBox="1">
            <a:spLocks/>
          </p:cNvSpPr>
          <p:nvPr/>
        </p:nvSpPr>
        <p:spPr>
          <a:xfrm>
            <a:off x="1822671" y="2088044"/>
            <a:ext cx="172348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2C3637"/>
                </a:solidFill>
                <a:latin typeface="微软雅黑" panose="020B0503020204020204" pitchFamily="34" charset="-122"/>
                <a:ea typeface="微软雅黑" panose="020B0503020204020204" pitchFamily="34" charset="-122"/>
              </a:rPr>
              <a:t>硬件设施</a:t>
            </a:r>
          </a:p>
        </p:txBody>
      </p:sp>
      <p:sp>
        <p:nvSpPr>
          <p:cNvPr id="48" name="标题 11"/>
          <p:cNvSpPr txBox="1">
            <a:spLocks/>
          </p:cNvSpPr>
          <p:nvPr/>
        </p:nvSpPr>
        <p:spPr>
          <a:xfrm>
            <a:off x="5597847" y="1382444"/>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999" dirty="0">
                <a:solidFill>
                  <a:srgbClr val="2C3637"/>
                </a:solidFill>
                <a:latin typeface="Impact MT Std" pitchFamily="34" charset="0"/>
              </a:rPr>
              <a:t>25%</a:t>
            </a:r>
            <a:endParaRPr lang="zh-CN" altLang="en-US" sz="2999" dirty="0">
              <a:solidFill>
                <a:srgbClr val="2C3637"/>
              </a:solidFill>
              <a:latin typeface="Impact MT Std" pitchFamily="34" charset="0"/>
            </a:endParaRPr>
          </a:p>
        </p:txBody>
      </p:sp>
      <p:sp>
        <p:nvSpPr>
          <p:cNvPr id="49" name="标题 11"/>
          <p:cNvSpPr txBox="1">
            <a:spLocks/>
          </p:cNvSpPr>
          <p:nvPr/>
        </p:nvSpPr>
        <p:spPr>
          <a:xfrm>
            <a:off x="6066902" y="1436436"/>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rgbClr val="2C3637"/>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50" name="标题 11"/>
          <p:cNvSpPr txBox="1">
            <a:spLocks/>
          </p:cNvSpPr>
          <p:nvPr/>
        </p:nvSpPr>
        <p:spPr>
          <a:xfrm>
            <a:off x="6066902" y="111309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2C3637"/>
                </a:solidFill>
                <a:latin typeface="微软雅黑" panose="020B0503020204020204" pitchFamily="34" charset="-122"/>
                <a:ea typeface="微软雅黑" panose="020B0503020204020204" pitchFamily="34" charset="-122"/>
              </a:rPr>
              <a:t>精神文明建设</a:t>
            </a:r>
          </a:p>
        </p:txBody>
      </p:sp>
      <p:sp>
        <p:nvSpPr>
          <p:cNvPr id="51" name="标题 11"/>
          <p:cNvSpPr txBox="1">
            <a:spLocks/>
          </p:cNvSpPr>
          <p:nvPr/>
        </p:nvSpPr>
        <p:spPr>
          <a:xfrm>
            <a:off x="5597847" y="2357392"/>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999" dirty="0">
                <a:solidFill>
                  <a:srgbClr val="2C3637"/>
                </a:solidFill>
                <a:latin typeface="Impact MT Std" pitchFamily="34" charset="0"/>
              </a:rPr>
              <a:t>15%</a:t>
            </a:r>
            <a:endParaRPr lang="zh-CN" altLang="en-US" sz="2999" dirty="0">
              <a:solidFill>
                <a:srgbClr val="2C3637"/>
              </a:solidFill>
              <a:latin typeface="Impact MT Std" pitchFamily="34" charset="0"/>
            </a:endParaRPr>
          </a:p>
        </p:txBody>
      </p:sp>
      <p:sp>
        <p:nvSpPr>
          <p:cNvPr id="52" name="标题 11"/>
          <p:cNvSpPr txBox="1">
            <a:spLocks/>
          </p:cNvSpPr>
          <p:nvPr/>
        </p:nvSpPr>
        <p:spPr>
          <a:xfrm>
            <a:off x="6066902" y="2411383"/>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rgbClr val="2C3637"/>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53" name="标题 11"/>
          <p:cNvSpPr txBox="1">
            <a:spLocks/>
          </p:cNvSpPr>
          <p:nvPr/>
        </p:nvSpPr>
        <p:spPr>
          <a:xfrm>
            <a:off x="6066902" y="208804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rgbClr val="2C3637"/>
                </a:solidFill>
                <a:latin typeface="微软雅黑" panose="020B0503020204020204" pitchFamily="34" charset="-122"/>
                <a:ea typeface="微软雅黑" panose="020B0503020204020204" pitchFamily="34" charset="-122"/>
              </a:rPr>
              <a:t>科研研发</a:t>
            </a:r>
          </a:p>
        </p:txBody>
      </p:sp>
      <p:sp>
        <p:nvSpPr>
          <p:cNvPr id="70" name="TextBox 69"/>
          <p:cNvSpPr txBox="1"/>
          <p:nvPr/>
        </p:nvSpPr>
        <p:spPr>
          <a:xfrm>
            <a:off x="1467464" y="3814870"/>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1" name="TextBox 70"/>
          <p:cNvSpPr txBox="1"/>
          <p:nvPr/>
        </p:nvSpPr>
        <p:spPr>
          <a:xfrm>
            <a:off x="3783782" y="3488742"/>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
        <p:nvSpPr>
          <p:cNvPr id="56" name="标题 4"/>
          <p:cNvSpPr txBox="1">
            <a:spLocks/>
          </p:cNvSpPr>
          <p:nvPr/>
        </p:nvSpPr>
        <p:spPr>
          <a:xfrm>
            <a:off x="36677" y="190389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财务与融资</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47233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2000"/>
                                        <p:tgtEl>
                                          <p:spTgt spid="20"/>
                                        </p:tgtEl>
                                      </p:cBhvr>
                                    </p:animEffect>
                                  </p:childTnLst>
                                </p:cTn>
                              </p:par>
                              <p:par>
                                <p:cTn id="8" presetID="53" presetClass="entr" presetSubtype="16" fill="hold" grpId="0" nodeType="withEffect">
                                  <p:stCondLst>
                                    <p:cond delay="75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childTnLst>
                          </p:cTn>
                        </p:par>
                        <p:par>
                          <p:cTn id="13" fill="hold">
                            <p:stCondLst>
                              <p:cond delay="2000"/>
                            </p:stCondLst>
                            <p:childTnLst>
                              <p:par>
                                <p:cTn id="14" presetID="21" presetClass="entr" presetSubtype="1"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heel(1)">
                                      <p:cBhvr>
                                        <p:cTn id="16" dur="2000"/>
                                        <p:tgtEl>
                                          <p:spTgt spid="22"/>
                                        </p:tgtEl>
                                      </p:cBhvr>
                                    </p:animEffect>
                                  </p:childTnLst>
                                </p:cTn>
                              </p:par>
                            </p:childTnLst>
                          </p:cTn>
                        </p:par>
                        <p:par>
                          <p:cTn id="17" fill="hold">
                            <p:stCondLst>
                              <p:cond delay="40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childTnLst>
                          </p:cTn>
                        </p:par>
                        <p:par>
                          <p:cTn id="23" fill="hold">
                            <p:stCondLst>
                              <p:cond delay="4500"/>
                            </p:stCondLst>
                            <p:childTnLst>
                              <p:par>
                                <p:cTn id="24" presetID="53" presetClass="entr" presetSubtype="16"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childTnLst>
                          </p:cTn>
                        </p:par>
                        <p:par>
                          <p:cTn id="29" fill="hold">
                            <p:stCondLst>
                              <p:cond delay="5000"/>
                            </p:stCondLst>
                            <p:childTnLst>
                              <p:par>
                                <p:cTn id="30" presetID="53" presetClass="entr" presetSubtype="16"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1250"/>
                                  </p:stCondLst>
                                  <p:childTnLst>
                                    <p:set>
                                      <p:cBhvr>
                                        <p:cTn id="56" dur="1" fill="hold">
                                          <p:stCondLst>
                                            <p:cond delay="0"/>
                                          </p:stCondLst>
                                        </p:cTn>
                                        <p:tgtEl>
                                          <p:spTgt spid="40"/>
                                        </p:tgtEl>
                                        <p:attrNameLst>
                                          <p:attrName>style.visibility</p:attrName>
                                        </p:attrNameLst>
                                      </p:cBhvr>
                                      <p:to>
                                        <p:strVal val="visible"/>
                                      </p:to>
                                    </p:set>
                                    <p:anim calcmode="lin" valueType="num">
                                      <p:cBhvr>
                                        <p:cTn id="57" dur="500" fill="hold"/>
                                        <p:tgtEl>
                                          <p:spTgt spid="40"/>
                                        </p:tgtEl>
                                        <p:attrNameLst>
                                          <p:attrName>ppt_w</p:attrName>
                                        </p:attrNameLst>
                                      </p:cBhvr>
                                      <p:tavLst>
                                        <p:tav tm="0">
                                          <p:val>
                                            <p:fltVal val="0"/>
                                          </p:val>
                                        </p:tav>
                                        <p:tav tm="100000">
                                          <p:val>
                                            <p:strVal val="#ppt_w"/>
                                          </p:val>
                                        </p:tav>
                                      </p:tavLst>
                                    </p:anim>
                                    <p:anim calcmode="lin" valueType="num">
                                      <p:cBhvr>
                                        <p:cTn id="58" dur="500" fill="hold"/>
                                        <p:tgtEl>
                                          <p:spTgt spid="40"/>
                                        </p:tgtEl>
                                        <p:attrNameLst>
                                          <p:attrName>ppt_h</p:attrName>
                                        </p:attrNameLst>
                                      </p:cBhvr>
                                      <p:tavLst>
                                        <p:tav tm="0">
                                          <p:val>
                                            <p:fltVal val="0"/>
                                          </p:val>
                                        </p:tav>
                                        <p:tav tm="100000">
                                          <p:val>
                                            <p:strVal val="#ppt_h"/>
                                          </p:val>
                                        </p:tav>
                                      </p:tavLst>
                                    </p:anim>
                                    <p:animEffect transition="in" filter="fade">
                                      <p:cBhvr>
                                        <p:cTn id="59" dur="500"/>
                                        <p:tgtEl>
                                          <p:spTgt spid="40"/>
                                        </p:tgtEl>
                                      </p:cBhvr>
                                    </p:animEffect>
                                  </p:childTnLst>
                                </p:cTn>
                              </p:par>
                              <p:par>
                                <p:cTn id="60" presetID="53" presetClass="entr" presetSubtype="16" fill="hold" grpId="0" nodeType="withEffect">
                                  <p:stCondLst>
                                    <p:cond delay="1250"/>
                                  </p:stCondLst>
                                  <p:childTnLst>
                                    <p:set>
                                      <p:cBhvr>
                                        <p:cTn id="61" dur="1" fill="hold">
                                          <p:stCondLst>
                                            <p:cond delay="0"/>
                                          </p:stCondLst>
                                        </p:cTn>
                                        <p:tgtEl>
                                          <p:spTgt spid="41"/>
                                        </p:tgtEl>
                                        <p:attrNameLst>
                                          <p:attrName>style.visibility</p:attrName>
                                        </p:attrNameLst>
                                      </p:cBhvr>
                                      <p:to>
                                        <p:strVal val="visible"/>
                                      </p:to>
                                    </p:set>
                                    <p:anim calcmode="lin" valueType="num">
                                      <p:cBhvr>
                                        <p:cTn id="62" dur="500" fill="hold"/>
                                        <p:tgtEl>
                                          <p:spTgt spid="41"/>
                                        </p:tgtEl>
                                        <p:attrNameLst>
                                          <p:attrName>ppt_w</p:attrName>
                                        </p:attrNameLst>
                                      </p:cBhvr>
                                      <p:tavLst>
                                        <p:tav tm="0">
                                          <p:val>
                                            <p:fltVal val="0"/>
                                          </p:val>
                                        </p:tav>
                                        <p:tav tm="100000">
                                          <p:val>
                                            <p:strVal val="#ppt_w"/>
                                          </p:val>
                                        </p:tav>
                                      </p:tavLst>
                                    </p:anim>
                                    <p:anim calcmode="lin" valueType="num">
                                      <p:cBhvr>
                                        <p:cTn id="63" dur="500" fill="hold"/>
                                        <p:tgtEl>
                                          <p:spTgt spid="41"/>
                                        </p:tgtEl>
                                        <p:attrNameLst>
                                          <p:attrName>ppt_h</p:attrName>
                                        </p:attrNameLst>
                                      </p:cBhvr>
                                      <p:tavLst>
                                        <p:tav tm="0">
                                          <p:val>
                                            <p:fltVal val="0"/>
                                          </p:val>
                                        </p:tav>
                                        <p:tav tm="100000">
                                          <p:val>
                                            <p:strVal val="#ppt_h"/>
                                          </p:val>
                                        </p:tav>
                                      </p:tavLst>
                                    </p:anim>
                                    <p:animEffect transition="in" filter="fade">
                                      <p:cBhvr>
                                        <p:cTn id="64" dur="500"/>
                                        <p:tgtEl>
                                          <p:spTgt spid="41"/>
                                        </p:tgtEl>
                                      </p:cBhvr>
                                    </p:animEffect>
                                  </p:childTnLst>
                                </p:cTn>
                              </p:par>
                              <p:par>
                                <p:cTn id="65" presetID="53" presetClass="entr" presetSubtype="16" fill="hold" grpId="0" nodeType="withEffect">
                                  <p:stCondLst>
                                    <p:cond delay="125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par>
                                <p:cTn id="70" presetID="53" presetClass="entr" presetSubtype="16" fill="hold" grpId="0" nodeType="withEffect">
                                  <p:stCondLst>
                                    <p:cond delay="1250"/>
                                  </p:stCondLst>
                                  <p:childTnLst>
                                    <p:set>
                                      <p:cBhvr>
                                        <p:cTn id="71" dur="1" fill="hold">
                                          <p:stCondLst>
                                            <p:cond delay="0"/>
                                          </p:stCondLst>
                                        </p:cTn>
                                        <p:tgtEl>
                                          <p:spTgt spid="45"/>
                                        </p:tgtEl>
                                        <p:attrNameLst>
                                          <p:attrName>style.visibility</p:attrName>
                                        </p:attrNameLst>
                                      </p:cBhvr>
                                      <p:to>
                                        <p:strVal val="visible"/>
                                      </p:to>
                                    </p:set>
                                    <p:anim calcmode="lin" valueType="num">
                                      <p:cBhvr>
                                        <p:cTn id="72" dur="500" fill="hold"/>
                                        <p:tgtEl>
                                          <p:spTgt spid="45"/>
                                        </p:tgtEl>
                                        <p:attrNameLst>
                                          <p:attrName>ppt_w</p:attrName>
                                        </p:attrNameLst>
                                      </p:cBhvr>
                                      <p:tavLst>
                                        <p:tav tm="0">
                                          <p:val>
                                            <p:fltVal val="0"/>
                                          </p:val>
                                        </p:tav>
                                        <p:tav tm="100000">
                                          <p:val>
                                            <p:strVal val="#ppt_w"/>
                                          </p:val>
                                        </p:tav>
                                      </p:tavLst>
                                    </p:anim>
                                    <p:anim calcmode="lin" valueType="num">
                                      <p:cBhvr>
                                        <p:cTn id="73" dur="500" fill="hold"/>
                                        <p:tgtEl>
                                          <p:spTgt spid="45"/>
                                        </p:tgtEl>
                                        <p:attrNameLst>
                                          <p:attrName>ppt_h</p:attrName>
                                        </p:attrNameLst>
                                      </p:cBhvr>
                                      <p:tavLst>
                                        <p:tav tm="0">
                                          <p:val>
                                            <p:fltVal val="0"/>
                                          </p:val>
                                        </p:tav>
                                        <p:tav tm="100000">
                                          <p:val>
                                            <p:strVal val="#ppt_h"/>
                                          </p:val>
                                        </p:tav>
                                      </p:tavLst>
                                    </p:anim>
                                    <p:animEffect transition="in" filter="fade">
                                      <p:cBhvr>
                                        <p:cTn id="74" dur="500"/>
                                        <p:tgtEl>
                                          <p:spTgt spid="45"/>
                                        </p:tgtEl>
                                      </p:cBhvr>
                                    </p:animEffect>
                                  </p:childTnLst>
                                </p:cTn>
                              </p:par>
                              <p:par>
                                <p:cTn id="75" presetID="53" presetClass="entr" presetSubtype="16" fill="hold" grpId="0" nodeType="withEffect">
                                  <p:stCondLst>
                                    <p:cond delay="1250"/>
                                  </p:stCondLst>
                                  <p:childTnLst>
                                    <p:set>
                                      <p:cBhvr>
                                        <p:cTn id="76" dur="1" fill="hold">
                                          <p:stCondLst>
                                            <p:cond delay="0"/>
                                          </p:stCondLst>
                                        </p:cTn>
                                        <p:tgtEl>
                                          <p:spTgt spid="46"/>
                                        </p:tgtEl>
                                        <p:attrNameLst>
                                          <p:attrName>style.visibility</p:attrName>
                                        </p:attrNameLst>
                                      </p:cBhvr>
                                      <p:to>
                                        <p:strVal val="visible"/>
                                      </p:to>
                                    </p:set>
                                    <p:anim calcmode="lin" valueType="num">
                                      <p:cBhvr>
                                        <p:cTn id="77" dur="500" fill="hold"/>
                                        <p:tgtEl>
                                          <p:spTgt spid="46"/>
                                        </p:tgtEl>
                                        <p:attrNameLst>
                                          <p:attrName>ppt_w</p:attrName>
                                        </p:attrNameLst>
                                      </p:cBhvr>
                                      <p:tavLst>
                                        <p:tav tm="0">
                                          <p:val>
                                            <p:fltVal val="0"/>
                                          </p:val>
                                        </p:tav>
                                        <p:tav tm="100000">
                                          <p:val>
                                            <p:strVal val="#ppt_w"/>
                                          </p:val>
                                        </p:tav>
                                      </p:tavLst>
                                    </p:anim>
                                    <p:anim calcmode="lin" valueType="num">
                                      <p:cBhvr>
                                        <p:cTn id="78" dur="500" fill="hold"/>
                                        <p:tgtEl>
                                          <p:spTgt spid="46"/>
                                        </p:tgtEl>
                                        <p:attrNameLst>
                                          <p:attrName>ppt_h</p:attrName>
                                        </p:attrNameLst>
                                      </p:cBhvr>
                                      <p:tavLst>
                                        <p:tav tm="0">
                                          <p:val>
                                            <p:fltVal val="0"/>
                                          </p:val>
                                        </p:tav>
                                        <p:tav tm="100000">
                                          <p:val>
                                            <p:strVal val="#ppt_h"/>
                                          </p:val>
                                        </p:tav>
                                      </p:tavLst>
                                    </p:anim>
                                    <p:animEffect transition="in" filter="fade">
                                      <p:cBhvr>
                                        <p:cTn id="79" dur="500"/>
                                        <p:tgtEl>
                                          <p:spTgt spid="46"/>
                                        </p:tgtEl>
                                      </p:cBhvr>
                                    </p:animEffect>
                                  </p:childTnLst>
                                </p:cTn>
                              </p:par>
                              <p:par>
                                <p:cTn id="80" presetID="53" presetClass="entr" presetSubtype="16" fill="hold" grpId="0" nodeType="withEffect">
                                  <p:stCondLst>
                                    <p:cond delay="1250"/>
                                  </p:stCondLst>
                                  <p:childTnLst>
                                    <p:set>
                                      <p:cBhvr>
                                        <p:cTn id="81" dur="1" fill="hold">
                                          <p:stCondLst>
                                            <p:cond delay="0"/>
                                          </p:stCondLst>
                                        </p:cTn>
                                        <p:tgtEl>
                                          <p:spTgt spid="47"/>
                                        </p:tgtEl>
                                        <p:attrNameLst>
                                          <p:attrName>style.visibility</p:attrName>
                                        </p:attrNameLst>
                                      </p:cBhvr>
                                      <p:to>
                                        <p:strVal val="visible"/>
                                      </p:to>
                                    </p:set>
                                    <p:anim calcmode="lin" valueType="num">
                                      <p:cBhvr>
                                        <p:cTn id="82" dur="500" fill="hold"/>
                                        <p:tgtEl>
                                          <p:spTgt spid="47"/>
                                        </p:tgtEl>
                                        <p:attrNameLst>
                                          <p:attrName>ppt_w</p:attrName>
                                        </p:attrNameLst>
                                      </p:cBhvr>
                                      <p:tavLst>
                                        <p:tav tm="0">
                                          <p:val>
                                            <p:fltVal val="0"/>
                                          </p:val>
                                        </p:tav>
                                        <p:tav tm="100000">
                                          <p:val>
                                            <p:strVal val="#ppt_w"/>
                                          </p:val>
                                        </p:tav>
                                      </p:tavLst>
                                    </p:anim>
                                    <p:anim calcmode="lin" valueType="num">
                                      <p:cBhvr>
                                        <p:cTn id="83" dur="500" fill="hold"/>
                                        <p:tgtEl>
                                          <p:spTgt spid="47"/>
                                        </p:tgtEl>
                                        <p:attrNameLst>
                                          <p:attrName>ppt_h</p:attrName>
                                        </p:attrNameLst>
                                      </p:cBhvr>
                                      <p:tavLst>
                                        <p:tav tm="0">
                                          <p:val>
                                            <p:fltVal val="0"/>
                                          </p:val>
                                        </p:tav>
                                        <p:tav tm="100000">
                                          <p:val>
                                            <p:strVal val="#ppt_h"/>
                                          </p:val>
                                        </p:tav>
                                      </p:tavLst>
                                    </p:anim>
                                    <p:animEffect transition="in" filter="fade">
                                      <p:cBhvr>
                                        <p:cTn id="84" dur="500"/>
                                        <p:tgtEl>
                                          <p:spTgt spid="47"/>
                                        </p:tgtEl>
                                      </p:cBhvr>
                                    </p:animEffect>
                                  </p:childTnLst>
                                </p:cTn>
                              </p:par>
                              <p:par>
                                <p:cTn id="85" presetID="53" presetClass="entr" presetSubtype="16" fill="hold" grpId="0" nodeType="withEffect">
                                  <p:stCondLst>
                                    <p:cond delay="1250"/>
                                  </p:stCondLst>
                                  <p:childTnLst>
                                    <p:set>
                                      <p:cBhvr>
                                        <p:cTn id="86" dur="1" fill="hold">
                                          <p:stCondLst>
                                            <p:cond delay="0"/>
                                          </p:stCondLst>
                                        </p:cTn>
                                        <p:tgtEl>
                                          <p:spTgt spid="48"/>
                                        </p:tgtEl>
                                        <p:attrNameLst>
                                          <p:attrName>style.visibility</p:attrName>
                                        </p:attrNameLst>
                                      </p:cBhvr>
                                      <p:to>
                                        <p:strVal val="visible"/>
                                      </p:to>
                                    </p:set>
                                    <p:anim calcmode="lin" valueType="num">
                                      <p:cBhvr>
                                        <p:cTn id="87" dur="500" fill="hold"/>
                                        <p:tgtEl>
                                          <p:spTgt spid="48"/>
                                        </p:tgtEl>
                                        <p:attrNameLst>
                                          <p:attrName>ppt_w</p:attrName>
                                        </p:attrNameLst>
                                      </p:cBhvr>
                                      <p:tavLst>
                                        <p:tav tm="0">
                                          <p:val>
                                            <p:fltVal val="0"/>
                                          </p:val>
                                        </p:tav>
                                        <p:tav tm="100000">
                                          <p:val>
                                            <p:strVal val="#ppt_w"/>
                                          </p:val>
                                        </p:tav>
                                      </p:tavLst>
                                    </p:anim>
                                    <p:anim calcmode="lin" valueType="num">
                                      <p:cBhvr>
                                        <p:cTn id="88" dur="500" fill="hold"/>
                                        <p:tgtEl>
                                          <p:spTgt spid="48"/>
                                        </p:tgtEl>
                                        <p:attrNameLst>
                                          <p:attrName>ppt_h</p:attrName>
                                        </p:attrNameLst>
                                      </p:cBhvr>
                                      <p:tavLst>
                                        <p:tav tm="0">
                                          <p:val>
                                            <p:fltVal val="0"/>
                                          </p:val>
                                        </p:tav>
                                        <p:tav tm="100000">
                                          <p:val>
                                            <p:strVal val="#ppt_h"/>
                                          </p:val>
                                        </p:tav>
                                      </p:tavLst>
                                    </p:anim>
                                    <p:animEffect transition="in" filter="fade">
                                      <p:cBhvr>
                                        <p:cTn id="89" dur="500"/>
                                        <p:tgtEl>
                                          <p:spTgt spid="48"/>
                                        </p:tgtEl>
                                      </p:cBhvr>
                                    </p:animEffect>
                                  </p:childTnLst>
                                </p:cTn>
                              </p:par>
                              <p:par>
                                <p:cTn id="90" presetID="53" presetClass="entr" presetSubtype="16" fill="hold" grpId="0" nodeType="withEffect">
                                  <p:stCondLst>
                                    <p:cond delay="1250"/>
                                  </p:stCondLst>
                                  <p:childTnLst>
                                    <p:set>
                                      <p:cBhvr>
                                        <p:cTn id="91" dur="1" fill="hold">
                                          <p:stCondLst>
                                            <p:cond delay="0"/>
                                          </p:stCondLst>
                                        </p:cTn>
                                        <p:tgtEl>
                                          <p:spTgt spid="49"/>
                                        </p:tgtEl>
                                        <p:attrNameLst>
                                          <p:attrName>style.visibility</p:attrName>
                                        </p:attrNameLst>
                                      </p:cBhvr>
                                      <p:to>
                                        <p:strVal val="visible"/>
                                      </p:to>
                                    </p:set>
                                    <p:anim calcmode="lin" valueType="num">
                                      <p:cBhvr>
                                        <p:cTn id="92" dur="500" fill="hold"/>
                                        <p:tgtEl>
                                          <p:spTgt spid="49"/>
                                        </p:tgtEl>
                                        <p:attrNameLst>
                                          <p:attrName>ppt_w</p:attrName>
                                        </p:attrNameLst>
                                      </p:cBhvr>
                                      <p:tavLst>
                                        <p:tav tm="0">
                                          <p:val>
                                            <p:fltVal val="0"/>
                                          </p:val>
                                        </p:tav>
                                        <p:tav tm="100000">
                                          <p:val>
                                            <p:strVal val="#ppt_w"/>
                                          </p:val>
                                        </p:tav>
                                      </p:tavLst>
                                    </p:anim>
                                    <p:anim calcmode="lin" valueType="num">
                                      <p:cBhvr>
                                        <p:cTn id="93" dur="500" fill="hold"/>
                                        <p:tgtEl>
                                          <p:spTgt spid="49"/>
                                        </p:tgtEl>
                                        <p:attrNameLst>
                                          <p:attrName>ppt_h</p:attrName>
                                        </p:attrNameLst>
                                      </p:cBhvr>
                                      <p:tavLst>
                                        <p:tav tm="0">
                                          <p:val>
                                            <p:fltVal val="0"/>
                                          </p:val>
                                        </p:tav>
                                        <p:tav tm="100000">
                                          <p:val>
                                            <p:strVal val="#ppt_h"/>
                                          </p:val>
                                        </p:tav>
                                      </p:tavLst>
                                    </p:anim>
                                    <p:animEffect transition="in" filter="fade">
                                      <p:cBhvr>
                                        <p:cTn id="94" dur="500"/>
                                        <p:tgtEl>
                                          <p:spTgt spid="49"/>
                                        </p:tgtEl>
                                      </p:cBhvr>
                                    </p:animEffect>
                                  </p:childTnLst>
                                </p:cTn>
                              </p:par>
                              <p:par>
                                <p:cTn id="95" presetID="53" presetClass="entr" presetSubtype="16" fill="hold" grpId="0" nodeType="withEffect">
                                  <p:stCondLst>
                                    <p:cond delay="1250"/>
                                  </p:stCondLst>
                                  <p:childTnLst>
                                    <p:set>
                                      <p:cBhvr>
                                        <p:cTn id="96" dur="1" fill="hold">
                                          <p:stCondLst>
                                            <p:cond delay="0"/>
                                          </p:stCondLst>
                                        </p:cTn>
                                        <p:tgtEl>
                                          <p:spTgt spid="50"/>
                                        </p:tgtEl>
                                        <p:attrNameLst>
                                          <p:attrName>style.visibility</p:attrName>
                                        </p:attrNameLst>
                                      </p:cBhvr>
                                      <p:to>
                                        <p:strVal val="visible"/>
                                      </p:to>
                                    </p:set>
                                    <p:anim calcmode="lin" valueType="num">
                                      <p:cBhvr>
                                        <p:cTn id="97" dur="500" fill="hold"/>
                                        <p:tgtEl>
                                          <p:spTgt spid="50"/>
                                        </p:tgtEl>
                                        <p:attrNameLst>
                                          <p:attrName>ppt_w</p:attrName>
                                        </p:attrNameLst>
                                      </p:cBhvr>
                                      <p:tavLst>
                                        <p:tav tm="0">
                                          <p:val>
                                            <p:fltVal val="0"/>
                                          </p:val>
                                        </p:tav>
                                        <p:tav tm="100000">
                                          <p:val>
                                            <p:strVal val="#ppt_w"/>
                                          </p:val>
                                        </p:tav>
                                      </p:tavLst>
                                    </p:anim>
                                    <p:anim calcmode="lin" valueType="num">
                                      <p:cBhvr>
                                        <p:cTn id="98" dur="500" fill="hold"/>
                                        <p:tgtEl>
                                          <p:spTgt spid="50"/>
                                        </p:tgtEl>
                                        <p:attrNameLst>
                                          <p:attrName>ppt_h</p:attrName>
                                        </p:attrNameLst>
                                      </p:cBhvr>
                                      <p:tavLst>
                                        <p:tav tm="0">
                                          <p:val>
                                            <p:fltVal val="0"/>
                                          </p:val>
                                        </p:tav>
                                        <p:tav tm="100000">
                                          <p:val>
                                            <p:strVal val="#ppt_h"/>
                                          </p:val>
                                        </p:tav>
                                      </p:tavLst>
                                    </p:anim>
                                    <p:animEffect transition="in" filter="fade">
                                      <p:cBhvr>
                                        <p:cTn id="99" dur="500"/>
                                        <p:tgtEl>
                                          <p:spTgt spid="50"/>
                                        </p:tgtEl>
                                      </p:cBhvr>
                                    </p:animEffect>
                                  </p:childTnLst>
                                </p:cTn>
                              </p:par>
                              <p:par>
                                <p:cTn id="100" presetID="53" presetClass="entr" presetSubtype="16" fill="hold" grpId="0" nodeType="withEffect">
                                  <p:stCondLst>
                                    <p:cond delay="1250"/>
                                  </p:stCondLst>
                                  <p:childTnLst>
                                    <p:set>
                                      <p:cBhvr>
                                        <p:cTn id="101" dur="1" fill="hold">
                                          <p:stCondLst>
                                            <p:cond delay="0"/>
                                          </p:stCondLst>
                                        </p:cTn>
                                        <p:tgtEl>
                                          <p:spTgt spid="51"/>
                                        </p:tgtEl>
                                        <p:attrNameLst>
                                          <p:attrName>style.visibility</p:attrName>
                                        </p:attrNameLst>
                                      </p:cBhvr>
                                      <p:to>
                                        <p:strVal val="visible"/>
                                      </p:to>
                                    </p:set>
                                    <p:anim calcmode="lin" valueType="num">
                                      <p:cBhvr>
                                        <p:cTn id="102" dur="500" fill="hold"/>
                                        <p:tgtEl>
                                          <p:spTgt spid="51"/>
                                        </p:tgtEl>
                                        <p:attrNameLst>
                                          <p:attrName>ppt_w</p:attrName>
                                        </p:attrNameLst>
                                      </p:cBhvr>
                                      <p:tavLst>
                                        <p:tav tm="0">
                                          <p:val>
                                            <p:fltVal val="0"/>
                                          </p:val>
                                        </p:tav>
                                        <p:tav tm="100000">
                                          <p:val>
                                            <p:strVal val="#ppt_w"/>
                                          </p:val>
                                        </p:tav>
                                      </p:tavLst>
                                    </p:anim>
                                    <p:anim calcmode="lin" valueType="num">
                                      <p:cBhvr>
                                        <p:cTn id="103" dur="500" fill="hold"/>
                                        <p:tgtEl>
                                          <p:spTgt spid="51"/>
                                        </p:tgtEl>
                                        <p:attrNameLst>
                                          <p:attrName>ppt_h</p:attrName>
                                        </p:attrNameLst>
                                      </p:cBhvr>
                                      <p:tavLst>
                                        <p:tav tm="0">
                                          <p:val>
                                            <p:fltVal val="0"/>
                                          </p:val>
                                        </p:tav>
                                        <p:tav tm="100000">
                                          <p:val>
                                            <p:strVal val="#ppt_h"/>
                                          </p:val>
                                        </p:tav>
                                      </p:tavLst>
                                    </p:anim>
                                    <p:animEffect transition="in" filter="fade">
                                      <p:cBhvr>
                                        <p:cTn id="104" dur="500"/>
                                        <p:tgtEl>
                                          <p:spTgt spid="51"/>
                                        </p:tgtEl>
                                      </p:cBhvr>
                                    </p:animEffect>
                                  </p:childTnLst>
                                </p:cTn>
                              </p:par>
                              <p:par>
                                <p:cTn id="105" presetID="53" presetClass="entr" presetSubtype="16" fill="hold" grpId="0" nodeType="withEffect">
                                  <p:stCondLst>
                                    <p:cond delay="1250"/>
                                  </p:stCondLst>
                                  <p:childTnLst>
                                    <p:set>
                                      <p:cBhvr>
                                        <p:cTn id="106" dur="1" fill="hold">
                                          <p:stCondLst>
                                            <p:cond delay="0"/>
                                          </p:stCondLst>
                                        </p:cTn>
                                        <p:tgtEl>
                                          <p:spTgt spid="52"/>
                                        </p:tgtEl>
                                        <p:attrNameLst>
                                          <p:attrName>style.visibility</p:attrName>
                                        </p:attrNameLst>
                                      </p:cBhvr>
                                      <p:to>
                                        <p:strVal val="visible"/>
                                      </p:to>
                                    </p:set>
                                    <p:anim calcmode="lin" valueType="num">
                                      <p:cBhvr>
                                        <p:cTn id="107" dur="500" fill="hold"/>
                                        <p:tgtEl>
                                          <p:spTgt spid="52"/>
                                        </p:tgtEl>
                                        <p:attrNameLst>
                                          <p:attrName>ppt_w</p:attrName>
                                        </p:attrNameLst>
                                      </p:cBhvr>
                                      <p:tavLst>
                                        <p:tav tm="0">
                                          <p:val>
                                            <p:fltVal val="0"/>
                                          </p:val>
                                        </p:tav>
                                        <p:tav tm="100000">
                                          <p:val>
                                            <p:strVal val="#ppt_w"/>
                                          </p:val>
                                        </p:tav>
                                      </p:tavLst>
                                    </p:anim>
                                    <p:anim calcmode="lin" valueType="num">
                                      <p:cBhvr>
                                        <p:cTn id="108" dur="500" fill="hold"/>
                                        <p:tgtEl>
                                          <p:spTgt spid="52"/>
                                        </p:tgtEl>
                                        <p:attrNameLst>
                                          <p:attrName>ppt_h</p:attrName>
                                        </p:attrNameLst>
                                      </p:cBhvr>
                                      <p:tavLst>
                                        <p:tav tm="0">
                                          <p:val>
                                            <p:fltVal val="0"/>
                                          </p:val>
                                        </p:tav>
                                        <p:tav tm="100000">
                                          <p:val>
                                            <p:strVal val="#ppt_h"/>
                                          </p:val>
                                        </p:tav>
                                      </p:tavLst>
                                    </p:anim>
                                    <p:animEffect transition="in" filter="fade">
                                      <p:cBhvr>
                                        <p:cTn id="109" dur="500"/>
                                        <p:tgtEl>
                                          <p:spTgt spid="52"/>
                                        </p:tgtEl>
                                      </p:cBhvr>
                                    </p:animEffect>
                                  </p:childTnLst>
                                </p:cTn>
                              </p:par>
                              <p:par>
                                <p:cTn id="110" presetID="53" presetClass="entr" presetSubtype="16" fill="hold" grpId="0" nodeType="withEffect">
                                  <p:stCondLst>
                                    <p:cond delay="1250"/>
                                  </p:stCondLst>
                                  <p:childTnLst>
                                    <p:set>
                                      <p:cBhvr>
                                        <p:cTn id="111" dur="1" fill="hold">
                                          <p:stCondLst>
                                            <p:cond delay="0"/>
                                          </p:stCondLst>
                                        </p:cTn>
                                        <p:tgtEl>
                                          <p:spTgt spid="53"/>
                                        </p:tgtEl>
                                        <p:attrNameLst>
                                          <p:attrName>style.visibility</p:attrName>
                                        </p:attrNameLst>
                                      </p:cBhvr>
                                      <p:to>
                                        <p:strVal val="visible"/>
                                      </p:to>
                                    </p:set>
                                    <p:anim calcmode="lin" valueType="num">
                                      <p:cBhvr>
                                        <p:cTn id="112" dur="500" fill="hold"/>
                                        <p:tgtEl>
                                          <p:spTgt spid="53"/>
                                        </p:tgtEl>
                                        <p:attrNameLst>
                                          <p:attrName>ppt_w</p:attrName>
                                        </p:attrNameLst>
                                      </p:cBhvr>
                                      <p:tavLst>
                                        <p:tav tm="0">
                                          <p:val>
                                            <p:fltVal val="0"/>
                                          </p:val>
                                        </p:tav>
                                        <p:tav tm="100000">
                                          <p:val>
                                            <p:strVal val="#ppt_w"/>
                                          </p:val>
                                        </p:tav>
                                      </p:tavLst>
                                    </p:anim>
                                    <p:anim calcmode="lin" valueType="num">
                                      <p:cBhvr>
                                        <p:cTn id="113" dur="500" fill="hold"/>
                                        <p:tgtEl>
                                          <p:spTgt spid="53"/>
                                        </p:tgtEl>
                                        <p:attrNameLst>
                                          <p:attrName>ppt_h</p:attrName>
                                        </p:attrNameLst>
                                      </p:cBhvr>
                                      <p:tavLst>
                                        <p:tav tm="0">
                                          <p:val>
                                            <p:fltVal val="0"/>
                                          </p:val>
                                        </p:tav>
                                        <p:tav tm="100000">
                                          <p:val>
                                            <p:strVal val="#ppt_h"/>
                                          </p:val>
                                        </p:tav>
                                      </p:tavLst>
                                    </p:anim>
                                    <p:animEffect transition="in" filter="fade">
                                      <p:cBhvr>
                                        <p:cTn id="114" dur="500"/>
                                        <p:tgtEl>
                                          <p:spTgt spid="53"/>
                                        </p:tgtEl>
                                      </p:cBhvr>
                                    </p:animEffect>
                                  </p:childTnLst>
                                </p:cTn>
                              </p:par>
                            </p:childTnLst>
                          </p:cTn>
                        </p:par>
                        <p:par>
                          <p:cTn id="115" fill="hold">
                            <p:stCondLst>
                              <p:cond delay="6750"/>
                            </p:stCondLst>
                            <p:childTnLst>
                              <p:par>
                                <p:cTn id="116" presetID="2" presetClass="entr" presetSubtype="2" fill="hold" grpId="0" nodeType="afterEffect">
                                  <p:stCondLst>
                                    <p:cond delay="0"/>
                                  </p:stCondLst>
                                  <p:childTnLst>
                                    <p:set>
                                      <p:cBhvr>
                                        <p:cTn id="117" dur="1" fill="hold">
                                          <p:stCondLst>
                                            <p:cond delay="0"/>
                                          </p:stCondLst>
                                        </p:cTn>
                                        <p:tgtEl>
                                          <p:spTgt spid="71"/>
                                        </p:tgtEl>
                                        <p:attrNameLst>
                                          <p:attrName>style.visibility</p:attrName>
                                        </p:attrNameLst>
                                      </p:cBhvr>
                                      <p:to>
                                        <p:strVal val="visible"/>
                                      </p:to>
                                    </p:set>
                                    <p:anim calcmode="lin" valueType="num">
                                      <p:cBhvr additive="base">
                                        <p:cTn id="118" dur="300" fill="hold"/>
                                        <p:tgtEl>
                                          <p:spTgt spid="71"/>
                                        </p:tgtEl>
                                        <p:attrNameLst>
                                          <p:attrName>ppt_x</p:attrName>
                                        </p:attrNameLst>
                                      </p:cBhvr>
                                      <p:tavLst>
                                        <p:tav tm="0">
                                          <p:val>
                                            <p:strVal val="1+#ppt_w/2"/>
                                          </p:val>
                                        </p:tav>
                                        <p:tav tm="100000">
                                          <p:val>
                                            <p:strVal val="#ppt_x"/>
                                          </p:val>
                                        </p:tav>
                                      </p:tavLst>
                                    </p:anim>
                                    <p:anim calcmode="lin" valueType="num">
                                      <p:cBhvr additive="base">
                                        <p:cTn id="119" dur="300" fill="hold"/>
                                        <p:tgtEl>
                                          <p:spTgt spid="71"/>
                                        </p:tgtEl>
                                        <p:attrNameLst>
                                          <p:attrName>ppt_y</p:attrName>
                                        </p:attrNameLst>
                                      </p:cBhvr>
                                      <p:tavLst>
                                        <p:tav tm="0">
                                          <p:val>
                                            <p:strVal val="#ppt_y"/>
                                          </p:val>
                                        </p:tav>
                                        <p:tav tm="100000">
                                          <p:val>
                                            <p:strVal val="#ppt_y"/>
                                          </p:val>
                                        </p:tav>
                                      </p:tavLst>
                                    </p:anim>
                                  </p:childTnLst>
                                </p:cTn>
                              </p:par>
                            </p:childTnLst>
                          </p:cTn>
                        </p:par>
                        <p:par>
                          <p:cTn id="120" fill="hold">
                            <p:stCondLst>
                              <p:cond delay="7050"/>
                            </p:stCondLst>
                            <p:childTnLst>
                              <p:par>
                                <p:cTn id="121" presetID="2" presetClass="entr" presetSubtype="2" fill="hold" grpId="0" nodeType="afterEffect">
                                  <p:stCondLst>
                                    <p:cond delay="0"/>
                                  </p:stCondLst>
                                  <p:childTnLst>
                                    <p:set>
                                      <p:cBhvr>
                                        <p:cTn id="122" dur="1" fill="hold">
                                          <p:stCondLst>
                                            <p:cond delay="0"/>
                                          </p:stCondLst>
                                        </p:cTn>
                                        <p:tgtEl>
                                          <p:spTgt spid="70"/>
                                        </p:tgtEl>
                                        <p:attrNameLst>
                                          <p:attrName>style.visibility</p:attrName>
                                        </p:attrNameLst>
                                      </p:cBhvr>
                                      <p:to>
                                        <p:strVal val="visible"/>
                                      </p:to>
                                    </p:set>
                                    <p:anim calcmode="lin" valueType="num">
                                      <p:cBhvr additive="base">
                                        <p:cTn id="123" dur="300" fill="hold"/>
                                        <p:tgtEl>
                                          <p:spTgt spid="70"/>
                                        </p:tgtEl>
                                        <p:attrNameLst>
                                          <p:attrName>ppt_x</p:attrName>
                                        </p:attrNameLst>
                                      </p:cBhvr>
                                      <p:tavLst>
                                        <p:tav tm="0">
                                          <p:val>
                                            <p:strVal val="1+#ppt_w/2"/>
                                          </p:val>
                                        </p:tav>
                                        <p:tav tm="100000">
                                          <p:val>
                                            <p:strVal val="#ppt_x"/>
                                          </p:val>
                                        </p:tav>
                                      </p:tavLst>
                                    </p:anim>
                                    <p:anim calcmode="lin" valueType="num">
                                      <p:cBhvr additive="base">
                                        <p:cTn id="124" dur="3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animBg="1"/>
      <p:bldP spid="24" grpId="0" animBg="1"/>
      <p:bldP spid="25" grpId="0" animBg="1"/>
      <p:bldP spid="26" grpId="0"/>
      <p:bldP spid="27" grpId="0"/>
      <p:bldP spid="28" grpId="0"/>
      <p:bldP spid="29" grpId="0"/>
      <p:bldP spid="40" grpId="0"/>
      <p:bldP spid="41" grpId="0"/>
      <p:bldP spid="44" grpId="0"/>
      <p:bldP spid="45" grpId="0"/>
      <p:bldP spid="46" grpId="0"/>
      <p:bldP spid="47" grpId="0"/>
      <p:bldP spid="48" grpId="0"/>
      <p:bldP spid="49" grpId="0"/>
      <p:bldP spid="50" grpId="0"/>
      <p:bldP spid="51" grpId="0"/>
      <p:bldP spid="52" grpId="0"/>
      <p:bldP spid="53" grpId="0"/>
      <p:bldP spid="70" grpId="0"/>
      <p:bldP spid="7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50641" y="1587679"/>
            <a:ext cx="1893359" cy="3555820"/>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 y="1901370"/>
            <a:ext cx="2603548" cy="3111557"/>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 y="2875358"/>
            <a:ext cx="9144000" cy="2268141"/>
          </a:xfrm>
          <a:prstGeom prst="rect">
            <a:avLst/>
          </a:prstGeom>
        </p:spPr>
      </p:pic>
      <p:sp>
        <p:nvSpPr>
          <p:cNvPr id="10" name="圆角矩形 9"/>
          <p:cNvSpPr/>
          <p:nvPr/>
        </p:nvSpPr>
        <p:spPr>
          <a:xfrm>
            <a:off x="1551374" y="2829514"/>
            <a:ext cx="5847358" cy="722852"/>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832370" y="1224363"/>
            <a:ext cx="1276659" cy="1276659"/>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a:p>
        </p:txBody>
      </p:sp>
      <p:sp>
        <p:nvSpPr>
          <p:cNvPr id="12" name="标题 4"/>
          <p:cNvSpPr txBox="1">
            <a:spLocks/>
          </p:cNvSpPr>
          <p:nvPr/>
        </p:nvSpPr>
        <p:spPr>
          <a:xfrm>
            <a:off x="3832370" y="1369749"/>
            <a:ext cx="1276659" cy="11032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8000" b="1" dirty="0" smtClean="0">
                <a:solidFill>
                  <a:schemeClr val="bg1"/>
                </a:solidFill>
                <a:latin typeface="微软雅黑" pitchFamily="34" charset="-122"/>
                <a:ea typeface="微软雅黑" pitchFamily="34" charset="-122"/>
              </a:rPr>
              <a:t>3</a:t>
            </a:r>
            <a:endParaRPr lang="en-US" altLang="zh-CN" sz="8000" b="1" dirty="0">
              <a:solidFill>
                <a:schemeClr val="bg1"/>
              </a:solidFill>
              <a:latin typeface="微软雅黑" panose="020B0503020204020204" pitchFamily="34" charset="-122"/>
              <a:ea typeface="微软雅黑" panose="020B0503020204020204" pitchFamily="34" charset="-122"/>
            </a:endParaRPr>
          </a:p>
        </p:txBody>
      </p:sp>
      <p:sp>
        <p:nvSpPr>
          <p:cNvPr id="13" name="标题 4"/>
          <p:cNvSpPr txBox="1">
            <a:spLocks/>
          </p:cNvSpPr>
          <p:nvPr/>
        </p:nvSpPr>
        <p:spPr>
          <a:xfrm>
            <a:off x="2478303" y="2836438"/>
            <a:ext cx="3893470" cy="7120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600" b="1" dirty="0" smtClean="0">
                <a:solidFill>
                  <a:schemeClr val="bg1"/>
                </a:solidFill>
                <a:latin typeface="微软雅黑" panose="020B0503020204020204" pitchFamily="34" charset="-122"/>
                <a:ea typeface="微软雅黑" panose="020B0503020204020204" pitchFamily="34" charset="-122"/>
              </a:rPr>
              <a:t>单击添加文字标题</a:t>
            </a:r>
            <a:endParaRPr lang="en-US" altLang="zh-CN" sz="3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242210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750"/>
                                        <p:tgtEl>
                                          <p:spTgt spid="10"/>
                                        </p:tgtEl>
                                      </p:cBhvr>
                                    </p:animEffect>
                                  </p:childTnLst>
                                </p:cTn>
                              </p:par>
                            </p:childTnLst>
                          </p:cTn>
                        </p:par>
                        <p:par>
                          <p:cTn id="19" fill="hold">
                            <p:stCondLst>
                              <p:cond delay="1750"/>
                            </p:stCondLst>
                            <p:childTnLst>
                              <p:par>
                                <p:cTn id="20" presetID="17" presetClass="entr" presetSubtype="10" fill="hold" grpId="0" nodeType="afterEffect">
                                  <p:stCondLst>
                                    <p:cond delay="0"/>
                                  </p:stCondLst>
                                  <p:iterate type="lt">
                                    <p:tmPct val="15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 name="组合 244"/>
          <p:cNvGrpSpPr/>
          <p:nvPr/>
        </p:nvGrpSpPr>
        <p:grpSpPr>
          <a:xfrm flipH="1">
            <a:off x="4672286" y="1815876"/>
            <a:ext cx="1041050" cy="27000"/>
            <a:chOff x="2531312" y="2421168"/>
            <a:chExt cx="1388066" cy="36000"/>
          </a:xfrm>
          <a:solidFill>
            <a:schemeClr val="tx1">
              <a:lumMod val="50000"/>
              <a:lumOff val="50000"/>
            </a:schemeClr>
          </a:solidFill>
        </p:grpSpPr>
        <p:cxnSp>
          <p:nvCxnSpPr>
            <p:cNvPr id="246" name="直接连接符 245"/>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51" name="组合 250"/>
          <p:cNvGrpSpPr/>
          <p:nvPr/>
        </p:nvGrpSpPr>
        <p:grpSpPr>
          <a:xfrm flipH="1">
            <a:off x="5713336" y="3272880"/>
            <a:ext cx="1041050" cy="27000"/>
            <a:chOff x="2531312" y="2421168"/>
            <a:chExt cx="1388066" cy="36000"/>
          </a:xfrm>
          <a:solidFill>
            <a:schemeClr val="tx1">
              <a:lumMod val="50000"/>
              <a:lumOff val="50000"/>
            </a:schemeClr>
          </a:solidFill>
        </p:grpSpPr>
        <p:cxnSp>
          <p:nvCxnSpPr>
            <p:cNvPr id="252" name="直接连接符 251"/>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3" name="椭圆 252"/>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9" name="组合 8"/>
          <p:cNvGrpSpPr/>
          <p:nvPr/>
        </p:nvGrpSpPr>
        <p:grpSpPr>
          <a:xfrm>
            <a:off x="2018557" y="1815876"/>
            <a:ext cx="1041050" cy="27000"/>
            <a:chOff x="2531312" y="2421168"/>
            <a:chExt cx="1388066" cy="36000"/>
          </a:xfrm>
          <a:solidFill>
            <a:schemeClr val="tx1">
              <a:lumMod val="50000"/>
              <a:lumOff val="50000"/>
            </a:schemeClr>
          </a:solidFill>
        </p:grpSpPr>
        <p:cxnSp>
          <p:nvCxnSpPr>
            <p:cNvPr id="243" name="直接连接符 242"/>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54" name="组合 253"/>
          <p:cNvGrpSpPr/>
          <p:nvPr/>
        </p:nvGrpSpPr>
        <p:grpSpPr>
          <a:xfrm>
            <a:off x="2898365" y="3272880"/>
            <a:ext cx="1041050" cy="27000"/>
            <a:chOff x="2531312" y="2421168"/>
            <a:chExt cx="1388066" cy="36000"/>
          </a:xfrm>
          <a:solidFill>
            <a:schemeClr val="tx1">
              <a:lumMod val="50000"/>
              <a:lumOff val="50000"/>
            </a:schemeClr>
          </a:solidFill>
        </p:grpSpPr>
        <p:cxnSp>
          <p:nvCxnSpPr>
            <p:cNvPr id="255" name="直接连接符 254"/>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6" name="椭圆 255"/>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00" name="组合 18"/>
          <p:cNvGrpSpPr>
            <a:grpSpLocks/>
          </p:cNvGrpSpPr>
          <p:nvPr/>
        </p:nvGrpSpPr>
        <p:grpSpPr bwMode="auto">
          <a:xfrm>
            <a:off x="2653513" y="1650162"/>
            <a:ext cx="1994036" cy="1349530"/>
            <a:chOff x="0" y="0"/>
            <a:chExt cx="2093189" cy="1416774"/>
          </a:xfrm>
          <a:solidFill>
            <a:srgbClr val="CB1B3D"/>
          </a:solidFill>
        </p:grpSpPr>
        <p:sp>
          <p:nvSpPr>
            <p:cNvPr id="201" name="等腰三角形 19">
              <a:hlinkClick r:id="rId3"/>
            </p:cNvPr>
            <p:cNvSpPr>
              <a:spLocks noChangeArrowheads="1"/>
            </p:cNvSpPr>
            <p:nvPr/>
          </p:nvSpPr>
          <p:spPr bwMode="auto">
            <a:xfrm flipH="1" flipV="1">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1013">
                <a:solidFill>
                  <a:schemeClr val="bg1"/>
                </a:solidFill>
                <a:latin typeface="宋体" pitchFamily="2" charset="-122"/>
                <a:sym typeface="宋体" pitchFamily="2" charset="-122"/>
              </a:endParaRPr>
            </a:p>
          </p:txBody>
        </p:sp>
        <p:sp>
          <p:nvSpPr>
            <p:cNvPr id="202" name="文本框 20"/>
            <p:cNvSpPr>
              <a:spLocks noChangeArrowheads="1"/>
            </p:cNvSpPr>
            <p:nvPr/>
          </p:nvSpPr>
          <p:spPr bwMode="auto">
            <a:xfrm>
              <a:off x="709935" y="122472"/>
              <a:ext cx="668373" cy="5816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203" name="组合 21"/>
          <p:cNvGrpSpPr>
            <a:grpSpLocks/>
          </p:cNvGrpSpPr>
          <p:nvPr/>
        </p:nvGrpSpPr>
        <p:grpSpPr bwMode="auto">
          <a:xfrm>
            <a:off x="3691379" y="1650162"/>
            <a:ext cx="1995549" cy="1349530"/>
            <a:chOff x="0" y="0"/>
            <a:chExt cx="2093189" cy="1416774"/>
          </a:xfrm>
          <a:solidFill>
            <a:srgbClr val="CB1B3D"/>
          </a:solidFill>
        </p:grpSpPr>
        <p:sp>
          <p:nvSpPr>
            <p:cNvPr id="204" name="等腰三角形 22">
              <a:hlinkClick r:id="rId3"/>
            </p:cNvPr>
            <p:cNvSpPr>
              <a:spLocks noChangeArrowheads="1"/>
            </p:cNvSpPr>
            <p:nvPr/>
          </p:nvSpPr>
          <p:spPr bwMode="auto">
            <a:xfrm>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1013">
                <a:solidFill>
                  <a:schemeClr val="bg1"/>
                </a:solidFill>
                <a:latin typeface="宋体" pitchFamily="2" charset="-122"/>
                <a:sym typeface="宋体" pitchFamily="2" charset="-122"/>
              </a:endParaRPr>
            </a:p>
          </p:txBody>
        </p:sp>
        <p:sp>
          <p:nvSpPr>
            <p:cNvPr id="205" name="文本框 23"/>
            <p:cNvSpPr>
              <a:spLocks noChangeArrowheads="1"/>
            </p:cNvSpPr>
            <p:nvPr/>
          </p:nvSpPr>
          <p:spPr bwMode="auto">
            <a:xfrm>
              <a:off x="712660" y="579708"/>
              <a:ext cx="667867" cy="5816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grpSp>
        <p:nvGrpSpPr>
          <p:cNvPr id="206" name="组合 24"/>
          <p:cNvGrpSpPr>
            <a:grpSpLocks/>
          </p:cNvGrpSpPr>
          <p:nvPr/>
        </p:nvGrpSpPr>
        <p:grpSpPr bwMode="auto">
          <a:xfrm>
            <a:off x="3691379" y="3040540"/>
            <a:ext cx="1995549" cy="1349530"/>
            <a:chOff x="0" y="0"/>
            <a:chExt cx="2093189" cy="1416774"/>
          </a:xfrm>
          <a:solidFill>
            <a:srgbClr val="CB1B3D"/>
          </a:solidFill>
        </p:grpSpPr>
        <p:sp>
          <p:nvSpPr>
            <p:cNvPr id="207" name="等腰三角形 25">
              <a:hlinkClick r:id="rId3"/>
            </p:cNvPr>
            <p:cNvSpPr>
              <a:spLocks noChangeArrowheads="1"/>
            </p:cNvSpPr>
            <p:nvPr/>
          </p:nvSpPr>
          <p:spPr bwMode="auto">
            <a:xfrm flipH="1" flipV="1">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1013">
                <a:solidFill>
                  <a:schemeClr val="bg1"/>
                </a:solidFill>
                <a:latin typeface="宋体" pitchFamily="2" charset="-122"/>
                <a:sym typeface="宋体" pitchFamily="2" charset="-122"/>
              </a:endParaRPr>
            </a:p>
          </p:txBody>
        </p:sp>
        <p:sp>
          <p:nvSpPr>
            <p:cNvPr id="208" name="文本框 26"/>
            <p:cNvSpPr>
              <a:spLocks noChangeArrowheads="1"/>
            </p:cNvSpPr>
            <p:nvPr/>
          </p:nvSpPr>
          <p:spPr bwMode="auto">
            <a:xfrm>
              <a:off x="712660" y="180213"/>
              <a:ext cx="667867" cy="5816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a:solidFill>
                    <a:schemeClr val="bg1"/>
                  </a:solidFill>
                  <a:latin typeface="微软雅黑" pitchFamily="34" charset="-122"/>
                  <a:ea typeface="微软雅黑" pitchFamily="34" charset="-122"/>
                </a:rPr>
                <a:t>03</a:t>
              </a:r>
              <a:endParaRPr lang="zh-CN" altLang="en-US" sz="3000">
                <a:solidFill>
                  <a:schemeClr val="bg1"/>
                </a:solidFill>
                <a:latin typeface="微软雅黑" pitchFamily="34" charset="-122"/>
                <a:ea typeface="微软雅黑" pitchFamily="34" charset="-122"/>
              </a:endParaRPr>
            </a:p>
          </p:txBody>
        </p:sp>
      </p:grpSp>
      <p:grpSp>
        <p:nvGrpSpPr>
          <p:cNvPr id="209" name="组合 27"/>
          <p:cNvGrpSpPr>
            <a:grpSpLocks/>
          </p:cNvGrpSpPr>
          <p:nvPr/>
        </p:nvGrpSpPr>
        <p:grpSpPr bwMode="auto">
          <a:xfrm>
            <a:off x="4730760" y="3040540"/>
            <a:ext cx="1994036" cy="1349530"/>
            <a:chOff x="0" y="0"/>
            <a:chExt cx="2093189" cy="1416774"/>
          </a:xfrm>
          <a:solidFill>
            <a:srgbClr val="CB1B3D"/>
          </a:solidFill>
        </p:grpSpPr>
        <p:sp>
          <p:nvSpPr>
            <p:cNvPr id="210" name="等腰三角形 28">
              <a:hlinkClick r:id="rId3"/>
            </p:cNvPr>
            <p:cNvSpPr>
              <a:spLocks noChangeArrowheads="1"/>
            </p:cNvSpPr>
            <p:nvPr/>
          </p:nvSpPr>
          <p:spPr bwMode="auto">
            <a:xfrm>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1013">
                <a:solidFill>
                  <a:schemeClr val="bg1"/>
                </a:solidFill>
                <a:latin typeface="宋体" pitchFamily="2" charset="-122"/>
                <a:sym typeface="宋体" pitchFamily="2" charset="-122"/>
              </a:endParaRPr>
            </a:p>
          </p:txBody>
        </p:sp>
        <p:sp>
          <p:nvSpPr>
            <p:cNvPr id="211" name="文本框 29"/>
            <p:cNvSpPr>
              <a:spLocks noChangeArrowheads="1"/>
            </p:cNvSpPr>
            <p:nvPr/>
          </p:nvSpPr>
          <p:spPr bwMode="auto">
            <a:xfrm>
              <a:off x="712405" y="520297"/>
              <a:ext cx="668373" cy="5816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a:solidFill>
                    <a:schemeClr val="bg1"/>
                  </a:solidFill>
                  <a:latin typeface="微软雅黑" pitchFamily="34" charset="-122"/>
                  <a:ea typeface="微软雅黑" pitchFamily="34" charset="-122"/>
                </a:rPr>
                <a:t>04</a:t>
              </a:r>
              <a:endParaRPr lang="zh-CN" altLang="en-US" sz="3000">
                <a:solidFill>
                  <a:schemeClr val="bg1"/>
                </a:solidFill>
                <a:latin typeface="微软雅黑" pitchFamily="34" charset="-122"/>
                <a:ea typeface="微软雅黑" pitchFamily="34" charset="-122"/>
              </a:endParaRPr>
            </a:p>
          </p:txBody>
        </p:sp>
      </p:grpSp>
      <p:sp>
        <p:nvSpPr>
          <p:cNvPr id="224" name="TextBox 223"/>
          <p:cNvSpPr txBox="1"/>
          <p:nvPr/>
        </p:nvSpPr>
        <p:spPr>
          <a:xfrm>
            <a:off x="974457" y="2093506"/>
            <a:ext cx="1993744"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900" dirty="0">
                <a:solidFill>
                  <a:schemeClr val="tx1">
                    <a:lumMod val="95000"/>
                    <a:lumOff val="5000"/>
                  </a:schemeClr>
                </a:solidFill>
                <a:latin typeface="微软雅黑" pitchFamily="34" charset="-122"/>
                <a:ea typeface="微软雅黑" pitchFamily="34" charset="-122"/>
              </a:rPr>
              <a:t>,</a:t>
            </a:r>
            <a:r>
              <a:rPr lang="zh-CN" altLang="en-US" sz="900" dirty="0">
                <a:solidFill>
                  <a:schemeClr val="tx1">
                    <a:lumMod val="95000"/>
                    <a:lumOff val="5000"/>
                  </a:schemeClr>
                </a:solidFill>
                <a:latin typeface="微软雅黑" pitchFamily="34" charset="-122"/>
                <a:ea typeface="微软雅黑" pitchFamily="34" charset="-122"/>
              </a:rPr>
              <a:t>您的内容打在这里，</a:t>
            </a:r>
          </a:p>
        </p:txBody>
      </p:sp>
      <p:sp>
        <p:nvSpPr>
          <p:cNvPr id="233" name="TextBox 232"/>
          <p:cNvSpPr txBox="1"/>
          <p:nvPr/>
        </p:nvSpPr>
        <p:spPr>
          <a:xfrm>
            <a:off x="5761551" y="2103964"/>
            <a:ext cx="1993744"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900" dirty="0">
                <a:solidFill>
                  <a:schemeClr val="tx1">
                    <a:lumMod val="95000"/>
                    <a:lumOff val="5000"/>
                  </a:schemeClr>
                </a:solidFill>
                <a:latin typeface="微软雅黑" pitchFamily="34" charset="-122"/>
                <a:ea typeface="微软雅黑" pitchFamily="34" charset="-122"/>
              </a:rPr>
              <a:t>,</a:t>
            </a:r>
            <a:r>
              <a:rPr lang="zh-CN" altLang="en-US" sz="900" dirty="0">
                <a:solidFill>
                  <a:schemeClr val="tx1">
                    <a:lumMod val="95000"/>
                    <a:lumOff val="5000"/>
                  </a:schemeClr>
                </a:solidFill>
                <a:latin typeface="微软雅黑" pitchFamily="34" charset="-122"/>
                <a:ea typeface="微软雅黑" pitchFamily="34" charset="-122"/>
              </a:rPr>
              <a:t>您的内容打在这里，</a:t>
            </a:r>
          </a:p>
        </p:txBody>
      </p:sp>
      <p:sp>
        <p:nvSpPr>
          <p:cNvPr id="236" name="TextBox 235"/>
          <p:cNvSpPr txBox="1"/>
          <p:nvPr/>
        </p:nvSpPr>
        <p:spPr>
          <a:xfrm>
            <a:off x="1859496" y="3498721"/>
            <a:ext cx="1993744"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900" dirty="0">
                <a:solidFill>
                  <a:schemeClr val="tx1">
                    <a:lumMod val="95000"/>
                    <a:lumOff val="5000"/>
                  </a:schemeClr>
                </a:solidFill>
                <a:latin typeface="微软雅黑" pitchFamily="34" charset="-122"/>
                <a:ea typeface="微软雅黑" pitchFamily="34" charset="-122"/>
              </a:rPr>
              <a:t>,</a:t>
            </a:r>
            <a:r>
              <a:rPr lang="zh-CN" altLang="en-US" sz="900" dirty="0">
                <a:solidFill>
                  <a:schemeClr val="tx1">
                    <a:lumMod val="95000"/>
                    <a:lumOff val="5000"/>
                  </a:schemeClr>
                </a:solidFill>
                <a:latin typeface="微软雅黑" pitchFamily="34" charset="-122"/>
                <a:ea typeface="微软雅黑" pitchFamily="34" charset="-122"/>
              </a:rPr>
              <a:t>您的内容打在这里，</a:t>
            </a:r>
          </a:p>
        </p:txBody>
      </p:sp>
      <p:sp>
        <p:nvSpPr>
          <p:cNvPr id="239" name="TextBox 238"/>
          <p:cNvSpPr txBox="1"/>
          <p:nvPr/>
        </p:nvSpPr>
        <p:spPr>
          <a:xfrm>
            <a:off x="6736719" y="3475057"/>
            <a:ext cx="1993744" cy="429340"/>
          </a:xfrm>
          <a:prstGeom prst="rect">
            <a:avLst/>
          </a:prstGeom>
          <a:noFill/>
        </p:spPr>
        <p:txBody>
          <a:bodyPr wrap="square" lIns="68573" tIns="34286" rIns="68573" bIns="34286" rtlCol="0">
            <a:spAutoFit/>
          </a:bodyPr>
          <a:lstStyle/>
          <a:p>
            <a:pP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您的内容打在这里，或者通过复制您的文本</a:t>
            </a:r>
            <a:r>
              <a:rPr lang="en-US" altLang="zh-CN" sz="900" dirty="0">
                <a:solidFill>
                  <a:schemeClr val="tx1">
                    <a:lumMod val="95000"/>
                    <a:lumOff val="5000"/>
                  </a:schemeClr>
                </a:solidFill>
                <a:latin typeface="微软雅黑" pitchFamily="34" charset="-122"/>
                <a:ea typeface="微软雅黑" pitchFamily="34" charset="-122"/>
              </a:rPr>
              <a:t>,</a:t>
            </a:r>
            <a:r>
              <a:rPr lang="zh-CN" altLang="en-US" sz="900" dirty="0">
                <a:solidFill>
                  <a:schemeClr val="tx1">
                    <a:lumMod val="95000"/>
                    <a:lumOff val="5000"/>
                  </a:schemeClr>
                </a:solidFill>
                <a:latin typeface="微软雅黑" pitchFamily="34" charset="-122"/>
                <a:ea typeface="微软雅黑" pitchFamily="34" charset="-122"/>
              </a:rPr>
              <a:t>您的内容打在这里，</a:t>
            </a:r>
          </a:p>
        </p:txBody>
      </p:sp>
      <p:grpSp>
        <p:nvGrpSpPr>
          <p:cNvPr id="4" name="组合 3"/>
          <p:cNvGrpSpPr/>
          <p:nvPr/>
        </p:nvGrpSpPr>
        <p:grpSpPr>
          <a:xfrm>
            <a:off x="1082380" y="1631112"/>
            <a:ext cx="909224" cy="415498"/>
            <a:chOff x="1354515" y="2174815"/>
            <a:chExt cx="1212299" cy="553997"/>
          </a:xfrm>
        </p:grpSpPr>
        <p:sp>
          <p:nvSpPr>
            <p:cNvPr id="3" name="圆角矩形 2"/>
            <p:cNvSpPr/>
            <p:nvPr/>
          </p:nvSpPr>
          <p:spPr>
            <a:xfrm>
              <a:off x="1354515" y="2193726"/>
              <a:ext cx="1100328" cy="523162"/>
            </a:xfrm>
            <a:prstGeom prst="round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5" name="TextBox 224"/>
            <p:cNvSpPr txBox="1"/>
            <p:nvPr/>
          </p:nvSpPr>
          <p:spPr>
            <a:xfrm>
              <a:off x="1386760" y="2174815"/>
              <a:ext cx="1180054" cy="553997"/>
            </a:xfrm>
            <a:prstGeom prst="rect">
              <a:avLst/>
            </a:prstGeom>
            <a:noFill/>
          </p:spPr>
          <p:txBody>
            <a:bodyPr wrap="square" lIns="68573" tIns="0" rIns="68573" bIns="0" rtlCol="0" anchor="t">
              <a:spAutoFit/>
            </a:bodyPr>
            <a:lstStyle/>
            <a:p>
              <a:pPr>
                <a:lnSpc>
                  <a:spcPct val="150000"/>
                </a:lnSpc>
              </a:pPr>
              <a:r>
                <a:rPr lang="zh-CN" altLang="en-US" sz="1800" dirty="0">
                  <a:solidFill>
                    <a:schemeClr val="bg1"/>
                  </a:solidFill>
                  <a:latin typeface="方正黑体_GBK" pitchFamily="65" charset="-122"/>
                  <a:ea typeface="方正黑体_GBK" pitchFamily="65" charset="-122"/>
                  <a:cs typeface="华文黑体" pitchFamily="2" charset="-122"/>
                </a:rPr>
                <a:t>方案一</a:t>
              </a:r>
            </a:p>
          </p:txBody>
        </p:sp>
      </p:grpSp>
      <p:grpSp>
        <p:nvGrpSpPr>
          <p:cNvPr id="5" name="组合 4"/>
          <p:cNvGrpSpPr/>
          <p:nvPr/>
        </p:nvGrpSpPr>
        <p:grpSpPr>
          <a:xfrm>
            <a:off x="5833317" y="1621989"/>
            <a:ext cx="885040" cy="415677"/>
            <a:chOff x="7689097" y="2162652"/>
            <a:chExt cx="1180053" cy="554236"/>
          </a:xfrm>
        </p:grpSpPr>
        <p:sp>
          <p:nvSpPr>
            <p:cNvPr id="87" name="圆角矩形 86"/>
            <p:cNvSpPr/>
            <p:nvPr/>
          </p:nvSpPr>
          <p:spPr>
            <a:xfrm>
              <a:off x="7725958" y="2193726"/>
              <a:ext cx="1100328" cy="523162"/>
            </a:xfrm>
            <a:prstGeom prst="round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8" name="TextBox 87"/>
            <p:cNvSpPr txBox="1"/>
            <p:nvPr/>
          </p:nvSpPr>
          <p:spPr>
            <a:xfrm>
              <a:off x="7689097" y="2162652"/>
              <a:ext cx="1180053" cy="553997"/>
            </a:xfrm>
            <a:prstGeom prst="rect">
              <a:avLst/>
            </a:prstGeom>
            <a:noFill/>
          </p:spPr>
          <p:txBody>
            <a:bodyPr wrap="square" lIns="68573" tIns="0" rIns="68573" bIns="0" rtlCol="0" anchor="t">
              <a:spAutoFit/>
            </a:bodyPr>
            <a:lstStyle/>
            <a:p>
              <a:pPr>
                <a:lnSpc>
                  <a:spcPct val="150000"/>
                </a:lnSpc>
              </a:pPr>
              <a:r>
                <a:rPr lang="zh-CN" altLang="en-US" sz="1800" dirty="0">
                  <a:solidFill>
                    <a:schemeClr val="bg1"/>
                  </a:solidFill>
                  <a:latin typeface="方正黑体_GBK" pitchFamily="65" charset="-122"/>
                  <a:ea typeface="方正黑体_GBK" pitchFamily="65" charset="-122"/>
                  <a:cs typeface="华文黑体" pitchFamily="2" charset="-122"/>
                </a:rPr>
                <a:t>方案二</a:t>
              </a:r>
            </a:p>
          </p:txBody>
        </p:sp>
      </p:grpSp>
      <p:grpSp>
        <p:nvGrpSpPr>
          <p:cNvPr id="7" name="组合 6"/>
          <p:cNvGrpSpPr/>
          <p:nvPr/>
        </p:nvGrpSpPr>
        <p:grpSpPr>
          <a:xfrm>
            <a:off x="6840136" y="3006606"/>
            <a:ext cx="907016" cy="462460"/>
            <a:chOff x="9031522" y="4008808"/>
            <a:chExt cx="1209355" cy="616613"/>
          </a:xfrm>
        </p:grpSpPr>
        <p:sp>
          <p:nvSpPr>
            <p:cNvPr id="89" name="圆角矩形 88"/>
            <p:cNvSpPr/>
            <p:nvPr/>
          </p:nvSpPr>
          <p:spPr>
            <a:xfrm>
              <a:off x="9031522" y="4102259"/>
              <a:ext cx="1100328" cy="523162"/>
            </a:xfrm>
            <a:prstGeom prst="round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0" name="TextBox 89"/>
            <p:cNvSpPr txBox="1"/>
            <p:nvPr/>
          </p:nvSpPr>
          <p:spPr>
            <a:xfrm>
              <a:off x="9060823" y="4008808"/>
              <a:ext cx="1180054" cy="553997"/>
            </a:xfrm>
            <a:prstGeom prst="rect">
              <a:avLst/>
            </a:prstGeom>
            <a:noFill/>
          </p:spPr>
          <p:txBody>
            <a:bodyPr wrap="square" lIns="68573" tIns="0" rIns="68573" bIns="0" rtlCol="0" anchor="t">
              <a:spAutoFit/>
            </a:bodyPr>
            <a:lstStyle/>
            <a:p>
              <a:pPr>
                <a:lnSpc>
                  <a:spcPct val="150000"/>
                </a:lnSpc>
              </a:pPr>
              <a:r>
                <a:rPr lang="zh-CN" altLang="en-US" sz="1800" dirty="0">
                  <a:solidFill>
                    <a:schemeClr val="bg1"/>
                  </a:solidFill>
                  <a:latin typeface="方正黑体_GBK" pitchFamily="65" charset="-122"/>
                  <a:ea typeface="方正黑体_GBK" pitchFamily="65" charset="-122"/>
                  <a:cs typeface="华文黑体" pitchFamily="2" charset="-122"/>
                </a:rPr>
                <a:t>方案四</a:t>
              </a:r>
            </a:p>
          </p:txBody>
        </p:sp>
      </p:grpSp>
      <p:grpSp>
        <p:nvGrpSpPr>
          <p:cNvPr id="10" name="组合 9"/>
          <p:cNvGrpSpPr/>
          <p:nvPr/>
        </p:nvGrpSpPr>
        <p:grpSpPr>
          <a:xfrm>
            <a:off x="1917479" y="3068438"/>
            <a:ext cx="900563" cy="440110"/>
            <a:chOff x="2518192" y="4091250"/>
            <a:chExt cx="1200750" cy="586813"/>
          </a:xfrm>
        </p:grpSpPr>
        <p:sp>
          <p:nvSpPr>
            <p:cNvPr id="91" name="圆角矩形 90"/>
            <p:cNvSpPr/>
            <p:nvPr/>
          </p:nvSpPr>
          <p:spPr>
            <a:xfrm>
              <a:off x="2518192" y="4154901"/>
              <a:ext cx="1100328" cy="523162"/>
            </a:xfrm>
            <a:prstGeom prst="round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2" name="TextBox 91"/>
            <p:cNvSpPr txBox="1"/>
            <p:nvPr/>
          </p:nvSpPr>
          <p:spPr>
            <a:xfrm>
              <a:off x="2538889" y="4091250"/>
              <a:ext cx="1180053" cy="553997"/>
            </a:xfrm>
            <a:prstGeom prst="rect">
              <a:avLst/>
            </a:prstGeom>
            <a:noFill/>
          </p:spPr>
          <p:txBody>
            <a:bodyPr wrap="square" lIns="68573" tIns="0" rIns="68573" bIns="0" rtlCol="0" anchor="t">
              <a:spAutoFit/>
            </a:bodyPr>
            <a:lstStyle/>
            <a:p>
              <a:pPr>
                <a:lnSpc>
                  <a:spcPct val="150000"/>
                </a:lnSpc>
              </a:pPr>
              <a:r>
                <a:rPr lang="zh-CN" altLang="en-US" sz="1800" dirty="0">
                  <a:solidFill>
                    <a:schemeClr val="bg1"/>
                  </a:solidFill>
                  <a:latin typeface="方正黑体_GBK" pitchFamily="65" charset="-122"/>
                  <a:ea typeface="方正黑体_GBK" pitchFamily="65" charset="-122"/>
                  <a:cs typeface="华文黑体" pitchFamily="2" charset="-122"/>
                </a:rPr>
                <a:t>方案三</a:t>
              </a:r>
            </a:p>
          </p:txBody>
        </p:sp>
      </p:grpSp>
      <p:sp>
        <p:nvSpPr>
          <p:cNvPr id="65" name="矩形 64"/>
          <p:cNvSpPr/>
          <p:nvPr/>
        </p:nvSpPr>
        <p:spPr>
          <a:xfrm>
            <a:off x="-3311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6" name="矩形 65"/>
          <p:cNvSpPr/>
          <p:nvPr/>
        </p:nvSpPr>
        <p:spPr>
          <a:xfrm>
            <a:off x="3027061"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7" name="矩形 66"/>
          <p:cNvSpPr/>
          <p:nvPr/>
        </p:nvSpPr>
        <p:spPr>
          <a:xfrm>
            <a:off x="6084104"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39119715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00"/>
                                        </p:tgtEl>
                                        <p:attrNameLst>
                                          <p:attrName>style.visibility</p:attrName>
                                        </p:attrNameLst>
                                      </p:cBhvr>
                                      <p:to>
                                        <p:strVal val="visible"/>
                                      </p:to>
                                    </p:set>
                                    <p:anim calcmode="lin" valueType="num">
                                      <p:cBhvr additive="base">
                                        <p:cTn id="7" dur="500" fill="hold"/>
                                        <p:tgtEl>
                                          <p:spTgt spid="200"/>
                                        </p:tgtEl>
                                        <p:attrNameLst>
                                          <p:attrName>ppt_x</p:attrName>
                                        </p:attrNameLst>
                                      </p:cBhvr>
                                      <p:tavLst>
                                        <p:tav tm="0">
                                          <p:val>
                                            <p:strVal val="#ppt_x"/>
                                          </p:val>
                                        </p:tav>
                                        <p:tav tm="100000">
                                          <p:val>
                                            <p:strVal val="#ppt_x"/>
                                          </p:val>
                                        </p:tav>
                                      </p:tavLst>
                                    </p:anim>
                                    <p:anim calcmode="lin" valueType="num">
                                      <p:cBhvr additive="base">
                                        <p:cTn id="8" dur="500" fill="hold"/>
                                        <p:tgtEl>
                                          <p:spTgt spid="2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03"/>
                                        </p:tgtEl>
                                        <p:attrNameLst>
                                          <p:attrName>style.visibility</p:attrName>
                                        </p:attrNameLst>
                                      </p:cBhvr>
                                      <p:to>
                                        <p:strVal val="visible"/>
                                      </p:to>
                                    </p:set>
                                    <p:anim calcmode="lin" valueType="num">
                                      <p:cBhvr additive="base">
                                        <p:cTn id="12" dur="500" fill="hold"/>
                                        <p:tgtEl>
                                          <p:spTgt spid="203"/>
                                        </p:tgtEl>
                                        <p:attrNameLst>
                                          <p:attrName>ppt_x</p:attrName>
                                        </p:attrNameLst>
                                      </p:cBhvr>
                                      <p:tavLst>
                                        <p:tav tm="0">
                                          <p:val>
                                            <p:strVal val="#ppt_x"/>
                                          </p:val>
                                        </p:tav>
                                        <p:tav tm="100000">
                                          <p:val>
                                            <p:strVal val="#ppt_x"/>
                                          </p:val>
                                        </p:tav>
                                      </p:tavLst>
                                    </p:anim>
                                    <p:anim calcmode="lin" valueType="num">
                                      <p:cBhvr additive="base">
                                        <p:cTn id="13" dur="500" fill="hold"/>
                                        <p:tgtEl>
                                          <p:spTgt spid="20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06"/>
                                        </p:tgtEl>
                                        <p:attrNameLst>
                                          <p:attrName>style.visibility</p:attrName>
                                        </p:attrNameLst>
                                      </p:cBhvr>
                                      <p:to>
                                        <p:strVal val="visible"/>
                                      </p:to>
                                    </p:set>
                                    <p:anim calcmode="lin" valueType="num">
                                      <p:cBhvr additive="base">
                                        <p:cTn id="17" dur="500" fill="hold"/>
                                        <p:tgtEl>
                                          <p:spTgt spid="206"/>
                                        </p:tgtEl>
                                        <p:attrNameLst>
                                          <p:attrName>ppt_x</p:attrName>
                                        </p:attrNameLst>
                                      </p:cBhvr>
                                      <p:tavLst>
                                        <p:tav tm="0">
                                          <p:val>
                                            <p:strVal val="#ppt_x"/>
                                          </p:val>
                                        </p:tav>
                                        <p:tav tm="100000">
                                          <p:val>
                                            <p:strVal val="#ppt_x"/>
                                          </p:val>
                                        </p:tav>
                                      </p:tavLst>
                                    </p:anim>
                                    <p:anim calcmode="lin" valueType="num">
                                      <p:cBhvr additive="base">
                                        <p:cTn id="18" dur="500" fill="hold"/>
                                        <p:tgtEl>
                                          <p:spTgt spid="20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09"/>
                                        </p:tgtEl>
                                        <p:attrNameLst>
                                          <p:attrName>style.visibility</p:attrName>
                                        </p:attrNameLst>
                                      </p:cBhvr>
                                      <p:to>
                                        <p:strVal val="visible"/>
                                      </p:to>
                                    </p:set>
                                    <p:anim calcmode="lin" valueType="num">
                                      <p:cBhvr additive="base">
                                        <p:cTn id="22" dur="500" fill="hold"/>
                                        <p:tgtEl>
                                          <p:spTgt spid="209"/>
                                        </p:tgtEl>
                                        <p:attrNameLst>
                                          <p:attrName>ppt_x</p:attrName>
                                        </p:attrNameLst>
                                      </p:cBhvr>
                                      <p:tavLst>
                                        <p:tav tm="0">
                                          <p:val>
                                            <p:strVal val="#ppt_x"/>
                                          </p:val>
                                        </p:tav>
                                        <p:tav tm="100000">
                                          <p:val>
                                            <p:strVal val="#ppt_x"/>
                                          </p:val>
                                        </p:tav>
                                      </p:tavLst>
                                    </p:anim>
                                    <p:anim calcmode="lin" valueType="num">
                                      <p:cBhvr additive="base">
                                        <p:cTn id="23" dur="500" fill="hold"/>
                                        <p:tgtEl>
                                          <p:spTgt spid="20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45"/>
                                        </p:tgtEl>
                                        <p:attrNameLst>
                                          <p:attrName>style.visibility</p:attrName>
                                        </p:attrNameLst>
                                      </p:cBhvr>
                                      <p:to>
                                        <p:strVal val="visible"/>
                                      </p:to>
                                    </p:set>
                                    <p:animEffect transition="in" filter="wipe(left)">
                                      <p:cBhvr>
                                        <p:cTn id="27" dur="500"/>
                                        <p:tgtEl>
                                          <p:spTgt spid="245"/>
                                        </p:tgtEl>
                                      </p:cBhvr>
                                    </p:animEffect>
                                  </p:childTnLst>
                                </p:cTn>
                              </p:par>
                              <p:par>
                                <p:cTn id="28" presetID="22" presetClass="entr" presetSubtype="8" fill="hold" nodeType="withEffect">
                                  <p:stCondLst>
                                    <p:cond delay="0"/>
                                  </p:stCondLst>
                                  <p:childTnLst>
                                    <p:set>
                                      <p:cBhvr>
                                        <p:cTn id="29" dur="1" fill="hold">
                                          <p:stCondLst>
                                            <p:cond delay="0"/>
                                          </p:stCondLst>
                                        </p:cTn>
                                        <p:tgtEl>
                                          <p:spTgt spid="251"/>
                                        </p:tgtEl>
                                        <p:attrNameLst>
                                          <p:attrName>style.visibility</p:attrName>
                                        </p:attrNameLst>
                                      </p:cBhvr>
                                      <p:to>
                                        <p:strVal val="visible"/>
                                      </p:to>
                                    </p:set>
                                    <p:animEffect transition="in" filter="wipe(left)">
                                      <p:cBhvr>
                                        <p:cTn id="30" dur="500"/>
                                        <p:tgtEl>
                                          <p:spTgt spid="251"/>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right)">
                                      <p:cBhvr>
                                        <p:cTn id="34" dur="500"/>
                                        <p:tgtEl>
                                          <p:spTgt spid="9"/>
                                        </p:tgtEl>
                                      </p:cBhvr>
                                    </p:animEffect>
                                  </p:childTnLst>
                                </p:cTn>
                              </p:par>
                              <p:par>
                                <p:cTn id="35" presetID="22" presetClass="entr" presetSubtype="2" fill="hold" nodeType="withEffect">
                                  <p:stCondLst>
                                    <p:cond delay="0"/>
                                  </p:stCondLst>
                                  <p:childTnLst>
                                    <p:set>
                                      <p:cBhvr>
                                        <p:cTn id="36" dur="1" fill="hold">
                                          <p:stCondLst>
                                            <p:cond delay="0"/>
                                          </p:stCondLst>
                                        </p:cTn>
                                        <p:tgtEl>
                                          <p:spTgt spid="254"/>
                                        </p:tgtEl>
                                        <p:attrNameLst>
                                          <p:attrName>style.visibility</p:attrName>
                                        </p:attrNameLst>
                                      </p:cBhvr>
                                      <p:to>
                                        <p:strVal val="visible"/>
                                      </p:to>
                                    </p:set>
                                    <p:animEffect transition="in" filter="wipe(right)">
                                      <p:cBhvr>
                                        <p:cTn id="37" dur="500"/>
                                        <p:tgtEl>
                                          <p:spTgt spid="254"/>
                                        </p:tgtEl>
                                      </p:cBhvr>
                                    </p:animEffect>
                                  </p:childTnLst>
                                </p:cTn>
                              </p:par>
                              <p:par>
                                <p:cTn id="38" presetID="2" presetClass="entr" presetSubtype="8" fill="hold" nodeType="with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0-#ppt_w/2"/>
                                          </p:val>
                                        </p:tav>
                                        <p:tav tm="100000">
                                          <p:val>
                                            <p:strVal val="#ppt_x"/>
                                          </p:val>
                                        </p:tav>
                                      </p:tavLst>
                                    </p:anim>
                                    <p:anim calcmode="lin" valueType="num">
                                      <p:cBhvr additive="base">
                                        <p:cTn id="41" dur="500" fill="hold"/>
                                        <p:tgtEl>
                                          <p:spTgt spid="4"/>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0-#ppt_w/2"/>
                                          </p:val>
                                        </p:tav>
                                        <p:tav tm="100000">
                                          <p:val>
                                            <p:strVal val="#ppt_x"/>
                                          </p:val>
                                        </p:tav>
                                      </p:tavLst>
                                    </p:anim>
                                    <p:anim calcmode="lin" valueType="num">
                                      <p:cBhvr additive="base">
                                        <p:cTn id="45" dur="500" fill="hold"/>
                                        <p:tgtEl>
                                          <p:spTgt spid="10"/>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500" fill="hold"/>
                                        <p:tgtEl>
                                          <p:spTgt spid="5"/>
                                        </p:tgtEl>
                                        <p:attrNameLst>
                                          <p:attrName>ppt_x</p:attrName>
                                        </p:attrNameLst>
                                      </p:cBhvr>
                                      <p:tavLst>
                                        <p:tav tm="0">
                                          <p:val>
                                            <p:strVal val="1+#ppt_w/2"/>
                                          </p:val>
                                        </p:tav>
                                        <p:tav tm="100000">
                                          <p:val>
                                            <p:strVal val="#ppt_x"/>
                                          </p:val>
                                        </p:tav>
                                      </p:tavLst>
                                    </p:anim>
                                    <p:anim calcmode="lin" valueType="num">
                                      <p:cBhvr additive="base">
                                        <p:cTn id="49" dur="500" fill="hold"/>
                                        <p:tgtEl>
                                          <p:spTgt spid="5"/>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1+#ppt_w/2"/>
                                          </p:val>
                                        </p:tav>
                                        <p:tav tm="100000">
                                          <p:val>
                                            <p:strVal val="#ppt_x"/>
                                          </p:val>
                                        </p:tav>
                                      </p:tavLst>
                                    </p:anim>
                                    <p:anim calcmode="lin" valueType="num">
                                      <p:cBhvr additive="base">
                                        <p:cTn id="53" dur="500" fill="hold"/>
                                        <p:tgtEl>
                                          <p:spTgt spid="7"/>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224"/>
                                        </p:tgtEl>
                                        <p:attrNameLst>
                                          <p:attrName>style.visibility</p:attrName>
                                        </p:attrNameLst>
                                      </p:cBhvr>
                                      <p:to>
                                        <p:strVal val="visible"/>
                                      </p:to>
                                    </p:set>
                                    <p:animEffect transition="in" filter="randombar(horizontal)">
                                      <p:cBhvr>
                                        <p:cTn id="57" dur="500"/>
                                        <p:tgtEl>
                                          <p:spTgt spid="22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33"/>
                                        </p:tgtEl>
                                        <p:attrNameLst>
                                          <p:attrName>style.visibility</p:attrName>
                                        </p:attrNameLst>
                                      </p:cBhvr>
                                      <p:to>
                                        <p:strVal val="visible"/>
                                      </p:to>
                                    </p:set>
                                    <p:animEffect transition="in" filter="randombar(horizontal)">
                                      <p:cBhvr>
                                        <p:cTn id="60" dur="500"/>
                                        <p:tgtEl>
                                          <p:spTgt spid="2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236"/>
                                        </p:tgtEl>
                                        <p:attrNameLst>
                                          <p:attrName>style.visibility</p:attrName>
                                        </p:attrNameLst>
                                      </p:cBhvr>
                                      <p:to>
                                        <p:strVal val="visible"/>
                                      </p:to>
                                    </p:set>
                                    <p:animEffect transition="in" filter="randombar(horizontal)">
                                      <p:cBhvr>
                                        <p:cTn id="63" dur="500"/>
                                        <p:tgtEl>
                                          <p:spTgt spid="236"/>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39"/>
                                        </p:tgtEl>
                                        <p:attrNameLst>
                                          <p:attrName>style.visibility</p:attrName>
                                        </p:attrNameLst>
                                      </p:cBhvr>
                                      <p:to>
                                        <p:strVal val="visible"/>
                                      </p:to>
                                    </p:set>
                                    <p:animEffect transition="in" filter="randombar(horizontal)">
                                      <p:cBhvr>
                                        <p:cTn id="66" dur="500"/>
                                        <p:tgtEl>
                                          <p:spTgt spid="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33" grpId="0"/>
      <p:bldP spid="236" grpId="0"/>
      <p:bldP spid="2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肘形连接符 19"/>
          <p:cNvCxnSpPr>
            <a:stCxn id="22" idx="6"/>
            <a:endCxn id="59" idx="2"/>
          </p:cNvCxnSpPr>
          <p:nvPr/>
        </p:nvCxnSpPr>
        <p:spPr>
          <a:xfrm>
            <a:off x="3816113" y="1566607"/>
            <a:ext cx="3876571" cy="822513"/>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3249261" y="1283181"/>
            <a:ext cx="566852" cy="566852"/>
            <a:chOff x="4534974" y="2492893"/>
            <a:chExt cx="756000" cy="756000"/>
          </a:xfrm>
        </p:grpSpPr>
        <p:sp>
          <p:nvSpPr>
            <p:cNvPr id="22" name="椭圆 21"/>
            <p:cNvSpPr/>
            <p:nvPr/>
          </p:nvSpPr>
          <p:spPr>
            <a:xfrm>
              <a:off x="4534974" y="2492893"/>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23" name="组合 22"/>
            <p:cNvGrpSpPr/>
            <p:nvPr/>
          </p:nvGrpSpPr>
          <p:grpSpPr>
            <a:xfrm>
              <a:off x="4687974" y="2629656"/>
              <a:ext cx="450000" cy="434596"/>
              <a:chOff x="5512720" y="2152017"/>
              <a:chExt cx="583915" cy="496874"/>
            </a:xfrm>
          </p:grpSpPr>
          <p:sp>
            <p:nvSpPr>
              <p:cNvPr id="24"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p>
            </p:txBody>
          </p:sp>
          <p:sp>
            <p:nvSpPr>
              <p:cNvPr id="25"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p>
            </p:txBody>
          </p:sp>
        </p:grpSp>
      </p:grpSp>
      <p:cxnSp>
        <p:nvCxnSpPr>
          <p:cNvPr id="26" name="肘形连接符 25"/>
          <p:cNvCxnSpPr>
            <a:stCxn id="28" idx="6"/>
            <a:endCxn id="61" idx="2"/>
          </p:cNvCxnSpPr>
          <p:nvPr/>
        </p:nvCxnSpPr>
        <p:spPr>
          <a:xfrm>
            <a:off x="3816113" y="3206154"/>
            <a:ext cx="2026027" cy="398694"/>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3249261" y="2922728"/>
            <a:ext cx="566852" cy="566852"/>
            <a:chOff x="4534974" y="4368345"/>
            <a:chExt cx="756000" cy="756000"/>
          </a:xfrm>
        </p:grpSpPr>
        <p:sp>
          <p:nvSpPr>
            <p:cNvPr id="28" name="椭圆 27"/>
            <p:cNvSpPr/>
            <p:nvPr/>
          </p:nvSpPr>
          <p:spPr>
            <a:xfrm>
              <a:off x="4534974" y="4368345"/>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9"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cs typeface="Arial" panose="020B0604020202020204" pitchFamily="34" charset="0"/>
              </a:endParaRPr>
            </a:p>
          </p:txBody>
        </p:sp>
      </p:grpSp>
      <p:cxnSp>
        <p:nvCxnSpPr>
          <p:cNvPr id="40" name="肘形连接符 39"/>
          <p:cNvCxnSpPr>
            <a:stCxn id="44" idx="6"/>
            <a:endCxn id="60" idx="2"/>
          </p:cNvCxnSpPr>
          <p:nvPr/>
        </p:nvCxnSpPr>
        <p:spPr>
          <a:xfrm>
            <a:off x="3816113" y="2386381"/>
            <a:ext cx="2951300" cy="738612"/>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3249261" y="2102954"/>
            <a:ext cx="566852" cy="566852"/>
            <a:chOff x="4534974" y="3430619"/>
            <a:chExt cx="756000" cy="756000"/>
          </a:xfrm>
        </p:grpSpPr>
        <p:sp>
          <p:nvSpPr>
            <p:cNvPr id="44" name="椭圆 43"/>
            <p:cNvSpPr/>
            <p:nvPr/>
          </p:nvSpPr>
          <p:spPr>
            <a:xfrm>
              <a:off x="4534974" y="3430619"/>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dirty="0"/>
            </a:p>
          </p:txBody>
        </p:sp>
        <p:grpSp>
          <p:nvGrpSpPr>
            <p:cNvPr id="45" name="Group 92"/>
            <p:cNvGrpSpPr/>
            <p:nvPr/>
          </p:nvGrpSpPr>
          <p:grpSpPr>
            <a:xfrm>
              <a:off x="4688410" y="3660828"/>
              <a:ext cx="474528" cy="295582"/>
              <a:chOff x="5172076" y="1938338"/>
              <a:chExt cx="471488" cy="293688"/>
            </a:xfrm>
            <a:solidFill>
              <a:schemeClr val="bg1"/>
            </a:solidFill>
          </p:grpSpPr>
          <p:sp>
            <p:nvSpPr>
              <p:cNvPr id="46"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en-US" sz="1899"/>
              </a:p>
            </p:txBody>
          </p:sp>
          <p:sp>
            <p:nvSpPr>
              <p:cNvPr id="47"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en-US" sz="1899"/>
              </a:p>
            </p:txBody>
          </p:sp>
          <p:sp>
            <p:nvSpPr>
              <p:cNvPr id="48"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en-US" sz="1899"/>
              </a:p>
            </p:txBody>
          </p:sp>
        </p:grpSp>
      </p:grpSp>
      <p:cxnSp>
        <p:nvCxnSpPr>
          <p:cNvPr id="49" name="直接连接符 48"/>
          <p:cNvCxnSpPr>
            <a:endCxn id="51" idx="6"/>
          </p:cNvCxnSpPr>
          <p:nvPr/>
        </p:nvCxnSpPr>
        <p:spPr>
          <a:xfrm flipH="1" flipV="1">
            <a:off x="3816113" y="4025927"/>
            <a:ext cx="959815"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3249261" y="3742501"/>
            <a:ext cx="566852" cy="566852"/>
            <a:chOff x="4534974" y="5306072"/>
            <a:chExt cx="756000" cy="756000"/>
          </a:xfrm>
        </p:grpSpPr>
        <p:sp>
          <p:nvSpPr>
            <p:cNvPr id="51" name="椭圆 50"/>
            <p:cNvSpPr/>
            <p:nvPr/>
          </p:nvSpPr>
          <p:spPr>
            <a:xfrm>
              <a:off x="4534974" y="5306072"/>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52" name="Group 9"/>
            <p:cNvGrpSpPr/>
            <p:nvPr/>
          </p:nvGrpSpPr>
          <p:grpSpPr>
            <a:xfrm>
              <a:off x="4659950" y="5504420"/>
              <a:ext cx="516045" cy="382660"/>
              <a:chOff x="4572000" y="3414713"/>
              <a:chExt cx="374651" cy="277813"/>
            </a:xfrm>
            <a:solidFill>
              <a:schemeClr val="bg1"/>
            </a:solidFill>
          </p:grpSpPr>
          <p:sp>
            <p:nvSpPr>
              <p:cNvPr id="53"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12"/>
              </a:p>
            </p:txBody>
          </p:sp>
          <p:sp>
            <p:nvSpPr>
              <p:cNvPr id="54"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1012"/>
              </a:p>
            </p:txBody>
          </p:sp>
        </p:grpSp>
      </p:grpSp>
      <p:sp>
        <p:nvSpPr>
          <p:cNvPr id="55" name="任意多边形 54"/>
          <p:cNvSpPr/>
          <p:nvPr/>
        </p:nvSpPr>
        <p:spPr>
          <a:xfrm>
            <a:off x="7357858" y="1503720"/>
            <a:ext cx="885594" cy="2773434"/>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6" name="任意多边形 55"/>
          <p:cNvSpPr/>
          <p:nvPr/>
        </p:nvSpPr>
        <p:spPr>
          <a:xfrm>
            <a:off x="6432587" y="2836137"/>
            <a:ext cx="885594" cy="1441015"/>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7" name="任意多边形 56"/>
          <p:cNvSpPr/>
          <p:nvPr/>
        </p:nvSpPr>
        <p:spPr>
          <a:xfrm>
            <a:off x="5507314" y="3406064"/>
            <a:ext cx="885594" cy="871089"/>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8" name="任意多边形 57"/>
          <p:cNvSpPr/>
          <p:nvPr/>
        </p:nvSpPr>
        <p:spPr>
          <a:xfrm>
            <a:off x="4015453" y="3809963"/>
            <a:ext cx="1452183" cy="467188"/>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9" name="椭圆 58"/>
          <p:cNvSpPr/>
          <p:nvPr/>
        </p:nvSpPr>
        <p:spPr>
          <a:xfrm>
            <a:off x="7692683" y="2281148"/>
            <a:ext cx="215944" cy="21594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0" name="椭圆 59"/>
          <p:cNvSpPr/>
          <p:nvPr/>
        </p:nvSpPr>
        <p:spPr>
          <a:xfrm>
            <a:off x="6767412" y="3017021"/>
            <a:ext cx="215944" cy="21594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1" name="椭圆 60"/>
          <p:cNvSpPr/>
          <p:nvPr/>
        </p:nvSpPr>
        <p:spPr>
          <a:xfrm>
            <a:off x="5842140" y="3496876"/>
            <a:ext cx="215944" cy="21594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2" name="椭圆 61"/>
          <p:cNvSpPr/>
          <p:nvPr/>
        </p:nvSpPr>
        <p:spPr>
          <a:xfrm>
            <a:off x="4633573" y="3922029"/>
            <a:ext cx="215944" cy="21594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3" name="矩形 62"/>
          <p:cNvSpPr/>
          <p:nvPr/>
        </p:nvSpPr>
        <p:spPr>
          <a:xfrm>
            <a:off x="2231505" y="1224189"/>
            <a:ext cx="984835" cy="323141"/>
          </a:xfrm>
          <a:prstGeom prst="rect">
            <a:avLst/>
          </a:prstGeom>
        </p:spPr>
        <p:txBody>
          <a:bodyPr wrap="none" lIns="68555" tIns="34278" rIns="68555" bIns="34278">
            <a:spAutoFit/>
          </a:bodyPr>
          <a:lstStyle/>
          <a:p>
            <a:pPr algn="r"/>
            <a:r>
              <a:rPr lang="zh-CN" altLang="en-US" sz="1650" b="1" dirty="0">
                <a:solidFill>
                  <a:srgbClr val="333333"/>
                </a:solidFill>
                <a:latin typeface="微软雅黑" pitchFamily="34" charset="-122"/>
                <a:ea typeface="微软雅黑" pitchFamily="34" charset="-122"/>
              </a:rPr>
              <a:t>添加标题</a:t>
            </a:r>
            <a:endParaRPr lang="en-US" altLang="zh-CN" sz="1650" b="1" dirty="0">
              <a:solidFill>
                <a:srgbClr val="333333"/>
              </a:solidFill>
              <a:latin typeface="微软雅黑" pitchFamily="34" charset="-122"/>
              <a:ea typeface="微软雅黑" pitchFamily="34" charset="-122"/>
            </a:endParaRPr>
          </a:p>
        </p:txBody>
      </p:sp>
      <p:sp>
        <p:nvSpPr>
          <p:cNvPr id="64" name="矩形 63"/>
          <p:cNvSpPr/>
          <p:nvPr/>
        </p:nvSpPr>
        <p:spPr>
          <a:xfrm>
            <a:off x="1294571" y="1509097"/>
            <a:ext cx="1921769" cy="415498"/>
          </a:xfrm>
          <a:prstGeom prst="rect">
            <a:avLst/>
          </a:prstGeom>
        </p:spPr>
        <p:txBody>
          <a:bodyPr wrap="square">
            <a:spAutoFit/>
          </a:bodyPr>
          <a:lstStyle/>
          <a:p>
            <a:pPr algn="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65" name="矩形 64"/>
          <p:cNvSpPr/>
          <p:nvPr/>
        </p:nvSpPr>
        <p:spPr>
          <a:xfrm>
            <a:off x="2231505" y="2050339"/>
            <a:ext cx="984835" cy="323141"/>
          </a:xfrm>
          <a:prstGeom prst="rect">
            <a:avLst/>
          </a:prstGeom>
        </p:spPr>
        <p:txBody>
          <a:bodyPr wrap="none" lIns="68555" tIns="34278" rIns="68555" bIns="34278">
            <a:spAutoFit/>
          </a:bodyPr>
          <a:lstStyle/>
          <a:p>
            <a:pPr algn="r"/>
            <a:r>
              <a:rPr lang="zh-CN" altLang="en-US" sz="1650" b="1" dirty="0">
                <a:solidFill>
                  <a:srgbClr val="333333"/>
                </a:solidFill>
                <a:latin typeface="微软雅黑" pitchFamily="34" charset="-122"/>
                <a:ea typeface="微软雅黑" pitchFamily="34" charset="-122"/>
              </a:rPr>
              <a:t>添加标题</a:t>
            </a:r>
            <a:endParaRPr lang="en-US" altLang="zh-CN" sz="1650" b="1" dirty="0">
              <a:solidFill>
                <a:srgbClr val="333333"/>
              </a:solidFill>
              <a:latin typeface="微软雅黑" pitchFamily="34" charset="-122"/>
              <a:ea typeface="微软雅黑" pitchFamily="34" charset="-122"/>
            </a:endParaRPr>
          </a:p>
        </p:txBody>
      </p:sp>
      <p:sp>
        <p:nvSpPr>
          <p:cNvPr id="66" name="矩形 65"/>
          <p:cNvSpPr/>
          <p:nvPr/>
        </p:nvSpPr>
        <p:spPr>
          <a:xfrm>
            <a:off x="1294571" y="2335248"/>
            <a:ext cx="1921769" cy="415498"/>
          </a:xfrm>
          <a:prstGeom prst="rect">
            <a:avLst/>
          </a:prstGeom>
        </p:spPr>
        <p:txBody>
          <a:bodyPr wrap="square">
            <a:spAutoFit/>
          </a:bodyPr>
          <a:lstStyle/>
          <a:p>
            <a:pPr algn="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67" name="矩形 66"/>
          <p:cNvSpPr/>
          <p:nvPr/>
        </p:nvSpPr>
        <p:spPr>
          <a:xfrm>
            <a:off x="2231505" y="2876490"/>
            <a:ext cx="984835" cy="323141"/>
          </a:xfrm>
          <a:prstGeom prst="rect">
            <a:avLst/>
          </a:prstGeom>
        </p:spPr>
        <p:txBody>
          <a:bodyPr wrap="none" lIns="68555" tIns="34278" rIns="68555" bIns="34278">
            <a:spAutoFit/>
          </a:bodyPr>
          <a:lstStyle/>
          <a:p>
            <a:pPr algn="r"/>
            <a:r>
              <a:rPr lang="zh-CN" altLang="en-US" sz="1650" b="1" dirty="0">
                <a:solidFill>
                  <a:srgbClr val="333333"/>
                </a:solidFill>
                <a:latin typeface="微软雅黑" pitchFamily="34" charset="-122"/>
                <a:ea typeface="微软雅黑" pitchFamily="34" charset="-122"/>
              </a:rPr>
              <a:t>添加标题</a:t>
            </a:r>
            <a:endParaRPr lang="en-US" altLang="zh-CN" sz="1650" b="1" dirty="0">
              <a:solidFill>
                <a:srgbClr val="333333"/>
              </a:solidFill>
              <a:latin typeface="微软雅黑" pitchFamily="34" charset="-122"/>
              <a:ea typeface="微软雅黑" pitchFamily="34" charset="-122"/>
            </a:endParaRPr>
          </a:p>
        </p:txBody>
      </p:sp>
      <p:sp>
        <p:nvSpPr>
          <p:cNvPr id="68" name="矩形 67"/>
          <p:cNvSpPr/>
          <p:nvPr/>
        </p:nvSpPr>
        <p:spPr>
          <a:xfrm>
            <a:off x="1294571" y="3161398"/>
            <a:ext cx="1921769" cy="415498"/>
          </a:xfrm>
          <a:prstGeom prst="rect">
            <a:avLst/>
          </a:prstGeom>
        </p:spPr>
        <p:txBody>
          <a:bodyPr wrap="square">
            <a:spAutoFit/>
          </a:bodyPr>
          <a:lstStyle/>
          <a:p>
            <a:pPr algn="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
        <p:nvSpPr>
          <p:cNvPr id="69" name="矩形 68"/>
          <p:cNvSpPr/>
          <p:nvPr/>
        </p:nvSpPr>
        <p:spPr>
          <a:xfrm>
            <a:off x="2231505" y="3702640"/>
            <a:ext cx="984835" cy="323141"/>
          </a:xfrm>
          <a:prstGeom prst="rect">
            <a:avLst/>
          </a:prstGeom>
        </p:spPr>
        <p:txBody>
          <a:bodyPr wrap="none" lIns="68555" tIns="34278" rIns="68555" bIns="34278">
            <a:spAutoFit/>
          </a:bodyPr>
          <a:lstStyle/>
          <a:p>
            <a:pPr algn="r"/>
            <a:r>
              <a:rPr lang="zh-CN" altLang="en-US" sz="1650" b="1" dirty="0">
                <a:solidFill>
                  <a:srgbClr val="333333"/>
                </a:solidFill>
                <a:latin typeface="微软雅黑" pitchFamily="34" charset="-122"/>
                <a:ea typeface="微软雅黑" pitchFamily="34" charset="-122"/>
              </a:rPr>
              <a:t>添加标题</a:t>
            </a:r>
            <a:endParaRPr lang="en-US" altLang="zh-CN" sz="1650" b="1" dirty="0">
              <a:solidFill>
                <a:srgbClr val="333333"/>
              </a:solidFill>
              <a:latin typeface="微软雅黑" pitchFamily="34" charset="-122"/>
              <a:ea typeface="微软雅黑" pitchFamily="34" charset="-122"/>
            </a:endParaRPr>
          </a:p>
        </p:txBody>
      </p:sp>
      <p:sp>
        <p:nvSpPr>
          <p:cNvPr id="70" name="矩形 69"/>
          <p:cNvSpPr/>
          <p:nvPr/>
        </p:nvSpPr>
        <p:spPr>
          <a:xfrm>
            <a:off x="1294571" y="3987549"/>
            <a:ext cx="1921769" cy="415498"/>
          </a:xfrm>
          <a:prstGeom prst="rect">
            <a:avLst/>
          </a:prstGeom>
        </p:spPr>
        <p:txBody>
          <a:bodyPr wrap="square">
            <a:spAutoFit/>
          </a:bodyPr>
          <a:lstStyle/>
          <a:p>
            <a:pPr algn="r"/>
            <a:r>
              <a:rPr lang="zh-CN" altLang="en-US" sz="105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50" dirty="0">
              <a:solidFill>
                <a:srgbClr val="33333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477823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200"/>
                                        <p:tgtEl>
                                          <p:spTgt spid="5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ipe(down)">
                                      <p:cBhvr>
                                        <p:cTn id="10" dur="400"/>
                                        <p:tgtEl>
                                          <p:spTgt spid="5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600"/>
                                        <p:tgtEl>
                                          <p:spTgt spid="5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wipe(down)">
                                      <p:cBhvr>
                                        <p:cTn id="16" dur="900"/>
                                        <p:tgtEl>
                                          <p:spTgt spid="55"/>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Effect transition="in" filter="fade">
                                      <p:cBhvr>
                                        <p:cTn id="19" dur="250"/>
                                        <p:tgtEl>
                                          <p:spTgt spid="62"/>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250"/>
                                        <p:tgtEl>
                                          <p:spTgt spid="61"/>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250"/>
                                        <p:tgtEl>
                                          <p:spTgt spid="60"/>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250"/>
                                        <p:tgtEl>
                                          <p:spTgt spid="59"/>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62"/>
                                        </p:tgtEl>
                                      </p:cBhvr>
                                    </p:animEffect>
                                    <p:animScale>
                                      <p:cBhvr>
                                        <p:cTn id="32" dur="250" autoRev="1" fill="hold"/>
                                        <p:tgtEl>
                                          <p:spTgt spid="62"/>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right)">
                                      <p:cBhvr>
                                        <p:cTn id="36" dur="250"/>
                                        <p:tgtEl>
                                          <p:spTgt spid="49"/>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500"/>
                                        <p:tgtEl>
                                          <p:spTgt spid="50"/>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randombar(horizontal)">
                                      <p:cBhvr>
                                        <p:cTn id="44" dur="500"/>
                                        <p:tgtEl>
                                          <p:spTgt spid="69"/>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randombar(horizontal)">
                                      <p:cBhvr>
                                        <p:cTn id="47" dur="500"/>
                                        <p:tgtEl>
                                          <p:spTgt spid="70"/>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61"/>
                                        </p:tgtEl>
                                      </p:cBhvr>
                                    </p:animEffect>
                                    <p:animScale>
                                      <p:cBhvr>
                                        <p:cTn id="51" dur="250" autoRev="1" fill="hold"/>
                                        <p:tgtEl>
                                          <p:spTgt spid="61"/>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right)">
                                      <p:cBhvr>
                                        <p:cTn id="55" dur="500"/>
                                        <p:tgtEl>
                                          <p:spTgt spid="26"/>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randombar(horizontal)">
                                      <p:cBhvr>
                                        <p:cTn id="63" dur="500"/>
                                        <p:tgtEl>
                                          <p:spTgt spid="68"/>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67"/>
                                        </p:tgtEl>
                                        <p:attrNameLst>
                                          <p:attrName>style.visibility</p:attrName>
                                        </p:attrNameLst>
                                      </p:cBhvr>
                                      <p:to>
                                        <p:strVal val="visible"/>
                                      </p:to>
                                    </p:set>
                                    <p:animEffect transition="in" filter="randombar(horizontal)">
                                      <p:cBhvr>
                                        <p:cTn id="66" dur="500"/>
                                        <p:tgtEl>
                                          <p:spTgt spid="67"/>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60"/>
                                        </p:tgtEl>
                                      </p:cBhvr>
                                    </p:animEffect>
                                    <p:animScale>
                                      <p:cBhvr>
                                        <p:cTn id="70" dur="250" autoRev="1" fill="hold"/>
                                        <p:tgtEl>
                                          <p:spTgt spid="60"/>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right)">
                                      <p:cBhvr>
                                        <p:cTn id="74" dur="600"/>
                                        <p:tgtEl>
                                          <p:spTgt spid="40"/>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randombar(horizontal)">
                                      <p:cBhvr>
                                        <p:cTn id="82" dur="500"/>
                                        <p:tgtEl>
                                          <p:spTgt spid="65"/>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66"/>
                                        </p:tgtEl>
                                        <p:attrNameLst>
                                          <p:attrName>style.visibility</p:attrName>
                                        </p:attrNameLst>
                                      </p:cBhvr>
                                      <p:to>
                                        <p:strVal val="visible"/>
                                      </p:to>
                                    </p:set>
                                    <p:animEffect transition="in" filter="randombar(horizontal)">
                                      <p:cBhvr>
                                        <p:cTn id="85" dur="500"/>
                                        <p:tgtEl>
                                          <p:spTgt spid="66"/>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59"/>
                                        </p:tgtEl>
                                      </p:cBhvr>
                                    </p:animEffect>
                                    <p:animScale>
                                      <p:cBhvr>
                                        <p:cTn id="89" dur="250" autoRev="1" fill="hold"/>
                                        <p:tgtEl>
                                          <p:spTgt spid="59"/>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wipe(right)">
                                      <p:cBhvr>
                                        <p:cTn id="93" dur="750"/>
                                        <p:tgtEl>
                                          <p:spTgt spid="20"/>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63"/>
                                        </p:tgtEl>
                                        <p:attrNameLst>
                                          <p:attrName>style.visibility</p:attrName>
                                        </p:attrNameLst>
                                      </p:cBhvr>
                                      <p:to>
                                        <p:strVal val="visible"/>
                                      </p:to>
                                    </p:set>
                                    <p:animEffect transition="in" filter="randombar(horizontal)">
                                      <p:cBhvr>
                                        <p:cTn id="101" dur="500"/>
                                        <p:tgtEl>
                                          <p:spTgt spid="63"/>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64"/>
                                        </p:tgtEl>
                                        <p:attrNameLst>
                                          <p:attrName>style.visibility</p:attrName>
                                        </p:attrNameLst>
                                      </p:cBhvr>
                                      <p:to>
                                        <p:strVal val="visible"/>
                                      </p:to>
                                    </p:set>
                                    <p:animEffect transition="in" filter="randombar(horizontal)">
                                      <p:cBhvr>
                                        <p:cTn id="10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59" grpId="1" animBg="1"/>
      <p:bldP spid="60" grpId="0" animBg="1"/>
      <p:bldP spid="60" grpId="1" animBg="1"/>
      <p:bldP spid="61" grpId="0" animBg="1"/>
      <p:bldP spid="61" grpId="1" animBg="1"/>
      <p:bldP spid="62" grpId="0" animBg="1"/>
      <p:bldP spid="62" grpId="1" animBg="1"/>
      <p:bldP spid="63" grpId="0"/>
      <p:bldP spid="64" grpId="0"/>
      <p:bldP spid="65" grpId="0"/>
      <p:bldP spid="66" grpId="0"/>
      <p:bldP spid="67" grpId="0"/>
      <p:bldP spid="68" grpId="0"/>
      <p:bldP spid="69" grpId="0"/>
      <p:bldP spid="7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0" name="组合 129"/>
          <p:cNvGrpSpPr/>
          <p:nvPr/>
        </p:nvGrpSpPr>
        <p:grpSpPr>
          <a:xfrm>
            <a:off x="3950067" y="956349"/>
            <a:ext cx="842064" cy="976795"/>
            <a:chOff x="5301679" y="1577352"/>
            <a:chExt cx="1123045" cy="1302732"/>
          </a:xfrm>
        </p:grpSpPr>
        <p:sp>
          <p:nvSpPr>
            <p:cNvPr id="131" name="六边形 130"/>
            <p:cNvSpPr/>
            <p:nvPr/>
          </p:nvSpPr>
          <p:spPr>
            <a:xfrm rot="5400000">
              <a:off x="5211836" y="1667195"/>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sp>
          <p:nvSpPr>
            <p:cNvPr id="132" name="KSO_Shape"/>
            <p:cNvSpPr>
              <a:spLocks/>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3" name="组合 132"/>
          <p:cNvGrpSpPr/>
          <p:nvPr/>
        </p:nvGrpSpPr>
        <p:grpSpPr>
          <a:xfrm>
            <a:off x="4400262" y="1760764"/>
            <a:ext cx="842064" cy="976795"/>
            <a:chOff x="5902096" y="2650185"/>
            <a:chExt cx="1123045" cy="1302732"/>
          </a:xfrm>
        </p:grpSpPr>
        <p:sp>
          <p:nvSpPr>
            <p:cNvPr id="134" name="六边形 133"/>
            <p:cNvSpPr/>
            <p:nvPr/>
          </p:nvSpPr>
          <p:spPr>
            <a:xfrm rot="5400000">
              <a:off x="5812253" y="2740028"/>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sp>
          <p:nvSpPr>
            <p:cNvPr id="135"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6" name="组合 135"/>
          <p:cNvGrpSpPr/>
          <p:nvPr/>
        </p:nvGrpSpPr>
        <p:grpSpPr>
          <a:xfrm>
            <a:off x="3950067" y="2565928"/>
            <a:ext cx="842064" cy="976795"/>
            <a:chOff x="5301679" y="3724016"/>
            <a:chExt cx="1123045" cy="1302732"/>
          </a:xfrm>
        </p:grpSpPr>
        <p:sp>
          <p:nvSpPr>
            <p:cNvPr id="137" name="六边形 136"/>
            <p:cNvSpPr/>
            <p:nvPr/>
          </p:nvSpPr>
          <p:spPr>
            <a:xfrm rot="5400000">
              <a:off x="5211836" y="3813859"/>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sp>
          <p:nvSpPr>
            <p:cNvPr id="138" name="KSO_Shape"/>
            <p:cNvSpPr>
              <a:spLocks/>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grpSp>
      <p:cxnSp>
        <p:nvCxnSpPr>
          <p:cNvPr id="139" name="直接连接符 138"/>
          <p:cNvCxnSpPr/>
          <p:nvPr/>
        </p:nvCxnSpPr>
        <p:spPr>
          <a:xfrm>
            <a:off x="1284718" y="1444371"/>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0" name="组合 139"/>
          <p:cNvGrpSpPr/>
          <p:nvPr/>
        </p:nvGrpSpPr>
        <p:grpSpPr>
          <a:xfrm>
            <a:off x="4898895" y="1118326"/>
            <a:ext cx="3074598" cy="1213228"/>
            <a:chOff x="6567113" y="1793376"/>
            <a:chExt cx="4100531" cy="1618057"/>
          </a:xfrm>
        </p:grpSpPr>
        <p:sp>
          <p:nvSpPr>
            <p:cNvPr id="141" name="文本框 69"/>
            <p:cNvSpPr txBox="1"/>
            <p:nvPr/>
          </p:nvSpPr>
          <p:spPr>
            <a:xfrm>
              <a:off x="6567113" y="1810921"/>
              <a:ext cx="916058" cy="1600512"/>
            </a:xfrm>
            <a:prstGeom prst="rect">
              <a:avLst/>
            </a:prstGeom>
            <a:noFill/>
          </p:spPr>
          <p:txBody>
            <a:bodyPr wrap="square" rtlCol="0">
              <a:spAutoFit/>
            </a:bodyPr>
            <a:lstStyle/>
            <a:p>
              <a:pPr algn="ctr"/>
              <a:r>
                <a:rPr lang="en-US" altLang="zh-CN" sz="3599" dirty="0">
                  <a:solidFill>
                    <a:schemeClr val="bg1">
                      <a:lumMod val="50000"/>
                    </a:schemeClr>
                  </a:solidFill>
                  <a:latin typeface="Impact MT Std" pitchFamily="34" charset="0"/>
                  <a:ea typeface="微软雅黑" panose="020B0503020204020204" pitchFamily="34" charset="-122"/>
                </a:rPr>
                <a:t>01</a:t>
              </a:r>
              <a:endParaRPr lang="zh-CN" altLang="en-US" sz="3599" dirty="0">
                <a:solidFill>
                  <a:schemeClr val="bg1">
                    <a:lumMod val="50000"/>
                  </a:schemeClr>
                </a:solidFill>
                <a:latin typeface="Impact MT Std" pitchFamily="34" charset="0"/>
                <a:ea typeface="微软雅黑" panose="020B0503020204020204" pitchFamily="34" charset="-122"/>
              </a:endParaRPr>
            </a:p>
          </p:txBody>
        </p:sp>
        <p:grpSp>
          <p:nvGrpSpPr>
            <p:cNvPr id="142" name="组合 141"/>
            <p:cNvGrpSpPr/>
            <p:nvPr/>
          </p:nvGrpSpPr>
          <p:grpSpPr>
            <a:xfrm>
              <a:off x="7395055" y="1793376"/>
              <a:ext cx="3272589" cy="1202415"/>
              <a:chOff x="6968290" y="1689104"/>
              <a:chExt cx="3272589" cy="1202415"/>
            </a:xfrm>
          </p:grpSpPr>
          <p:sp>
            <p:nvSpPr>
              <p:cNvPr id="143" name="文本框 9"/>
              <p:cNvSpPr txBox="1"/>
              <p:nvPr/>
            </p:nvSpPr>
            <p:spPr>
              <a:xfrm>
                <a:off x="6968290" y="1689104"/>
                <a:ext cx="2329313" cy="330861"/>
              </a:xfrm>
              <a:prstGeom prst="rect">
                <a:avLst/>
              </a:prstGeom>
              <a:noFill/>
            </p:spPr>
            <p:txBody>
              <a:bodyPr wrap="square" rtlCol="0">
                <a:spAutoFit/>
              </a:bodyPr>
              <a:lstStyle/>
              <a:p>
                <a:r>
                  <a:rPr lang="zh-CN" altLang="en-US" sz="1012" b="1" dirty="0">
                    <a:solidFill>
                      <a:schemeClr val="bg1">
                        <a:lumMod val="50000"/>
                      </a:schemeClr>
                    </a:solidFill>
                    <a:latin typeface="微软雅黑" panose="020B0503020204020204" pitchFamily="34" charset="-122"/>
                    <a:ea typeface="微软雅黑" panose="020B0503020204020204" pitchFamily="34" charset="-122"/>
                  </a:rPr>
                  <a:t>输入标题</a:t>
                </a:r>
              </a:p>
            </p:txBody>
          </p:sp>
          <p:sp>
            <p:nvSpPr>
              <p:cNvPr id="144" name="文本框 11"/>
              <p:cNvSpPr txBox="1"/>
              <p:nvPr/>
            </p:nvSpPr>
            <p:spPr>
              <a:xfrm>
                <a:off x="6968290" y="2029520"/>
                <a:ext cx="3272589" cy="861999"/>
              </a:xfrm>
              <a:prstGeom prst="rect">
                <a:avLst/>
              </a:prstGeom>
              <a:noFill/>
            </p:spPr>
            <p:txBody>
              <a:bodyPr wrap="square" rtlCol="0">
                <a:spAutoFit/>
              </a:body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rPr>
                  <a:t>在此输入详细介绍，以表达项目工作的详细资料和文字信息。在此输入详细介绍，以表达项目工作的详细资料和文字信息。</a:t>
                </a:r>
              </a:p>
              <a:p>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grpSp>
      </p:grpSp>
      <p:cxnSp>
        <p:nvCxnSpPr>
          <p:cNvPr id="145" name="直接连接符 144"/>
          <p:cNvCxnSpPr/>
          <p:nvPr/>
        </p:nvCxnSpPr>
        <p:spPr>
          <a:xfrm>
            <a:off x="5425869" y="2235733"/>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6" name="组合 145"/>
          <p:cNvGrpSpPr/>
          <p:nvPr/>
        </p:nvGrpSpPr>
        <p:grpSpPr>
          <a:xfrm>
            <a:off x="1117813" y="1890323"/>
            <a:ext cx="3140667" cy="1233939"/>
            <a:chOff x="1524357" y="2822974"/>
            <a:chExt cx="4188647" cy="1645681"/>
          </a:xfrm>
        </p:grpSpPr>
        <p:sp>
          <p:nvSpPr>
            <p:cNvPr id="147" name="文本框 75"/>
            <p:cNvSpPr txBox="1"/>
            <p:nvPr/>
          </p:nvSpPr>
          <p:spPr>
            <a:xfrm>
              <a:off x="4796945" y="2868142"/>
              <a:ext cx="916059" cy="1600513"/>
            </a:xfrm>
            <a:prstGeom prst="rect">
              <a:avLst/>
            </a:prstGeom>
            <a:noFill/>
          </p:spPr>
          <p:txBody>
            <a:bodyPr wrap="square" rtlCol="0">
              <a:spAutoFit/>
            </a:bodyPr>
            <a:lstStyle/>
            <a:p>
              <a:pPr algn="ctr"/>
              <a:r>
                <a:rPr lang="en-US" altLang="zh-CN" sz="3599" dirty="0">
                  <a:solidFill>
                    <a:schemeClr val="bg1">
                      <a:lumMod val="50000"/>
                    </a:schemeClr>
                  </a:solidFill>
                  <a:latin typeface="Impact MT Std" pitchFamily="34" charset="0"/>
                  <a:ea typeface="微软雅黑" panose="020B0503020204020204" pitchFamily="34" charset="-122"/>
                </a:rPr>
                <a:t>02</a:t>
              </a:r>
              <a:endParaRPr lang="zh-CN" altLang="en-US" sz="3599" dirty="0">
                <a:solidFill>
                  <a:schemeClr val="bg1">
                    <a:lumMod val="50000"/>
                  </a:schemeClr>
                </a:solidFill>
                <a:latin typeface="Impact MT Std" pitchFamily="34" charset="0"/>
                <a:ea typeface="微软雅黑" panose="020B0503020204020204" pitchFamily="34" charset="-122"/>
              </a:endParaRPr>
            </a:p>
          </p:txBody>
        </p:sp>
        <p:grpSp>
          <p:nvGrpSpPr>
            <p:cNvPr id="148" name="组合 147"/>
            <p:cNvGrpSpPr/>
            <p:nvPr/>
          </p:nvGrpSpPr>
          <p:grpSpPr>
            <a:xfrm>
              <a:off x="1524357" y="2822974"/>
              <a:ext cx="3272589" cy="1045324"/>
              <a:chOff x="6968290" y="1661481"/>
              <a:chExt cx="3272589" cy="1045324"/>
            </a:xfrm>
          </p:grpSpPr>
          <p:sp>
            <p:nvSpPr>
              <p:cNvPr id="149" name="文本框 77"/>
              <p:cNvSpPr txBox="1"/>
              <p:nvPr/>
            </p:nvSpPr>
            <p:spPr>
              <a:xfrm>
                <a:off x="7911567" y="1661481"/>
                <a:ext cx="2329312" cy="430999"/>
              </a:xfrm>
              <a:prstGeom prst="rect">
                <a:avLst/>
              </a:prstGeom>
              <a:noFill/>
            </p:spPr>
            <p:txBody>
              <a:bodyPr wrap="square" rtlCol="0">
                <a:spAutoFit/>
              </a:bodyPr>
              <a:lstStyle/>
              <a:p>
                <a:pPr algn="r"/>
                <a:r>
                  <a:rPr lang="zh-CN" altLang="en-US" sz="1500" b="1" dirty="0">
                    <a:solidFill>
                      <a:schemeClr val="bg1">
                        <a:lumMod val="50000"/>
                      </a:schemeClr>
                    </a:solidFill>
                    <a:latin typeface="微软雅黑" panose="020B0503020204020204" pitchFamily="34" charset="-122"/>
                    <a:ea typeface="微软雅黑" panose="020B0503020204020204" pitchFamily="34" charset="-122"/>
                  </a:rPr>
                  <a:t>输入标题</a:t>
                </a:r>
              </a:p>
            </p:txBody>
          </p:sp>
          <p:sp>
            <p:nvSpPr>
              <p:cNvPr id="150" name="文本框 80"/>
              <p:cNvSpPr txBox="1"/>
              <p:nvPr/>
            </p:nvSpPr>
            <p:spPr>
              <a:xfrm>
                <a:off x="6968290" y="2029520"/>
                <a:ext cx="3272589" cy="677285"/>
              </a:xfrm>
              <a:prstGeom prst="rect">
                <a:avLst/>
              </a:prstGeom>
              <a:noFill/>
            </p:spPr>
            <p:txBody>
              <a:bodyPr wrap="square" rtlCol="0">
                <a:spAutoFit/>
              </a:body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rPr>
                  <a:t>由在此输入详细介绍，以表达项目工作的详细资料和文字信息。在此输入详细介绍，以表达项目工作的详细资料和文字信息。</a:t>
                </a:r>
              </a:p>
            </p:txBody>
          </p:sp>
        </p:grpSp>
      </p:grpSp>
      <p:cxnSp>
        <p:nvCxnSpPr>
          <p:cNvPr id="151" name="直接连接符 150"/>
          <p:cNvCxnSpPr/>
          <p:nvPr/>
        </p:nvCxnSpPr>
        <p:spPr>
          <a:xfrm>
            <a:off x="1284718" y="3050451"/>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2" name="组合 151"/>
          <p:cNvGrpSpPr/>
          <p:nvPr/>
        </p:nvGrpSpPr>
        <p:grpSpPr>
          <a:xfrm>
            <a:off x="4898895" y="2708038"/>
            <a:ext cx="3074598" cy="1243855"/>
            <a:chOff x="6567113" y="3913546"/>
            <a:chExt cx="4100531" cy="1658905"/>
          </a:xfrm>
        </p:grpSpPr>
        <p:sp>
          <p:nvSpPr>
            <p:cNvPr id="153" name="文本框 101"/>
            <p:cNvSpPr txBox="1"/>
            <p:nvPr/>
          </p:nvSpPr>
          <p:spPr>
            <a:xfrm>
              <a:off x="6567113" y="3971939"/>
              <a:ext cx="916058" cy="1600512"/>
            </a:xfrm>
            <a:prstGeom prst="rect">
              <a:avLst/>
            </a:prstGeom>
            <a:noFill/>
          </p:spPr>
          <p:txBody>
            <a:bodyPr wrap="square" rtlCol="0">
              <a:spAutoFit/>
            </a:bodyPr>
            <a:lstStyle/>
            <a:p>
              <a:pPr algn="ctr"/>
              <a:r>
                <a:rPr lang="en-US" altLang="zh-CN" sz="3599" dirty="0">
                  <a:solidFill>
                    <a:schemeClr val="bg1">
                      <a:lumMod val="50000"/>
                    </a:schemeClr>
                  </a:solidFill>
                  <a:latin typeface="Impact MT Std" pitchFamily="34" charset="0"/>
                  <a:ea typeface="微软雅黑" panose="020B0503020204020204" pitchFamily="34" charset="-122"/>
                </a:rPr>
                <a:t>03</a:t>
              </a:r>
              <a:endParaRPr lang="zh-CN" altLang="en-US" sz="3599" dirty="0">
                <a:solidFill>
                  <a:schemeClr val="bg1">
                    <a:lumMod val="50000"/>
                  </a:schemeClr>
                </a:solidFill>
                <a:latin typeface="Impact MT Std" pitchFamily="34" charset="0"/>
                <a:ea typeface="微软雅黑" panose="020B0503020204020204" pitchFamily="34" charset="-122"/>
              </a:endParaRPr>
            </a:p>
          </p:txBody>
        </p:sp>
        <p:grpSp>
          <p:nvGrpSpPr>
            <p:cNvPr id="154" name="组合 153"/>
            <p:cNvGrpSpPr/>
            <p:nvPr/>
          </p:nvGrpSpPr>
          <p:grpSpPr>
            <a:xfrm>
              <a:off x="7395055" y="3913546"/>
              <a:ext cx="3272589" cy="1243262"/>
              <a:chOff x="6968290" y="1648257"/>
              <a:chExt cx="3272589" cy="1243262"/>
            </a:xfrm>
          </p:grpSpPr>
          <p:sp>
            <p:nvSpPr>
              <p:cNvPr id="155" name="文本框 103"/>
              <p:cNvSpPr txBox="1"/>
              <p:nvPr/>
            </p:nvSpPr>
            <p:spPr>
              <a:xfrm>
                <a:off x="6968290" y="1648257"/>
                <a:ext cx="2329313" cy="430999"/>
              </a:xfrm>
              <a:prstGeom prst="rect">
                <a:avLst/>
              </a:prstGeom>
              <a:noFill/>
            </p:spPr>
            <p:txBody>
              <a:bodyPr wrap="square" rtlCol="0">
                <a:spAutoFit/>
              </a:bodyPr>
              <a:lstStyle/>
              <a:p>
                <a:r>
                  <a:rPr lang="zh-CN" altLang="en-US" sz="1500" b="1" dirty="0">
                    <a:solidFill>
                      <a:schemeClr val="bg1">
                        <a:lumMod val="50000"/>
                      </a:schemeClr>
                    </a:solidFill>
                    <a:latin typeface="微软雅黑" panose="020B0503020204020204" pitchFamily="34" charset="-122"/>
                    <a:ea typeface="微软雅黑" panose="020B0503020204020204" pitchFamily="34" charset="-122"/>
                  </a:rPr>
                  <a:t>输入标题</a:t>
                </a:r>
              </a:p>
            </p:txBody>
          </p:sp>
          <p:sp>
            <p:nvSpPr>
              <p:cNvPr id="156" name="文本框 104"/>
              <p:cNvSpPr txBox="1"/>
              <p:nvPr/>
            </p:nvSpPr>
            <p:spPr>
              <a:xfrm>
                <a:off x="6968290" y="2029520"/>
                <a:ext cx="3272589" cy="861999"/>
              </a:xfrm>
              <a:prstGeom prst="rect">
                <a:avLst/>
              </a:prstGeom>
              <a:noFill/>
            </p:spPr>
            <p:txBody>
              <a:bodyPr wrap="square" rtlCol="0">
                <a:spAutoFit/>
              </a:body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rPr>
                  <a:t>在此输入详细介绍，以表达项目工作的详细资料和文字信息。在此输入详细介绍，以表达项目工作的详细资料和文字信息。</a:t>
                </a:r>
              </a:p>
              <a:p>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grpSp>
      </p:grpSp>
      <p:cxnSp>
        <p:nvCxnSpPr>
          <p:cNvPr id="157" name="直接连接符 156"/>
          <p:cNvCxnSpPr/>
          <p:nvPr/>
        </p:nvCxnSpPr>
        <p:spPr>
          <a:xfrm>
            <a:off x="5425869" y="3855240"/>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1127317" y="3601955"/>
            <a:ext cx="3140667" cy="1224890"/>
            <a:chOff x="1524357" y="2835043"/>
            <a:chExt cx="4188647" cy="1633611"/>
          </a:xfrm>
        </p:grpSpPr>
        <p:sp>
          <p:nvSpPr>
            <p:cNvPr id="159" name="文本框 75"/>
            <p:cNvSpPr txBox="1"/>
            <p:nvPr/>
          </p:nvSpPr>
          <p:spPr>
            <a:xfrm>
              <a:off x="4796945" y="2868142"/>
              <a:ext cx="916059" cy="1600512"/>
            </a:xfrm>
            <a:prstGeom prst="rect">
              <a:avLst/>
            </a:prstGeom>
            <a:noFill/>
          </p:spPr>
          <p:txBody>
            <a:bodyPr wrap="square" rtlCol="0">
              <a:spAutoFit/>
            </a:bodyPr>
            <a:lstStyle/>
            <a:p>
              <a:pPr algn="ctr"/>
              <a:r>
                <a:rPr lang="en-US" altLang="zh-CN" sz="3599" dirty="0">
                  <a:solidFill>
                    <a:schemeClr val="bg1">
                      <a:lumMod val="50000"/>
                    </a:schemeClr>
                  </a:solidFill>
                  <a:latin typeface="Impact MT Std" pitchFamily="34" charset="0"/>
                  <a:ea typeface="微软雅黑" panose="020B0503020204020204" pitchFamily="34" charset="-122"/>
                </a:rPr>
                <a:t>04</a:t>
              </a:r>
              <a:endParaRPr lang="zh-CN" altLang="en-US" sz="3599" dirty="0">
                <a:solidFill>
                  <a:schemeClr val="bg1">
                    <a:lumMod val="50000"/>
                  </a:schemeClr>
                </a:solidFill>
                <a:latin typeface="Impact MT Std" pitchFamily="34" charset="0"/>
                <a:ea typeface="微软雅黑" panose="020B0503020204020204" pitchFamily="34" charset="-122"/>
              </a:endParaRPr>
            </a:p>
          </p:txBody>
        </p:sp>
        <p:grpSp>
          <p:nvGrpSpPr>
            <p:cNvPr id="160" name="组合 159"/>
            <p:cNvGrpSpPr/>
            <p:nvPr/>
          </p:nvGrpSpPr>
          <p:grpSpPr>
            <a:xfrm>
              <a:off x="1524357" y="2835043"/>
              <a:ext cx="3272589" cy="1033254"/>
              <a:chOff x="6968290" y="1673550"/>
              <a:chExt cx="3272589" cy="1033254"/>
            </a:xfrm>
          </p:grpSpPr>
          <p:sp>
            <p:nvSpPr>
              <p:cNvPr id="161" name="文本框 77"/>
              <p:cNvSpPr txBox="1"/>
              <p:nvPr/>
            </p:nvSpPr>
            <p:spPr>
              <a:xfrm>
                <a:off x="7911567" y="1673550"/>
                <a:ext cx="2329312" cy="430999"/>
              </a:xfrm>
              <a:prstGeom prst="rect">
                <a:avLst/>
              </a:prstGeom>
              <a:noFill/>
            </p:spPr>
            <p:txBody>
              <a:bodyPr wrap="square" rtlCol="0">
                <a:spAutoFit/>
              </a:bodyPr>
              <a:lstStyle/>
              <a:p>
                <a:pPr algn="r"/>
                <a:r>
                  <a:rPr lang="zh-CN" altLang="en-US" sz="1500" b="1" dirty="0">
                    <a:solidFill>
                      <a:schemeClr val="bg1">
                        <a:lumMod val="50000"/>
                      </a:schemeClr>
                    </a:solidFill>
                    <a:latin typeface="微软雅黑" panose="020B0503020204020204" pitchFamily="34" charset="-122"/>
                    <a:ea typeface="微软雅黑" panose="020B0503020204020204" pitchFamily="34" charset="-122"/>
                  </a:rPr>
                  <a:t>输入标题</a:t>
                </a:r>
              </a:p>
            </p:txBody>
          </p:sp>
          <p:sp>
            <p:nvSpPr>
              <p:cNvPr id="162" name="文本框 80"/>
              <p:cNvSpPr txBox="1"/>
              <p:nvPr/>
            </p:nvSpPr>
            <p:spPr>
              <a:xfrm>
                <a:off x="6968290" y="2029520"/>
                <a:ext cx="3272589" cy="677284"/>
              </a:xfrm>
              <a:prstGeom prst="rect">
                <a:avLst/>
              </a:prstGeom>
              <a:noFill/>
            </p:spPr>
            <p:txBody>
              <a:bodyPr wrap="square" rtlCol="0">
                <a:spAutoFit/>
              </a:body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rPr>
                  <a:t>由在此输入详细介绍，以表达项目工作的详细资料和文字信息。在此输入详细介绍，以表达项目工作的详细资料和文字信息。</a:t>
                </a:r>
              </a:p>
            </p:txBody>
          </p:sp>
        </p:grpSp>
      </p:grpSp>
      <p:grpSp>
        <p:nvGrpSpPr>
          <p:cNvPr id="163" name="组合 162"/>
          <p:cNvGrpSpPr/>
          <p:nvPr/>
        </p:nvGrpSpPr>
        <p:grpSpPr>
          <a:xfrm>
            <a:off x="4388640" y="3370808"/>
            <a:ext cx="842064" cy="976795"/>
            <a:chOff x="5550606" y="4704901"/>
            <a:chExt cx="1123045" cy="1302732"/>
          </a:xfrm>
        </p:grpSpPr>
        <p:sp>
          <p:nvSpPr>
            <p:cNvPr id="164" name="六边形 163"/>
            <p:cNvSpPr/>
            <p:nvPr/>
          </p:nvSpPr>
          <p:spPr>
            <a:xfrm rot="5400000">
              <a:off x="5460763" y="4794744"/>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65" name="组合 164"/>
            <p:cNvGrpSpPr/>
            <p:nvPr/>
          </p:nvGrpSpPr>
          <p:grpSpPr>
            <a:xfrm>
              <a:off x="5923329" y="5169661"/>
              <a:ext cx="348517" cy="446576"/>
              <a:chOff x="3095876" y="2479873"/>
              <a:chExt cx="366231" cy="470769"/>
            </a:xfrm>
          </p:grpSpPr>
          <p:sp>
            <p:nvSpPr>
              <p:cNvPr id="166"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25">
                  <a:solidFill>
                    <a:schemeClr val="bg1">
                      <a:lumMod val="50000"/>
                    </a:schemeClr>
                  </a:solidFill>
                  <a:latin typeface="Calibri"/>
                  <a:ea typeface="宋体"/>
                </a:endParaRPr>
              </a:p>
            </p:txBody>
          </p:sp>
          <p:sp>
            <p:nvSpPr>
              <p:cNvPr id="167"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25">
                  <a:solidFill>
                    <a:schemeClr val="bg1">
                      <a:lumMod val="50000"/>
                    </a:schemeClr>
                  </a:solidFill>
                  <a:latin typeface="Calibri"/>
                  <a:ea typeface="宋体"/>
                </a:endParaRPr>
              </a:p>
            </p:txBody>
          </p:sp>
          <p:sp>
            <p:nvSpPr>
              <p:cNvPr id="168"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25">
                  <a:solidFill>
                    <a:schemeClr val="bg1">
                      <a:lumMod val="50000"/>
                    </a:schemeClr>
                  </a:solidFill>
                  <a:latin typeface="Calibri"/>
                  <a:ea typeface="宋体"/>
                </a:endParaRPr>
              </a:p>
            </p:txBody>
          </p:sp>
          <p:sp>
            <p:nvSpPr>
              <p:cNvPr id="169"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25">
                  <a:solidFill>
                    <a:schemeClr val="bg1">
                      <a:lumMod val="50000"/>
                    </a:schemeClr>
                  </a:solidFill>
                  <a:latin typeface="Calibri"/>
                  <a:ea typeface="宋体"/>
                </a:endParaRPr>
              </a:p>
            </p:txBody>
          </p:sp>
        </p:grpSp>
      </p:grpSp>
    </p:spTree>
    <p:extLst>
      <p:ext uri="{BB962C8B-B14F-4D97-AF65-F5344CB8AC3E}">
        <p14:creationId xmlns:p14="http://schemas.microsoft.com/office/powerpoint/2010/main" val="32308302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30"/>
                                        </p:tgtEl>
                                        <p:attrNameLst>
                                          <p:attrName>style.visibility</p:attrName>
                                        </p:attrNameLst>
                                      </p:cBhvr>
                                      <p:to>
                                        <p:strVal val="visible"/>
                                      </p:to>
                                    </p:set>
                                    <p:anim calcmode="lin" valueType="num">
                                      <p:cBhvr>
                                        <p:cTn id="7" dur="500" fill="hold"/>
                                        <p:tgtEl>
                                          <p:spTgt spid="130"/>
                                        </p:tgtEl>
                                        <p:attrNameLst>
                                          <p:attrName>ppt_w</p:attrName>
                                        </p:attrNameLst>
                                      </p:cBhvr>
                                      <p:tavLst>
                                        <p:tav tm="0">
                                          <p:val>
                                            <p:fltVal val="0"/>
                                          </p:val>
                                        </p:tav>
                                        <p:tav tm="100000">
                                          <p:val>
                                            <p:strVal val="#ppt_w"/>
                                          </p:val>
                                        </p:tav>
                                      </p:tavLst>
                                    </p:anim>
                                    <p:anim calcmode="lin" valueType="num">
                                      <p:cBhvr>
                                        <p:cTn id="8" dur="500" fill="hold"/>
                                        <p:tgtEl>
                                          <p:spTgt spid="130"/>
                                        </p:tgtEl>
                                        <p:attrNameLst>
                                          <p:attrName>ppt_h</p:attrName>
                                        </p:attrNameLst>
                                      </p:cBhvr>
                                      <p:tavLst>
                                        <p:tav tm="0">
                                          <p:val>
                                            <p:fltVal val="0"/>
                                          </p:val>
                                        </p:tav>
                                        <p:tav tm="100000">
                                          <p:val>
                                            <p:strVal val="#ppt_h"/>
                                          </p:val>
                                        </p:tav>
                                      </p:tavLst>
                                    </p:anim>
                                    <p:anim calcmode="lin" valueType="num">
                                      <p:cBhvr>
                                        <p:cTn id="9" dur="500" fill="hold"/>
                                        <p:tgtEl>
                                          <p:spTgt spid="130"/>
                                        </p:tgtEl>
                                        <p:attrNameLst>
                                          <p:attrName>style.rotation</p:attrName>
                                        </p:attrNameLst>
                                      </p:cBhvr>
                                      <p:tavLst>
                                        <p:tav tm="0">
                                          <p:val>
                                            <p:fltVal val="360"/>
                                          </p:val>
                                        </p:tav>
                                        <p:tav tm="100000">
                                          <p:val>
                                            <p:fltVal val="0"/>
                                          </p:val>
                                        </p:tav>
                                      </p:tavLst>
                                    </p:anim>
                                    <p:animEffect transition="in" filter="fade">
                                      <p:cBhvr>
                                        <p:cTn id="10" dur="500"/>
                                        <p:tgtEl>
                                          <p:spTgt spid="130"/>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39"/>
                                        </p:tgtEl>
                                        <p:attrNameLst>
                                          <p:attrName>style.visibility</p:attrName>
                                        </p:attrNameLst>
                                      </p:cBhvr>
                                      <p:to>
                                        <p:strVal val="visible"/>
                                      </p:to>
                                    </p:set>
                                    <p:animEffect transition="in" filter="wipe(right)">
                                      <p:cBhvr>
                                        <p:cTn id="14" dur="500"/>
                                        <p:tgtEl>
                                          <p:spTgt spid="139"/>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140"/>
                                        </p:tgtEl>
                                        <p:attrNameLst>
                                          <p:attrName>style.visibility</p:attrName>
                                        </p:attrNameLst>
                                      </p:cBhvr>
                                      <p:to>
                                        <p:strVal val="visible"/>
                                      </p:to>
                                    </p:set>
                                    <p:anim calcmode="lin" valueType="num">
                                      <p:cBhvr additive="base">
                                        <p:cTn id="18" dur="500"/>
                                        <p:tgtEl>
                                          <p:spTgt spid="140"/>
                                        </p:tgtEl>
                                        <p:attrNameLst>
                                          <p:attrName>ppt_x</p:attrName>
                                        </p:attrNameLst>
                                      </p:cBhvr>
                                      <p:tavLst>
                                        <p:tav tm="0">
                                          <p:val>
                                            <p:strVal val="#ppt_x-#ppt_w*1.125000"/>
                                          </p:val>
                                        </p:tav>
                                        <p:tav tm="100000">
                                          <p:val>
                                            <p:strVal val="#ppt_x"/>
                                          </p:val>
                                        </p:tav>
                                      </p:tavLst>
                                    </p:anim>
                                    <p:animEffect transition="in" filter="wipe(right)">
                                      <p:cBhvr>
                                        <p:cTn id="19" dur="500"/>
                                        <p:tgtEl>
                                          <p:spTgt spid="140"/>
                                        </p:tgtEl>
                                      </p:cBhvr>
                                    </p:animEffect>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133"/>
                                        </p:tgtEl>
                                        <p:attrNameLst>
                                          <p:attrName>style.visibility</p:attrName>
                                        </p:attrNameLst>
                                      </p:cBhvr>
                                      <p:to>
                                        <p:strVal val="visible"/>
                                      </p:to>
                                    </p:set>
                                    <p:anim calcmode="lin" valueType="num">
                                      <p:cBhvr>
                                        <p:cTn id="23" dur="500" fill="hold"/>
                                        <p:tgtEl>
                                          <p:spTgt spid="133"/>
                                        </p:tgtEl>
                                        <p:attrNameLst>
                                          <p:attrName>ppt_w</p:attrName>
                                        </p:attrNameLst>
                                      </p:cBhvr>
                                      <p:tavLst>
                                        <p:tav tm="0">
                                          <p:val>
                                            <p:fltVal val="0"/>
                                          </p:val>
                                        </p:tav>
                                        <p:tav tm="100000">
                                          <p:val>
                                            <p:strVal val="#ppt_w"/>
                                          </p:val>
                                        </p:tav>
                                      </p:tavLst>
                                    </p:anim>
                                    <p:anim calcmode="lin" valueType="num">
                                      <p:cBhvr>
                                        <p:cTn id="24" dur="500" fill="hold"/>
                                        <p:tgtEl>
                                          <p:spTgt spid="133"/>
                                        </p:tgtEl>
                                        <p:attrNameLst>
                                          <p:attrName>ppt_h</p:attrName>
                                        </p:attrNameLst>
                                      </p:cBhvr>
                                      <p:tavLst>
                                        <p:tav tm="0">
                                          <p:val>
                                            <p:fltVal val="0"/>
                                          </p:val>
                                        </p:tav>
                                        <p:tav tm="100000">
                                          <p:val>
                                            <p:strVal val="#ppt_h"/>
                                          </p:val>
                                        </p:tav>
                                      </p:tavLst>
                                    </p:anim>
                                    <p:anim calcmode="lin" valueType="num">
                                      <p:cBhvr>
                                        <p:cTn id="25" dur="500" fill="hold"/>
                                        <p:tgtEl>
                                          <p:spTgt spid="133"/>
                                        </p:tgtEl>
                                        <p:attrNameLst>
                                          <p:attrName>style.rotation</p:attrName>
                                        </p:attrNameLst>
                                      </p:cBhvr>
                                      <p:tavLst>
                                        <p:tav tm="0">
                                          <p:val>
                                            <p:fltVal val="360"/>
                                          </p:val>
                                        </p:tav>
                                        <p:tav tm="100000">
                                          <p:val>
                                            <p:fltVal val="0"/>
                                          </p:val>
                                        </p:tav>
                                      </p:tavLst>
                                    </p:anim>
                                    <p:animEffect transition="in" filter="fade">
                                      <p:cBhvr>
                                        <p:cTn id="26" dur="500"/>
                                        <p:tgtEl>
                                          <p:spTgt spid="133"/>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145"/>
                                        </p:tgtEl>
                                        <p:attrNameLst>
                                          <p:attrName>style.visibility</p:attrName>
                                        </p:attrNameLst>
                                      </p:cBhvr>
                                      <p:to>
                                        <p:strVal val="visible"/>
                                      </p:to>
                                    </p:set>
                                    <p:animEffect transition="in" filter="wipe(left)">
                                      <p:cBhvr>
                                        <p:cTn id="30" dur="500"/>
                                        <p:tgtEl>
                                          <p:spTgt spid="145"/>
                                        </p:tgtEl>
                                      </p:cBhvr>
                                    </p:animEffect>
                                  </p:childTnLst>
                                </p:cTn>
                              </p:par>
                            </p:childTnLst>
                          </p:cTn>
                        </p:par>
                        <p:par>
                          <p:cTn id="31" fill="hold">
                            <p:stCondLst>
                              <p:cond delay="2500"/>
                            </p:stCondLst>
                            <p:childTnLst>
                              <p:par>
                                <p:cTn id="32" presetID="12" presetClass="entr" presetSubtype="2" fill="hold" nodeType="afterEffect">
                                  <p:stCondLst>
                                    <p:cond delay="0"/>
                                  </p:stCondLst>
                                  <p:childTnLst>
                                    <p:set>
                                      <p:cBhvr>
                                        <p:cTn id="33" dur="1" fill="hold">
                                          <p:stCondLst>
                                            <p:cond delay="0"/>
                                          </p:stCondLst>
                                        </p:cTn>
                                        <p:tgtEl>
                                          <p:spTgt spid="146"/>
                                        </p:tgtEl>
                                        <p:attrNameLst>
                                          <p:attrName>style.visibility</p:attrName>
                                        </p:attrNameLst>
                                      </p:cBhvr>
                                      <p:to>
                                        <p:strVal val="visible"/>
                                      </p:to>
                                    </p:set>
                                    <p:anim calcmode="lin" valueType="num">
                                      <p:cBhvr additive="base">
                                        <p:cTn id="34" dur="500"/>
                                        <p:tgtEl>
                                          <p:spTgt spid="146"/>
                                        </p:tgtEl>
                                        <p:attrNameLst>
                                          <p:attrName>ppt_x</p:attrName>
                                        </p:attrNameLst>
                                      </p:cBhvr>
                                      <p:tavLst>
                                        <p:tav tm="0">
                                          <p:val>
                                            <p:strVal val="#ppt_x+#ppt_w*1.125000"/>
                                          </p:val>
                                        </p:tav>
                                        <p:tav tm="100000">
                                          <p:val>
                                            <p:strVal val="#ppt_x"/>
                                          </p:val>
                                        </p:tav>
                                      </p:tavLst>
                                    </p:anim>
                                    <p:animEffect transition="in" filter="wipe(left)">
                                      <p:cBhvr>
                                        <p:cTn id="35" dur="500"/>
                                        <p:tgtEl>
                                          <p:spTgt spid="146"/>
                                        </p:tgtEl>
                                      </p:cBhvr>
                                    </p:animEffect>
                                  </p:childTnLst>
                                </p:cTn>
                              </p:par>
                            </p:childTnLst>
                          </p:cTn>
                        </p:par>
                        <p:par>
                          <p:cTn id="36" fill="hold">
                            <p:stCondLst>
                              <p:cond delay="3000"/>
                            </p:stCondLst>
                            <p:childTnLst>
                              <p:par>
                                <p:cTn id="37" presetID="49" presetClass="entr" presetSubtype="0" decel="100000" fill="hold" nodeType="afterEffect">
                                  <p:stCondLst>
                                    <p:cond delay="0"/>
                                  </p:stCondLst>
                                  <p:childTnLst>
                                    <p:set>
                                      <p:cBhvr>
                                        <p:cTn id="38" dur="1" fill="hold">
                                          <p:stCondLst>
                                            <p:cond delay="0"/>
                                          </p:stCondLst>
                                        </p:cTn>
                                        <p:tgtEl>
                                          <p:spTgt spid="136"/>
                                        </p:tgtEl>
                                        <p:attrNameLst>
                                          <p:attrName>style.visibility</p:attrName>
                                        </p:attrNameLst>
                                      </p:cBhvr>
                                      <p:to>
                                        <p:strVal val="visible"/>
                                      </p:to>
                                    </p:set>
                                    <p:anim calcmode="lin" valueType="num">
                                      <p:cBhvr>
                                        <p:cTn id="39" dur="500" fill="hold"/>
                                        <p:tgtEl>
                                          <p:spTgt spid="136"/>
                                        </p:tgtEl>
                                        <p:attrNameLst>
                                          <p:attrName>ppt_w</p:attrName>
                                        </p:attrNameLst>
                                      </p:cBhvr>
                                      <p:tavLst>
                                        <p:tav tm="0">
                                          <p:val>
                                            <p:fltVal val="0"/>
                                          </p:val>
                                        </p:tav>
                                        <p:tav tm="100000">
                                          <p:val>
                                            <p:strVal val="#ppt_w"/>
                                          </p:val>
                                        </p:tav>
                                      </p:tavLst>
                                    </p:anim>
                                    <p:anim calcmode="lin" valueType="num">
                                      <p:cBhvr>
                                        <p:cTn id="40" dur="500" fill="hold"/>
                                        <p:tgtEl>
                                          <p:spTgt spid="136"/>
                                        </p:tgtEl>
                                        <p:attrNameLst>
                                          <p:attrName>ppt_h</p:attrName>
                                        </p:attrNameLst>
                                      </p:cBhvr>
                                      <p:tavLst>
                                        <p:tav tm="0">
                                          <p:val>
                                            <p:fltVal val="0"/>
                                          </p:val>
                                        </p:tav>
                                        <p:tav tm="100000">
                                          <p:val>
                                            <p:strVal val="#ppt_h"/>
                                          </p:val>
                                        </p:tav>
                                      </p:tavLst>
                                    </p:anim>
                                    <p:anim calcmode="lin" valueType="num">
                                      <p:cBhvr>
                                        <p:cTn id="41" dur="500" fill="hold"/>
                                        <p:tgtEl>
                                          <p:spTgt spid="136"/>
                                        </p:tgtEl>
                                        <p:attrNameLst>
                                          <p:attrName>style.rotation</p:attrName>
                                        </p:attrNameLst>
                                      </p:cBhvr>
                                      <p:tavLst>
                                        <p:tav tm="0">
                                          <p:val>
                                            <p:fltVal val="360"/>
                                          </p:val>
                                        </p:tav>
                                        <p:tav tm="100000">
                                          <p:val>
                                            <p:fltVal val="0"/>
                                          </p:val>
                                        </p:tav>
                                      </p:tavLst>
                                    </p:anim>
                                    <p:animEffect transition="in" filter="fade">
                                      <p:cBhvr>
                                        <p:cTn id="42" dur="500"/>
                                        <p:tgtEl>
                                          <p:spTgt spid="136"/>
                                        </p:tgtEl>
                                      </p:cBhvr>
                                    </p:animEffect>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151"/>
                                        </p:tgtEl>
                                        <p:attrNameLst>
                                          <p:attrName>style.visibility</p:attrName>
                                        </p:attrNameLst>
                                      </p:cBhvr>
                                      <p:to>
                                        <p:strVal val="visible"/>
                                      </p:to>
                                    </p:set>
                                    <p:animEffect transition="in" filter="wipe(right)">
                                      <p:cBhvr>
                                        <p:cTn id="46" dur="500"/>
                                        <p:tgtEl>
                                          <p:spTgt spid="151"/>
                                        </p:tgtEl>
                                      </p:cBhvr>
                                    </p:animEffect>
                                  </p:childTnLst>
                                </p:cTn>
                              </p:par>
                            </p:childTnLst>
                          </p:cTn>
                        </p:par>
                        <p:par>
                          <p:cTn id="47" fill="hold">
                            <p:stCondLst>
                              <p:cond delay="4000"/>
                            </p:stCondLst>
                            <p:childTnLst>
                              <p:par>
                                <p:cTn id="48" presetID="12" presetClass="entr" presetSubtype="8" fill="hold" nodeType="afterEffect">
                                  <p:stCondLst>
                                    <p:cond delay="0"/>
                                  </p:stCondLst>
                                  <p:childTnLst>
                                    <p:set>
                                      <p:cBhvr>
                                        <p:cTn id="49" dur="1" fill="hold">
                                          <p:stCondLst>
                                            <p:cond delay="0"/>
                                          </p:stCondLst>
                                        </p:cTn>
                                        <p:tgtEl>
                                          <p:spTgt spid="152"/>
                                        </p:tgtEl>
                                        <p:attrNameLst>
                                          <p:attrName>style.visibility</p:attrName>
                                        </p:attrNameLst>
                                      </p:cBhvr>
                                      <p:to>
                                        <p:strVal val="visible"/>
                                      </p:to>
                                    </p:set>
                                    <p:anim calcmode="lin" valueType="num">
                                      <p:cBhvr additive="base">
                                        <p:cTn id="50" dur="500"/>
                                        <p:tgtEl>
                                          <p:spTgt spid="152"/>
                                        </p:tgtEl>
                                        <p:attrNameLst>
                                          <p:attrName>ppt_x</p:attrName>
                                        </p:attrNameLst>
                                      </p:cBhvr>
                                      <p:tavLst>
                                        <p:tav tm="0">
                                          <p:val>
                                            <p:strVal val="#ppt_x-#ppt_w*1.125000"/>
                                          </p:val>
                                        </p:tav>
                                        <p:tav tm="100000">
                                          <p:val>
                                            <p:strVal val="#ppt_x"/>
                                          </p:val>
                                        </p:tav>
                                      </p:tavLst>
                                    </p:anim>
                                    <p:animEffect transition="in" filter="wipe(right)">
                                      <p:cBhvr>
                                        <p:cTn id="51" dur="500"/>
                                        <p:tgtEl>
                                          <p:spTgt spid="152"/>
                                        </p:tgtEl>
                                      </p:cBhvr>
                                    </p:animEffect>
                                  </p:childTnLst>
                                </p:cTn>
                              </p:par>
                            </p:childTnLst>
                          </p:cTn>
                        </p:par>
                        <p:par>
                          <p:cTn id="52" fill="hold">
                            <p:stCondLst>
                              <p:cond delay="4500"/>
                            </p:stCondLst>
                            <p:childTnLst>
                              <p:par>
                                <p:cTn id="53" presetID="49" presetClass="entr" presetSubtype="0" decel="100000" fill="hold" nodeType="afterEffect">
                                  <p:stCondLst>
                                    <p:cond delay="0"/>
                                  </p:stCondLst>
                                  <p:childTnLst>
                                    <p:set>
                                      <p:cBhvr>
                                        <p:cTn id="54" dur="1" fill="hold">
                                          <p:stCondLst>
                                            <p:cond delay="0"/>
                                          </p:stCondLst>
                                        </p:cTn>
                                        <p:tgtEl>
                                          <p:spTgt spid="163"/>
                                        </p:tgtEl>
                                        <p:attrNameLst>
                                          <p:attrName>style.visibility</p:attrName>
                                        </p:attrNameLst>
                                      </p:cBhvr>
                                      <p:to>
                                        <p:strVal val="visible"/>
                                      </p:to>
                                    </p:set>
                                    <p:anim calcmode="lin" valueType="num">
                                      <p:cBhvr>
                                        <p:cTn id="55" dur="500" fill="hold"/>
                                        <p:tgtEl>
                                          <p:spTgt spid="163"/>
                                        </p:tgtEl>
                                        <p:attrNameLst>
                                          <p:attrName>ppt_w</p:attrName>
                                        </p:attrNameLst>
                                      </p:cBhvr>
                                      <p:tavLst>
                                        <p:tav tm="0">
                                          <p:val>
                                            <p:fltVal val="0"/>
                                          </p:val>
                                        </p:tav>
                                        <p:tav tm="100000">
                                          <p:val>
                                            <p:strVal val="#ppt_w"/>
                                          </p:val>
                                        </p:tav>
                                      </p:tavLst>
                                    </p:anim>
                                    <p:anim calcmode="lin" valueType="num">
                                      <p:cBhvr>
                                        <p:cTn id="56" dur="500" fill="hold"/>
                                        <p:tgtEl>
                                          <p:spTgt spid="163"/>
                                        </p:tgtEl>
                                        <p:attrNameLst>
                                          <p:attrName>ppt_h</p:attrName>
                                        </p:attrNameLst>
                                      </p:cBhvr>
                                      <p:tavLst>
                                        <p:tav tm="0">
                                          <p:val>
                                            <p:fltVal val="0"/>
                                          </p:val>
                                        </p:tav>
                                        <p:tav tm="100000">
                                          <p:val>
                                            <p:strVal val="#ppt_h"/>
                                          </p:val>
                                        </p:tav>
                                      </p:tavLst>
                                    </p:anim>
                                    <p:anim calcmode="lin" valueType="num">
                                      <p:cBhvr>
                                        <p:cTn id="57" dur="500" fill="hold"/>
                                        <p:tgtEl>
                                          <p:spTgt spid="163"/>
                                        </p:tgtEl>
                                        <p:attrNameLst>
                                          <p:attrName>style.rotation</p:attrName>
                                        </p:attrNameLst>
                                      </p:cBhvr>
                                      <p:tavLst>
                                        <p:tav tm="0">
                                          <p:val>
                                            <p:fltVal val="360"/>
                                          </p:val>
                                        </p:tav>
                                        <p:tav tm="100000">
                                          <p:val>
                                            <p:fltVal val="0"/>
                                          </p:val>
                                        </p:tav>
                                      </p:tavLst>
                                    </p:anim>
                                    <p:animEffect transition="in" filter="fade">
                                      <p:cBhvr>
                                        <p:cTn id="58" dur="500"/>
                                        <p:tgtEl>
                                          <p:spTgt spid="163"/>
                                        </p:tgtEl>
                                      </p:cBhvr>
                                    </p:animEffect>
                                  </p:childTnLst>
                                </p:cTn>
                              </p:par>
                            </p:childTnLst>
                          </p:cTn>
                        </p:par>
                        <p:par>
                          <p:cTn id="59" fill="hold">
                            <p:stCondLst>
                              <p:cond delay="5000"/>
                            </p:stCondLst>
                            <p:childTnLst>
                              <p:par>
                                <p:cTn id="60" presetID="22" presetClass="entr" presetSubtype="8" fill="hold" nodeType="afterEffect">
                                  <p:stCondLst>
                                    <p:cond delay="0"/>
                                  </p:stCondLst>
                                  <p:childTnLst>
                                    <p:set>
                                      <p:cBhvr>
                                        <p:cTn id="61" dur="1" fill="hold">
                                          <p:stCondLst>
                                            <p:cond delay="0"/>
                                          </p:stCondLst>
                                        </p:cTn>
                                        <p:tgtEl>
                                          <p:spTgt spid="157"/>
                                        </p:tgtEl>
                                        <p:attrNameLst>
                                          <p:attrName>style.visibility</p:attrName>
                                        </p:attrNameLst>
                                      </p:cBhvr>
                                      <p:to>
                                        <p:strVal val="visible"/>
                                      </p:to>
                                    </p:set>
                                    <p:animEffect transition="in" filter="wipe(left)">
                                      <p:cBhvr>
                                        <p:cTn id="62" dur="500"/>
                                        <p:tgtEl>
                                          <p:spTgt spid="157"/>
                                        </p:tgtEl>
                                      </p:cBhvr>
                                    </p:animEffect>
                                  </p:childTnLst>
                                </p:cTn>
                              </p:par>
                            </p:childTnLst>
                          </p:cTn>
                        </p:par>
                        <p:par>
                          <p:cTn id="63" fill="hold">
                            <p:stCondLst>
                              <p:cond delay="5500"/>
                            </p:stCondLst>
                            <p:childTnLst>
                              <p:par>
                                <p:cTn id="64" presetID="12" presetClass="entr" presetSubtype="2" fill="hold" nodeType="afterEffect">
                                  <p:stCondLst>
                                    <p:cond delay="0"/>
                                  </p:stCondLst>
                                  <p:childTnLst>
                                    <p:set>
                                      <p:cBhvr>
                                        <p:cTn id="65" dur="1" fill="hold">
                                          <p:stCondLst>
                                            <p:cond delay="0"/>
                                          </p:stCondLst>
                                        </p:cTn>
                                        <p:tgtEl>
                                          <p:spTgt spid="158"/>
                                        </p:tgtEl>
                                        <p:attrNameLst>
                                          <p:attrName>style.visibility</p:attrName>
                                        </p:attrNameLst>
                                      </p:cBhvr>
                                      <p:to>
                                        <p:strVal val="visible"/>
                                      </p:to>
                                    </p:set>
                                    <p:anim calcmode="lin" valueType="num">
                                      <p:cBhvr additive="base">
                                        <p:cTn id="66" dur="500"/>
                                        <p:tgtEl>
                                          <p:spTgt spid="158"/>
                                        </p:tgtEl>
                                        <p:attrNameLst>
                                          <p:attrName>ppt_x</p:attrName>
                                        </p:attrNameLst>
                                      </p:cBhvr>
                                      <p:tavLst>
                                        <p:tav tm="0">
                                          <p:val>
                                            <p:strVal val="#ppt_x+#ppt_w*1.125000"/>
                                          </p:val>
                                        </p:tav>
                                        <p:tav tm="100000">
                                          <p:val>
                                            <p:strVal val="#ppt_x"/>
                                          </p:val>
                                        </p:tav>
                                      </p:tavLst>
                                    </p:anim>
                                    <p:animEffect transition="in" filter="wipe(left)">
                                      <p:cBhvr>
                                        <p:cTn id="67"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15"/>
          <p:cNvGrpSpPr/>
          <p:nvPr/>
        </p:nvGrpSpPr>
        <p:grpSpPr>
          <a:xfrm>
            <a:off x="1579742" y="1437068"/>
            <a:ext cx="3316210" cy="1861590"/>
            <a:chOff x="714174" y="1657350"/>
            <a:chExt cx="2638626" cy="1683224"/>
          </a:xfrm>
        </p:grpSpPr>
        <p:cxnSp>
          <p:nvCxnSpPr>
            <p:cNvPr id="31" name="Straight Connector 16"/>
            <p:cNvCxnSpPr/>
            <p:nvPr/>
          </p:nvCxnSpPr>
          <p:spPr>
            <a:xfrm>
              <a:off x="714174" y="3340574"/>
              <a:ext cx="2638626" cy="0"/>
            </a:xfrm>
            <a:prstGeom prst="line">
              <a:avLst/>
            </a:prstGeom>
            <a:ln w="76200">
              <a:solidFill>
                <a:schemeClr val="tx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2" name="Group 17"/>
            <p:cNvGrpSpPr/>
            <p:nvPr/>
          </p:nvGrpSpPr>
          <p:grpSpPr>
            <a:xfrm>
              <a:off x="951571" y="1657350"/>
              <a:ext cx="202844" cy="1676400"/>
              <a:chOff x="951571" y="1657350"/>
              <a:chExt cx="202844" cy="1676400"/>
            </a:xfrm>
          </p:grpSpPr>
          <p:cxnSp>
            <p:nvCxnSpPr>
              <p:cNvPr id="50" name="Straight Connector 34"/>
              <p:cNvCxnSpPr/>
              <p:nvPr/>
            </p:nvCxnSpPr>
            <p:spPr>
              <a:xfrm flipV="1">
                <a:off x="10529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Rounded Rectangle 35"/>
              <p:cNvSpPr/>
              <p:nvPr/>
            </p:nvSpPr>
            <p:spPr>
              <a:xfrm>
                <a:off x="951571" y="2571750"/>
                <a:ext cx="202844" cy="6858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33" name="Group 18"/>
            <p:cNvGrpSpPr/>
            <p:nvPr/>
          </p:nvGrpSpPr>
          <p:grpSpPr>
            <a:xfrm>
              <a:off x="1336791" y="1657350"/>
              <a:ext cx="202844" cy="1676400"/>
              <a:chOff x="1346378" y="1657350"/>
              <a:chExt cx="202844" cy="1676400"/>
            </a:xfrm>
          </p:grpSpPr>
          <p:cxnSp>
            <p:nvCxnSpPr>
              <p:cNvPr id="48" name="Straight Connector 32"/>
              <p:cNvCxnSpPr/>
              <p:nvPr/>
            </p:nvCxnSpPr>
            <p:spPr>
              <a:xfrm flipV="1">
                <a:off x="1447800"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Rounded Rectangle 33"/>
              <p:cNvSpPr/>
              <p:nvPr/>
            </p:nvSpPr>
            <p:spPr>
              <a:xfrm>
                <a:off x="1346378" y="1733550"/>
                <a:ext cx="202844" cy="15240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34" name="Group 19"/>
            <p:cNvGrpSpPr/>
            <p:nvPr/>
          </p:nvGrpSpPr>
          <p:grpSpPr>
            <a:xfrm>
              <a:off x="1722011" y="1657350"/>
              <a:ext cx="202844" cy="1676400"/>
              <a:chOff x="1695492" y="1657350"/>
              <a:chExt cx="202844" cy="1676400"/>
            </a:xfrm>
          </p:grpSpPr>
          <p:cxnSp>
            <p:nvCxnSpPr>
              <p:cNvPr id="46" name="Straight Connector 30"/>
              <p:cNvCxnSpPr/>
              <p:nvPr/>
            </p:nvCxnSpPr>
            <p:spPr>
              <a:xfrm flipV="1">
                <a:off x="1796914"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Rounded Rectangle 31"/>
              <p:cNvSpPr/>
              <p:nvPr/>
            </p:nvSpPr>
            <p:spPr>
              <a:xfrm>
                <a:off x="1695492" y="2114550"/>
                <a:ext cx="202844" cy="11430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35" name="Group 20"/>
            <p:cNvGrpSpPr/>
            <p:nvPr/>
          </p:nvGrpSpPr>
          <p:grpSpPr>
            <a:xfrm>
              <a:off x="2107231" y="1657350"/>
              <a:ext cx="202844" cy="1676400"/>
              <a:chOff x="2090299" y="1657350"/>
              <a:chExt cx="202844" cy="1676400"/>
            </a:xfrm>
          </p:grpSpPr>
          <p:cxnSp>
            <p:nvCxnSpPr>
              <p:cNvPr id="44" name="Straight Connector 27"/>
              <p:cNvCxnSpPr/>
              <p:nvPr/>
            </p:nvCxnSpPr>
            <p:spPr>
              <a:xfrm flipV="1">
                <a:off x="2191721"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Rounded Rectangle 29"/>
              <p:cNvSpPr/>
              <p:nvPr/>
            </p:nvSpPr>
            <p:spPr>
              <a:xfrm>
                <a:off x="2090299" y="2266950"/>
                <a:ext cx="202844" cy="990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36" name="Group 21"/>
            <p:cNvGrpSpPr/>
            <p:nvPr/>
          </p:nvGrpSpPr>
          <p:grpSpPr>
            <a:xfrm>
              <a:off x="2492451" y="1657350"/>
              <a:ext cx="202844" cy="1676400"/>
              <a:chOff x="2482864" y="1657350"/>
              <a:chExt cx="202844" cy="1676400"/>
            </a:xfrm>
          </p:grpSpPr>
          <p:cxnSp>
            <p:nvCxnSpPr>
              <p:cNvPr id="40" name="Straight Connector 25"/>
              <p:cNvCxnSpPr/>
              <p:nvPr/>
            </p:nvCxnSpPr>
            <p:spPr>
              <a:xfrm flipV="1">
                <a:off x="2584286"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Rounded Rectangle 26"/>
              <p:cNvSpPr/>
              <p:nvPr/>
            </p:nvSpPr>
            <p:spPr>
              <a:xfrm>
                <a:off x="2482864" y="2038350"/>
                <a:ext cx="202844" cy="12192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nvGrpSpPr>
            <p:cNvPr id="37" name="Group 22"/>
            <p:cNvGrpSpPr/>
            <p:nvPr/>
          </p:nvGrpSpPr>
          <p:grpSpPr>
            <a:xfrm>
              <a:off x="2877671" y="1657350"/>
              <a:ext cx="202844" cy="1676400"/>
              <a:chOff x="2877671" y="1657350"/>
              <a:chExt cx="202844" cy="1676400"/>
            </a:xfrm>
          </p:grpSpPr>
          <p:cxnSp>
            <p:nvCxnSpPr>
              <p:cNvPr id="38" name="Straight Connector 23"/>
              <p:cNvCxnSpPr/>
              <p:nvPr/>
            </p:nvCxnSpPr>
            <p:spPr>
              <a:xfrm flipV="1">
                <a:off x="29790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Rounded Rectangle 24"/>
              <p:cNvSpPr/>
              <p:nvPr/>
            </p:nvSpPr>
            <p:spPr>
              <a:xfrm>
                <a:off x="2877671" y="1885950"/>
                <a:ext cx="202844" cy="1371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99" dirty="0"/>
              </a:p>
            </p:txBody>
          </p:sp>
        </p:grpSp>
      </p:grpSp>
      <p:grpSp>
        <p:nvGrpSpPr>
          <p:cNvPr id="52" name="Group 36"/>
          <p:cNvGrpSpPr/>
          <p:nvPr/>
        </p:nvGrpSpPr>
        <p:grpSpPr>
          <a:xfrm>
            <a:off x="1940065" y="2575891"/>
            <a:ext cx="2541099" cy="138499"/>
            <a:chOff x="1136453" y="3332262"/>
            <a:chExt cx="1973481" cy="150175"/>
          </a:xfrm>
        </p:grpSpPr>
        <p:sp>
          <p:nvSpPr>
            <p:cNvPr id="53" name="Rectangle 1436"/>
            <p:cNvSpPr>
              <a:spLocks noChangeArrowheads="1"/>
            </p:cNvSpPr>
            <p:nvPr/>
          </p:nvSpPr>
          <p:spPr bwMode="auto">
            <a:xfrm>
              <a:off x="113645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39</a:t>
              </a:r>
              <a:endParaRPr lang="en-US" sz="2399" b="1" dirty="0">
                <a:solidFill>
                  <a:schemeClr val="bg1">
                    <a:lumMod val="95000"/>
                  </a:schemeClr>
                </a:solidFill>
                <a:cs typeface="Arial" pitchFamily="34" charset="0"/>
              </a:endParaRPr>
            </a:p>
          </p:txBody>
        </p:sp>
        <p:sp>
          <p:nvSpPr>
            <p:cNvPr id="54" name="Rectangle 1436"/>
            <p:cNvSpPr>
              <a:spLocks noChangeArrowheads="1"/>
            </p:cNvSpPr>
            <p:nvPr/>
          </p:nvSpPr>
          <p:spPr bwMode="auto">
            <a:xfrm>
              <a:off x="152167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97</a:t>
              </a:r>
              <a:endParaRPr lang="en-US" sz="2399" b="1" dirty="0">
                <a:solidFill>
                  <a:schemeClr val="bg1">
                    <a:lumMod val="95000"/>
                  </a:schemeClr>
                </a:solidFill>
                <a:cs typeface="Arial" pitchFamily="34" charset="0"/>
              </a:endParaRPr>
            </a:p>
          </p:txBody>
        </p:sp>
        <p:sp>
          <p:nvSpPr>
            <p:cNvPr id="55" name="Rectangle 1436"/>
            <p:cNvSpPr>
              <a:spLocks noChangeArrowheads="1"/>
            </p:cNvSpPr>
            <p:nvPr/>
          </p:nvSpPr>
          <p:spPr bwMode="auto">
            <a:xfrm>
              <a:off x="188999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80</a:t>
              </a:r>
              <a:endParaRPr lang="en-US" sz="2399" b="1" dirty="0">
                <a:solidFill>
                  <a:schemeClr val="bg1">
                    <a:lumMod val="95000"/>
                  </a:schemeClr>
                </a:solidFill>
                <a:cs typeface="Arial" pitchFamily="34" charset="0"/>
              </a:endParaRPr>
            </a:p>
          </p:txBody>
        </p:sp>
        <p:sp>
          <p:nvSpPr>
            <p:cNvPr id="56" name="Rectangle 1436"/>
            <p:cNvSpPr>
              <a:spLocks noChangeArrowheads="1"/>
            </p:cNvSpPr>
            <p:nvPr/>
          </p:nvSpPr>
          <p:spPr bwMode="auto">
            <a:xfrm>
              <a:off x="227521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63</a:t>
              </a:r>
              <a:endParaRPr lang="en-US" sz="2399" b="1" dirty="0">
                <a:solidFill>
                  <a:schemeClr val="bg1">
                    <a:lumMod val="95000"/>
                  </a:schemeClr>
                </a:solidFill>
                <a:cs typeface="Arial" pitchFamily="34" charset="0"/>
              </a:endParaRPr>
            </a:p>
          </p:txBody>
        </p:sp>
        <p:sp>
          <p:nvSpPr>
            <p:cNvPr id="57" name="Rectangle 1436"/>
            <p:cNvSpPr>
              <a:spLocks noChangeArrowheads="1"/>
            </p:cNvSpPr>
            <p:nvPr/>
          </p:nvSpPr>
          <p:spPr bwMode="auto">
            <a:xfrm>
              <a:off x="2643525"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82</a:t>
              </a:r>
              <a:endParaRPr lang="en-US" sz="2399" b="1" dirty="0">
                <a:solidFill>
                  <a:schemeClr val="bg1">
                    <a:lumMod val="95000"/>
                  </a:schemeClr>
                </a:solidFill>
                <a:cs typeface="Arial" pitchFamily="34" charset="0"/>
              </a:endParaRPr>
            </a:p>
          </p:txBody>
        </p:sp>
        <p:sp>
          <p:nvSpPr>
            <p:cNvPr id="58" name="Rectangle 1436"/>
            <p:cNvSpPr>
              <a:spLocks noChangeArrowheads="1"/>
            </p:cNvSpPr>
            <p:nvPr/>
          </p:nvSpPr>
          <p:spPr bwMode="auto">
            <a:xfrm>
              <a:off x="3020298"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685617" fontAlgn="base">
                <a:spcBef>
                  <a:spcPct val="0"/>
                </a:spcBef>
                <a:spcAft>
                  <a:spcPct val="0"/>
                </a:spcAft>
              </a:pPr>
              <a:r>
                <a:rPr lang="en-US" sz="900" b="1" dirty="0">
                  <a:solidFill>
                    <a:schemeClr val="bg1">
                      <a:lumMod val="95000"/>
                    </a:schemeClr>
                  </a:solidFill>
                  <a:cs typeface="Arial" pitchFamily="34" charset="0"/>
                </a:rPr>
                <a:t>90</a:t>
              </a:r>
              <a:endParaRPr lang="en-US" sz="2399" b="1" dirty="0">
                <a:solidFill>
                  <a:schemeClr val="bg1">
                    <a:lumMod val="95000"/>
                  </a:schemeClr>
                </a:solidFill>
                <a:cs typeface="Arial" pitchFamily="34" charset="0"/>
              </a:endParaRPr>
            </a:p>
          </p:txBody>
        </p:sp>
      </p:grpSp>
      <p:sp>
        <p:nvSpPr>
          <p:cNvPr id="59" name="TextBox 58"/>
          <p:cNvSpPr txBox="1"/>
          <p:nvPr/>
        </p:nvSpPr>
        <p:spPr>
          <a:xfrm>
            <a:off x="5219904" y="1538646"/>
            <a:ext cx="3131532" cy="646331"/>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a:t>
            </a:r>
          </a:p>
        </p:txBody>
      </p:sp>
      <p:sp>
        <p:nvSpPr>
          <p:cNvPr id="60" name="TextBox 59"/>
          <p:cNvSpPr txBox="1"/>
          <p:nvPr/>
        </p:nvSpPr>
        <p:spPr>
          <a:xfrm>
            <a:off x="5219904" y="1175550"/>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
        <p:nvSpPr>
          <p:cNvPr id="61" name="TextBox 60"/>
          <p:cNvSpPr txBox="1"/>
          <p:nvPr/>
        </p:nvSpPr>
        <p:spPr>
          <a:xfrm>
            <a:off x="5219903" y="2524611"/>
            <a:ext cx="2429637" cy="507703"/>
          </a:xfrm>
          <a:prstGeom prst="rect">
            <a:avLst/>
          </a:prstGeom>
          <a:noFill/>
        </p:spPr>
        <p:txBody>
          <a:bodyPr wrap="square" lIns="0" tIns="0" rIns="0" bIns="0" rtlCol="0">
            <a:spAutoFit/>
          </a:bodyPr>
          <a:lstStyle/>
          <a:p>
            <a:r>
              <a:rPr lang="en-US" altLang="zh-CN" sz="3299" dirty="0">
                <a:solidFill>
                  <a:srgbClr val="C00000"/>
                </a:solidFill>
                <a:latin typeface="Impact MT Std" pitchFamily="34" charset="0"/>
                <a:ea typeface="微软雅黑" pitchFamily="34" charset="-122"/>
              </a:rPr>
              <a:t>53,648,258</a:t>
            </a:r>
            <a:endParaRPr lang="zh-CN" altLang="en-US" sz="3299" dirty="0">
              <a:solidFill>
                <a:srgbClr val="C00000"/>
              </a:solidFill>
              <a:latin typeface="Impact MT Std" pitchFamily="34" charset="0"/>
              <a:ea typeface="微软雅黑" pitchFamily="34" charset="-122"/>
            </a:endParaRPr>
          </a:p>
        </p:txBody>
      </p:sp>
      <p:sp>
        <p:nvSpPr>
          <p:cNvPr id="62" name="TextBox 61"/>
          <p:cNvSpPr txBox="1"/>
          <p:nvPr/>
        </p:nvSpPr>
        <p:spPr>
          <a:xfrm>
            <a:off x="5237044" y="2346784"/>
            <a:ext cx="1079839" cy="161583"/>
          </a:xfrm>
          <a:prstGeom prst="rect">
            <a:avLst/>
          </a:prstGeom>
          <a:noFill/>
        </p:spPr>
        <p:txBody>
          <a:bodyPr wrap="square" lIns="0" tIns="0" rIns="0" bIns="0" rtlCol="0">
            <a:spAutoFit/>
          </a:bodyPr>
          <a:lstStyle/>
          <a:p>
            <a:r>
              <a:rPr lang="zh-CN" altLang="en-US" sz="1050" b="1" dirty="0">
                <a:solidFill>
                  <a:schemeClr val="tx1">
                    <a:lumMod val="50000"/>
                    <a:lumOff val="50000"/>
                  </a:schemeClr>
                </a:solidFill>
                <a:latin typeface="Impact MT Std" pitchFamily="34" charset="0"/>
                <a:ea typeface="微软雅黑" pitchFamily="34" charset="-122"/>
              </a:rPr>
              <a:t>全年总额：</a:t>
            </a:r>
          </a:p>
        </p:txBody>
      </p:sp>
      <p:sp>
        <p:nvSpPr>
          <p:cNvPr id="63" name="椭圆 62"/>
          <p:cNvSpPr>
            <a:spLocks noChangeAspect="1"/>
          </p:cNvSpPr>
          <p:nvPr/>
        </p:nvSpPr>
        <p:spPr>
          <a:xfrm>
            <a:off x="5767444" y="3259154"/>
            <a:ext cx="80979" cy="8097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64" name="椭圆 63"/>
          <p:cNvSpPr>
            <a:spLocks noChangeAspect="1"/>
          </p:cNvSpPr>
          <p:nvPr/>
        </p:nvSpPr>
        <p:spPr>
          <a:xfrm>
            <a:off x="6614175"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65" name="TextBox 64"/>
          <p:cNvSpPr txBox="1"/>
          <p:nvPr/>
        </p:nvSpPr>
        <p:spPr>
          <a:xfrm>
            <a:off x="5245217" y="3220088"/>
            <a:ext cx="476072" cy="161583"/>
          </a:xfrm>
          <a:prstGeom prst="rect">
            <a:avLst/>
          </a:prstGeom>
          <a:noFill/>
        </p:spPr>
        <p:txBody>
          <a:bodyPr wrap="square" lIns="0" tIns="0" rIns="0" bIns="0" rtlCol="0">
            <a:spAutoFit/>
          </a:bodyPr>
          <a:lstStyle/>
          <a:p>
            <a:r>
              <a:rPr lang="zh-CN" altLang="en-US" sz="1050" b="1" dirty="0">
                <a:solidFill>
                  <a:schemeClr val="tx1">
                    <a:lumMod val="50000"/>
                    <a:lumOff val="50000"/>
                  </a:schemeClr>
                </a:solidFill>
                <a:latin typeface="Impact MT Std" pitchFamily="34" charset="0"/>
                <a:ea typeface="微软雅黑" pitchFamily="34" charset="-122"/>
              </a:rPr>
              <a:t>毛利润</a:t>
            </a:r>
          </a:p>
        </p:txBody>
      </p:sp>
      <p:sp>
        <p:nvSpPr>
          <p:cNvPr id="66" name="TextBox 65"/>
          <p:cNvSpPr txBox="1"/>
          <p:nvPr/>
        </p:nvSpPr>
        <p:spPr>
          <a:xfrm>
            <a:off x="6091948" y="3207850"/>
            <a:ext cx="476072" cy="161583"/>
          </a:xfrm>
          <a:prstGeom prst="rect">
            <a:avLst/>
          </a:prstGeom>
          <a:noFill/>
        </p:spPr>
        <p:txBody>
          <a:bodyPr wrap="square" lIns="0" tIns="0" rIns="0" bIns="0" rtlCol="0">
            <a:spAutoFit/>
          </a:bodyPr>
          <a:lstStyle/>
          <a:p>
            <a:r>
              <a:rPr lang="zh-CN" altLang="en-US" sz="1050" b="1" dirty="0">
                <a:solidFill>
                  <a:schemeClr val="tx1">
                    <a:lumMod val="50000"/>
                    <a:lumOff val="50000"/>
                  </a:schemeClr>
                </a:solidFill>
                <a:latin typeface="Impact MT Std" pitchFamily="34" charset="0"/>
                <a:ea typeface="微软雅黑" pitchFamily="34" charset="-122"/>
              </a:rPr>
              <a:t>纯利润</a:t>
            </a:r>
          </a:p>
        </p:txBody>
      </p:sp>
      <p:sp>
        <p:nvSpPr>
          <p:cNvPr id="67" name="椭圆 66"/>
          <p:cNvSpPr>
            <a:spLocks noChangeAspect="1"/>
          </p:cNvSpPr>
          <p:nvPr/>
        </p:nvSpPr>
        <p:spPr>
          <a:xfrm>
            <a:off x="6774848"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68" name="椭圆 67"/>
          <p:cNvSpPr>
            <a:spLocks noChangeAspect="1"/>
          </p:cNvSpPr>
          <p:nvPr/>
        </p:nvSpPr>
        <p:spPr>
          <a:xfrm>
            <a:off x="6929160"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69" name="椭圆 68"/>
          <p:cNvSpPr>
            <a:spLocks noChangeAspect="1"/>
          </p:cNvSpPr>
          <p:nvPr/>
        </p:nvSpPr>
        <p:spPr>
          <a:xfrm>
            <a:off x="7082634"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tx1">
                  <a:lumMod val="50000"/>
                  <a:lumOff val="50000"/>
                </a:schemeClr>
              </a:solidFill>
              <a:latin typeface="Impact MT Std" pitchFamily="34" charset="0"/>
            </a:endParaRPr>
          </a:p>
        </p:txBody>
      </p:sp>
      <p:sp>
        <p:nvSpPr>
          <p:cNvPr id="91" name="TextBox 90"/>
          <p:cNvSpPr txBox="1"/>
          <p:nvPr/>
        </p:nvSpPr>
        <p:spPr>
          <a:xfrm>
            <a:off x="1575447" y="4138822"/>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3891766" y="3812694"/>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348261386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300" fill="hold"/>
                                        <p:tgtEl>
                                          <p:spTgt spid="60"/>
                                        </p:tgtEl>
                                        <p:attrNameLst>
                                          <p:attrName>ppt_x</p:attrName>
                                        </p:attrNameLst>
                                      </p:cBhvr>
                                      <p:tavLst>
                                        <p:tav tm="0">
                                          <p:val>
                                            <p:strVal val="1+#ppt_w/2"/>
                                          </p:val>
                                        </p:tav>
                                        <p:tav tm="100000">
                                          <p:val>
                                            <p:strVal val="#ppt_x"/>
                                          </p:val>
                                        </p:tav>
                                      </p:tavLst>
                                    </p:anim>
                                    <p:anim calcmode="lin" valueType="num">
                                      <p:cBhvr additive="base">
                                        <p:cTn id="16" dur="300" fill="hold"/>
                                        <p:tgtEl>
                                          <p:spTgt spid="60"/>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2"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 calcmode="lin" valueType="num">
                                      <p:cBhvr additive="base">
                                        <p:cTn id="20" dur="300" fill="hold"/>
                                        <p:tgtEl>
                                          <p:spTgt spid="59"/>
                                        </p:tgtEl>
                                        <p:attrNameLst>
                                          <p:attrName>ppt_x</p:attrName>
                                        </p:attrNameLst>
                                      </p:cBhvr>
                                      <p:tavLst>
                                        <p:tav tm="0">
                                          <p:val>
                                            <p:strVal val="1+#ppt_w/2"/>
                                          </p:val>
                                        </p:tav>
                                        <p:tav tm="100000">
                                          <p:val>
                                            <p:strVal val="#ppt_x"/>
                                          </p:val>
                                        </p:tav>
                                      </p:tavLst>
                                    </p:anim>
                                    <p:anim calcmode="lin" valueType="num">
                                      <p:cBhvr additive="base">
                                        <p:cTn id="21" dur="300" fill="hold"/>
                                        <p:tgtEl>
                                          <p:spTgt spid="59"/>
                                        </p:tgtEl>
                                        <p:attrNameLst>
                                          <p:attrName>ppt_y</p:attrName>
                                        </p:attrNameLst>
                                      </p:cBhvr>
                                      <p:tavLst>
                                        <p:tav tm="0">
                                          <p:val>
                                            <p:strVal val="#ppt_y"/>
                                          </p:val>
                                        </p:tav>
                                        <p:tav tm="100000">
                                          <p:val>
                                            <p:strVal val="#ppt_y"/>
                                          </p:val>
                                        </p:tav>
                                      </p:tavLst>
                                    </p:anim>
                                  </p:childTnLst>
                                </p:cTn>
                              </p:par>
                            </p:childTnLst>
                          </p:cTn>
                        </p:par>
                        <p:par>
                          <p:cTn id="22" fill="hold">
                            <p:stCondLst>
                              <p:cond delay="1600"/>
                            </p:stCondLst>
                            <p:childTnLst>
                              <p:par>
                                <p:cTn id="23" presetID="22" presetClass="entr" presetSubtype="8" fill="hold" grpId="0" nodeType="afterEffect">
                                  <p:stCondLst>
                                    <p:cond delay="0"/>
                                  </p:stCondLst>
                                  <p:childTnLst>
                                    <p:set>
                                      <p:cBhvr>
                                        <p:cTn id="24" dur="1" fill="hold">
                                          <p:stCondLst>
                                            <p:cond delay="0"/>
                                          </p:stCondLst>
                                        </p:cTn>
                                        <p:tgtEl>
                                          <p:spTgt spid="62"/>
                                        </p:tgtEl>
                                        <p:attrNameLst>
                                          <p:attrName>style.visibility</p:attrName>
                                        </p:attrNameLst>
                                      </p:cBhvr>
                                      <p:to>
                                        <p:strVal val="visible"/>
                                      </p:to>
                                    </p:set>
                                    <p:animEffect transition="in" filter="wipe(left)">
                                      <p:cBhvr>
                                        <p:cTn id="25" dur="500"/>
                                        <p:tgtEl>
                                          <p:spTgt spid="62"/>
                                        </p:tgtEl>
                                      </p:cBhvr>
                                    </p:animEffect>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wipe(left)">
                                      <p:cBhvr>
                                        <p:cTn id="29" dur="500"/>
                                        <p:tgtEl>
                                          <p:spTgt spid="61"/>
                                        </p:tgtEl>
                                      </p:cBhvr>
                                    </p:animEffect>
                                  </p:childTnLst>
                                </p:cTn>
                              </p:par>
                            </p:childTnLst>
                          </p:cTn>
                        </p:par>
                        <p:par>
                          <p:cTn id="30" fill="hold">
                            <p:stCondLst>
                              <p:cond delay="2600"/>
                            </p:stCondLst>
                            <p:childTnLst>
                              <p:par>
                                <p:cTn id="31" presetID="22" presetClass="entr" presetSubtype="8"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wipe(left)">
                                      <p:cBhvr>
                                        <p:cTn id="33" dur="500"/>
                                        <p:tgtEl>
                                          <p:spTgt spid="65"/>
                                        </p:tgtEl>
                                      </p:cBhvr>
                                    </p:animEffect>
                                  </p:childTnLst>
                                </p:cTn>
                              </p:par>
                            </p:childTnLst>
                          </p:cTn>
                        </p:par>
                        <p:par>
                          <p:cTn id="34" fill="hold">
                            <p:stCondLst>
                              <p:cond delay="3100"/>
                            </p:stCondLst>
                            <p:childTnLst>
                              <p:par>
                                <p:cTn id="35" presetID="53" presetClass="entr" presetSubtype="16" fill="hold" grpId="0" nodeType="after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p:cTn id="37" dur="300" fill="hold"/>
                                        <p:tgtEl>
                                          <p:spTgt spid="63"/>
                                        </p:tgtEl>
                                        <p:attrNameLst>
                                          <p:attrName>ppt_w</p:attrName>
                                        </p:attrNameLst>
                                      </p:cBhvr>
                                      <p:tavLst>
                                        <p:tav tm="0">
                                          <p:val>
                                            <p:fltVal val="0"/>
                                          </p:val>
                                        </p:tav>
                                        <p:tav tm="100000">
                                          <p:val>
                                            <p:strVal val="#ppt_w"/>
                                          </p:val>
                                        </p:tav>
                                      </p:tavLst>
                                    </p:anim>
                                    <p:anim calcmode="lin" valueType="num">
                                      <p:cBhvr>
                                        <p:cTn id="38" dur="300" fill="hold"/>
                                        <p:tgtEl>
                                          <p:spTgt spid="63"/>
                                        </p:tgtEl>
                                        <p:attrNameLst>
                                          <p:attrName>ppt_h</p:attrName>
                                        </p:attrNameLst>
                                      </p:cBhvr>
                                      <p:tavLst>
                                        <p:tav tm="0">
                                          <p:val>
                                            <p:fltVal val="0"/>
                                          </p:val>
                                        </p:tav>
                                        <p:tav tm="100000">
                                          <p:val>
                                            <p:strVal val="#ppt_h"/>
                                          </p:val>
                                        </p:tav>
                                      </p:tavLst>
                                    </p:anim>
                                    <p:animEffect transition="in" filter="fade">
                                      <p:cBhvr>
                                        <p:cTn id="39" dur="300"/>
                                        <p:tgtEl>
                                          <p:spTgt spid="63"/>
                                        </p:tgtEl>
                                      </p:cBhvr>
                                    </p:animEffect>
                                  </p:childTnLst>
                                </p:cTn>
                              </p:par>
                            </p:childTnLst>
                          </p:cTn>
                        </p:par>
                        <p:par>
                          <p:cTn id="40" fill="hold">
                            <p:stCondLst>
                              <p:cond delay="3400"/>
                            </p:stCondLst>
                            <p:childTnLst>
                              <p:par>
                                <p:cTn id="41" presetID="22" presetClass="entr" presetSubtype="8"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wipe(left)">
                                      <p:cBhvr>
                                        <p:cTn id="43" dur="500"/>
                                        <p:tgtEl>
                                          <p:spTgt spid="66"/>
                                        </p:tgtEl>
                                      </p:cBhvr>
                                    </p:animEffect>
                                  </p:childTnLst>
                                </p:cTn>
                              </p:par>
                            </p:childTnLst>
                          </p:cTn>
                        </p:par>
                        <p:par>
                          <p:cTn id="44" fill="hold">
                            <p:stCondLst>
                              <p:cond delay="3900"/>
                            </p:stCondLst>
                            <p:childTnLst>
                              <p:par>
                                <p:cTn id="45" presetID="53" presetClass="entr" presetSubtype="16" fill="hold" grpId="0" nodeType="after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p:cTn id="47" dur="300" fill="hold"/>
                                        <p:tgtEl>
                                          <p:spTgt spid="64"/>
                                        </p:tgtEl>
                                        <p:attrNameLst>
                                          <p:attrName>ppt_w</p:attrName>
                                        </p:attrNameLst>
                                      </p:cBhvr>
                                      <p:tavLst>
                                        <p:tav tm="0">
                                          <p:val>
                                            <p:fltVal val="0"/>
                                          </p:val>
                                        </p:tav>
                                        <p:tav tm="100000">
                                          <p:val>
                                            <p:strVal val="#ppt_w"/>
                                          </p:val>
                                        </p:tav>
                                      </p:tavLst>
                                    </p:anim>
                                    <p:anim calcmode="lin" valueType="num">
                                      <p:cBhvr>
                                        <p:cTn id="48" dur="300" fill="hold"/>
                                        <p:tgtEl>
                                          <p:spTgt spid="64"/>
                                        </p:tgtEl>
                                        <p:attrNameLst>
                                          <p:attrName>ppt_h</p:attrName>
                                        </p:attrNameLst>
                                      </p:cBhvr>
                                      <p:tavLst>
                                        <p:tav tm="0">
                                          <p:val>
                                            <p:fltVal val="0"/>
                                          </p:val>
                                        </p:tav>
                                        <p:tav tm="100000">
                                          <p:val>
                                            <p:strVal val="#ppt_h"/>
                                          </p:val>
                                        </p:tav>
                                      </p:tavLst>
                                    </p:anim>
                                    <p:animEffect transition="in" filter="fade">
                                      <p:cBhvr>
                                        <p:cTn id="49" dur="300"/>
                                        <p:tgtEl>
                                          <p:spTgt spid="64"/>
                                        </p:tgtEl>
                                      </p:cBhvr>
                                    </p:animEffect>
                                  </p:childTnLst>
                                </p:cTn>
                              </p:par>
                            </p:childTnLst>
                          </p:cTn>
                        </p:par>
                        <p:par>
                          <p:cTn id="50" fill="hold">
                            <p:stCondLst>
                              <p:cond delay="4200"/>
                            </p:stCondLst>
                            <p:childTnLst>
                              <p:par>
                                <p:cTn id="51" presetID="53" presetClass="entr" presetSubtype="16" fill="hold" grpId="0" nodeType="after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300" fill="hold"/>
                                        <p:tgtEl>
                                          <p:spTgt spid="67"/>
                                        </p:tgtEl>
                                        <p:attrNameLst>
                                          <p:attrName>ppt_w</p:attrName>
                                        </p:attrNameLst>
                                      </p:cBhvr>
                                      <p:tavLst>
                                        <p:tav tm="0">
                                          <p:val>
                                            <p:fltVal val="0"/>
                                          </p:val>
                                        </p:tav>
                                        <p:tav tm="100000">
                                          <p:val>
                                            <p:strVal val="#ppt_w"/>
                                          </p:val>
                                        </p:tav>
                                      </p:tavLst>
                                    </p:anim>
                                    <p:anim calcmode="lin" valueType="num">
                                      <p:cBhvr>
                                        <p:cTn id="54" dur="300" fill="hold"/>
                                        <p:tgtEl>
                                          <p:spTgt spid="67"/>
                                        </p:tgtEl>
                                        <p:attrNameLst>
                                          <p:attrName>ppt_h</p:attrName>
                                        </p:attrNameLst>
                                      </p:cBhvr>
                                      <p:tavLst>
                                        <p:tav tm="0">
                                          <p:val>
                                            <p:fltVal val="0"/>
                                          </p:val>
                                        </p:tav>
                                        <p:tav tm="100000">
                                          <p:val>
                                            <p:strVal val="#ppt_h"/>
                                          </p:val>
                                        </p:tav>
                                      </p:tavLst>
                                    </p:anim>
                                    <p:animEffect transition="in" filter="fade">
                                      <p:cBhvr>
                                        <p:cTn id="55" dur="300"/>
                                        <p:tgtEl>
                                          <p:spTgt spid="67"/>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68"/>
                                        </p:tgtEl>
                                        <p:attrNameLst>
                                          <p:attrName>style.visibility</p:attrName>
                                        </p:attrNameLst>
                                      </p:cBhvr>
                                      <p:to>
                                        <p:strVal val="visible"/>
                                      </p:to>
                                    </p:set>
                                    <p:anim calcmode="lin" valueType="num">
                                      <p:cBhvr>
                                        <p:cTn id="59" dur="300" fill="hold"/>
                                        <p:tgtEl>
                                          <p:spTgt spid="68"/>
                                        </p:tgtEl>
                                        <p:attrNameLst>
                                          <p:attrName>ppt_w</p:attrName>
                                        </p:attrNameLst>
                                      </p:cBhvr>
                                      <p:tavLst>
                                        <p:tav tm="0">
                                          <p:val>
                                            <p:fltVal val="0"/>
                                          </p:val>
                                        </p:tav>
                                        <p:tav tm="100000">
                                          <p:val>
                                            <p:strVal val="#ppt_w"/>
                                          </p:val>
                                        </p:tav>
                                      </p:tavLst>
                                    </p:anim>
                                    <p:anim calcmode="lin" valueType="num">
                                      <p:cBhvr>
                                        <p:cTn id="60" dur="300" fill="hold"/>
                                        <p:tgtEl>
                                          <p:spTgt spid="68"/>
                                        </p:tgtEl>
                                        <p:attrNameLst>
                                          <p:attrName>ppt_h</p:attrName>
                                        </p:attrNameLst>
                                      </p:cBhvr>
                                      <p:tavLst>
                                        <p:tav tm="0">
                                          <p:val>
                                            <p:fltVal val="0"/>
                                          </p:val>
                                        </p:tav>
                                        <p:tav tm="100000">
                                          <p:val>
                                            <p:strVal val="#ppt_h"/>
                                          </p:val>
                                        </p:tav>
                                      </p:tavLst>
                                    </p:anim>
                                    <p:animEffect transition="in" filter="fade">
                                      <p:cBhvr>
                                        <p:cTn id="61" dur="300"/>
                                        <p:tgtEl>
                                          <p:spTgt spid="68"/>
                                        </p:tgtEl>
                                      </p:cBhvr>
                                    </p:animEffect>
                                  </p:childTnLst>
                                </p:cTn>
                              </p:par>
                            </p:childTnLst>
                          </p:cTn>
                        </p:par>
                        <p:par>
                          <p:cTn id="62" fill="hold">
                            <p:stCondLst>
                              <p:cond delay="4800"/>
                            </p:stCondLst>
                            <p:childTnLst>
                              <p:par>
                                <p:cTn id="63" presetID="53" presetClass="entr" presetSubtype="16"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300" fill="hold"/>
                                        <p:tgtEl>
                                          <p:spTgt spid="69"/>
                                        </p:tgtEl>
                                        <p:attrNameLst>
                                          <p:attrName>ppt_w</p:attrName>
                                        </p:attrNameLst>
                                      </p:cBhvr>
                                      <p:tavLst>
                                        <p:tav tm="0">
                                          <p:val>
                                            <p:fltVal val="0"/>
                                          </p:val>
                                        </p:tav>
                                        <p:tav tm="100000">
                                          <p:val>
                                            <p:strVal val="#ppt_w"/>
                                          </p:val>
                                        </p:tav>
                                      </p:tavLst>
                                    </p:anim>
                                    <p:anim calcmode="lin" valueType="num">
                                      <p:cBhvr>
                                        <p:cTn id="66" dur="300" fill="hold"/>
                                        <p:tgtEl>
                                          <p:spTgt spid="69"/>
                                        </p:tgtEl>
                                        <p:attrNameLst>
                                          <p:attrName>ppt_h</p:attrName>
                                        </p:attrNameLst>
                                      </p:cBhvr>
                                      <p:tavLst>
                                        <p:tav tm="0">
                                          <p:val>
                                            <p:fltVal val="0"/>
                                          </p:val>
                                        </p:tav>
                                        <p:tav tm="100000">
                                          <p:val>
                                            <p:strVal val="#ppt_h"/>
                                          </p:val>
                                        </p:tav>
                                      </p:tavLst>
                                    </p:anim>
                                    <p:animEffect transition="in" filter="fade">
                                      <p:cBhvr>
                                        <p:cTn id="67" dur="300"/>
                                        <p:tgtEl>
                                          <p:spTgt spid="69"/>
                                        </p:tgtEl>
                                      </p:cBhvr>
                                    </p:animEffect>
                                  </p:childTnLst>
                                </p:cTn>
                              </p:par>
                            </p:childTnLst>
                          </p:cTn>
                        </p:par>
                        <p:par>
                          <p:cTn id="68" fill="hold">
                            <p:stCondLst>
                              <p:cond delay="5100"/>
                            </p:stCondLst>
                            <p:childTnLst>
                              <p:par>
                                <p:cTn id="69" presetID="2" presetClass="entr" presetSubtype="2" fill="hold" grpId="0" nodeType="afterEffect">
                                  <p:stCondLst>
                                    <p:cond delay="0"/>
                                  </p:stCondLst>
                                  <p:childTnLst>
                                    <p:set>
                                      <p:cBhvr>
                                        <p:cTn id="70" dur="1" fill="hold">
                                          <p:stCondLst>
                                            <p:cond delay="0"/>
                                          </p:stCondLst>
                                        </p:cTn>
                                        <p:tgtEl>
                                          <p:spTgt spid="92"/>
                                        </p:tgtEl>
                                        <p:attrNameLst>
                                          <p:attrName>style.visibility</p:attrName>
                                        </p:attrNameLst>
                                      </p:cBhvr>
                                      <p:to>
                                        <p:strVal val="visible"/>
                                      </p:to>
                                    </p:set>
                                    <p:anim calcmode="lin" valueType="num">
                                      <p:cBhvr additive="base">
                                        <p:cTn id="71" dur="300" fill="hold"/>
                                        <p:tgtEl>
                                          <p:spTgt spid="92"/>
                                        </p:tgtEl>
                                        <p:attrNameLst>
                                          <p:attrName>ppt_x</p:attrName>
                                        </p:attrNameLst>
                                      </p:cBhvr>
                                      <p:tavLst>
                                        <p:tav tm="0">
                                          <p:val>
                                            <p:strVal val="1+#ppt_w/2"/>
                                          </p:val>
                                        </p:tav>
                                        <p:tav tm="100000">
                                          <p:val>
                                            <p:strVal val="#ppt_x"/>
                                          </p:val>
                                        </p:tav>
                                      </p:tavLst>
                                    </p:anim>
                                    <p:anim calcmode="lin" valueType="num">
                                      <p:cBhvr additive="base">
                                        <p:cTn id="72" dur="300" fill="hold"/>
                                        <p:tgtEl>
                                          <p:spTgt spid="92"/>
                                        </p:tgtEl>
                                        <p:attrNameLst>
                                          <p:attrName>ppt_y</p:attrName>
                                        </p:attrNameLst>
                                      </p:cBhvr>
                                      <p:tavLst>
                                        <p:tav tm="0">
                                          <p:val>
                                            <p:strVal val="#ppt_y"/>
                                          </p:val>
                                        </p:tav>
                                        <p:tav tm="100000">
                                          <p:val>
                                            <p:strVal val="#ppt_y"/>
                                          </p:val>
                                        </p:tav>
                                      </p:tavLst>
                                    </p:anim>
                                  </p:childTnLst>
                                </p:cTn>
                              </p:par>
                            </p:childTnLst>
                          </p:cTn>
                        </p:par>
                        <p:par>
                          <p:cTn id="73" fill="hold">
                            <p:stCondLst>
                              <p:cond delay="5400"/>
                            </p:stCondLst>
                            <p:childTnLst>
                              <p:par>
                                <p:cTn id="74" presetID="2" presetClass="entr" presetSubtype="2"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 calcmode="lin" valueType="num">
                                      <p:cBhvr additive="base">
                                        <p:cTn id="76" dur="300" fill="hold"/>
                                        <p:tgtEl>
                                          <p:spTgt spid="91"/>
                                        </p:tgtEl>
                                        <p:attrNameLst>
                                          <p:attrName>ppt_x</p:attrName>
                                        </p:attrNameLst>
                                      </p:cBhvr>
                                      <p:tavLst>
                                        <p:tav tm="0">
                                          <p:val>
                                            <p:strVal val="1+#ppt_w/2"/>
                                          </p:val>
                                        </p:tav>
                                        <p:tav tm="100000">
                                          <p:val>
                                            <p:strVal val="#ppt_x"/>
                                          </p:val>
                                        </p:tav>
                                      </p:tavLst>
                                    </p:anim>
                                    <p:anim calcmode="lin" valueType="num">
                                      <p:cBhvr additive="base">
                                        <p:cTn id="77"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animBg="1"/>
      <p:bldP spid="64" grpId="0" animBg="1"/>
      <p:bldP spid="65" grpId="0"/>
      <p:bldP spid="66" grpId="0"/>
      <p:bldP spid="67" grpId="0" animBg="1"/>
      <p:bldP spid="68" grpId="0" animBg="1"/>
      <p:bldP spid="69" grpId="0" animBg="1"/>
      <p:bldP spid="91" grpId="0"/>
      <p:bldP spid="9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50641" y="1587679"/>
            <a:ext cx="1893359" cy="3555820"/>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 y="1901370"/>
            <a:ext cx="2603548" cy="3111557"/>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 y="2875358"/>
            <a:ext cx="9144000" cy="2268141"/>
          </a:xfrm>
          <a:prstGeom prst="rect">
            <a:avLst/>
          </a:prstGeom>
        </p:spPr>
      </p:pic>
      <p:sp>
        <p:nvSpPr>
          <p:cNvPr id="2" name="心形 1"/>
          <p:cNvSpPr/>
          <p:nvPr/>
        </p:nvSpPr>
        <p:spPr>
          <a:xfrm>
            <a:off x="923122" y="1860708"/>
            <a:ext cx="1596571" cy="1306284"/>
          </a:xfrm>
          <a:prstGeom prst="hear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064817" y="2100008"/>
            <a:ext cx="1313180" cy="769441"/>
          </a:xfrm>
          <a:prstGeom prst="rect">
            <a:avLst/>
          </a:prstGeom>
          <a:noFill/>
        </p:spPr>
        <p:txBody>
          <a:bodyPr wrap="non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目录</a:t>
            </a:r>
          </a:p>
        </p:txBody>
      </p:sp>
      <p:sp>
        <p:nvSpPr>
          <p:cNvPr id="10" name="圆角矩形 9"/>
          <p:cNvSpPr/>
          <p:nvPr/>
        </p:nvSpPr>
        <p:spPr>
          <a:xfrm>
            <a:off x="3046345" y="985222"/>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758313" y="937534"/>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标题 4"/>
          <p:cNvSpPr txBox="1">
            <a:spLocks/>
          </p:cNvSpPr>
          <p:nvPr/>
        </p:nvSpPr>
        <p:spPr>
          <a:xfrm>
            <a:off x="2758313" y="1118371"/>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a:solidFill>
                  <a:schemeClr val="bg1"/>
                </a:solidFill>
                <a:latin typeface="微软雅黑" pitchFamily="34" charset="-122"/>
                <a:ea typeface="微软雅黑" pitchFamily="34" charset="-122"/>
              </a:rPr>
              <a:t>1</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13" name="标题 4"/>
          <p:cNvSpPr txBox="1">
            <a:spLocks/>
          </p:cNvSpPr>
          <p:nvPr/>
        </p:nvSpPr>
        <p:spPr>
          <a:xfrm>
            <a:off x="3406385" y="1012629"/>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单击添加文字标题</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14" name="右箭头 13"/>
          <p:cNvSpPr/>
          <p:nvPr/>
        </p:nvSpPr>
        <p:spPr>
          <a:xfrm>
            <a:off x="6430721" y="1118371"/>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3262369" y="1694436"/>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974337" y="1646748"/>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标题 4"/>
          <p:cNvSpPr txBox="1">
            <a:spLocks/>
          </p:cNvSpPr>
          <p:nvPr/>
        </p:nvSpPr>
        <p:spPr>
          <a:xfrm>
            <a:off x="2974337" y="1827585"/>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2</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18" name="标题 4"/>
          <p:cNvSpPr txBox="1">
            <a:spLocks/>
          </p:cNvSpPr>
          <p:nvPr/>
        </p:nvSpPr>
        <p:spPr>
          <a:xfrm>
            <a:off x="3622409" y="1721843"/>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单击添加文字标题</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19" name="右箭头 18"/>
          <p:cNvSpPr/>
          <p:nvPr/>
        </p:nvSpPr>
        <p:spPr>
          <a:xfrm>
            <a:off x="6646745" y="1827585"/>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3260049" y="2505466"/>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972017" y="2457778"/>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标题 4"/>
          <p:cNvSpPr txBox="1">
            <a:spLocks/>
          </p:cNvSpPr>
          <p:nvPr/>
        </p:nvSpPr>
        <p:spPr>
          <a:xfrm>
            <a:off x="2972017" y="2638615"/>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3</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23" name="标题 4"/>
          <p:cNvSpPr txBox="1">
            <a:spLocks/>
          </p:cNvSpPr>
          <p:nvPr/>
        </p:nvSpPr>
        <p:spPr>
          <a:xfrm>
            <a:off x="3620089" y="2532873"/>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单击添加文字标题</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24" name="右箭头 23"/>
          <p:cNvSpPr/>
          <p:nvPr/>
        </p:nvSpPr>
        <p:spPr>
          <a:xfrm>
            <a:off x="6644425" y="2638615"/>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3101519" y="3214680"/>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2813487" y="3166992"/>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标题 4"/>
          <p:cNvSpPr txBox="1">
            <a:spLocks/>
          </p:cNvSpPr>
          <p:nvPr/>
        </p:nvSpPr>
        <p:spPr>
          <a:xfrm>
            <a:off x="2813487" y="3347829"/>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4</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28" name="标题 4"/>
          <p:cNvSpPr txBox="1">
            <a:spLocks/>
          </p:cNvSpPr>
          <p:nvPr/>
        </p:nvSpPr>
        <p:spPr>
          <a:xfrm>
            <a:off x="3461559" y="3242087"/>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单击添加文字标题</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29" name="右箭头 28"/>
          <p:cNvSpPr/>
          <p:nvPr/>
        </p:nvSpPr>
        <p:spPr>
          <a:xfrm>
            <a:off x="6485895" y="3347829"/>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8824716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0-#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0-#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10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100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100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1+#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100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1+#ppt_w/2"/>
                                          </p:val>
                                        </p:tav>
                                        <p:tav tm="100000">
                                          <p:val>
                                            <p:strVal val="#ppt_x"/>
                                          </p:val>
                                        </p:tav>
                                      </p:tavLst>
                                    </p:anim>
                                    <p:anim calcmode="lin" valueType="num">
                                      <p:cBhvr additive="base">
                                        <p:cTn id="40" dur="500" fill="hold"/>
                                        <p:tgtEl>
                                          <p:spTgt spid="1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1+#ppt_w/2"/>
                                          </p:val>
                                        </p:tav>
                                        <p:tav tm="100000">
                                          <p:val>
                                            <p:strVal val="#ppt_x"/>
                                          </p:val>
                                        </p:tav>
                                      </p:tavLst>
                                    </p:anim>
                                    <p:anim calcmode="lin" valueType="num">
                                      <p:cBhvr additive="base">
                                        <p:cTn id="44" dur="500" fill="hold"/>
                                        <p:tgtEl>
                                          <p:spTgt spid="19"/>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50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0-#ppt_w/2"/>
                                          </p:val>
                                        </p:tav>
                                        <p:tav tm="100000">
                                          <p:val>
                                            <p:strVal val="#ppt_x"/>
                                          </p:val>
                                        </p:tav>
                                      </p:tavLst>
                                    </p:anim>
                                    <p:anim calcmode="lin" valueType="num">
                                      <p:cBhvr additive="base">
                                        <p:cTn id="48" dur="500" fill="hold"/>
                                        <p:tgtEl>
                                          <p:spTgt spid="20"/>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150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0-#ppt_w/2"/>
                                          </p:val>
                                        </p:tav>
                                        <p:tav tm="100000">
                                          <p:val>
                                            <p:strVal val="#ppt_x"/>
                                          </p:val>
                                        </p:tav>
                                      </p:tavLst>
                                    </p:anim>
                                    <p:anim calcmode="lin" valueType="num">
                                      <p:cBhvr additive="base">
                                        <p:cTn id="52" dur="500" fill="hold"/>
                                        <p:tgtEl>
                                          <p:spTgt spid="21"/>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150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0-#ppt_w/2"/>
                                          </p:val>
                                        </p:tav>
                                        <p:tav tm="100000">
                                          <p:val>
                                            <p:strVal val="#ppt_x"/>
                                          </p:val>
                                        </p:tav>
                                      </p:tavLst>
                                    </p:anim>
                                    <p:anim calcmode="lin" valueType="num">
                                      <p:cBhvr additive="base">
                                        <p:cTn id="56" dur="500" fill="hold"/>
                                        <p:tgtEl>
                                          <p:spTgt spid="22"/>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50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0-#ppt_w/2"/>
                                          </p:val>
                                        </p:tav>
                                        <p:tav tm="100000">
                                          <p:val>
                                            <p:strVal val="#ppt_x"/>
                                          </p:val>
                                        </p:tav>
                                      </p:tavLst>
                                    </p:anim>
                                    <p:anim calcmode="lin" valueType="num">
                                      <p:cBhvr additive="base">
                                        <p:cTn id="60" dur="500" fill="hold"/>
                                        <p:tgtEl>
                                          <p:spTgt spid="23"/>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150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0-#ppt_w/2"/>
                                          </p:val>
                                        </p:tav>
                                        <p:tav tm="100000">
                                          <p:val>
                                            <p:strVal val="#ppt_x"/>
                                          </p:val>
                                        </p:tav>
                                      </p:tavLst>
                                    </p:anim>
                                    <p:anim calcmode="lin" valueType="num">
                                      <p:cBhvr additive="base">
                                        <p:cTn id="64" dur="500" fill="hold"/>
                                        <p:tgtEl>
                                          <p:spTgt spid="24"/>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200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500" fill="hold"/>
                                        <p:tgtEl>
                                          <p:spTgt spid="25"/>
                                        </p:tgtEl>
                                        <p:attrNameLst>
                                          <p:attrName>ppt_x</p:attrName>
                                        </p:attrNameLst>
                                      </p:cBhvr>
                                      <p:tavLst>
                                        <p:tav tm="0">
                                          <p:val>
                                            <p:strVal val="1+#ppt_w/2"/>
                                          </p:val>
                                        </p:tav>
                                        <p:tav tm="100000">
                                          <p:val>
                                            <p:strVal val="#ppt_x"/>
                                          </p:val>
                                        </p:tav>
                                      </p:tavLst>
                                    </p:anim>
                                    <p:anim calcmode="lin" valueType="num">
                                      <p:cBhvr additive="base">
                                        <p:cTn id="68" dur="500" fill="hold"/>
                                        <p:tgtEl>
                                          <p:spTgt spid="25"/>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000"/>
                                  </p:stCondLst>
                                  <p:childTnLst>
                                    <p:set>
                                      <p:cBhvr>
                                        <p:cTn id="70" dur="1" fill="hold">
                                          <p:stCondLst>
                                            <p:cond delay="0"/>
                                          </p:stCondLst>
                                        </p:cTn>
                                        <p:tgtEl>
                                          <p:spTgt spid="26"/>
                                        </p:tgtEl>
                                        <p:attrNameLst>
                                          <p:attrName>style.visibility</p:attrName>
                                        </p:attrNameLst>
                                      </p:cBhvr>
                                      <p:to>
                                        <p:strVal val="visible"/>
                                      </p:to>
                                    </p:set>
                                    <p:anim calcmode="lin" valueType="num">
                                      <p:cBhvr additive="base">
                                        <p:cTn id="71" dur="500" fill="hold"/>
                                        <p:tgtEl>
                                          <p:spTgt spid="26"/>
                                        </p:tgtEl>
                                        <p:attrNameLst>
                                          <p:attrName>ppt_x</p:attrName>
                                        </p:attrNameLst>
                                      </p:cBhvr>
                                      <p:tavLst>
                                        <p:tav tm="0">
                                          <p:val>
                                            <p:strVal val="1+#ppt_w/2"/>
                                          </p:val>
                                        </p:tav>
                                        <p:tav tm="100000">
                                          <p:val>
                                            <p:strVal val="#ppt_x"/>
                                          </p:val>
                                        </p:tav>
                                      </p:tavLst>
                                    </p:anim>
                                    <p:anim calcmode="lin" valueType="num">
                                      <p:cBhvr additive="base">
                                        <p:cTn id="72" dur="500" fill="hold"/>
                                        <p:tgtEl>
                                          <p:spTgt spid="26"/>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2000"/>
                                  </p:stCondLst>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500" fill="hold"/>
                                        <p:tgtEl>
                                          <p:spTgt spid="27"/>
                                        </p:tgtEl>
                                        <p:attrNameLst>
                                          <p:attrName>ppt_x</p:attrName>
                                        </p:attrNameLst>
                                      </p:cBhvr>
                                      <p:tavLst>
                                        <p:tav tm="0">
                                          <p:val>
                                            <p:strVal val="1+#ppt_w/2"/>
                                          </p:val>
                                        </p:tav>
                                        <p:tav tm="100000">
                                          <p:val>
                                            <p:strVal val="#ppt_x"/>
                                          </p:val>
                                        </p:tav>
                                      </p:tavLst>
                                    </p:anim>
                                    <p:anim calcmode="lin" valueType="num">
                                      <p:cBhvr additive="base">
                                        <p:cTn id="76" dur="500" fill="hold"/>
                                        <p:tgtEl>
                                          <p:spTgt spid="27"/>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000"/>
                                  </p:stCondLst>
                                  <p:childTnLst>
                                    <p:set>
                                      <p:cBhvr>
                                        <p:cTn id="78" dur="1" fill="hold">
                                          <p:stCondLst>
                                            <p:cond delay="0"/>
                                          </p:stCondLst>
                                        </p:cTn>
                                        <p:tgtEl>
                                          <p:spTgt spid="28"/>
                                        </p:tgtEl>
                                        <p:attrNameLst>
                                          <p:attrName>style.visibility</p:attrName>
                                        </p:attrNameLst>
                                      </p:cBhvr>
                                      <p:to>
                                        <p:strVal val="visible"/>
                                      </p:to>
                                    </p:set>
                                    <p:anim calcmode="lin" valueType="num">
                                      <p:cBhvr additive="base">
                                        <p:cTn id="79" dur="500" fill="hold"/>
                                        <p:tgtEl>
                                          <p:spTgt spid="28"/>
                                        </p:tgtEl>
                                        <p:attrNameLst>
                                          <p:attrName>ppt_x</p:attrName>
                                        </p:attrNameLst>
                                      </p:cBhvr>
                                      <p:tavLst>
                                        <p:tav tm="0">
                                          <p:val>
                                            <p:strVal val="1+#ppt_w/2"/>
                                          </p:val>
                                        </p:tav>
                                        <p:tav tm="100000">
                                          <p:val>
                                            <p:strVal val="#ppt_x"/>
                                          </p:val>
                                        </p:tav>
                                      </p:tavLst>
                                    </p:anim>
                                    <p:anim calcmode="lin" valueType="num">
                                      <p:cBhvr additive="base">
                                        <p:cTn id="80" dur="500" fill="hold"/>
                                        <p:tgtEl>
                                          <p:spTgt spid="28"/>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000"/>
                                  </p:stCondLst>
                                  <p:childTnLst>
                                    <p:set>
                                      <p:cBhvr>
                                        <p:cTn id="82" dur="1" fill="hold">
                                          <p:stCondLst>
                                            <p:cond delay="0"/>
                                          </p:stCondLst>
                                        </p:cTn>
                                        <p:tgtEl>
                                          <p:spTgt spid="29"/>
                                        </p:tgtEl>
                                        <p:attrNameLst>
                                          <p:attrName>style.visibility</p:attrName>
                                        </p:attrNameLst>
                                      </p:cBhvr>
                                      <p:to>
                                        <p:strVal val="visible"/>
                                      </p:to>
                                    </p:set>
                                    <p:anim calcmode="lin" valueType="num">
                                      <p:cBhvr additive="base">
                                        <p:cTn id="83" dur="500" fill="hold"/>
                                        <p:tgtEl>
                                          <p:spTgt spid="29"/>
                                        </p:tgtEl>
                                        <p:attrNameLst>
                                          <p:attrName>ppt_x</p:attrName>
                                        </p:attrNameLst>
                                      </p:cBhvr>
                                      <p:tavLst>
                                        <p:tav tm="0">
                                          <p:val>
                                            <p:strVal val="1+#ppt_w/2"/>
                                          </p:val>
                                        </p:tav>
                                        <p:tav tm="100000">
                                          <p:val>
                                            <p:strVal val="#ppt_x"/>
                                          </p:val>
                                        </p:tav>
                                      </p:tavLst>
                                    </p:anim>
                                    <p:anim calcmode="lin" valueType="num">
                                      <p:cBhvr additive="base">
                                        <p:cTn id="84"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P spid="14" grpId="0" animBg="1"/>
      <p:bldP spid="15" grpId="0" animBg="1"/>
      <p:bldP spid="16" grpId="0" animBg="1"/>
      <p:bldP spid="17" grpId="0"/>
      <p:bldP spid="18" grpId="0"/>
      <p:bldP spid="19" grpId="0" animBg="1"/>
      <p:bldP spid="20" grpId="0" animBg="1"/>
      <p:bldP spid="21" grpId="0" animBg="1"/>
      <p:bldP spid="22" grpId="0"/>
      <p:bldP spid="23" grpId="0"/>
      <p:bldP spid="24" grpId="0" animBg="1"/>
      <p:bldP spid="25" grpId="0" animBg="1"/>
      <p:bldP spid="26" grpId="0" animBg="1"/>
      <p:bldP spid="27" grpId="0"/>
      <p:bldP spid="28" grpId="0"/>
      <p:bldP spid="2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6113" y="934691"/>
            <a:ext cx="1511103" cy="1511103"/>
            <a:chOff x="5182632" y="1700808"/>
            <a:chExt cx="2015329" cy="2015329"/>
          </a:xfrm>
        </p:grpSpPr>
        <p:sp>
          <p:nvSpPr>
            <p:cNvPr id="21" name="Oval 6"/>
            <p:cNvSpPr>
              <a:spLocks noChangeArrowheads="1"/>
            </p:cNvSpPr>
            <p:nvPr/>
          </p:nvSpPr>
          <p:spPr bwMode="auto">
            <a:xfrm>
              <a:off x="5182632" y="1700808"/>
              <a:ext cx="2015329" cy="2015329"/>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sp>
          <p:nvSpPr>
            <p:cNvPr id="22" name="Freeform 7"/>
            <p:cNvSpPr>
              <a:spLocks noEditPoints="1"/>
            </p:cNvSpPr>
            <p:nvPr/>
          </p:nvSpPr>
          <p:spPr bwMode="auto">
            <a:xfrm>
              <a:off x="5769194"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grpSp>
      <p:grpSp>
        <p:nvGrpSpPr>
          <p:cNvPr id="23" name="组合 22"/>
          <p:cNvGrpSpPr/>
          <p:nvPr/>
        </p:nvGrpSpPr>
        <p:grpSpPr>
          <a:xfrm>
            <a:off x="6299742" y="934691"/>
            <a:ext cx="1512168" cy="1511103"/>
            <a:chOff x="8758812" y="1700808"/>
            <a:chExt cx="2016749" cy="2015329"/>
          </a:xfrm>
        </p:grpSpPr>
        <p:sp>
          <p:nvSpPr>
            <p:cNvPr id="24" name="Oval 8"/>
            <p:cNvSpPr>
              <a:spLocks noChangeArrowheads="1"/>
            </p:cNvSpPr>
            <p:nvPr/>
          </p:nvSpPr>
          <p:spPr bwMode="auto">
            <a:xfrm>
              <a:off x="8758812" y="1700808"/>
              <a:ext cx="2016749" cy="2015329"/>
            </a:xfrm>
            <a:prstGeom prst="ellipse">
              <a:avLst/>
            </a:prstGeom>
            <a:solidFill>
              <a:srgbClr val="E6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sp>
          <p:nvSpPr>
            <p:cNvPr id="25"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grpSp>
      <p:grpSp>
        <p:nvGrpSpPr>
          <p:cNvPr id="26" name="组合 25"/>
          <p:cNvGrpSpPr/>
          <p:nvPr/>
        </p:nvGrpSpPr>
        <p:grpSpPr>
          <a:xfrm>
            <a:off x="1375219" y="934691"/>
            <a:ext cx="1512168" cy="1511103"/>
            <a:chOff x="1204523" y="1700808"/>
            <a:chExt cx="2016749" cy="2015329"/>
          </a:xfrm>
        </p:grpSpPr>
        <p:sp>
          <p:nvSpPr>
            <p:cNvPr id="27" name="Oval 10"/>
            <p:cNvSpPr>
              <a:spLocks noChangeArrowheads="1"/>
            </p:cNvSpPr>
            <p:nvPr/>
          </p:nvSpPr>
          <p:spPr bwMode="auto">
            <a:xfrm>
              <a:off x="1204523" y="1700808"/>
              <a:ext cx="2016749" cy="2015329"/>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p>
          </p:txBody>
        </p:sp>
        <p:sp>
          <p:nvSpPr>
            <p:cNvPr id="28"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p>
          </p:txBody>
        </p:sp>
      </p:grpSp>
      <p:sp>
        <p:nvSpPr>
          <p:cNvPr id="29" name="Freeform 12"/>
          <p:cNvSpPr>
            <a:spLocks/>
          </p:cNvSpPr>
          <p:nvPr/>
        </p:nvSpPr>
        <p:spPr bwMode="auto">
          <a:xfrm>
            <a:off x="3162469" y="1449041"/>
            <a:ext cx="437677" cy="437677"/>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sz="1012"/>
          </a:p>
        </p:txBody>
      </p:sp>
      <p:sp>
        <p:nvSpPr>
          <p:cNvPr id="40" name="Freeform 13"/>
          <p:cNvSpPr>
            <a:spLocks/>
          </p:cNvSpPr>
          <p:nvPr/>
        </p:nvSpPr>
        <p:spPr bwMode="auto">
          <a:xfrm>
            <a:off x="5651839" y="1449041"/>
            <a:ext cx="437677" cy="437677"/>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sz="1012"/>
          </a:p>
        </p:txBody>
      </p:sp>
      <p:sp>
        <p:nvSpPr>
          <p:cNvPr id="41" name="矩形 83"/>
          <p:cNvSpPr>
            <a:spLocks noChangeArrowheads="1"/>
          </p:cNvSpPr>
          <p:nvPr/>
        </p:nvSpPr>
        <p:spPr bwMode="auto">
          <a:xfrm>
            <a:off x="1163974" y="3262699"/>
            <a:ext cx="6791481" cy="1440597"/>
          </a:xfrm>
          <a:prstGeom prst="rect">
            <a:avLst/>
          </a:prstGeom>
          <a:solidFill>
            <a:srgbClr val="F2F2F2"/>
          </a:solidFill>
          <a:ln w="9525" cmpd="sng">
            <a:solidFill>
              <a:srgbClr val="55735B"/>
            </a:solidFill>
            <a:miter lim="800000"/>
            <a:headEnd/>
            <a:tailEnd/>
          </a:ln>
        </p:spPr>
        <p:txBody>
          <a:bodyPr/>
          <a:lstStyle/>
          <a:p>
            <a:endParaRPr lang="zh-CN" altLang="en-US" sz="1012"/>
          </a:p>
        </p:txBody>
      </p:sp>
      <p:sp>
        <p:nvSpPr>
          <p:cNvPr id="44" name="TextBox 84"/>
          <p:cNvSpPr txBox="1">
            <a:spLocks noChangeArrowheads="1"/>
          </p:cNvSpPr>
          <p:nvPr/>
        </p:nvSpPr>
        <p:spPr bwMode="auto">
          <a:xfrm>
            <a:off x="1343651" y="3387939"/>
            <a:ext cx="637645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2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algn="just"/>
            <a:r>
              <a:rPr lang="zh-CN" altLang="en-US" sz="12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a:t>
            </a:r>
          </a:p>
        </p:txBody>
      </p:sp>
      <p:sp>
        <p:nvSpPr>
          <p:cNvPr id="45" name="Freeform 12"/>
          <p:cNvSpPr>
            <a:spLocks/>
          </p:cNvSpPr>
          <p:nvPr/>
        </p:nvSpPr>
        <p:spPr bwMode="auto">
          <a:xfrm>
            <a:off x="1108028" y="3153190"/>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sz="1012">
              <a:solidFill>
                <a:srgbClr val="2C3637"/>
              </a:solidFill>
            </a:endParaRPr>
          </a:p>
        </p:txBody>
      </p:sp>
      <p:sp>
        <p:nvSpPr>
          <p:cNvPr id="46" name="Freeform 12"/>
          <p:cNvSpPr>
            <a:spLocks/>
          </p:cNvSpPr>
          <p:nvPr/>
        </p:nvSpPr>
        <p:spPr bwMode="auto">
          <a:xfrm flipH="1" flipV="1">
            <a:off x="7631109" y="4407476"/>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sz="1012">
              <a:solidFill>
                <a:srgbClr val="2C3637"/>
              </a:solidFill>
            </a:endParaRPr>
          </a:p>
        </p:txBody>
      </p:sp>
      <p:sp>
        <p:nvSpPr>
          <p:cNvPr id="47" name="TextBox 46"/>
          <p:cNvSpPr txBox="1"/>
          <p:nvPr/>
        </p:nvSpPr>
        <p:spPr>
          <a:xfrm>
            <a:off x="1484446" y="2541706"/>
            <a:ext cx="1247464" cy="323165"/>
          </a:xfrm>
          <a:prstGeom prst="rect">
            <a:avLst/>
          </a:prstGeom>
          <a:noFill/>
        </p:spPr>
        <p:txBody>
          <a:bodyPr wrap="square" rtlCol="0">
            <a:spAutoFit/>
          </a:bodyPr>
          <a:lstStyle/>
          <a:p>
            <a:pPr algn="ctr"/>
            <a:r>
              <a:rPr lang="zh-CN" altLang="en-US" sz="1500" b="1" dirty="0">
                <a:solidFill>
                  <a:srgbClr val="C00000"/>
                </a:solidFill>
                <a:latin typeface="微软雅黑" panose="020B0503020204020204" pitchFamily="34" charset="-122"/>
                <a:ea typeface="微软雅黑" panose="020B0503020204020204" pitchFamily="34" charset="-122"/>
              </a:rPr>
              <a:t>线下门店</a:t>
            </a:r>
          </a:p>
        </p:txBody>
      </p:sp>
      <p:sp>
        <p:nvSpPr>
          <p:cNvPr id="48" name="TextBox 47"/>
          <p:cNvSpPr txBox="1"/>
          <p:nvPr/>
        </p:nvSpPr>
        <p:spPr>
          <a:xfrm>
            <a:off x="3920384" y="2541706"/>
            <a:ext cx="1247464" cy="323165"/>
          </a:xfrm>
          <a:prstGeom prst="rect">
            <a:avLst/>
          </a:prstGeom>
          <a:noFill/>
        </p:spPr>
        <p:txBody>
          <a:bodyPr wrap="square" rtlCol="0">
            <a:spAutoFit/>
          </a:bodyPr>
          <a:lstStyle/>
          <a:p>
            <a:pPr algn="ctr"/>
            <a:r>
              <a:rPr lang="zh-CN" altLang="en-US" sz="1500" b="1" dirty="0">
                <a:solidFill>
                  <a:srgbClr val="C00000"/>
                </a:solidFill>
                <a:latin typeface="微软雅黑" panose="020B0503020204020204" pitchFamily="34" charset="-122"/>
                <a:ea typeface="微软雅黑" panose="020B0503020204020204" pitchFamily="34" charset="-122"/>
              </a:rPr>
              <a:t>手机</a:t>
            </a:r>
            <a:r>
              <a:rPr lang="en-US" altLang="zh-CN" sz="1500" b="1" dirty="0">
                <a:solidFill>
                  <a:srgbClr val="C00000"/>
                </a:solidFill>
                <a:latin typeface="微软雅黑" panose="020B0503020204020204" pitchFamily="34" charset="-122"/>
                <a:ea typeface="微软雅黑" panose="020B0503020204020204" pitchFamily="34" charset="-122"/>
              </a:rPr>
              <a:t>APP</a:t>
            </a:r>
            <a:endParaRPr lang="zh-CN" altLang="en-US" sz="1500" b="1" dirty="0">
              <a:solidFill>
                <a:srgbClr val="C00000"/>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6475296" y="2541706"/>
            <a:ext cx="1247464" cy="323165"/>
          </a:xfrm>
          <a:prstGeom prst="rect">
            <a:avLst/>
          </a:prstGeom>
          <a:noFill/>
        </p:spPr>
        <p:txBody>
          <a:bodyPr wrap="square" rtlCol="0">
            <a:spAutoFit/>
          </a:bodyPr>
          <a:lstStyle/>
          <a:p>
            <a:pPr algn="ctr"/>
            <a:r>
              <a:rPr lang="zh-CN" altLang="en-US" sz="1500" b="1" dirty="0">
                <a:solidFill>
                  <a:srgbClr val="C00000"/>
                </a:solidFill>
                <a:latin typeface="微软雅黑" panose="020B0503020204020204" pitchFamily="34" charset="-122"/>
                <a:ea typeface="微软雅黑" panose="020B0503020204020204" pitchFamily="34" charset="-122"/>
              </a:rPr>
              <a:t>电脑客户端</a:t>
            </a:r>
          </a:p>
        </p:txBody>
      </p:sp>
      <p:sp>
        <p:nvSpPr>
          <p:cNvPr id="50" name="标题 4"/>
          <p:cNvSpPr txBox="1">
            <a:spLocks/>
          </p:cNvSpPr>
          <p:nvPr/>
        </p:nvSpPr>
        <p:spPr>
          <a:xfrm>
            <a:off x="36677" y="1440037"/>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我们怎么做</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14727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1000"/>
                                        <p:tgtEl>
                                          <p:spTgt spid="47"/>
                                        </p:tgtEl>
                                      </p:cBhvr>
                                    </p:animEffect>
                                    <p:anim calcmode="lin" valueType="num">
                                      <p:cBhvr>
                                        <p:cTn id="14" dur="1000" fill="hold"/>
                                        <p:tgtEl>
                                          <p:spTgt spid="47"/>
                                        </p:tgtEl>
                                        <p:attrNameLst>
                                          <p:attrName>ppt_x</p:attrName>
                                        </p:attrNameLst>
                                      </p:cBhvr>
                                      <p:tavLst>
                                        <p:tav tm="0">
                                          <p:val>
                                            <p:strVal val="#ppt_x"/>
                                          </p:val>
                                        </p:tav>
                                        <p:tav tm="100000">
                                          <p:val>
                                            <p:strVal val="#ppt_x"/>
                                          </p:val>
                                        </p:tav>
                                      </p:tavLst>
                                    </p:anim>
                                    <p:anim calcmode="lin" valueType="num">
                                      <p:cBhvr>
                                        <p:cTn id="15" dur="1000" fill="hold"/>
                                        <p:tgtEl>
                                          <p:spTgt spid="4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300" fill="hold"/>
                                        <p:tgtEl>
                                          <p:spTgt spid="29"/>
                                        </p:tgtEl>
                                        <p:attrNameLst>
                                          <p:attrName>ppt_w</p:attrName>
                                        </p:attrNameLst>
                                      </p:cBhvr>
                                      <p:tavLst>
                                        <p:tav tm="0">
                                          <p:val>
                                            <p:fltVal val="0"/>
                                          </p:val>
                                        </p:tav>
                                        <p:tav tm="100000">
                                          <p:val>
                                            <p:strVal val="#ppt_w"/>
                                          </p:val>
                                        </p:tav>
                                      </p:tavLst>
                                    </p:anim>
                                    <p:anim calcmode="lin" valueType="num">
                                      <p:cBhvr>
                                        <p:cTn id="20" dur="300" fill="hold"/>
                                        <p:tgtEl>
                                          <p:spTgt spid="29"/>
                                        </p:tgtEl>
                                        <p:attrNameLst>
                                          <p:attrName>ppt_h</p:attrName>
                                        </p:attrNameLst>
                                      </p:cBhvr>
                                      <p:tavLst>
                                        <p:tav tm="0">
                                          <p:val>
                                            <p:fltVal val="0"/>
                                          </p:val>
                                        </p:tav>
                                        <p:tav tm="100000">
                                          <p:val>
                                            <p:strVal val="#ppt_h"/>
                                          </p:val>
                                        </p:tav>
                                      </p:tavLst>
                                    </p:anim>
                                    <p:anim calcmode="lin" valueType="num">
                                      <p:cBhvr>
                                        <p:cTn id="21" dur="300" fill="hold"/>
                                        <p:tgtEl>
                                          <p:spTgt spid="29"/>
                                        </p:tgtEl>
                                        <p:attrNameLst>
                                          <p:attrName>style.rotation</p:attrName>
                                        </p:attrNameLst>
                                      </p:cBhvr>
                                      <p:tavLst>
                                        <p:tav tm="0">
                                          <p:val>
                                            <p:fltVal val="90"/>
                                          </p:val>
                                        </p:tav>
                                        <p:tav tm="100000">
                                          <p:val>
                                            <p:fltVal val="0"/>
                                          </p:val>
                                        </p:tav>
                                      </p:tavLst>
                                    </p:anim>
                                    <p:animEffect transition="in" filter="fade">
                                      <p:cBhvr>
                                        <p:cTn id="22" dur="300"/>
                                        <p:tgtEl>
                                          <p:spTgt spid="29"/>
                                        </p:tgtEl>
                                      </p:cBhvr>
                                    </p:animEffect>
                                  </p:childTnLst>
                                </p:cTn>
                              </p:par>
                            </p:childTnLst>
                          </p:cTn>
                        </p:par>
                        <p:par>
                          <p:cTn id="23" fill="hold">
                            <p:stCondLst>
                              <p:cond delay="1800"/>
                            </p:stCondLst>
                            <p:childTnLst>
                              <p:par>
                                <p:cTn id="24" presetID="53" presetClass="entr" presetSubtype="16"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1000"/>
                                        <p:tgtEl>
                                          <p:spTgt spid="48"/>
                                        </p:tgtEl>
                                      </p:cBhvr>
                                    </p:animEffect>
                                    <p:anim calcmode="lin" valueType="num">
                                      <p:cBhvr>
                                        <p:cTn id="32" dur="1000" fill="hold"/>
                                        <p:tgtEl>
                                          <p:spTgt spid="48"/>
                                        </p:tgtEl>
                                        <p:attrNameLst>
                                          <p:attrName>ppt_x</p:attrName>
                                        </p:attrNameLst>
                                      </p:cBhvr>
                                      <p:tavLst>
                                        <p:tav tm="0">
                                          <p:val>
                                            <p:strVal val="#ppt_x"/>
                                          </p:val>
                                        </p:tav>
                                        <p:tav tm="100000">
                                          <p:val>
                                            <p:strVal val="#ppt_x"/>
                                          </p:val>
                                        </p:tav>
                                      </p:tavLst>
                                    </p:anim>
                                    <p:anim calcmode="lin" valueType="num">
                                      <p:cBhvr>
                                        <p:cTn id="33" dur="1000" fill="hold"/>
                                        <p:tgtEl>
                                          <p:spTgt spid="48"/>
                                        </p:tgtEl>
                                        <p:attrNameLst>
                                          <p:attrName>ppt_y</p:attrName>
                                        </p:attrNameLst>
                                      </p:cBhvr>
                                      <p:tavLst>
                                        <p:tav tm="0">
                                          <p:val>
                                            <p:strVal val="#ppt_y+.1"/>
                                          </p:val>
                                        </p:tav>
                                        <p:tav tm="100000">
                                          <p:val>
                                            <p:strVal val="#ppt_y"/>
                                          </p:val>
                                        </p:tav>
                                      </p:tavLst>
                                    </p:anim>
                                  </p:childTnLst>
                                </p:cTn>
                              </p:par>
                            </p:childTnLst>
                          </p:cTn>
                        </p:par>
                        <p:par>
                          <p:cTn id="34" fill="hold">
                            <p:stCondLst>
                              <p:cond delay="2800"/>
                            </p:stCondLst>
                            <p:childTnLst>
                              <p:par>
                                <p:cTn id="35" presetID="31" presetClass="entr" presetSubtype="0"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300" fill="hold"/>
                                        <p:tgtEl>
                                          <p:spTgt spid="40"/>
                                        </p:tgtEl>
                                        <p:attrNameLst>
                                          <p:attrName>ppt_w</p:attrName>
                                        </p:attrNameLst>
                                      </p:cBhvr>
                                      <p:tavLst>
                                        <p:tav tm="0">
                                          <p:val>
                                            <p:fltVal val="0"/>
                                          </p:val>
                                        </p:tav>
                                        <p:tav tm="100000">
                                          <p:val>
                                            <p:strVal val="#ppt_w"/>
                                          </p:val>
                                        </p:tav>
                                      </p:tavLst>
                                    </p:anim>
                                    <p:anim calcmode="lin" valueType="num">
                                      <p:cBhvr>
                                        <p:cTn id="38" dur="300" fill="hold"/>
                                        <p:tgtEl>
                                          <p:spTgt spid="40"/>
                                        </p:tgtEl>
                                        <p:attrNameLst>
                                          <p:attrName>ppt_h</p:attrName>
                                        </p:attrNameLst>
                                      </p:cBhvr>
                                      <p:tavLst>
                                        <p:tav tm="0">
                                          <p:val>
                                            <p:fltVal val="0"/>
                                          </p:val>
                                        </p:tav>
                                        <p:tav tm="100000">
                                          <p:val>
                                            <p:strVal val="#ppt_h"/>
                                          </p:val>
                                        </p:tav>
                                      </p:tavLst>
                                    </p:anim>
                                    <p:anim calcmode="lin" valueType="num">
                                      <p:cBhvr>
                                        <p:cTn id="39" dur="300" fill="hold"/>
                                        <p:tgtEl>
                                          <p:spTgt spid="40"/>
                                        </p:tgtEl>
                                        <p:attrNameLst>
                                          <p:attrName>style.rotation</p:attrName>
                                        </p:attrNameLst>
                                      </p:cBhvr>
                                      <p:tavLst>
                                        <p:tav tm="0">
                                          <p:val>
                                            <p:fltVal val="90"/>
                                          </p:val>
                                        </p:tav>
                                        <p:tav tm="100000">
                                          <p:val>
                                            <p:fltVal val="0"/>
                                          </p:val>
                                        </p:tav>
                                      </p:tavLst>
                                    </p:anim>
                                    <p:animEffect transition="in" filter="fade">
                                      <p:cBhvr>
                                        <p:cTn id="40" dur="300"/>
                                        <p:tgtEl>
                                          <p:spTgt spid="40"/>
                                        </p:tgtEl>
                                      </p:cBhvr>
                                    </p:animEffect>
                                  </p:childTnLst>
                                </p:cTn>
                              </p:par>
                            </p:childTnLst>
                          </p:cTn>
                        </p:par>
                        <p:par>
                          <p:cTn id="41" fill="hold">
                            <p:stCondLst>
                              <p:cond delay="3100"/>
                            </p:stCondLst>
                            <p:childTnLst>
                              <p:par>
                                <p:cTn id="42" presetID="53" presetClass="entr" presetSubtype="16"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par>
                                <p:cTn id="47" presetID="42" presetClass="entr" presetSubtype="0" fill="hold" grpId="0" nodeType="withEffect">
                                  <p:stCondLst>
                                    <p:cond delay="40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1000"/>
                                        <p:tgtEl>
                                          <p:spTgt spid="49"/>
                                        </p:tgtEl>
                                      </p:cBhvr>
                                    </p:animEffect>
                                    <p:anim calcmode="lin" valueType="num">
                                      <p:cBhvr>
                                        <p:cTn id="50" dur="1000" fill="hold"/>
                                        <p:tgtEl>
                                          <p:spTgt spid="49"/>
                                        </p:tgtEl>
                                        <p:attrNameLst>
                                          <p:attrName>ppt_x</p:attrName>
                                        </p:attrNameLst>
                                      </p:cBhvr>
                                      <p:tavLst>
                                        <p:tav tm="0">
                                          <p:val>
                                            <p:strVal val="#ppt_x"/>
                                          </p:val>
                                        </p:tav>
                                        <p:tav tm="100000">
                                          <p:val>
                                            <p:strVal val="#ppt_x"/>
                                          </p:val>
                                        </p:tav>
                                      </p:tavLst>
                                    </p:anim>
                                    <p:anim calcmode="lin" valueType="num">
                                      <p:cBhvr>
                                        <p:cTn id="51" dur="1000" fill="hold"/>
                                        <p:tgtEl>
                                          <p:spTgt spid="49"/>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1" presetClass="entr" presetSubtype="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3.56836E-6 -3.7037E-7 L 0.36686 0.15278 " pathEditMode="relative" rAng="0" ptsTypes="AA">
                                      <p:cBhvr>
                                        <p:cTn id="56" dur="500" spd="-99900" fill="hold"/>
                                        <p:tgtEl>
                                          <p:spTgt spid="45"/>
                                        </p:tgtEl>
                                        <p:attrNameLst>
                                          <p:attrName>ppt_x,ppt_y</p:attrName>
                                        </p:attrNameLst>
                                      </p:cBhvr>
                                      <p:rCtr x="18343" y="7639"/>
                                    </p:animMotion>
                                  </p:childTnLst>
                                </p:cTn>
                              </p:par>
                              <p:par>
                                <p:cTn id="57" presetID="1"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7.85742E-7 -3.33333E-6 L -0.39495 -0.11018 " pathEditMode="relative" rAng="0" ptsTypes="AA">
                                      <p:cBhvr>
                                        <p:cTn id="60" dur="500" spd="-99900" fill="hold"/>
                                        <p:tgtEl>
                                          <p:spTgt spid="46"/>
                                        </p:tgtEl>
                                        <p:attrNameLst>
                                          <p:attrName>ppt_x,ppt_y</p:attrName>
                                        </p:attrNameLst>
                                      </p:cBhvr>
                                      <p:rCtr x="-19748" y="-5509"/>
                                    </p:animMotion>
                                  </p:childTnLst>
                                </p:cTn>
                              </p:par>
                              <p:par>
                                <p:cTn id="61" presetID="10" presetClass="entr" presetSubtype="0"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childTnLst>
                          </p:cTn>
                        </p:par>
                        <p:par>
                          <p:cTn id="66" fill="hold">
                            <p:stCondLst>
                              <p:cond delay="5000"/>
                            </p:stCondLst>
                            <p:childTnLst>
                              <p:par>
                                <p:cTn id="67" presetID="22" presetClass="entr" presetSubtype="1" fill="hold" nodeType="afterEffect">
                                  <p:stCondLst>
                                    <p:cond delay="0"/>
                                  </p:stCondLst>
                                  <p:childTnLst>
                                    <p:set>
                                      <p:cBhvr>
                                        <p:cTn id="68" dur="1" fill="hold">
                                          <p:stCondLst>
                                            <p:cond delay="0"/>
                                          </p:stCondLst>
                                        </p:cTn>
                                        <p:tgtEl>
                                          <p:spTgt spid="44">
                                            <p:txEl>
                                              <p:pRg st="0" end="0"/>
                                            </p:txEl>
                                          </p:spTgt>
                                        </p:tgtEl>
                                        <p:attrNameLst>
                                          <p:attrName>style.visibility</p:attrName>
                                        </p:attrNameLst>
                                      </p:cBhvr>
                                      <p:to>
                                        <p:strVal val="visible"/>
                                      </p:to>
                                    </p:set>
                                    <p:animEffect transition="in" filter="wipe(up)">
                                      <p:cBhvr>
                                        <p:cTn id="69" dur="500"/>
                                        <p:tgtEl>
                                          <p:spTgt spid="44">
                                            <p:txEl>
                                              <p:pRg st="0" end="0"/>
                                            </p:txEl>
                                          </p:spTgt>
                                        </p:tgtEl>
                                      </p:cBhvr>
                                    </p:animEffect>
                                  </p:childTnLst>
                                </p:cTn>
                              </p:par>
                            </p:childTnLst>
                          </p:cTn>
                        </p:par>
                        <p:par>
                          <p:cTn id="70" fill="hold">
                            <p:stCondLst>
                              <p:cond delay="5500"/>
                            </p:stCondLst>
                            <p:childTnLst>
                              <p:par>
                                <p:cTn id="71" presetID="22" presetClass="entr" presetSubtype="1" fill="hold" nodeType="afterEffect">
                                  <p:stCondLst>
                                    <p:cond delay="0"/>
                                  </p:stCondLst>
                                  <p:childTnLst>
                                    <p:set>
                                      <p:cBhvr>
                                        <p:cTn id="72" dur="1" fill="hold">
                                          <p:stCondLst>
                                            <p:cond delay="0"/>
                                          </p:stCondLst>
                                        </p:cTn>
                                        <p:tgtEl>
                                          <p:spTgt spid="44">
                                            <p:txEl>
                                              <p:pRg st="1" end="1"/>
                                            </p:txEl>
                                          </p:spTgt>
                                        </p:tgtEl>
                                        <p:attrNameLst>
                                          <p:attrName>style.visibility</p:attrName>
                                        </p:attrNameLst>
                                      </p:cBhvr>
                                      <p:to>
                                        <p:strVal val="visible"/>
                                      </p:to>
                                    </p:set>
                                    <p:animEffect transition="in" filter="wipe(up)">
                                      <p:cBhvr>
                                        <p:cTn id="73" dur="500"/>
                                        <p:tgtEl>
                                          <p:spTgt spid="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0" grpId="0" animBg="1"/>
      <p:bldP spid="41" grpId="0" animBg="1" autoUpdateAnimBg="0"/>
      <p:bldP spid="45" grpId="0" animBg="1"/>
      <p:bldP spid="45" grpId="1" animBg="1"/>
      <p:bldP spid="46" grpId="0" animBg="1"/>
      <p:bldP spid="46" grpId="1" animBg="1"/>
      <p:bldP spid="47" grpId="0"/>
      <p:bldP spid="48" grpId="0"/>
      <p:bldP spid="4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50641" y="1587679"/>
            <a:ext cx="1893359" cy="3555820"/>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 y="1901370"/>
            <a:ext cx="2603548" cy="3111557"/>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 y="2875358"/>
            <a:ext cx="9144000" cy="2268141"/>
          </a:xfrm>
          <a:prstGeom prst="rect">
            <a:avLst/>
          </a:prstGeom>
        </p:spPr>
      </p:pic>
      <p:sp>
        <p:nvSpPr>
          <p:cNvPr id="10" name="圆角矩形 9"/>
          <p:cNvSpPr/>
          <p:nvPr/>
        </p:nvSpPr>
        <p:spPr>
          <a:xfrm>
            <a:off x="1551374" y="2829514"/>
            <a:ext cx="5847358" cy="722852"/>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832370" y="1224363"/>
            <a:ext cx="1276659" cy="1276659"/>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a:p>
        </p:txBody>
      </p:sp>
      <p:sp>
        <p:nvSpPr>
          <p:cNvPr id="12" name="标题 4"/>
          <p:cNvSpPr txBox="1">
            <a:spLocks/>
          </p:cNvSpPr>
          <p:nvPr/>
        </p:nvSpPr>
        <p:spPr>
          <a:xfrm>
            <a:off x="3832370" y="1369749"/>
            <a:ext cx="1276659" cy="11032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8000" b="1" dirty="0" smtClean="0">
                <a:solidFill>
                  <a:schemeClr val="bg1"/>
                </a:solidFill>
                <a:latin typeface="微软雅黑" pitchFamily="34" charset="-122"/>
                <a:ea typeface="微软雅黑" pitchFamily="34" charset="-122"/>
              </a:rPr>
              <a:t>4</a:t>
            </a:r>
            <a:endParaRPr lang="en-US" altLang="zh-CN" sz="8000" b="1" dirty="0">
              <a:solidFill>
                <a:schemeClr val="bg1"/>
              </a:solidFill>
              <a:latin typeface="微软雅黑" panose="020B0503020204020204" pitchFamily="34" charset="-122"/>
              <a:ea typeface="微软雅黑" panose="020B0503020204020204" pitchFamily="34" charset="-122"/>
            </a:endParaRPr>
          </a:p>
        </p:txBody>
      </p:sp>
      <p:sp>
        <p:nvSpPr>
          <p:cNvPr id="13" name="标题 4"/>
          <p:cNvSpPr txBox="1">
            <a:spLocks/>
          </p:cNvSpPr>
          <p:nvPr/>
        </p:nvSpPr>
        <p:spPr>
          <a:xfrm>
            <a:off x="2478303" y="2836438"/>
            <a:ext cx="3893470" cy="7120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600" b="1" dirty="0" smtClean="0">
                <a:solidFill>
                  <a:schemeClr val="bg1"/>
                </a:solidFill>
                <a:latin typeface="微软雅黑" panose="020B0503020204020204" pitchFamily="34" charset="-122"/>
                <a:ea typeface="微软雅黑" panose="020B0503020204020204" pitchFamily="34" charset="-122"/>
              </a:rPr>
              <a:t>单击添加文字标题</a:t>
            </a:r>
            <a:endParaRPr lang="en-US" altLang="zh-CN" sz="3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6240763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750"/>
                                        <p:tgtEl>
                                          <p:spTgt spid="10"/>
                                        </p:tgtEl>
                                      </p:cBhvr>
                                    </p:animEffect>
                                  </p:childTnLst>
                                </p:cTn>
                              </p:par>
                            </p:childTnLst>
                          </p:cTn>
                        </p:par>
                        <p:par>
                          <p:cTn id="19" fill="hold">
                            <p:stCondLst>
                              <p:cond delay="1750"/>
                            </p:stCondLst>
                            <p:childTnLst>
                              <p:par>
                                <p:cTn id="20" presetID="17" presetClass="entr" presetSubtype="10" fill="hold" grpId="0" nodeType="afterEffect">
                                  <p:stCondLst>
                                    <p:cond delay="0"/>
                                  </p:stCondLst>
                                  <p:iterate type="lt">
                                    <p:tmPct val="15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18"/>
          <p:cNvSpPr txBox="1"/>
          <p:nvPr/>
        </p:nvSpPr>
        <p:spPr>
          <a:xfrm>
            <a:off x="1543024" y="1658332"/>
            <a:ext cx="1470856" cy="819455"/>
          </a:xfrm>
          <a:prstGeom prst="rect">
            <a:avLst/>
          </a:prstGeom>
          <a:noFill/>
          <a:ln>
            <a:noFill/>
          </a:ln>
        </p:spPr>
        <p:txBody>
          <a:bodyPr wrap="square" rtlCol="0">
            <a:spAutoFit/>
          </a:bodyPr>
          <a:lstStyle/>
          <a:p>
            <a:pPr algn="r">
              <a:lnSpc>
                <a:spcPct val="150000"/>
              </a:lnSpc>
            </a:pPr>
            <a:r>
              <a:rPr lang="zh-CN" altLang="en-US" sz="1050" dirty="0">
                <a:solidFill>
                  <a:srgbClr val="2C3637"/>
                </a:solidFill>
                <a:latin typeface="微软雅黑" pitchFamily="34" charset="-122"/>
                <a:ea typeface="微软雅黑" pitchFamily="34" charset="-122"/>
              </a:rPr>
              <a:t>点击输入简要文字内容，文字内容需概括精炼文字内容</a:t>
            </a:r>
            <a:r>
              <a:rPr lang="en-US" altLang="zh-CN" sz="1050" dirty="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sp>
        <p:nvSpPr>
          <p:cNvPr id="32" name="文本框 19"/>
          <p:cNvSpPr txBox="1"/>
          <p:nvPr/>
        </p:nvSpPr>
        <p:spPr>
          <a:xfrm>
            <a:off x="1764419" y="2855425"/>
            <a:ext cx="1519421" cy="819455"/>
          </a:xfrm>
          <a:prstGeom prst="rect">
            <a:avLst/>
          </a:prstGeom>
          <a:noFill/>
          <a:ln>
            <a:noFill/>
          </a:ln>
        </p:spPr>
        <p:txBody>
          <a:bodyPr wrap="square" rtlCol="0">
            <a:spAutoFit/>
          </a:bodyPr>
          <a:lstStyle/>
          <a:p>
            <a:pPr algn="r">
              <a:lnSpc>
                <a:spcPct val="150000"/>
              </a:lnSpc>
            </a:pPr>
            <a:r>
              <a:rPr lang="zh-CN" altLang="en-US" sz="1050" dirty="0">
                <a:solidFill>
                  <a:srgbClr val="2C3637"/>
                </a:solidFill>
                <a:latin typeface="微软雅黑" pitchFamily="34" charset="-122"/>
                <a:ea typeface="微软雅黑" pitchFamily="34" charset="-122"/>
              </a:rPr>
              <a:t>点击输入简要文字内容，文字内容需概括精炼文字内容</a:t>
            </a:r>
            <a:r>
              <a:rPr lang="en-US" altLang="zh-CN" sz="1050" dirty="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sp>
        <p:nvSpPr>
          <p:cNvPr id="33" name="文本框 20"/>
          <p:cNvSpPr txBox="1"/>
          <p:nvPr/>
        </p:nvSpPr>
        <p:spPr>
          <a:xfrm>
            <a:off x="5860160" y="1235667"/>
            <a:ext cx="1681397" cy="819455"/>
          </a:xfrm>
          <a:prstGeom prst="rect">
            <a:avLst/>
          </a:prstGeom>
          <a:noFill/>
          <a:ln>
            <a:noFill/>
          </a:ln>
        </p:spPr>
        <p:txBody>
          <a:bodyPr wrap="square" rtlCol="0">
            <a:spAutoFit/>
          </a:bodyPr>
          <a:lstStyle/>
          <a:p>
            <a:pPr>
              <a:lnSpc>
                <a:spcPct val="150000"/>
              </a:lnSpc>
            </a:pPr>
            <a:r>
              <a:rPr lang="zh-CN" altLang="en-US" sz="1050" dirty="0">
                <a:solidFill>
                  <a:srgbClr val="2C3637"/>
                </a:solidFill>
                <a:latin typeface="微软雅黑" pitchFamily="34" charset="-122"/>
                <a:ea typeface="微软雅黑" pitchFamily="34" charset="-122"/>
              </a:rPr>
              <a:t>点击输入简要文字内容，文字内容需概括精炼文字内容</a:t>
            </a:r>
            <a:r>
              <a:rPr lang="en-US" altLang="zh-CN" sz="1050" dirty="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sp>
        <p:nvSpPr>
          <p:cNvPr id="34" name="文本框 21"/>
          <p:cNvSpPr txBox="1"/>
          <p:nvPr/>
        </p:nvSpPr>
        <p:spPr>
          <a:xfrm>
            <a:off x="6022136" y="2639457"/>
            <a:ext cx="1519421" cy="819455"/>
          </a:xfrm>
          <a:prstGeom prst="rect">
            <a:avLst/>
          </a:prstGeom>
          <a:noFill/>
          <a:ln>
            <a:noFill/>
          </a:ln>
        </p:spPr>
        <p:txBody>
          <a:bodyPr wrap="square" rtlCol="0">
            <a:spAutoFit/>
          </a:bodyPr>
          <a:lstStyle/>
          <a:p>
            <a:pPr>
              <a:lnSpc>
                <a:spcPct val="150000"/>
              </a:lnSpc>
            </a:pPr>
            <a:r>
              <a:rPr lang="zh-CN" altLang="en-US" sz="1050" dirty="0">
                <a:solidFill>
                  <a:srgbClr val="2C3637"/>
                </a:solidFill>
                <a:latin typeface="微软雅黑" pitchFamily="34" charset="-122"/>
                <a:ea typeface="微软雅黑" pitchFamily="34" charset="-122"/>
              </a:rPr>
              <a:t>点击输入简要文字内容，文字内容需概括精炼文字内容</a:t>
            </a:r>
            <a:r>
              <a:rPr lang="en-US" altLang="zh-CN" sz="1050" dirty="0">
                <a:solidFill>
                  <a:srgbClr val="2C3637"/>
                </a:solidFill>
                <a:latin typeface="微软雅黑" pitchFamily="34" charset="-122"/>
                <a:ea typeface="微软雅黑" pitchFamily="34" charset="-122"/>
              </a:rPr>
              <a:t>……</a:t>
            </a:r>
            <a:endParaRPr lang="zh-CN" altLang="en-US" sz="1050" b="1" dirty="0">
              <a:solidFill>
                <a:srgbClr val="2C3637"/>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3494686" y="1315243"/>
            <a:ext cx="2084110" cy="2084110"/>
            <a:chOff x="3325860" y="1074902"/>
            <a:chExt cx="2531533" cy="2531533"/>
          </a:xfrm>
        </p:grpSpPr>
        <p:sp>
          <p:nvSpPr>
            <p:cNvPr id="36" name="椭圆 35"/>
            <p:cNvSpPr/>
            <p:nvPr/>
          </p:nvSpPr>
          <p:spPr>
            <a:xfrm>
              <a:off x="3325860" y="1074902"/>
              <a:ext cx="2531533" cy="253153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latin typeface="微软雅黑" panose="020B0503020204020204" pitchFamily="34" charset="-122"/>
                <a:ea typeface="微软雅黑" panose="020B0503020204020204" pitchFamily="34" charset="-122"/>
              </a:endParaRPr>
            </a:p>
          </p:txBody>
        </p:sp>
        <p:sp>
          <p:nvSpPr>
            <p:cNvPr id="37"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a:extLst/>
          </p:spPr>
          <p:txBody>
            <a:bodyPr vert="horz" wrap="square" lIns="51422" tIns="25711" rIns="51422" bIns="2571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38" name="文本框 23"/>
            <p:cNvSpPr txBox="1"/>
            <p:nvPr/>
          </p:nvSpPr>
          <p:spPr>
            <a:xfrm>
              <a:off x="3505189" y="2198316"/>
              <a:ext cx="2172875" cy="1233709"/>
            </a:xfrm>
            <a:prstGeom prst="rect">
              <a:avLst/>
            </a:prstGeom>
            <a:noFill/>
          </p:spPr>
          <p:txBody>
            <a:bodyPr wrap="square" rtlCol="0">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行业前景</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endParaRPr lang="en-US" altLang="zh-CN" sz="900" dirty="0">
                <a:solidFill>
                  <a:schemeClr val="bg1"/>
                </a:solidFill>
                <a:latin typeface="微软雅黑" panose="020B0503020204020204" pitchFamily="34" charset="-122"/>
                <a:ea typeface="微软雅黑" panose="020B0503020204020204" pitchFamily="34" charset="-122"/>
              </a:endParaRPr>
            </a:p>
            <a:p>
              <a:pPr algn="ctr"/>
              <a:r>
                <a:rPr lang="zh-CN" altLang="en-US" sz="900" dirty="0">
                  <a:solidFill>
                    <a:schemeClr val="bg1"/>
                  </a:solidFill>
                  <a:latin typeface="微软雅黑" panose="020B0503020204020204" pitchFamily="34" charset="-122"/>
                  <a:ea typeface="微软雅黑" panose="020B0503020204020204" pitchFamily="34" charset="-122"/>
                </a:rPr>
                <a:t>在此输入详细文字介绍，在此输入详细文字介绍</a:t>
              </a:r>
            </a:p>
            <a:p>
              <a:pPr algn="ctr"/>
              <a:r>
                <a:rPr lang="zh-CN" altLang="en-US" sz="900" dirty="0">
                  <a:solidFill>
                    <a:schemeClr val="bg1"/>
                  </a:solidFill>
                  <a:latin typeface="微软雅黑" panose="020B0503020204020204" pitchFamily="34" charset="-122"/>
                  <a:ea typeface="微软雅黑" panose="020B0503020204020204" pitchFamily="34" charset="-122"/>
                </a:rPr>
                <a:t>在此输入详细文字介绍</a:t>
              </a:r>
            </a:p>
            <a:p>
              <a:pPr algn="ct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3057962" y="1514861"/>
            <a:ext cx="704666" cy="704666"/>
            <a:chOff x="2386060" y="1495059"/>
            <a:chExt cx="939800" cy="939800"/>
          </a:xfrm>
        </p:grpSpPr>
        <p:sp>
          <p:nvSpPr>
            <p:cNvPr id="40" name="椭圆 39"/>
            <p:cNvSpPr/>
            <p:nvPr/>
          </p:nvSpPr>
          <p:spPr>
            <a:xfrm>
              <a:off x="2386060" y="1495059"/>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latin typeface="微软雅黑" panose="020B0503020204020204" pitchFamily="34" charset="-122"/>
                <a:ea typeface="微软雅黑" panose="020B0503020204020204" pitchFamily="34" charset="-122"/>
              </a:endParaRPr>
            </a:p>
          </p:txBody>
        </p:sp>
        <p:sp>
          <p:nvSpPr>
            <p:cNvPr id="41"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5078829" y="1305998"/>
            <a:ext cx="704666" cy="704666"/>
            <a:chOff x="5454052" y="1074902"/>
            <a:chExt cx="939800" cy="939800"/>
          </a:xfrm>
        </p:grpSpPr>
        <p:sp>
          <p:nvSpPr>
            <p:cNvPr id="45" name="椭圆 44"/>
            <p:cNvSpPr/>
            <p:nvPr/>
          </p:nvSpPr>
          <p:spPr>
            <a:xfrm>
              <a:off x="5454052" y="107490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latin typeface="微软雅黑" panose="020B0503020204020204" pitchFamily="34" charset="-122"/>
                <a:ea typeface="微软雅黑" panose="020B0503020204020204" pitchFamily="34" charset="-122"/>
              </a:endParaRPr>
            </a:p>
          </p:txBody>
        </p:sp>
        <p:grpSp>
          <p:nvGrpSpPr>
            <p:cNvPr id="46" name="组合 45"/>
            <p:cNvGrpSpPr/>
            <p:nvPr/>
          </p:nvGrpSpPr>
          <p:grpSpPr>
            <a:xfrm>
              <a:off x="5729640" y="1309909"/>
              <a:ext cx="411300" cy="441104"/>
              <a:chOff x="5995987" y="547688"/>
              <a:chExt cx="219075" cy="234950"/>
            </a:xfrm>
            <a:solidFill>
              <a:schemeClr val="bg1"/>
            </a:solidFill>
          </p:grpSpPr>
          <p:sp>
            <p:nvSpPr>
              <p:cNvPr id="47"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48"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grpSp>
        <p:nvGrpSpPr>
          <p:cNvPr id="49" name="组合 48"/>
          <p:cNvGrpSpPr/>
          <p:nvPr/>
        </p:nvGrpSpPr>
        <p:grpSpPr>
          <a:xfrm>
            <a:off x="3276194" y="2812419"/>
            <a:ext cx="704666" cy="704666"/>
            <a:chOff x="3080330" y="2789142"/>
            <a:chExt cx="939800" cy="939800"/>
          </a:xfrm>
        </p:grpSpPr>
        <p:sp>
          <p:nvSpPr>
            <p:cNvPr id="50" name="椭圆 49"/>
            <p:cNvSpPr/>
            <p:nvPr/>
          </p:nvSpPr>
          <p:spPr>
            <a:xfrm>
              <a:off x="3080330" y="278914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latin typeface="微软雅黑" panose="020B0503020204020204" pitchFamily="34" charset="-122"/>
                <a:ea typeface="微软雅黑" panose="020B0503020204020204" pitchFamily="34" charset="-122"/>
              </a:endParaRPr>
            </a:p>
          </p:txBody>
        </p:sp>
        <p:grpSp>
          <p:nvGrpSpPr>
            <p:cNvPr id="51" name="组合 50"/>
            <p:cNvGrpSpPr/>
            <p:nvPr/>
          </p:nvGrpSpPr>
          <p:grpSpPr>
            <a:xfrm>
              <a:off x="3294687" y="3010257"/>
              <a:ext cx="497794" cy="491067"/>
              <a:chOff x="8123237" y="3667126"/>
              <a:chExt cx="234950" cy="231775"/>
            </a:xfrm>
            <a:solidFill>
              <a:schemeClr val="bg1"/>
            </a:solidFill>
          </p:grpSpPr>
          <p:sp>
            <p:nvSpPr>
              <p:cNvPr id="52"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53"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grpSp>
        <p:nvGrpSpPr>
          <p:cNvPr id="54" name="组合 53"/>
          <p:cNvGrpSpPr/>
          <p:nvPr/>
        </p:nvGrpSpPr>
        <p:grpSpPr>
          <a:xfrm>
            <a:off x="5306358" y="2542341"/>
            <a:ext cx="675698" cy="675698"/>
            <a:chOff x="5719249" y="3077288"/>
            <a:chExt cx="767347" cy="767347"/>
          </a:xfrm>
        </p:grpSpPr>
        <p:sp>
          <p:nvSpPr>
            <p:cNvPr id="55" name="椭圆 54"/>
            <p:cNvSpPr/>
            <p:nvPr/>
          </p:nvSpPr>
          <p:spPr>
            <a:xfrm>
              <a:off x="5719249" y="3077288"/>
              <a:ext cx="767347" cy="767347"/>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algn="ctr"/>
              <a:endParaRPr lang="zh-CN" altLang="en-US" sz="1012">
                <a:latin typeface="微软雅黑" panose="020B0503020204020204" pitchFamily="34" charset="-122"/>
                <a:ea typeface="微软雅黑" panose="020B0503020204020204" pitchFamily="34" charset="-122"/>
              </a:endParaRPr>
            </a:p>
          </p:txBody>
        </p:sp>
        <p:sp>
          <p:nvSpPr>
            <p:cNvPr id="56"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51422" tIns="25711" rIns="51422" bIns="2571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sp>
        <p:nvSpPr>
          <p:cNvPr id="61" name="矩形 47"/>
          <p:cNvSpPr>
            <a:spLocks noChangeArrowheads="1"/>
          </p:cNvSpPr>
          <p:nvPr/>
        </p:nvSpPr>
        <p:spPr bwMode="auto">
          <a:xfrm>
            <a:off x="1764419" y="4005515"/>
            <a:ext cx="5993105" cy="110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a:lnSpc>
                <a:spcPct val="130000"/>
              </a:lnSpc>
              <a:spcBef>
                <a:spcPct val="0"/>
              </a:spcBef>
            </a:pPr>
            <a:r>
              <a:rPr lang="zh-CN" altLang="en-US" sz="1050" dirty="0">
                <a:solidFill>
                  <a:srgbClr val="2C3637"/>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a:p>
            <a:pPr>
              <a:lnSpc>
                <a:spcPct val="130000"/>
              </a:lnSpc>
              <a:spcBef>
                <a:spcPct val="0"/>
              </a:spcBef>
            </a:pPr>
            <a:endParaRPr lang="zh-CN" altLang="en-US" sz="1050" dirty="0">
              <a:solidFill>
                <a:srgbClr val="2C3637"/>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endParaRPr lang="zh-CN" altLang="en-US" sz="1050" dirty="0">
              <a:solidFill>
                <a:srgbClr val="2C3637"/>
              </a:solidFill>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274892825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4*#ppt_w"/>
                                          </p:val>
                                        </p:tav>
                                        <p:tav tm="100000">
                                          <p:val>
                                            <p:strVal val="#ppt_w"/>
                                          </p:val>
                                        </p:tav>
                                      </p:tavLst>
                                    </p:anim>
                                    <p:anim calcmode="lin" valueType="num">
                                      <p:cBhvr>
                                        <p:cTn id="8" dur="500" fill="hold"/>
                                        <p:tgtEl>
                                          <p:spTgt spid="35"/>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400" fill="hold"/>
                                        <p:tgtEl>
                                          <p:spTgt spid="39"/>
                                        </p:tgtEl>
                                        <p:attrNameLst>
                                          <p:attrName>ppt_w</p:attrName>
                                        </p:attrNameLst>
                                      </p:cBhvr>
                                      <p:tavLst>
                                        <p:tav tm="0">
                                          <p:val>
                                            <p:fltVal val="0"/>
                                          </p:val>
                                        </p:tav>
                                        <p:tav tm="100000">
                                          <p:val>
                                            <p:strVal val="#ppt_w"/>
                                          </p:val>
                                        </p:tav>
                                      </p:tavLst>
                                    </p:anim>
                                    <p:anim calcmode="lin" valueType="num">
                                      <p:cBhvr>
                                        <p:cTn id="13" dur="400" fill="hold"/>
                                        <p:tgtEl>
                                          <p:spTgt spid="39"/>
                                        </p:tgtEl>
                                        <p:attrNameLst>
                                          <p:attrName>ppt_h</p:attrName>
                                        </p:attrNameLst>
                                      </p:cBhvr>
                                      <p:tavLst>
                                        <p:tav tm="0">
                                          <p:val>
                                            <p:fltVal val="0"/>
                                          </p:val>
                                        </p:tav>
                                        <p:tav tm="100000">
                                          <p:val>
                                            <p:strVal val="#ppt_h"/>
                                          </p:val>
                                        </p:tav>
                                      </p:tavLst>
                                    </p:anim>
                                    <p:animEffect transition="in" filter="fade">
                                      <p:cBhvr>
                                        <p:cTn id="14" dur="400"/>
                                        <p:tgtEl>
                                          <p:spTgt spid="3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p:cTn id="21" dur="400" fill="hold"/>
                                        <p:tgtEl>
                                          <p:spTgt spid="49"/>
                                        </p:tgtEl>
                                        <p:attrNameLst>
                                          <p:attrName>ppt_w</p:attrName>
                                        </p:attrNameLst>
                                      </p:cBhvr>
                                      <p:tavLst>
                                        <p:tav tm="0">
                                          <p:val>
                                            <p:fltVal val="0"/>
                                          </p:val>
                                        </p:tav>
                                        <p:tav tm="100000">
                                          <p:val>
                                            <p:strVal val="#ppt_w"/>
                                          </p:val>
                                        </p:tav>
                                      </p:tavLst>
                                    </p:anim>
                                    <p:anim calcmode="lin" valueType="num">
                                      <p:cBhvr>
                                        <p:cTn id="22" dur="400" fill="hold"/>
                                        <p:tgtEl>
                                          <p:spTgt spid="49"/>
                                        </p:tgtEl>
                                        <p:attrNameLst>
                                          <p:attrName>ppt_h</p:attrName>
                                        </p:attrNameLst>
                                      </p:cBhvr>
                                      <p:tavLst>
                                        <p:tav tm="0">
                                          <p:val>
                                            <p:fltVal val="0"/>
                                          </p:val>
                                        </p:tav>
                                        <p:tav tm="100000">
                                          <p:val>
                                            <p:strVal val="#ppt_h"/>
                                          </p:val>
                                        </p:tav>
                                      </p:tavLst>
                                    </p:anim>
                                    <p:animEffect transition="in" filter="fade">
                                      <p:cBhvr>
                                        <p:cTn id="23" dur="400"/>
                                        <p:tgtEl>
                                          <p:spTgt spid="4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400" fill="hold"/>
                                        <p:tgtEl>
                                          <p:spTgt spid="54"/>
                                        </p:tgtEl>
                                        <p:attrNameLst>
                                          <p:attrName>ppt_w</p:attrName>
                                        </p:attrNameLst>
                                      </p:cBhvr>
                                      <p:tavLst>
                                        <p:tav tm="0">
                                          <p:val>
                                            <p:fltVal val="0"/>
                                          </p:val>
                                        </p:tav>
                                        <p:tav tm="100000">
                                          <p:val>
                                            <p:strVal val="#ppt_w"/>
                                          </p:val>
                                        </p:tav>
                                      </p:tavLst>
                                    </p:anim>
                                    <p:anim calcmode="lin" valueType="num">
                                      <p:cBhvr>
                                        <p:cTn id="31" dur="400" fill="hold"/>
                                        <p:tgtEl>
                                          <p:spTgt spid="54"/>
                                        </p:tgtEl>
                                        <p:attrNameLst>
                                          <p:attrName>ppt_h</p:attrName>
                                        </p:attrNameLst>
                                      </p:cBhvr>
                                      <p:tavLst>
                                        <p:tav tm="0">
                                          <p:val>
                                            <p:fltVal val="0"/>
                                          </p:val>
                                        </p:tav>
                                        <p:tav tm="100000">
                                          <p:val>
                                            <p:strVal val="#ppt_h"/>
                                          </p:val>
                                        </p:tav>
                                      </p:tavLst>
                                    </p:anim>
                                    <p:animEffect transition="in" filter="fade">
                                      <p:cBhvr>
                                        <p:cTn id="32" dur="400"/>
                                        <p:tgtEl>
                                          <p:spTgt spid="5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400" fill="hold"/>
                                        <p:tgtEl>
                                          <p:spTgt spid="44"/>
                                        </p:tgtEl>
                                        <p:attrNameLst>
                                          <p:attrName>ppt_w</p:attrName>
                                        </p:attrNameLst>
                                      </p:cBhvr>
                                      <p:tavLst>
                                        <p:tav tm="0">
                                          <p:val>
                                            <p:fltVal val="0"/>
                                          </p:val>
                                        </p:tav>
                                        <p:tav tm="100000">
                                          <p:val>
                                            <p:strVal val="#ppt_w"/>
                                          </p:val>
                                        </p:tav>
                                      </p:tavLst>
                                    </p:anim>
                                    <p:anim calcmode="lin" valueType="num">
                                      <p:cBhvr>
                                        <p:cTn id="40" dur="400" fill="hold"/>
                                        <p:tgtEl>
                                          <p:spTgt spid="44"/>
                                        </p:tgtEl>
                                        <p:attrNameLst>
                                          <p:attrName>ppt_h</p:attrName>
                                        </p:attrNameLst>
                                      </p:cBhvr>
                                      <p:tavLst>
                                        <p:tav tm="0">
                                          <p:val>
                                            <p:fltVal val="0"/>
                                          </p:val>
                                        </p:tav>
                                        <p:tav tm="100000">
                                          <p:val>
                                            <p:strVal val="#ppt_h"/>
                                          </p:val>
                                        </p:tav>
                                      </p:tavLst>
                                    </p:anim>
                                    <p:animEffect transition="in" filter="fade">
                                      <p:cBhvr>
                                        <p:cTn id="41" dur="400"/>
                                        <p:tgtEl>
                                          <p:spTgt spid="4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par>
                          <p:cTn id="45" fill="hold">
                            <p:stCondLst>
                              <p:cond delay="2500"/>
                            </p:stCondLst>
                            <p:childTnLst>
                              <p:par>
                                <p:cTn id="46" presetID="14" presetClass="entr" presetSubtype="10"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randombar(horizontal)">
                                      <p:cBhvr>
                                        <p:cTn id="48" dur="7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6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4787968" y="1150024"/>
            <a:ext cx="1347174" cy="1482048"/>
            <a:chOff x="5987173" y="3044094"/>
            <a:chExt cx="1796700" cy="1976578"/>
          </a:xfrm>
        </p:grpSpPr>
        <p:sp>
          <p:nvSpPr>
            <p:cNvPr id="31" name="任意多边形 30"/>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32"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alpha val="7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33" name="文本框 62"/>
            <p:cNvSpPr txBox="1"/>
            <p:nvPr/>
          </p:nvSpPr>
          <p:spPr>
            <a:xfrm>
              <a:off x="6329724" y="3989042"/>
              <a:ext cx="1237550" cy="738856"/>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cxnSp>
        <p:nvCxnSpPr>
          <p:cNvPr id="34" name="直接连接符 33"/>
          <p:cNvCxnSpPr/>
          <p:nvPr/>
        </p:nvCxnSpPr>
        <p:spPr>
          <a:xfrm>
            <a:off x="1353555" y="2729784"/>
            <a:ext cx="6628425"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1278492"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36" name="椭圆 35"/>
          <p:cNvSpPr/>
          <p:nvPr/>
        </p:nvSpPr>
        <p:spPr>
          <a:xfrm>
            <a:off x="7927094"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37" name="椭圆 36"/>
          <p:cNvSpPr/>
          <p:nvPr/>
        </p:nvSpPr>
        <p:spPr>
          <a:xfrm>
            <a:off x="2288192"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38" name="椭圆 37"/>
          <p:cNvSpPr/>
          <p:nvPr/>
        </p:nvSpPr>
        <p:spPr>
          <a:xfrm>
            <a:off x="3839778"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39" name="椭圆 38"/>
          <p:cNvSpPr/>
          <p:nvPr/>
        </p:nvSpPr>
        <p:spPr>
          <a:xfrm>
            <a:off x="5417840"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40" name="椭圆 39"/>
          <p:cNvSpPr/>
          <p:nvPr/>
        </p:nvSpPr>
        <p:spPr>
          <a:xfrm>
            <a:off x="6806091"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grpSp>
        <p:nvGrpSpPr>
          <p:cNvPr id="41" name="组合 40"/>
          <p:cNvGrpSpPr/>
          <p:nvPr/>
        </p:nvGrpSpPr>
        <p:grpSpPr>
          <a:xfrm>
            <a:off x="1764419" y="1321123"/>
            <a:ext cx="1181497" cy="1319545"/>
            <a:chOff x="2940476" y="3272285"/>
            <a:chExt cx="1575740" cy="1759852"/>
          </a:xfrm>
        </p:grpSpPr>
        <p:sp>
          <p:nvSpPr>
            <p:cNvPr id="44" name="任意多边形 43"/>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45"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46" name="文本框 59"/>
            <p:cNvSpPr txBox="1"/>
            <p:nvPr/>
          </p:nvSpPr>
          <p:spPr>
            <a:xfrm>
              <a:off x="3102007" y="4128107"/>
              <a:ext cx="1357226" cy="430999"/>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grpSp>
        <p:nvGrpSpPr>
          <p:cNvPr id="47" name="组合 46"/>
          <p:cNvGrpSpPr/>
          <p:nvPr/>
        </p:nvGrpSpPr>
        <p:grpSpPr>
          <a:xfrm>
            <a:off x="2974115" y="726055"/>
            <a:ext cx="1776556" cy="1914613"/>
            <a:chOff x="4078604" y="2478655"/>
            <a:chExt cx="2369358" cy="2553482"/>
          </a:xfrm>
        </p:grpSpPr>
        <p:sp>
          <p:nvSpPr>
            <p:cNvPr id="48" name="任意多边形 47"/>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a:off x="4614176" y="3268683"/>
              <a:ext cx="1562853" cy="1035092"/>
              <a:chOff x="4716874" y="2621791"/>
              <a:chExt cx="1562853" cy="1035092"/>
            </a:xfrm>
          </p:grpSpPr>
          <p:sp>
            <p:nvSpPr>
              <p:cNvPr id="50"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51" name="文本框 60"/>
              <p:cNvSpPr txBox="1"/>
              <p:nvPr/>
            </p:nvSpPr>
            <p:spPr>
              <a:xfrm>
                <a:off x="4716874" y="3225884"/>
                <a:ext cx="1562853" cy="430999"/>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grpSp>
      <p:grpSp>
        <p:nvGrpSpPr>
          <p:cNvPr id="52" name="组合 51"/>
          <p:cNvGrpSpPr/>
          <p:nvPr/>
        </p:nvGrpSpPr>
        <p:grpSpPr>
          <a:xfrm>
            <a:off x="6165721" y="1137589"/>
            <a:ext cx="1375836" cy="1497868"/>
            <a:chOff x="7567273" y="3027509"/>
            <a:chExt cx="1834926" cy="1997677"/>
          </a:xfrm>
        </p:grpSpPr>
        <p:sp>
          <p:nvSpPr>
            <p:cNvPr id="53" name="任意多边形 52"/>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54"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55" name="文本框 63"/>
            <p:cNvSpPr txBox="1"/>
            <p:nvPr/>
          </p:nvSpPr>
          <p:spPr>
            <a:xfrm>
              <a:off x="7925165" y="3989043"/>
              <a:ext cx="1477034" cy="430999"/>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sp>
        <p:nvSpPr>
          <p:cNvPr id="56" name="矩形 55"/>
          <p:cNvSpPr/>
          <p:nvPr/>
        </p:nvSpPr>
        <p:spPr>
          <a:xfrm>
            <a:off x="1710427" y="2856339"/>
            <a:ext cx="1387110"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57" name="矩形 56"/>
          <p:cNvSpPr/>
          <p:nvPr/>
        </p:nvSpPr>
        <p:spPr>
          <a:xfrm>
            <a:off x="3238882" y="2825600"/>
            <a:ext cx="1387110"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58" name="矩形 57"/>
          <p:cNvSpPr/>
          <p:nvPr/>
        </p:nvSpPr>
        <p:spPr>
          <a:xfrm>
            <a:off x="4787968" y="2825600"/>
            <a:ext cx="1387110"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59" name="矩形 58"/>
          <p:cNvSpPr/>
          <p:nvPr/>
        </p:nvSpPr>
        <p:spPr>
          <a:xfrm>
            <a:off x="6208438" y="2825600"/>
            <a:ext cx="1387110" cy="932563"/>
          </a:xfrm>
          <a:prstGeom prst="rect">
            <a:avLst/>
          </a:prstGeom>
        </p:spPr>
        <p:txBody>
          <a:bodyPr wrap="square">
            <a:spAutoFit/>
          </a:bodyPr>
          <a:lstStyle/>
          <a:p>
            <a:pPr>
              <a:lnSpc>
                <a:spcPct val="130000"/>
              </a:lnSpc>
              <a:spcBef>
                <a:spcPct val="0"/>
              </a:spcBef>
              <a:buNone/>
            </a:pPr>
            <a:r>
              <a:rPr lang="zh-CN" altLang="en-US" sz="105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60" name="文本框 61"/>
          <p:cNvSpPr txBox="1"/>
          <p:nvPr/>
        </p:nvSpPr>
        <p:spPr>
          <a:xfrm>
            <a:off x="1352467" y="3947113"/>
            <a:ext cx="1338828" cy="323165"/>
          </a:xfrm>
          <a:prstGeom prst="rect">
            <a:avLst/>
          </a:prstGeom>
          <a:noFill/>
        </p:spPr>
        <p:txBody>
          <a:bodyPr wrap="none" rtlCol="0">
            <a:spAutoFit/>
          </a:bodyPr>
          <a:lstStyle/>
          <a:p>
            <a:r>
              <a:rPr lang="zh-CN" altLang="en-US" sz="1500" b="1" dirty="0">
                <a:solidFill>
                  <a:srgbClr val="2C3637"/>
                </a:solidFill>
                <a:latin typeface="微软雅黑" panose="020B0503020204020204" pitchFamily="34" charset="-122"/>
                <a:ea typeface="微软雅黑" panose="020B0503020204020204" pitchFamily="34" charset="-122"/>
              </a:rPr>
              <a:t>此处添加标题</a:t>
            </a:r>
          </a:p>
        </p:txBody>
      </p:sp>
      <p:sp>
        <p:nvSpPr>
          <p:cNvPr id="61" name="矩形 60"/>
          <p:cNvSpPr/>
          <p:nvPr/>
        </p:nvSpPr>
        <p:spPr>
          <a:xfrm>
            <a:off x="1008532" y="4194207"/>
            <a:ext cx="1725113" cy="452432"/>
          </a:xfrm>
          <a:prstGeom prst="rect">
            <a:avLst/>
          </a:prstGeom>
        </p:spPr>
        <p:txBody>
          <a:bodyPr wrap="square">
            <a:spAutoFit/>
          </a:bodyPr>
          <a:lstStyle/>
          <a:p>
            <a:pPr algn="just">
              <a:lnSpc>
                <a:spcPct val="130000"/>
              </a:lnSpc>
            </a:pPr>
            <a:r>
              <a:rPr lang="zh-CN" altLang="en-US" sz="900" dirty="0">
                <a:solidFill>
                  <a:srgbClr val="2C3637"/>
                </a:solidFill>
                <a:latin typeface="微软雅黑" panose="020B0503020204020204" pitchFamily="34" charset="-122"/>
                <a:ea typeface="微软雅黑" panose="020B0503020204020204" pitchFamily="34" charset="-122"/>
              </a:rPr>
              <a:t>请在此输入您的详细文本信息和文字介绍信息。</a:t>
            </a:r>
          </a:p>
        </p:txBody>
      </p:sp>
      <p:sp>
        <p:nvSpPr>
          <p:cNvPr id="62" name="文本框 64"/>
          <p:cNvSpPr txBox="1"/>
          <p:nvPr/>
        </p:nvSpPr>
        <p:spPr>
          <a:xfrm>
            <a:off x="1117763" y="3956006"/>
            <a:ext cx="269626" cy="276999"/>
          </a:xfrm>
          <a:prstGeom prst="rect">
            <a:avLst/>
          </a:prstGeom>
          <a:solidFill>
            <a:srgbClr val="2C3637"/>
          </a:solidFill>
        </p:spPr>
        <p:txBody>
          <a:bodyPr wrap="none" rtlCol="0">
            <a:spAutoFit/>
          </a:bodyPr>
          <a:lstStyle/>
          <a:p>
            <a:r>
              <a:rPr lang="en-US" altLang="zh-CN" sz="1200" dirty="0">
                <a:solidFill>
                  <a:schemeClr val="bg1"/>
                </a:solidFill>
                <a:latin typeface="Impact MT Std" pitchFamily="34" charset="0"/>
                <a:ea typeface="方正超粗黑简体" panose="03000509000000000000" pitchFamily="65" charset="-122"/>
                <a:cs typeface="Segoe UI Black" panose="020B0A02040204020203" pitchFamily="34" charset="0"/>
              </a:rPr>
              <a:t>1</a:t>
            </a:r>
            <a:endParaRPr lang="zh-CN" altLang="en-US" sz="12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3" name="文本框 61"/>
          <p:cNvSpPr txBox="1"/>
          <p:nvPr/>
        </p:nvSpPr>
        <p:spPr>
          <a:xfrm>
            <a:off x="3185564" y="3927558"/>
            <a:ext cx="1338828" cy="323165"/>
          </a:xfrm>
          <a:prstGeom prst="rect">
            <a:avLst/>
          </a:prstGeom>
          <a:noFill/>
        </p:spPr>
        <p:txBody>
          <a:bodyPr wrap="none" rtlCol="0">
            <a:spAutoFit/>
          </a:bodyPr>
          <a:lstStyle/>
          <a:p>
            <a:r>
              <a:rPr lang="zh-CN" altLang="en-US" sz="1500" b="1" dirty="0">
                <a:solidFill>
                  <a:srgbClr val="2C3637"/>
                </a:solidFill>
                <a:latin typeface="微软雅黑" panose="020B0503020204020204" pitchFamily="34" charset="-122"/>
                <a:ea typeface="微软雅黑" panose="020B0503020204020204" pitchFamily="34" charset="-122"/>
              </a:rPr>
              <a:t>此处添加标题</a:t>
            </a:r>
          </a:p>
        </p:txBody>
      </p:sp>
      <p:sp>
        <p:nvSpPr>
          <p:cNvPr id="64" name="矩形 63"/>
          <p:cNvSpPr/>
          <p:nvPr/>
        </p:nvSpPr>
        <p:spPr>
          <a:xfrm>
            <a:off x="2841629" y="4174652"/>
            <a:ext cx="1636261" cy="452432"/>
          </a:xfrm>
          <a:prstGeom prst="rect">
            <a:avLst/>
          </a:prstGeom>
        </p:spPr>
        <p:txBody>
          <a:bodyPr wrap="square">
            <a:spAutoFit/>
          </a:bodyPr>
          <a:lstStyle/>
          <a:p>
            <a:pPr algn="just">
              <a:lnSpc>
                <a:spcPct val="130000"/>
              </a:lnSpc>
            </a:pPr>
            <a:r>
              <a:rPr lang="zh-CN" altLang="en-US" sz="900" dirty="0">
                <a:solidFill>
                  <a:srgbClr val="2C3637"/>
                </a:solidFill>
                <a:latin typeface="微软雅黑" panose="020B0503020204020204" pitchFamily="34" charset="-122"/>
                <a:ea typeface="微软雅黑" panose="020B0503020204020204" pitchFamily="34" charset="-122"/>
              </a:rPr>
              <a:t>请在此输入您的详细文本信息和文字介绍信息。</a:t>
            </a:r>
          </a:p>
        </p:txBody>
      </p:sp>
      <p:sp>
        <p:nvSpPr>
          <p:cNvPr id="65" name="文本框 64"/>
          <p:cNvSpPr txBox="1"/>
          <p:nvPr/>
        </p:nvSpPr>
        <p:spPr>
          <a:xfrm>
            <a:off x="2950859" y="3936451"/>
            <a:ext cx="269626" cy="276999"/>
          </a:xfrm>
          <a:prstGeom prst="rect">
            <a:avLst/>
          </a:prstGeom>
          <a:solidFill>
            <a:srgbClr val="2C3637"/>
          </a:solidFill>
        </p:spPr>
        <p:txBody>
          <a:bodyPr wrap="none" rtlCol="0">
            <a:spAutoFit/>
          </a:bodyPr>
          <a:lstStyle/>
          <a:p>
            <a:r>
              <a:rPr lang="en-US" altLang="zh-CN" sz="1200" dirty="0">
                <a:solidFill>
                  <a:schemeClr val="bg1"/>
                </a:solidFill>
                <a:latin typeface="Impact MT Std" pitchFamily="34" charset="0"/>
                <a:ea typeface="方正超粗黑简体" panose="03000509000000000000" pitchFamily="65" charset="-122"/>
                <a:cs typeface="Segoe UI Black" panose="020B0A02040204020203" pitchFamily="34" charset="0"/>
              </a:rPr>
              <a:t>2</a:t>
            </a:r>
            <a:endParaRPr lang="zh-CN" altLang="en-US" sz="12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6" name="文本框 61"/>
          <p:cNvSpPr txBox="1"/>
          <p:nvPr/>
        </p:nvSpPr>
        <p:spPr>
          <a:xfrm>
            <a:off x="5060477" y="3927558"/>
            <a:ext cx="1338828" cy="323165"/>
          </a:xfrm>
          <a:prstGeom prst="rect">
            <a:avLst/>
          </a:prstGeom>
          <a:noFill/>
        </p:spPr>
        <p:txBody>
          <a:bodyPr wrap="none" rtlCol="0">
            <a:spAutoFit/>
          </a:bodyPr>
          <a:lstStyle/>
          <a:p>
            <a:r>
              <a:rPr lang="zh-CN" altLang="en-US" sz="1500" b="1" dirty="0">
                <a:solidFill>
                  <a:srgbClr val="2C3637"/>
                </a:solidFill>
                <a:latin typeface="微软雅黑" panose="020B0503020204020204" pitchFamily="34" charset="-122"/>
                <a:ea typeface="微软雅黑" panose="020B0503020204020204" pitchFamily="34" charset="-122"/>
              </a:rPr>
              <a:t>此处添加标题</a:t>
            </a:r>
          </a:p>
        </p:txBody>
      </p:sp>
      <p:sp>
        <p:nvSpPr>
          <p:cNvPr id="67" name="矩形 66"/>
          <p:cNvSpPr/>
          <p:nvPr/>
        </p:nvSpPr>
        <p:spPr>
          <a:xfrm>
            <a:off x="4716542" y="4174652"/>
            <a:ext cx="1636261" cy="452432"/>
          </a:xfrm>
          <a:prstGeom prst="rect">
            <a:avLst/>
          </a:prstGeom>
        </p:spPr>
        <p:txBody>
          <a:bodyPr wrap="square">
            <a:spAutoFit/>
          </a:bodyPr>
          <a:lstStyle/>
          <a:p>
            <a:pPr algn="just">
              <a:lnSpc>
                <a:spcPct val="130000"/>
              </a:lnSpc>
            </a:pPr>
            <a:r>
              <a:rPr lang="zh-CN" altLang="en-US" sz="900" dirty="0">
                <a:solidFill>
                  <a:srgbClr val="2C3637"/>
                </a:solidFill>
                <a:latin typeface="微软雅黑" panose="020B0503020204020204" pitchFamily="34" charset="-122"/>
                <a:ea typeface="微软雅黑" panose="020B0503020204020204" pitchFamily="34" charset="-122"/>
              </a:rPr>
              <a:t>请在此输入您的详细文本信息和文字介绍信息。</a:t>
            </a:r>
          </a:p>
        </p:txBody>
      </p:sp>
      <p:sp>
        <p:nvSpPr>
          <p:cNvPr id="68" name="文本框 64"/>
          <p:cNvSpPr txBox="1"/>
          <p:nvPr/>
        </p:nvSpPr>
        <p:spPr>
          <a:xfrm>
            <a:off x="4825773" y="3936451"/>
            <a:ext cx="269626" cy="276999"/>
          </a:xfrm>
          <a:prstGeom prst="rect">
            <a:avLst/>
          </a:prstGeom>
          <a:solidFill>
            <a:srgbClr val="2C3637"/>
          </a:solidFill>
        </p:spPr>
        <p:txBody>
          <a:bodyPr wrap="none" rtlCol="0">
            <a:spAutoFit/>
          </a:bodyPr>
          <a:lstStyle/>
          <a:p>
            <a:r>
              <a:rPr lang="en-US" altLang="zh-CN" sz="1200" dirty="0">
                <a:solidFill>
                  <a:schemeClr val="bg1"/>
                </a:solidFill>
                <a:latin typeface="Impact MT Std" pitchFamily="34" charset="0"/>
                <a:ea typeface="方正超粗黑简体" panose="03000509000000000000" pitchFamily="65" charset="-122"/>
                <a:cs typeface="Segoe UI Black" panose="020B0A02040204020203" pitchFamily="34" charset="0"/>
              </a:rPr>
              <a:t>3</a:t>
            </a:r>
            <a:endParaRPr lang="zh-CN" altLang="en-US" sz="12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9" name="文本框 61"/>
          <p:cNvSpPr txBox="1"/>
          <p:nvPr/>
        </p:nvSpPr>
        <p:spPr>
          <a:xfrm>
            <a:off x="6881399" y="3927558"/>
            <a:ext cx="1338828" cy="323165"/>
          </a:xfrm>
          <a:prstGeom prst="rect">
            <a:avLst/>
          </a:prstGeom>
          <a:noFill/>
        </p:spPr>
        <p:txBody>
          <a:bodyPr wrap="none" rtlCol="0">
            <a:spAutoFit/>
          </a:bodyPr>
          <a:lstStyle/>
          <a:p>
            <a:r>
              <a:rPr lang="zh-CN" altLang="en-US" sz="1500" b="1" dirty="0">
                <a:solidFill>
                  <a:srgbClr val="2C3637"/>
                </a:solidFill>
                <a:latin typeface="微软雅黑" panose="020B0503020204020204" pitchFamily="34" charset="-122"/>
                <a:ea typeface="微软雅黑" panose="020B0503020204020204" pitchFamily="34" charset="-122"/>
              </a:rPr>
              <a:t>此处添加标题</a:t>
            </a:r>
          </a:p>
        </p:txBody>
      </p:sp>
      <p:sp>
        <p:nvSpPr>
          <p:cNvPr id="70" name="矩形 69"/>
          <p:cNvSpPr/>
          <p:nvPr/>
        </p:nvSpPr>
        <p:spPr>
          <a:xfrm>
            <a:off x="6537464" y="4174652"/>
            <a:ext cx="1636261" cy="452432"/>
          </a:xfrm>
          <a:prstGeom prst="rect">
            <a:avLst/>
          </a:prstGeom>
        </p:spPr>
        <p:txBody>
          <a:bodyPr wrap="square">
            <a:spAutoFit/>
          </a:bodyPr>
          <a:lstStyle/>
          <a:p>
            <a:pPr algn="just">
              <a:lnSpc>
                <a:spcPct val="130000"/>
              </a:lnSpc>
            </a:pPr>
            <a:r>
              <a:rPr lang="zh-CN" altLang="en-US" sz="900" dirty="0">
                <a:solidFill>
                  <a:srgbClr val="2C3637"/>
                </a:solidFill>
                <a:latin typeface="微软雅黑" panose="020B0503020204020204" pitchFamily="34" charset="-122"/>
                <a:ea typeface="微软雅黑" panose="020B0503020204020204" pitchFamily="34" charset="-122"/>
              </a:rPr>
              <a:t>请在此输入您的详细文本信息和文字介绍信息。</a:t>
            </a:r>
          </a:p>
        </p:txBody>
      </p:sp>
      <p:sp>
        <p:nvSpPr>
          <p:cNvPr id="71" name="文本框 64"/>
          <p:cNvSpPr txBox="1"/>
          <p:nvPr/>
        </p:nvSpPr>
        <p:spPr>
          <a:xfrm>
            <a:off x="6646695" y="3936451"/>
            <a:ext cx="269626" cy="276999"/>
          </a:xfrm>
          <a:prstGeom prst="rect">
            <a:avLst/>
          </a:prstGeom>
          <a:solidFill>
            <a:srgbClr val="2C3637"/>
          </a:solidFill>
        </p:spPr>
        <p:txBody>
          <a:bodyPr wrap="none" rtlCol="0">
            <a:spAutoFit/>
          </a:bodyPr>
          <a:lstStyle/>
          <a:p>
            <a:r>
              <a:rPr lang="en-US" altLang="zh-CN" sz="1200" dirty="0">
                <a:solidFill>
                  <a:schemeClr val="bg1"/>
                </a:solidFill>
                <a:latin typeface="Impact MT Std" pitchFamily="34" charset="0"/>
                <a:ea typeface="方正超粗黑简体" panose="03000509000000000000" pitchFamily="65" charset="-122"/>
                <a:cs typeface="Segoe UI Black" panose="020B0A02040204020203" pitchFamily="34" charset="0"/>
              </a:rPr>
              <a:t>4</a:t>
            </a:r>
            <a:endParaRPr lang="zh-CN" altLang="en-US" sz="12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Tree>
    <p:extLst>
      <p:ext uri="{BB962C8B-B14F-4D97-AF65-F5344CB8AC3E}">
        <p14:creationId xmlns:p14="http://schemas.microsoft.com/office/powerpoint/2010/main" val="6633246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 calcmode="lin" valueType="num">
                                      <p:cBhvr>
                                        <p:cTn id="9" dur="500" fill="hold"/>
                                        <p:tgtEl>
                                          <p:spTgt spid="35"/>
                                        </p:tgtEl>
                                        <p:attrNameLst>
                                          <p:attrName>style.rotation</p:attrName>
                                        </p:attrNameLst>
                                      </p:cBhvr>
                                      <p:tavLst>
                                        <p:tav tm="0">
                                          <p:val>
                                            <p:fltVal val="360"/>
                                          </p:val>
                                        </p:tav>
                                        <p:tav tm="100000">
                                          <p:val>
                                            <p:fltVal val="0"/>
                                          </p:val>
                                        </p:tav>
                                      </p:tavLst>
                                    </p:anim>
                                    <p:animEffect transition="in" filter="fade">
                                      <p:cBhvr>
                                        <p:cTn id="10" dur="500"/>
                                        <p:tgtEl>
                                          <p:spTgt spid="35"/>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left)">
                                      <p:cBhvr>
                                        <p:cTn id="14" dur="3000"/>
                                        <p:tgtEl>
                                          <p:spTgt spid="34"/>
                                        </p:tgtEl>
                                      </p:cBhvr>
                                    </p:animEffect>
                                  </p:childTnLst>
                                </p:cTn>
                              </p:par>
                              <p:par>
                                <p:cTn id="15" presetID="49" presetClass="entr" presetSubtype="0" decel="100000" fill="hold" grpId="0" nodeType="withEffect">
                                  <p:stCondLst>
                                    <p:cond delay="25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 calcmode="lin" valueType="num">
                                      <p:cBhvr>
                                        <p:cTn id="19" dur="500" fill="hold"/>
                                        <p:tgtEl>
                                          <p:spTgt spid="37"/>
                                        </p:tgtEl>
                                        <p:attrNameLst>
                                          <p:attrName>style.rotation</p:attrName>
                                        </p:attrNameLst>
                                      </p:cBhvr>
                                      <p:tavLst>
                                        <p:tav tm="0">
                                          <p:val>
                                            <p:fltVal val="360"/>
                                          </p:val>
                                        </p:tav>
                                        <p:tav tm="100000">
                                          <p:val>
                                            <p:fltVal val="0"/>
                                          </p:val>
                                        </p:tav>
                                      </p:tavLst>
                                    </p:anim>
                                    <p:animEffect transition="in" filter="fade">
                                      <p:cBhvr>
                                        <p:cTn id="20" dur="500"/>
                                        <p:tgtEl>
                                          <p:spTgt spid="37"/>
                                        </p:tgtEl>
                                      </p:cBhvr>
                                    </p:animEffect>
                                  </p:childTnLst>
                                </p:cTn>
                              </p:par>
                              <p:par>
                                <p:cTn id="21" presetID="49" presetClass="entr" presetSubtype="0" decel="100000" fill="hold" grpId="0" nodeType="withEffect">
                                  <p:stCondLst>
                                    <p:cond delay="750"/>
                                  </p:stCondLst>
                                  <p:childTnLst>
                                    <p:set>
                                      <p:cBhvr>
                                        <p:cTn id="22" dur="1" fill="hold">
                                          <p:stCondLst>
                                            <p:cond delay="0"/>
                                          </p:stCondLst>
                                        </p:cTn>
                                        <p:tgtEl>
                                          <p:spTgt spid="38"/>
                                        </p:tgtEl>
                                        <p:attrNameLst>
                                          <p:attrName>style.visibility</p:attrName>
                                        </p:attrNameLst>
                                      </p:cBhvr>
                                      <p:to>
                                        <p:strVal val="visible"/>
                                      </p:to>
                                    </p:set>
                                    <p:anim calcmode="lin" valueType="num">
                                      <p:cBhvr>
                                        <p:cTn id="23" dur="500" fill="hold"/>
                                        <p:tgtEl>
                                          <p:spTgt spid="38"/>
                                        </p:tgtEl>
                                        <p:attrNameLst>
                                          <p:attrName>ppt_w</p:attrName>
                                        </p:attrNameLst>
                                      </p:cBhvr>
                                      <p:tavLst>
                                        <p:tav tm="0">
                                          <p:val>
                                            <p:fltVal val="0"/>
                                          </p:val>
                                        </p:tav>
                                        <p:tav tm="100000">
                                          <p:val>
                                            <p:strVal val="#ppt_w"/>
                                          </p:val>
                                        </p:tav>
                                      </p:tavLst>
                                    </p:anim>
                                    <p:anim calcmode="lin" valueType="num">
                                      <p:cBhvr>
                                        <p:cTn id="24" dur="500" fill="hold"/>
                                        <p:tgtEl>
                                          <p:spTgt spid="38"/>
                                        </p:tgtEl>
                                        <p:attrNameLst>
                                          <p:attrName>ppt_h</p:attrName>
                                        </p:attrNameLst>
                                      </p:cBhvr>
                                      <p:tavLst>
                                        <p:tav tm="0">
                                          <p:val>
                                            <p:fltVal val="0"/>
                                          </p:val>
                                        </p:tav>
                                        <p:tav tm="100000">
                                          <p:val>
                                            <p:strVal val="#ppt_h"/>
                                          </p:val>
                                        </p:tav>
                                      </p:tavLst>
                                    </p:anim>
                                    <p:anim calcmode="lin" valueType="num">
                                      <p:cBhvr>
                                        <p:cTn id="25" dur="500" fill="hold"/>
                                        <p:tgtEl>
                                          <p:spTgt spid="38"/>
                                        </p:tgtEl>
                                        <p:attrNameLst>
                                          <p:attrName>style.rotation</p:attrName>
                                        </p:attrNameLst>
                                      </p:cBhvr>
                                      <p:tavLst>
                                        <p:tav tm="0">
                                          <p:val>
                                            <p:fltVal val="360"/>
                                          </p:val>
                                        </p:tav>
                                        <p:tav tm="100000">
                                          <p:val>
                                            <p:fltVal val="0"/>
                                          </p:val>
                                        </p:tav>
                                      </p:tavLst>
                                    </p:anim>
                                    <p:animEffect transition="in" filter="fade">
                                      <p:cBhvr>
                                        <p:cTn id="26" dur="500"/>
                                        <p:tgtEl>
                                          <p:spTgt spid="38"/>
                                        </p:tgtEl>
                                      </p:cBhvr>
                                    </p:animEffect>
                                  </p:childTnLst>
                                </p:cTn>
                              </p:par>
                              <p:par>
                                <p:cTn id="27" presetID="49" presetClass="entr" presetSubtype="0" decel="100000" fill="hold" grpId="0" nodeType="withEffect">
                                  <p:stCondLst>
                                    <p:cond delay="125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 calcmode="lin" valueType="num">
                                      <p:cBhvr>
                                        <p:cTn id="31" dur="500" fill="hold"/>
                                        <p:tgtEl>
                                          <p:spTgt spid="39"/>
                                        </p:tgtEl>
                                        <p:attrNameLst>
                                          <p:attrName>style.rotation</p:attrName>
                                        </p:attrNameLst>
                                      </p:cBhvr>
                                      <p:tavLst>
                                        <p:tav tm="0">
                                          <p:val>
                                            <p:fltVal val="360"/>
                                          </p:val>
                                        </p:tav>
                                        <p:tav tm="100000">
                                          <p:val>
                                            <p:fltVal val="0"/>
                                          </p:val>
                                        </p:tav>
                                      </p:tavLst>
                                    </p:anim>
                                    <p:animEffect transition="in" filter="fade">
                                      <p:cBhvr>
                                        <p:cTn id="32" dur="500"/>
                                        <p:tgtEl>
                                          <p:spTgt spid="39"/>
                                        </p:tgtEl>
                                      </p:cBhvr>
                                    </p:animEffect>
                                  </p:childTnLst>
                                </p:cTn>
                              </p:par>
                              <p:par>
                                <p:cTn id="33" presetID="49" presetClass="entr" presetSubtype="0" decel="100000" fill="hold" grpId="0" nodeType="withEffect">
                                  <p:stCondLst>
                                    <p:cond delay="1750"/>
                                  </p:stCondLst>
                                  <p:childTnLst>
                                    <p:set>
                                      <p:cBhvr>
                                        <p:cTn id="34" dur="1" fill="hold">
                                          <p:stCondLst>
                                            <p:cond delay="0"/>
                                          </p:stCondLst>
                                        </p:cTn>
                                        <p:tgtEl>
                                          <p:spTgt spid="40"/>
                                        </p:tgtEl>
                                        <p:attrNameLst>
                                          <p:attrName>style.visibility</p:attrName>
                                        </p:attrNameLst>
                                      </p:cBhvr>
                                      <p:to>
                                        <p:strVal val="visible"/>
                                      </p:to>
                                    </p:set>
                                    <p:anim calcmode="lin" valueType="num">
                                      <p:cBhvr>
                                        <p:cTn id="35" dur="500" fill="hold"/>
                                        <p:tgtEl>
                                          <p:spTgt spid="40"/>
                                        </p:tgtEl>
                                        <p:attrNameLst>
                                          <p:attrName>ppt_w</p:attrName>
                                        </p:attrNameLst>
                                      </p:cBhvr>
                                      <p:tavLst>
                                        <p:tav tm="0">
                                          <p:val>
                                            <p:fltVal val="0"/>
                                          </p:val>
                                        </p:tav>
                                        <p:tav tm="100000">
                                          <p:val>
                                            <p:strVal val="#ppt_w"/>
                                          </p:val>
                                        </p:tav>
                                      </p:tavLst>
                                    </p:anim>
                                    <p:anim calcmode="lin" valueType="num">
                                      <p:cBhvr>
                                        <p:cTn id="36" dur="500" fill="hold"/>
                                        <p:tgtEl>
                                          <p:spTgt spid="40"/>
                                        </p:tgtEl>
                                        <p:attrNameLst>
                                          <p:attrName>ppt_h</p:attrName>
                                        </p:attrNameLst>
                                      </p:cBhvr>
                                      <p:tavLst>
                                        <p:tav tm="0">
                                          <p:val>
                                            <p:fltVal val="0"/>
                                          </p:val>
                                        </p:tav>
                                        <p:tav tm="100000">
                                          <p:val>
                                            <p:strVal val="#ppt_h"/>
                                          </p:val>
                                        </p:tav>
                                      </p:tavLst>
                                    </p:anim>
                                    <p:anim calcmode="lin" valueType="num">
                                      <p:cBhvr>
                                        <p:cTn id="37" dur="500" fill="hold"/>
                                        <p:tgtEl>
                                          <p:spTgt spid="40"/>
                                        </p:tgtEl>
                                        <p:attrNameLst>
                                          <p:attrName>style.rotation</p:attrName>
                                        </p:attrNameLst>
                                      </p:cBhvr>
                                      <p:tavLst>
                                        <p:tav tm="0">
                                          <p:val>
                                            <p:fltVal val="360"/>
                                          </p:val>
                                        </p:tav>
                                        <p:tav tm="100000">
                                          <p:val>
                                            <p:fltVal val="0"/>
                                          </p:val>
                                        </p:tav>
                                      </p:tavLst>
                                    </p:anim>
                                    <p:animEffect transition="in" filter="fade">
                                      <p:cBhvr>
                                        <p:cTn id="38" dur="500"/>
                                        <p:tgtEl>
                                          <p:spTgt spid="40"/>
                                        </p:tgtEl>
                                      </p:cBhvr>
                                    </p:animEffect>
                                  </p:childTnLst>
                                </p:cTn>
                              </p:par>
                              <p:par>
                                <p:cTn id="39" presetID="49" presetClass="entr" presetSubtype="0" decel="100000" fill="hold" grpId="0" nodeType="withEffect">
                                  <p:stCondLst>
                                    <p:cond delay="2250"/>
                                  </p:stCondLst>
                                  <p:childTnLst>
                                    <p:set>
                                      <p:cBhvr>
                                        <p:cTn id="40" dur="1" fill="hold">
                                          <p:stCondLst>
                                            <p:cond delay="0"/>
                                          </p:stCondLst>
                                        </p:cTn>
                                        <p:tgtEl>
                                          <p:spTgt spid="36"/>
                                        </p:tgtEl>
                                        <p:attrNameLst>
                                          <p:attrName>style.visibility</p:attrName>
                                        </p:attrNameLst>
                                      </p:cBhvr>
                                      <p:to>
                                        <p:strVal val="visible"/>
                                      </p:to>
                                    </p:set>
                                    <p:anim calcmode="lin" valueType="num">
                                      <p:cBhvr>
                                        <p:cTn id="41" dur="500" fill="hold"/>
                                        <p:tgtEl>
                                          <p:spTgt spid="36"/>
                                        </p:tgtEl>
                                        <p:attrNameLst>
                                          <p:attrName>ppt_w</p:attrName>
                                        </p:attrNameLst>
                                      </p:cBhvr>
                                      <p:tavLst>
                                        <p:tav tm="0">
                                          <p:val>
                                            <p:fltVal val="0"/>
                                          </p:val>
                                        </p:tav>
                                        <p:tav tm="100000">
                                          <p:val>
                                            <p:strVal val="#ppt_w"/>
                                          </p:val>
                                        </p:tav>
                                      </p:tavLst>
                                    </p:anim>
                                    <p:anim calcmode="lin" valueType="num">
                                      <p:cBhvr>
                                        <p:cTn id="42" dur="500" fill="hold"/>
                                        <p:tgtEl>
                                          <p:spTgt spid="36"/>
                                        </p:tgtEl>
                                        <p:attrNameLst>
                                          <p:attrName>ppt_h</p:attrName>
                                        </p:attrNameLst>
                                      </p:cBhvr>
                                      <p:tavLst>
                                        <p:tav tm="0">
                                          <p:val>
                                            <p:fltVal val="0"/>
                                          </p:val>
                                        </p:tav>
                                        <p:tav tm="100000">
                                          <p:val>
                                            <p:strVal val="#ppt_h"/>
                                          </p:val>
                                        </p:tav>
                                      </p:tavLst>
                                    </p:anim>
                                    <p:anim calcmode="lin" valueType="num">
                                      <p:cBhvr>
                                        <p:cTn id="43" dur="500" fill="hold"/>
                                        <p:tgtEl>
                                          <p:spTgt spid="36"/>
                                        </p:tgtEl>
                                        <p:attrNameLst>
                                          <p:attrName>style.rotation</p:attrName>
                                        </p:attrNameLst>
                                      </p:cBhvr>
                                      <p:tavLst>
                                        <p:tav tm="0">
                                          <p:val>
                                            <p:fltVal val="360"/>
                                          </p:val>
                                        </p:tav>
                                        <p:tav tm="100000">
                                          <p:val>
                                            <p:fltVal val="0"/>
                                          </p:val>
                                        </p:tav>
                                      </p:tavLst>
                                    </p:anim>
                                    <p:animEffect transition="in" filter="fade">
                                      <p:cBhvr>
                                        <p:cTn id="44" dur="500"/>
                                        <p:tgtEl>
                                          <p:spTgt spid="36"/>
                                        </p:tgtEl>
                                      </p:cBhvr>
                                    </p:animEffect>
                                  </p:childTnLst>
                                </p:cTn>
                              </p:par>
                            </p:childTnLst>
                          </p:cTn>
                        </p:par>
                        <p:par>
                          <p:cTn id="45" fill="hold">
                            <p:stCondLst>
                              <p:cond delay="3500"/>
                            </p:stCondLst>
                            <p:childTnLst>
                              <p:par>
                                <p:cTn id="46" presetID="42" presetClass="entr" presetSubtype="0"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1000"/>
                                        <p:tgtEl>
                                          <p:spTgt spid="41"/>
                                        </p:tgtEl>
                                      </p:cBhvr>
                                    </p:animEffect>
                                    <p:anim calcmode="lin" valueType="num">
                                      <p:cBhvr>
                                        <p:cTn id="49" dur="1000" fill="hold"/>
                                        <p:tgtEl>
                                          <p:spTgt spid="41"/>
                                        </p:tgtEl>
                                        <p:attrNameLst>
                                          <p:attrName>ppt_x</p:attrName>
                                        </p:attrNameLst>
                                      </p:cBhvr>
                                      <p:tavLst>
                                        <p:tav tm="0">
                                          <p:val>
                                            <p:strVal val="#ppt_x"/>
                                          </p:val>
                                        </p:tav>
                                        <p:tav tm="100000">
                                          <p:val>
                                            <p:strVal val="#ppt_x"/>
                                          </p:val>
                                        </p:tav>
                                      </p:tavLst>
                                    </p:anim>
                                    <p:anim calcmode="lin" valueType="num">
                                      <p:cBhvr>
                                        <p:cTn id="50" dur="1000" fill="hold"/>
                                        <p:tgtEl>
                                          <p:spTgt spid="41"/>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42" presetClass="entr" presetSubtype="0" fill="hold"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1000"/>
                                        <p:tgtEl>
                                          <p:spTgt spid="47"/>
                                        </p:tgtEl>
                                      </p:cBhvr>
                                    </p:animEffect>
                                    <p:anim calcmode="lin" valueType="num">
                                      <p:cBhvr>
                                        <p:cTn id="55" dur="1000" fill="hold"/>
                                        <p:tgtEl>
                                          <p:spTgt spid="47"/>
                                        </p:tgtEl>
                                        <p:attrNameLst>
                                          <p:attrName>ppt_x</p:attrName>
                                        </p:attrNameLst>
                                      </p:cBhvr>
                                      <p:tavLst>
                                        <p:tav tm="0">
                                          <p:val>
                                            <p:strVal val="#ppt_x"/>
                                          </p:val>
                                        </p:tav>
                                        <p:tav tm="100000">
                                          <p:val>
                                            <p:strVal val="#ppt_x"/>
                                          </p:val>
                                        </p:tav>
                                      </p:tavLst>
                                    </p:anim>
                                    <p:anim calcmode="lin" valueType="num">
                                      <p:cBhvr>
                                        <p:cTn id="56" dur="1000" fill="hold"/>
                                        <p:tgtEl>
                                          <p:spTgt spid="47"/>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2" presetClass="entr" presetSubtype="0"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42" presetClass="entr" presetSubtype="0" fill="hold"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fade">
                                      <p:cBhvr>
                                        <p:cTn id="66" dur="1000"/>
                                        <p:tgtEl>
                                          <p:spTgt spid="52"/>
                                        </p:tgtEl>
                                      </p:cBhvr>
                                    </p:animEffect>
                                    <p:anim calcmode="lin" valueType="num">
                                      <p:cBhvr>
                                        <p:cTn id="67" dur="1000" fill="hold"/>
                                        <p:tgtEl>
                                          <p:spTgt spid="52"/>
                                        </p:tgtEl>
                                        <p:attrNameLst>
                                          <p:attrName>ppt_x</p:attrName>
                                        </p:attrNameLst>
                                      </p:cBhvr>
                                      <p:tavLst>
                                        <p:tav tm="0">
                                          <p:val>
                                            <p:strVal val="#ppt_x"/>
                                          </p:val>
                                        </p:tav>
                                        <p:tav tm="100000">
                                          <p:val>
                                            <p:strVal val="#ppt_x"/>
                                          </p:val>
                                        </p:tav>
                                      </p:tavLst>
                                    </p:anim>
                                    <p:anim calcmode="lin" valueType="num">
                                      <p:cBhvr>
                                        <p:cTn id="68" dur="1000" fill="hold"/>
                                        <p:tgtEl>
                                          <p:spTgt spid="52"/>
                                        </p:tgtEl>
                                        <p:attrNameLst>
                                          <p:attrName>ppt_y</p:attrName>
                                        </p:attrNameLst>
                                      </p:cBhvr>
                                      <p:tavLst>
                                        <p:tav tm="0">
                                          <p:val>
                                            <p:strVal val="#ppt_y+.1"/>
                                          </p:val>
                                        </p:tav>
                                        <p:tav tm="100000">
                                          <p:val>
                                            <p:strVal val="#ppt_y"/>
                                          </p:val>
                                        </p:tav>
                                      </p:tavLst>
                                    </p:anim>
                                  </p:childTnLst>
                                </p:cTn>
                              </p:par>
                              <p:par>
                                <p:cTn id="69" presetID="53" presetClass="entr" presetSubtype="16" fill="hold" grpId="0" nodeType="withEffect">
                                  <p:stCondLst>
                                    <p:cond delay="500"/>
                                  </p:stCondLst>
                                  <p:childTnLst>
                                    <p:set>
                                      <p:cBhvr>
                                        <p:cTn id="70" dur="1" fill="hold">
                                          <p:stCondLst>
                                            <p:cond delay="0"/>
                                          </p:stCondLst>
                                        </p:cTn>
                                        <p:tgtEl>
                                          <p:spTgt spid="56"/>
                                        </p:tgtEl>
                                        <p:attrNameLst>
                                          <p:attrName>style.visibility</p:attrName>
                                        </p:attrNameLst>
                                      </p:cBhvr>
                                      <p:to>
                                        <p:strVal val="visible"/>
                                      </p:to>
                                    </p:set>
                                    <p:anim calcmode="lin" valueType="num">
                                      <p:cBhvr>
                                        <p:cTn id="71" dur="500" fill="hold"/>
                                        <p:tgtEl>
                                          <p:spTgt spid="56"/>
                                        </p:tgtEl>
                                        <p:attrNameLst>
                                          <p:attrName>ppt_w</p:attrName>
                                        </p:attrNameLst>
                                      </p:cBhvr>
                                      <p:tavLst>
                                        <p:tav tm="0">
                                          <p:val>
                                            <p:fltVal val="0"/>
                                          </p:val>
                                        </p:tav>
                                        <p:tav tm="100000">
                                          <p:val>
                                            <p:strVal val="#ppt_w"/>
                                          </p:val>
                                        </p:tav>
                                      </p:tavLst>
                                    </p:anim>
                                    <p:anim calcmode="lin" valueType="num">
                                      <p:cBhvr>
                                        <p:cTn id="72" dur="500" fill="hold"/>
                                        <p:tgtEl>
                                          <p:spTgt spid="56"/>
                                        </p:tgtEl>
                                        <p:attrNameLst>
                                          <p:attrName>ppt_h</p:attrName>
                                        </p:attrNameLst>
                                      </p:cBhvr>
                                      <p:tavLst>
                                        <p:tav tm="0">
                                          <p:val>
                                            <p:fltVal val="0"/>
                                          </p:val>
                                        </p:tav>
                                        <p:tav tm="100000">
                                          <p:val>
                                            <p:strVal val="#ppt_h"/>
                                          </p:val>
                                        </p:tav>
                                      </p:tavLst>
                                    </p:anim>
                                    <p:animEffect transition="in" filter="fade">
                                      <p:cBhvr>
                                        <p:cTn id="73" dur="500"/>
                                        <p:tgtEl>
                                          <p:spTgt spid="56"/>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57"/>
                                        </p:tgtEl>
                                        <p:attrNameLst>
                                          <p:attrName>style.visibility</p:attrName>
                                        </p:attrNameLst>
                                      </p:cBhvr>
                                      <p:to>
                                        <p:strVal val="visible"/>
                                      </p:to>
                                    </p:set>
                                    <p:anim calcmode="lin" valueType="num">
                                      <p:cBhvr>
                                        <p:cTn id="76" dur="500" fill="hold"/>
                                        <p:tgtEl>
                                          <p:spTgt spid="57"/>
                                        </p:tgtEl>
                                        <p:attrNameLst>
                                          <p:attrName>ppt_w</p:attrName>
                                        </p:attrNameLst>
                                      </p:cBhvr>
                                      <p:tavLst>
                                        <p:tav tm="0">
                                          <p:val>
                                            <p:fltVal val="0"/>
                                          </p:val>
                                        </p:tav>
                                        <p:tav tm="100000">
                                          <p:val>
                                            <p:strVal val="#ppt_w"/>
                                          </p:val>
                                        </p:tav>
                                      </p:tavLst>
                                    </p:anim>
                                    <p:anim calcmode="lin" valueType="num">
                                      <p:cBhvr>
                                        <p:cTn id="77" dur="500" fill="hold"/>
                                        <p:tgtEl>
                                          <p:spTgt spid="57"/>
                                        </p:tgtEl>
                                        <p:attrNameLst>
                                          <p:attrName>ppt_h</p:attrName>
                                        </p:attrNameLst>
                                      </p:cBhvr>
                                      <p:tavLst>
                                        <p:tav tm="0">
                                          <p:val>
                                            <p:fltVal val="0"/>
                                          </p:val>
                                        </p:tav>
                                        <p:tav tm="100000">
                                          <p:val>
                                            <p:strVal val="#ppt_h"/>
                                          </p:val>
                                        </p:tav>
                                      </p:tavLst>
                                    </p:anim>
                                    <p:animEffect transition="in" filter="fade">
                                      <p:cBhvr>
                                        <p:cTn id="78" dur="500"/>
                                        <p:tgtEl>
                                          <p:spTgt spid="57"/>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58"/>
                                        </p:tgtEl>
                                        <p:attrNameLst>
                                          <p:attrName>style.visibility</p:attrName>
                                        </p:attrNameLst>
                                      </p:cBhvr>
                                      <p:to>
                                        <p:strVal val="visible"/>
                                      </p:to>
                                    </p:set>
                                    <p:anim calcmode="lin" valueType="num">
                                      <p:cBhvr>
                                        <p:cTn id="81" dur="500" fill="hold"/>
                                        <p:tgtEl>
                                          <p:spTgt spid="58"/>
                                        </p:tgtEl>
                                        <p:attrNameLst>
                                          <p:attrName>ppt_w</p:attrName>
                                        </p:attrNameLst>
                                      </p:cBhvr>
                                      <p:tavLst>
                                        <p:tav tm="0">
                                          <p:val>
                                            <p:fltVal val="0"/>
                                          </p:val>
                                        </p:tav>
                                        <p:tav tm="100000">
                                          <p:val>
                                            <p:strVal val="#ppt_w"/>
                                          </p:val>
                                        </p:tav>
                                      </p:tavLst>
                                    </p:anim>
                                    <p:anim calcmode="lin" valueType="num">
                                      <p:cBhvr>
                                        <p:cTn id="82" dur="500" fill="hold"/>
                                        <p:tgtEl>
                                          <p:spTgt spid="58"/>
                                        </p:tgtEl>
                                        <p:attrNameLst>
                                          <p:attrName>ppt_h</p:attrName>
                                        </p:attrNameLst>
                                      </p:cBhvr>
                                      <p:tavLst>
                                        <p:tav tm="0">
                                          <p:val>
                                            <p:fltVal val="0"/>
                                          </p:val>
                                        </p:tav>
                                        <p:tav tm="100000">
                                          <p:val>
                                            <p:strVal val="#ppt_h"/>
                                          </p:val>
                                        </p:tav>
                                      </p:tavLst>
                                    </p:anim>
                                    <p:animEffect transition="in" filter="fade">
                                      <p:cBhvr>
                                        <p:cTn id="83" dur="500"/>
                                        <p:tgtEl>
                                          <p:spTgt spid="58"/>
                                        </p:tgtEl>
                                      </p:cBhvr>
                                    </p:animEffect>
                                  </p:childTnLst>
                                </p:cTn>
                              </p:par>
                              <p:par>
                                <p:cTn id="84" presetID="53" presetClass="entr" presetSubtype="16" fill="hold" grpId="0" nodeType="withEffect">
                                  <p:stCondLst>
                                    <p:cond delay="500"/>
                                  </p:stCondLst>
                                  <p:childTnLst>
                                    <p:set>
                                      <p:cBhvr>
                                        <p:cTn id="85" dur="1" fill="hold">
                                          <p:stCondLst>
                                            <p:cond delay="0"/>
                                          </p:stCondLst>
                                        </p:cTn>
                                        <p:tgtEl>
                                          <p:spTgt spid="59"/>
                                        </p:tgtEl>
                                        <p:attrNameLst>
                                          <p:attrName>style.visibility</p:attrName>
                                        </p:attrNameLst>
                                      </p:cBhvr>
                                      <p:to>
                                        <p:strVal val="visible"/>
                                      </p:to>
                                    </p:set>
                                    <p:anim calcmode="lin" valueType="num">
                                      <p:cBhvr>
                                        <p:cTn id="86" dur="500" fill="hold"/>
                                        <p:tgtEl>
                                          <p:spTgt spid="59"/>
                                        </p:tgtEl>
                                        <p:attrNameLst>
                                          <p:attrName>ppt_w</p:attrName>
                                        </p:attrNameLst>
                                      </p:cBhvr>
                                      <p:tavLst>
                                        <p:tav tm="0">
                                          <p:val>
                                            <p:fltVal val="0"/>
                                          </p:val>
                                        </p:tav>
                                        <p:tav tm="100000">
                                          <p:val>
                                            <p:strVal val="#ppt_w"/>
                                          </p:val>
                                        </p:tav>
                                      </p:tavLst>
                                    </p:anim>
                                    <p:anim calcmode="lin" valueType="num">
                                      <p:cBhvr>
                                        <p:cTn id="87" dur="500" fill="hold"/>
                                        <p:tgtEl>
                                          <p:spTgt spid="59"/>
                                        </p:tgtEl>
                                        <p:attrNameLst>
                                          <p:attrName>ppt_h</p:attrName>
                                        </p:attrNameLst>
                                      </p:cBhvr>
                                      <p:tavLst>
                                        <p:tav tm="0">
                                          <p:val>
                                            <p:fltVal val="0"/>
                                          </p:val>
                                        </p:tav>
                                        <p:tav tm="100000">
                                          <p:val>
                                            <p:strVal val="#ppt_h"/>
                                          </p:val>
                                        </p:tav>
                                      </p:tavLst>
                                    </p:anim>
                                    <p:animEffect transition="in" filter="fade">
                                      <p:cBhvr>
                                        <p:cTn id="88" dur="500"/>
                                        <p:tgtEl>
                                          <p:spTgt spid="59"/>
                                        </p:tgtEl>
                                      </p:cBhvr>
                                    </p:animEffect>
                                  </p:childTnLst>
                                </p:cTn>
                              </p:par>
                              <p:par>
                                <p:cTn id="89" presetID="53" presetClass="entr" presetSubtype="16" fill="hold" grpId="0" nodeType="withEffect">
                                  <p:stCondLst>
                                    <p:cond delay="1000"/>
                                  </p:stCondLst>
                                  <p:childTnLst>
                                    <p:set>
                                      <p:cBhvr>
                                        <p:cTn id="90" dur="1" fill="hold">
                                          <p:stCondLst>
                                            <p:cond delay="0"/>
                                          </p:stCondLst>
                                        </p:cTn>
                                        <p:tgtEl>
                                          <p:spTgt spid="60"/>
                                        </p:tgtEl>
                                        <p:attrNameLst>
                                          <p:attrName>style.visibility</p:attrName>
                                        </p:attrNameLst>
                                      </p:cBhvr>
                                      <p:to>
                                        <p:strVal val="visible"/>
                                      </p:to>
                                    </p:set>
                                    <p:anim calcmode="lin" valueType="num">
                                      <p:cBhvr>
                                        <p:cTn id="91" dur="500" fill="hold"/>
                                        <p:tgtEl>
                                          <p:spTgt spid="60"/>
                                        </p:tgtEl>
                                        <p:attrNameLst>
                                          <p:attrName>ppt_w</p:attrName>
                                        </p:attrNameLst>
                                      </p:cBhvr>
                                      <p:tavLst>
                                        <p:tav tm="0">
                                          <p:val>
                                            <p:fltVal val="0"/>
                                          </p:val>
                                        </p:tav>
                                        <p:tav tm="100000">
                                          <p:val>
                                            <p:strVal val="#ppt_w"/>
                                          </p:val>
                                        </p:tav>
                                      </p:tavLst>
                                    </p:anim>
                                    <p:anim calcmode="lin" valueType="num">
                                      <p:cBhvr>
                                        <p:cTn id="92" dur="500" fill="hold"/>
                                        <p:tgtEl>
                                          <p:spTgt spid="60"/>
                                        </p:tgtEl>
                                        <p:attrNameLst>
                                          <p:attrName>ppt_h</p:attrName>
                                        </p:attrNameLst>
                                      </p:cBhvr>
                                      <p:tavLst>
                                        <p:tav tm="0">
                                          <p:val>
                                            <p:fltVal val="0"/>
                                          </p:val>
                                        </p:tav>
                                        <p:tav tm="100000">
                                          <p:val>
                                            <p:strVal val="#ppt_h"/>
                                          </p:val>
                                        </p:tav>
                                      </p:tavLst>
                                    </p:anim>
                                    <p:animEffect transition="in" filter="fade">
                                      <p:cBhvr>
                                        <p:cTn id="93" dur="500"/>
                                        <p:tgtEl>
                                          <p:spTgt spid="60"/>
                                        </p:tgtEl>
                                      </p:cBhvr>
                                    </p:animEffect>
                                  </p:childTnLst>
                                </p:cTn>
                              </p:par>
                              <p:par>
                                <p:cTn id="94" presetID="53" presetClass="entr" presetSubtype="16" fill="hold" grpId="0" nodeType="withEffect">
                                  <p:stCondLst>
                                    <p:cond delay="1000"/>
                                  </p:stCondLst>
                                  <p:childTnLst>
                                    <p:set>
                                      <p:cBhvr>
                                        <p:cTn id="95" dur="1" fill="hold">
                                          <p:stCondLst>
                                            <p:cond delay="0"/>
                                          </p:stCondLst>
                                        </p:cTn>
                                        <p:tgtEl>
                                          <p:spTgt spid="61"/>
                                        </p:tgtEl>
                                        <p:attrNameLst>
                                          <p:attrName>style.visibility</p:attrName>
                                        </p:attrNameLst>
                                      </p:cBhvr>
                                      <p:to>
                                        <p:strVal val="visible"/>
                                      </p:to>
                                    </p:set>
                                    <p:anim calcmode="lin" valueType="num">
                                      <p:cBhvr>
                                        <p:cTn id="96" dur="500" fill="hold"/>
                                        <p:tgtEl>
                                          <p:spTgt spid="61"/>
                                        </p:tgtEl>
                                        <p:attrNameLst>
                                          <p:attrName>ppt_w</p:attrName>
                                        </p:attrNameLst>
                                      </p:cBhvr>
                                      <p:tavLst>
                                        <p:tav tm="0">
                                          <p:val>
                                            <p:fltVal val="0"/>
                                          </p:val>
                                        </p:tav>
                                        <p:tav tm="100000">
                                          <p:val>
                                            <p:strVal val="#ppt_w"/>
                                          </p:val>
                                        </p:tav>
                                      </p:tavLst>
                                    </p:anim>
                                    <p:anim calcmode="lin" valueType="num">
                                      <p:cBhvr>
                                        <p:cTn id="97" dur="500" fill="hold"/>
                                        <p:tgtEl>
                                          <p:spTgt spid="61"/>
                                        </p:tgtEl>
                                        <p:attrNameLst>
                                          <p:attrName>ppt_h</p:attrName>
                                        </p:attrNameLst>
                                      </p:cBhvr>
                                      <p:tavLst>
                                        <p:tav tm="0">
                                          <p:val>
                                            <p:fltVal val="0"/>
                                          </p:val>
                                        </p:tav>
                                        <p:tav tm="100000">
                                          <p:val>
                                            <p:strVal val="#ppt_h"/>
                                          </p:val>
                                        </p:tav>
                                      </p:tavLst>
                                    </p:anim>
                                    <p:animEffect transition="in" filter="fade">
                                      <p:cBhvr>
                                        <p:cTn id="98" dur="500"/>
                                        <p:tgtEl>
                                          <p:spTgt spid="61"/>
                                        </p:tgtEl>
                                      </p:cBhvr>
                                    </p:animEffect>
                                  </p:childTnLst>
                                </p:cTn>
                              </p:par>
                              <p:par>
                                <p:cTn id="99" presetID="53" presetClass="entr" presetSubtype="16" fill="hold" grpId="0" nodeType="withEffect">
                                  <p:stCondLst>
                                    <p:cond delay="1000"/>
                                  </p:stCondLst>
                                  <p:childTnLst>
                                    <p:set>
                                      <p:cBhvr>
                                        <p:cTn id="100" dur="1" fill="hold">
                                          <p:stCondLst>
                                            <p:cond delay="0"/>
                                          </p:stCondLst>
                                        </p:cTn>
                                        <p:tgtEl>
                                          <p:spTgt spid="62"/>
                                        </p:tgtEl>
                                        <p:attrNameLst>
                                          <p:attrName>style.visibility</p:attrName>
                                        </p:attrNameLst>
                                      </p:cBhvr>
                                      <p:to>
                                        <p:strVal val="visible"/>
                                      </p:to>
                                    </p:set>
                                    <p:anim calcmode="lin" valueType="num">
                                      <p:cBhvr>
                                        <p:cTn id="101" dur="500" fill="hold"/>
                                        <p:tgtEl>
                                          <p:spTgt spid="62"/>
                                        </p:tgtEl>
                                        <p:attrNameLst>
                                          <p:attrName>ppt_w</p:attrName>
                                        </p:attrNameLst>
                                      </p:cBhvr>
                                      <p:tavLst>
                                        <p:tav tm="0">
                                          <p:val>
                                            <p:fltVal val="0"/>
                                          </p:val>
                                        </p:tav>
                                        <p:tav tm="100000">
                                          <p:val>
                                            <p:strVal val="#ppt_w"/>
                                          </p:val>
                                        </p:tav>
                                      </p:tavLst>
                                    </p:anim>
                                    <p:anim calcmode="lin" valueType="num">
                                      <p:cBhvr>
                                        <p:cTn id="102" dur="500" fill="hold"/>
                                        <p:tgtEl>
                                          <p:spTgt spid="62"/>
                                        </p:tgtEl>
                                        <p:attrNameLst>
                                          <p:attrName>ppt_h</p:attrName>
                                        </p:attrNameLst>
                                      </p:cBhvr>
                                      <p:tavLst>
                                        <p:tav tm="0">
                                          <p:val>
                                            <p:fltVal val="0"/>
                                          </p:val>
                                        </p:tav>
                                        <p:tav tm="100000">
                                          <p:val>
                                            <p:strVal val="#ppt_h"/>
                                          </p:val>
                                        </p:tav>
                                      </p:tavLst>
                                    </p:anim>
                                    <p:animEffect transition="in" filter="fade">
                                      <p:cBhvr>
                                        <p:cTn id="103" dur="500"/>
                                        <p:tgtEl>
                                          <p:spTgt spid="62"/>
                                        </p:tgtEl>
                                      </p:cBhvr>
                                    </p:animEffect>
                                  </p:childTnLst>
                                </p:cTn>
                              </p:par>
                              <p:par>
                                <p:cTn id="104" presetID="53" presetClass="entr" presetSubtype="16" fill="hold" grpId="0" nodeType="withEffect">
                                  <p:stCondLst>
                                    <p:cond delay="1000"/>
                                  </p:stCondLst>
                                  <p:childTnLst>
                                    <p:set>
                                      <p:cBhvr>
                                        <p:cTn id="105" dur="1" fill="hold">
                                          <p:stCondLst>
                                            <p:cond delay="0"/>
                                          </p:stCondLst>
                                        </p:cTn>
                                        <p:tgtEl>
                                          <p:spTgt spid="63"/>
                                        </p:tgtEl>
                                        <p:attrNameLst>
                                          <p:attrName>style.visibility</p:attrName>
                                        </p:attrNameLst>
                                      </p:cBhvr>
                                      <p:to>
                                        <p:strVal val="visible"/>
                                      </p:to>
                                    </p:set>
                                    <p:anim calcmode="lin" valueType="num">
                                      <p:cBhvr>
                                        <p:cTn id="106" dur="500" fill="hold"/>
                                        <p:tgtEl>
                                          <p:spTgt spid="63"/>
                                        </p:tgtEl>
                                        <p:attrNameLst>
                                          <p:attrName>ppt_w</p:attrName>
                                        </p:attrNameLst>
                                      </p:cBhvr>
                                      <p:tavLst>
                                        <p:tav tm="0">
                                          <p:val>
                                            <p:fltVal val="0"/>
                                          </p:val>
                                        </p:tav>
                                        <p:tav tm="100000">
                                          <p:val>
                                            <p:strVal val="#ppt_w"/>
                                          </p:val>
                                        </p:tav>
                                      </p:tavLst>
                                    </p:anim>
                                    <p:anim calcmode="lin" valueType="num">
                                      <p:cBhvr>
                                        <p:cTn id="107" dur="500" fill="hold"/>
                                        <p:tgtEl>
                                          <p:spTgt spid="63"/>
                                        </p:tgtEl>
                                        <p:attrNameLst>
                                          <p:attrName>ppt_h</p:attrName>
                                        </p:attrNameLst>
                                      </p:cBhvr>
                                      <p:tavLst>
                                        <p:tav tm="0">
                                          <p:val>
                                            <p:fltVal val="0"/>
                                          </p:val>
                                        </p:tav>
                                        <p:tav tm="100000">
                                          <p:val>
                                            <p:strVal val="#ppt_h"/>
                                          </p:val>
                                        </p:tav>
                                      </p:tavLst>
                                    </p:anim>
                                    <p:animEffect transition="in" filter="fade">
                                      <p:cBhvr>
                                        <p:cTn id="108" dur="500"/>
                                        <p:tgtEl>
                                          <p:spTgt spid="63"/>
                                        </p:tgtEl>
                                      </p:cBhvr>
                                    </p:animEffect>
                                  </p:childTnLst>
                                </p:cTn>
                              </p:par>
                              <p:par>
                                <p:cTn id="109" presetID="53" presetClass="entr" presetSubtype="16" fill="hold" grpId="0" nodeType="withEffect">
                                  <p:stCondLst>
                                    <p:cond delay="1000"/>
                                  </p:stCondLst>
                                  <p:childTnLst>
                                    <p:set>
                                      <p:cBhvr>
                                        <p:cTn id="110" dur="1" fill="hold">
                                          <p:stCondLst>
                                            <p:cond delay="0"/>
                                          </p:stCondLst>
                                        </p:cTn>
                                        <p:tgtEl>
                                          <p:spTgt spid="64"/>
                                        </p:tgtEl>
                                        <p:attrNameLst>
                                          <p:attrName>style.visibility</p:attrName>
                                        </p:attrNameLst>
                                      </p:cBhvr>
                                      <p:to>
                                        <p:strVal val="visible"/>
                                      </p:to>
                                    </p:set>
                                    <p:anim calcmode="lin" valueType="num">
                                      <p:cBhvr>
                                        <p:cTn id="111" dur="500" fill="hold"/>
                                        <p:tgtEl>
                                          <p:spTgt spid="64"/>
                                        </p:tgtEl>
                                        <p:attrNameLst>
                                          <p:attrName>ppt_w</p:attrName>
                                        </p:attrNameLst>
                                      </p:cBhvr>
                                      <p:tavLst>
                                        <p:tav tm="0">
                                          <p:val>
                                            <p:fltVal val="0"/>
                                          </p:val>
                                        </p:tav>
                                        <p:tav tm="100000">
                                          <p:val>
                                            <p:strVal val="#ppt_w"/>
                                          </p:val>
                                        </p:tav>
                                      </p:tavLst>
                                    </p:anim>
                                    <p:anim calcmode="lin" valueType="num">
                                      <p:cBhvr>
                                        <p:cTn id="112" dur="500" fill="hold"/>
                                        <p:tgtEl>
                                          <p:spTgt spid="64"/>
                                        </p:tgtEl>
                                        <p:attrNameLst>
                                          <p:attrName>ppt_h</p:attrName>
                                        </p:attrNameLst>
                                      </p:cBhvr>
                                      <p:tavLst>
                                        <p:tav tm="0">
                                          <p:val>
                                            <p:fltVal val="0"/>
                                          </p:val>
                                        </p:tav>
                                        <p:tav tm="100000">
                                          <p:val>
                                            <p:strVal val="#ppt_h"/>
                                          </p:val>
                                        </p:tav>
                                      </p:tavLst>
                                    </p:anim>
                                    <p:animEffect transition="in" filter="fade">
                                      <p:cBhvr>
                                        <p:cTn id="113" dur="500"/>
                                        <p:tgtEl>
                                          <p:spTgt spid="64"/>
                                        </p:tgtEl>
                                      </p:cBhvr>
                                    </p:animEffect>
                                  </p:childTnLst>
                                </p:cTn>
                              </p:par>
                              <p:par>
                                <p:cTn id="114" presetID="53" presetClass="entr" presetSubtype="16" fill="hold" grpId="0" nodeType="withEffect">
                                  <p:stCondLst>
                                    <p:cond delay="1000"/>
                                  </p:stCondLst>
                                  <p:childTnLst>
                                    <p:set>
                                      <p:cBhvr>
                                        <p:cTn id="115" dur="1" fill="hold">
                                          <p:stCondLst>
                                            <p:cond delay="0"/>
                                          </p:stCondLst>
                                        </p:cTn>
                                        <p:tgtEl>
                                          <p:spTgt spid="65"/>
                                        </p:tgtEl>
                                        <p:attrNameLst>
                                          <p:attrName>style.visibility</p:attrName>
                                        </p:attrNameLst>
                                      </p:cBhvr>
                                      <p:to>
                                        <p:strVal val="visible"/>
                                      </p:to>
                                    </p:set>
                                    <p:anim calcmode="lin" valueType="num">
                                      <p:cBhvr>
                                        <p:cTn id="116" dur="500" fill="hold"/>
                                        <p:tgtEl>
                                          <p:spTgt spid="65"/>
                                        </p:tgtEl>
                                        <p:attrNameLst>
                                          <p:attrName>ppt_w</p:attrName>
                                        </p:attrNameLst>
                                      </p:cBhvr>
                                      <p:tavLst>
                                        <p:tav tm="0">
                                          <p:val>
                                            <p:fltVal val="0"/>
                                          </p:val>
                                        </p:tav>
                                        <p:tav tm="100000">
                                          <p:val>
                                            <p:strVal val="#ppt_w"/>
                                          </p:val>
                                        </p:tav>
                                      </p:tavLst>
                                    </p:anim>
                                    <p:anim calcmode="lin" valueType="num">
                                      <p:cBhvr>
                                        <p:cTn id="117" dur="500" fill="hold"/>
                                        <p:tgtEl>
                                          <p:spTgt spid="65"/>
                                        </p:tgtEl>
                                        <p:attrNameLst>
                                          <p:attrName>ppt_h</p:attrName>
                                        </p:attrNameLst>
                                      </p:cBhvr>
                                      <p:tavLst>
                                        <p:tav tm="0">
                                          <p:val>
                                            <p:fltVal val="0"/>
                                          </p:val>
                                        </p:tav>
                                        <p:tav tm="100000">
                                          <p:val>
                                            <p:strVal val="#ppt_h"/>
                                          </p:val>
                                        </p:tav>
                                      </p:tavLst>
                                    </p:anim>
                                    <p:animEffect transition="in" filter="fade">
                                      <p:cBhvr>
                                        <p:cTn id="118" dur="500"/>
                                        <p:tgtEl>
                                          <p:spTgt spid="65"/>
                                        </p:tgtEl>
                                      </p:cBhvr>
                                    </p:animEffect>
                                  </p:childTnLst>
                                </p:cTn>
                              </p:par>
                              <p:par>
                                <p:cTn id="119" presetID="53" presetClass="entr" presetSubtype="16" fill="hold" grpId="0" nodeType="withEffect">
                                  <p:stCondLst>
                                    <p:cond delay="1000"/>
                                  </p:stCondLst>
                                  <p:childTnLst>
                                    <p:set>
                                      <p:cBhvr>
                                        <p:cTn id="120" dur="1" fill="hold">
                                          <p:stCondLst>
                                            <p:cond delay="0"/>
                                          </p:stCondLst>
                                        </p:cTn>
                                        <p:tgtEl>
                                          <p:spTgt spid="66"/>
                                        </p:tgtEl>
                                        <p:attrNameLst>
                                          <p:attrName>style.visibility</p:attrName>
                                        </p:attrNameLst>
                                      </p:cBhvr>
                                      <p:to>
                                        <p:strVal val="visible"/>
                                      </p:to>
                                    </p:set>
                                    <p:anim calcmode="lin" valueType="num">
                                      <p:cBhvr>
                                        <p:cTn id="121" dur="500" fill="hold"/>
                                        <p:tgtEl>
                                          <p:spTgt spid="66"/>
                                        </p:tgtEl>
                                        <p:attrNameLst>
                                          <p:attrName>ppt_w</p:attrName>
                                        </p:attrNameLst>
                                      </p:cBhvr>
                                      <p:tavLst>
                                        <p:tav tm="0">
                                          <p:val>
                                            <p:fltVal val="0"/>
                                          </p:val>
                                        </p:tav>
                                        <p:tav tm="100000">
                                          <p:val>
                                            <p:strVal val="#ppt_w"/>
                                          </p:val>
                                        </p:tav>
                                      </p:tavLst>
                                    </p:anim>
                                    <p:anim calcmode="lin" valueType="num">
                                      <p:cBhvr>
                                        <p:cTn id="122" dur="500" fill="hold"/>
                                        <p:tgtEl>
                                          <p:spTgt spid="66"/>
                                        </p:tgtEl>
                                        <p:attrNameLst>
                                          <p:attrName>ppt_h</p:attrName>
                                        </p:attrNameLst>
                                      </p:cBhvr>
                                      <p:tavLst>
                                        <p:tav tm="0">
                                          <p:val>
                                            <p:fltVal val="0"/>
                                          </p:val>
                                        </p:tav>
                                        <p:tav tm="100000">
                                          <p:val>
                                            <p:strVal val="#ppt_h"/>
                                          </p:val>
                                        </p:tav>
                                      </p:tavLst>
                                    </p:anim>
                                    <p:animEffect transition="in" filter="fade">
                                      <p:cBhvr>
                                        <p:cTn id="123" dur="500"/>
                                        <p:tgtEl>
                                          <p:spTgt spid="66"/>
                                        </p:tgtEl>
                                      </p:cBhvr>
                                    </p:animEffect>
                                  </p:childTnLst>
                                </p:cTn>
                              </p:par>
                              <p:par>
                                <p:cTn id="124" presetID="53" presetClass="entr" presetSubtype="16" fill="hold" grpId="0" nodeType="withEffect">
                                  <p:stCondLst>
                                    <p:cond delay="1000"/>
                                  </p:stCondLst>
                                  <p:childTnLst>
                                    <p:set>
                                      <p:cBhvr>
                                        <p:cTn id="125" dur="1" fill="hold">
                                          <p:stCondLst>
                                            <p:cond delay="0"/>
                                          </p:stCondLst>
                                        </p:cTn>
                                        <p:tgtEl>
                                          <p:spTgt spid="67"/>
                                        </p:tgtEl>
                                        <p:attrNameLst>
                                          <p:attrName>style.visibility</p:attrName>
                                        </p:attrNameLst>
                                      </p:cBhvr>
                                      <p:to>
                                        <p:strVal val="visible"/>
                                      </p:to>
                                    </p:set>
                                    <p:anim calcmode="lin" valueType="num">
                                      <p:cBhvr>
                                        <p:cTn id="126" dur="500" fill="hold"/>
                                        <p:tgtEl>
                                          <p:spTgt spid="67"/>
                                        </p:tgtEl>
                                        <p:attrNameLst>
                                          <p:attrName>ppt_w</p:attrName>
                                        </p:attrNameLst>
                                      </p:cBhvr>
                                      <p:tavLst>
                                        <p:tav tm="0">
                                          <p:val>
                                            <p:fltVal val="0"/>
                                          </p:val>
                                        </p:tav>
                                        <p:tav tm="100000">
                                          <p:val>
                                            <p:strVal val="#ppt_w"/>
                                          </p:val>
                                        </p:tav>
                                      </p:tavLst>
                                    </p:anim>
                                    <p:anim calcmode="lin" valueType="num">
                                      <p:cBhvr>
                                        <p:cTn id="127" dur="500" fill="hold"/>
                                        <p:tgtEl>
                                          <p:spTgt spid="67"/>
                                        </p:tgtEl>
                                        <p:attrNameLst>
                                          <p:attrName>ppt_h</p:attrName>
                                        </p:attrNameLst>
                                      </p:cBhvr>
                                      <p:tavLst>
                                        <p:tav tm="0">
                                          <p:val>
                                            <p:fltVal val="0"/>
                                          </p:val>
                                        </p:tav>
                                        <p:tav tm="100000">
                                          <p:val>
                                            <p:strVal val="#ppt_h"/>
                                          </p:val>
                                        </p:tav>
                                      </p:tavLst>
                                    </p:anim>
                                    <p:animEffect transition="in" filter="fade">
                                      <p:cBhvr>
                                        <p:cTn id="128" dur="500"/>
                                        <p:tgtEl>
                                          <p:spTgt spid="67"/>
                                        </p:tgtEl>
                                      </p:cBhvr>
                                    </p:animEffect>
                                  </p:childTnLst>
                                </p:cTn>
                              </p:par>
                              <p:par>
                                <p:cTn id="129" presetID="53" presetClass="entr" presetSubtype="16" fill="hold" grpId="0" nodeType="withEffect">
                                  <p:stCondLst>
                                    <p:cond delay="1000"/>
                                  </p:stCondLst>
                                  <p:childTnLst>
                                    <p:set>
                                      <p:cBhvr>
                                        <p:cTn id="130" dur="1" fill="hold">
                                          <p:stCondLst>
                                            <p:cond delay="0"/>
                                          </p:stCondLst>
                                        </p:cTn>
                                        <p:tgtEl>
                                          <p:spTgt spid="68"/>
                                        </p:tgtEl>
                                        <p:attrNameLst>
                                          <p:attrName>style.visibility</p:attrName>
                                        </p:attrNameLst>
                                      </p:cBhvr>
                                      <p:to>
                                        <p:strVal val="visible"/>
                                      </p:to>
                                    </p:set>
                                    <p:anim calcmode="lin" valueType="num">
                                      <p:cBhvr>
                                        <p:cTn id="131" dur="500" fill="hold"/>
                                        <p:tgtEl>
                                          <p:spTgt spid="68"/>
                                        </p:tgtEl>
                                        <p:attrNameLst>
                                          <p:attrName>ppt_w</p:attrName>
                                        </p:attrNameLst>
                                      </p:cBhvr>
                                      <p:tavLst>
                                        <p:tav tm="0">
                                          <p:val>
                                            <p:fltVal val="0"/>
                                          </p:val>
                                        </p:tav>
                                        <p:tav tm="100000">
                                          <p:val>
                                            <p:strVal val="#ppt_w"/>
                                          </p:val>
                                        </p:tav>
                                      </p:tavLst>
                                    </p:anim>
                                    <p:anim calcmode="lin" valueType="num">
                                      <p:cBhvr>
                                        <p:cTn id="132" dur="500" fill="hold"/>
                                        <p:tgtEl>
                                          <p:spTgt spid="68"/>
                                        </p:tgtEl>
                                        <p:attrNameLst>
                                          <p:attrName>ppt_h</p:attrName>
                                        </p:attrNameLst>
                                      </p:cBhvr>
                                      <p:tavLst>
                                        <p:tav tm="0">
                                          <p:val>
                                            <p:fltVal val="0"/>
                                          </p:val>
                                        </p:tav>
                                        <p:tav tm="100000">
                                          <p:val>
                                            <p:strVal val="#ppt_h"/>
                                          </p:val>
                                        </p:tav>
                                      </p:tavLst>
                                    </p:anim>
                                    <p:animEffect transition="in" filter="fade">
                                      <p:cBhvr>
                                        <p:cTn id="133" dur="500"/>
                                        <p:tgtEl>
                                          <p:spTgt spid="68"/>
                                        </p:tgtEl>
                                      </p:cBhvr>
                                    </p:animEffect>
                                  </p:childTnLst>
                                </p:cTn>
                              </p:par>
                              <p:par>
                                <p:cTn id="134" presetID="53" presetClass="entr" presetSubtype="16" fill="hold" grpId="0" nodeType="withEffect">
                                  <p:stCondLst>
                                    <p:cond delay="1000"/>
                                  </p:stCondLst>
                                  <p:childTnLst>
                                    <p:set>
                                      <p:cBhvr>
                                        <p:cTn id="135" dur="1" fill="hold">
                                          <p:stCondLst>
                                            <p:cond delay="0"/>
                                          </p:stCondLst>
                                        </p:cTn>
                                        <p:tgtEl>
                                          <p:spTgt spid="69"/>
                                        </p:tgtEl>
                                        <p:attrNameLst>
                                          <p:attrName>style.visibility</p:attrName>
                                        </p:attrNameLst>
                                      </p:cBhvr>
                                      <p:to>
                                        <p:strVal val="visible"/>
                                      </p:to>
                                    </p:set>
                                    <p:anim calcmode="lin" valueType="num">
                                      <p:cBhvr>
                                        <p:cTn id="136" dur="500" fill="hold"/>
                                        <p:tgtEl>
                                          <p:spTgt spid="69"/>
                                        </p:tgtEl>
                                        <p:attrNameLst>
                                          <p:attrName>ppt_w</p:attrName>
                                        </p:attrNameLst>
                                      </p:cBhvr>
                                      <p:tavLst>
                                        <p:tav tm="0">
                                          <p:val>
                                            <p:fltVal val="0"/>
                                          </p:val>
                                        </p:tav>
                                        <p:tav tm="100000">
                                          <p:val>
                                            <p:strVal val="#ppt_w"/>
                                          </p:val>
                                        </p:tav>
                                      </p:tavLst>
                                    </p:anim>
                                    <p:anim calcmode="lin" valueType="num">
                                      <p:cBhvr>
                                        <p:cTn id="137" dur="500" fill="hold"/>
                                        <p:tgtEl>
                                          <p:spTgt spid="69"/>
                                        </p:tgtEl>
                                        <p:attrNameLst>
                                          <p:attrName>ppt_h</p:attrName>
                                        </p:attrNameLst>
                                      </p:cBhvr>
                                      <p:tavLst>
                                        <p:tav tm="0">
                                          <p:val>
                                            <p:fltVal val="0"/>
                                          </p:val>
                                        </p:tav>
                                        <p:tav tm="100000">
                                          <p:val>
                                            <p:strVal val="#ppt_h"/>
                                          </p:val>
                                        </p:tav>
                                      </p:tavLst>
                                    </p:anim>
                                    <p:animEffect transition="in" filter="fade">
                                      <p:cBhvr>
                                        <p:cTn id="138" dur="500"/>
                                        <p:tgtEl>
                                          <p:spTgt spid="69"/>
                                        </p:tgtEl>
                                      </p:cBhvr>
                                    </p:animEffect>
                                  </p:childTnLst>
                                </p:cTn>
                              </p:par>
                              <p:par>
                                <p:cTn id="139" presetID="53" presetClass="entr" presetSubtype="16" fill="hold" grpId="0" nodeType="withEffect">
                                  <p:stCondLst>
                                    <p:cond delay="1000"/>
                                  </p:stCondLst>
                                  <p:childTnLst>
                                    <p:set>
                                      <p:cBhvr>
                                        <p:cTn id="140" dur="1" fill="hold">
                                          <p:stCondLst>
                                            <p:cond delay="0"/>
                                          </p:stCondLst>
                                        </p:cTn>
                                        <p:tgtEl>
                                          <p:spTgt spid="70"/>
                                        </p:tgtEl>
                                        <p:attrNameLst>
                                          <p:attrName>style.visibility</p:attrName>
                                        </p:attrNameLst>
                                      </p:cBhvr>
                                      <p:to>
                                        <p:strVal val="visible"/>
                                      </p:to>
                                    </p:set>
                                    <p:anim calcmode="lin" valueType="num">
                                      <p:cBhvr>
                                        <p:cTn id="141" dur="500" fill="hold"/>
                                        <p:tgtEl>
                                          <p:spTgt spid="70"/>
                                        </p:tgtEl>
                                        <p:attrNameLst>
                                          <p:attrName>ppt_w</p:attrName>
                                        </p:attrNameLst>
                                      </p:cBhvr>
                                      <p:tavLst>
                                        <p:tav tm="0">
                                          <p:val>
                                            <p:fltVal val="0"/>
                                          </p:val>
                                        </p:tav>
                                        <p:tav tm="100000">
                                          <p:val>
                                            <p:strVal val="#ppt_w"/>
                                          </p:val>
                                        </p:tav>
                                      </p:tavLst>
                                    </p:anim>
                                    <p:anim calcmode="lin" valueType="num">
                                      <p:cBhvr>
                                        <p:cTn id="142" dur="500" fill="hold"/>
                                        <p:tgtEl>
                                          <p:spTgt spid="70"/>
                                        </p:tgtEl>
                                        <p:attrNameLst>
                                          <p:attrName>ppt_h</p:attrName>
                                        </p:attrNameLst>
                                      </p:cBhvr>
                                      <p:tavLst>
                                        <p:tav tm="0">
                                          <p:val>
                                            <p:fltVal val="0"/>
                                          </p:val>
                                        </p:tav>
                                        <p:tav tm="100000">
                                          <p:val>
                                            <p:strVal val="#ppt_h"/>
                                          </p:val>
                                        </p:tav>
                                      </p:tavLst>
                                    </p:anim>
                                    <p:animEffect transition="in" filter="fade">
                                      <p:cBhvr>
                                        <p:cTn id="143" dur="500"/>
                                        <p:tgtEl>
                                          <p:spTgt spid="70"/>
                                        </p:tgtEl>
                                      </p:cBhvr>
                                    </p:animEffect>
                                  </p:childTnLst>
                                </p:cTn>
                              </p:par>
                              <p:par>
                                <p:cTn id="144" presetID="53" presetClass="entr" presetSubtype="16" fill="hold" grpId="0" nodeType="withEffect">
                                  <p:stCondLst>
                                    <p:cond delay="1000"/>
                                  </p:stCondLst>
                                  <p:childTnLst>
                                    <p:set>
                                      <p:cBhvr>
                                        <p:cTn id="145" dur="1" fill="hold">
                                          <p:stCondLst>
                                            <p:cond delay="0"/>
                                          </p:stCondLst>
                                        </p:cTn>
                                        <p:tgtEl>
                                          <p:spTgt spid="71"/>
                                        </p:tgtEl>
                                        <p:attrNameLst>
                                          <p:attrName>style.visibility</p:attrName>
                                        </p:attrNameLst>
                                      </p:cBhvr>
                                      <p:to>
                                        <p:strVal val="visible"/>
                                      </p:to>
                                    </p:set>
                                    <p:anim calcmode="lin" valueType="num">
                                      <p:cBhvr>
                                        <p:cTn id="146" dur="500" fill="hold"/>
                                        <p:tgtEl>
                                          <p:spTgt spid="71"/>
                                        </p:tgtEl>
                                        <p:attrNameLst>
                                          <p:attrName>ppt_w</p:attrName>
                                        </p:attrNameLst>
                                      </p:cBhvr>
                                      <p:tavLst>
                                        <p:tav tm="0">
                                          <p:val>
                                            <p:fltVal val="0"/>
                                          </p:val>
                                        </p:tav>
                                        <p:tav tm="100000">
                                          <p:val>
                                            <p:strVal val="#ppt_w"/>
                                          </p:val>
                                        </p:tav>
                                      </p:tavLst>
                                    </p:anim>
                                    <p:anim calcmode="lin" valueType="num">
                                      <p:cBhvr>
                                        <p:cTn id="147" dur="500" fill="hold"/>
                                        <p:tgtEl>
                                          <p:spTgt spid="71"/>
                                        </p:tgtEl>
                                        <p:attrNameLst>
                                          <p:attrName>ppt_h</p:attrName>
                                        </p:attrNameLst>
                                      </p:cBhvr>
                                      <p:tavLst>
                                        <p:tav tm="0">
                                          <p:val>
                                            <p:fltVal val="0"/>
                                          </p:val>
                                        </p:tav>
                                        <p:tav tm="100000">
                                          <p:val>
                                            <p:strVal val="#ppt_h"/>
                                          </p:val>
                                        </p:tav>
                                      </p:tavLst>
                                    </p:anim>
                                    <p:animEffect transition="in" filter="fade">
                                      <p:cBhvr>
                                        <p:cTn id="1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56" grpId="0"/>
      <p:bldP spid="57" grpId="0"/>
      <p:bldP spid="58" grpId="0"/>
      <p:bldP spid="59" grpId="0"/>
      <p:bldP spid="60" grpId="0"/>
      <p:bldP spid="61" grpId="0"/>
      <p:bldP spid="62" grpId="0" animBg="1"/>
      <p:bldP spid="63" grpId="0"/>
      <p:bldP spid="64" grpId="0"/>
      <p:bldP spid="65" grpId="0" animBg="1"/>
      <p:bldP spid="66" grpId="0"/>
      <p:bldP spid="67" grpId="0"/>
      <p:bldP spid="68" grpId="0" animBg="1"/>
      <p:bldP spid="69" grpId="0"/>
      <p:bldP spid="70" grpId="0"/>
      <p:bldP spid="7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120"/>
          <p:cNvSpPr>
            <a:spLocks noChangeAspect="1"/>
          </p:cNvSpPr>
          <p:nvPr/>
        </p:nvSpPr>
        <p:spPr>
          <a:xfrm>
            <a:off x="2618944" y="1768422"/>
            <a:ext cx="729493" cy="729493"/>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4" name="Oval 105"/>
          <p:cNvSpPr>
            <a:spLocks noChangeAspect="1"/>
          </p:cNvSpPr>
          <p:nvPr/>
        </p:nvSpPr>
        <p:spPr>
          <a:xfrm>
            <a:off x="5261022" y="1849528"/>
            <a:ext cx="567384" cy="56738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5" name="Oval 106"/>
          <p:cNvSpPr>
            <a:spLocks noChangeAspect="1"/>
          </p:cNvSpPr>
          <p:nvPr/>
        </p:nvSpPr>
        <p:spPr>
          <a:xfrm>
            <a:off x="1910509" y="1727894"/>
            <a:ext cx="810548" cy="81054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6" name="Oval 109"/>
          <p:cNvSpPr>
            <a:spLocks noChangeAspect="1"/>
          </p:cNvSpPr>
          <p:nvPr/>
        </p:nvSpPr>
        <p:spPr>
          <a:xfrm>
            <a:off x="3659574" y="1639476"/>
            <a:ext cx="972657" cy="97265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7" name="Oval 111"/>
          <p:cNvSpPr>
            <a:spLocks noChangeAspect="1"/>
          </p:cNvSpPr>
          <p:nvPr/>
        </p:nvSpPr>
        <p:spPr>
          <a:xfrm>
            <a:off x="3236021" y="1837349"/>
            <a:ext cx="567384" cy="567384"/>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8" name="Oval 112"/>
          <p:cNvSpPr>
            <a:spLocks noChangeAspect="1"/>
          </p:cNvSpPr>
          <p:nvPr/>
        </p:nvSpPr>
        <p:spPr>
          <a:xfrm>
            <a:off x="4517376" y="1727894"/>
            <a:ext cx="810548" cy="810548"/>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49" name="Oval 113"/>
          <p:cNvSpPr>
            <a:spLocks noChangeAspect="1"/>
          </p:cNvSpPr>
          <p:nvPr/>
        </p:nvSpPr>
        <p:spPr>
          <a:xfrm>
            <a:off x="5732549" y="1877876"/>
            <a:ext cx="486329" cy="486329"/>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50" name="Oval 114"/>
          <p:cNvSpPr>
            <a:spLocks noChangeAspect="1"/>
          </p:cNvSpPr>
          <p:nvPr/>
        </p:nvSpPr>
        <p:spPr>
          <a:xfrm>
            <a:off x="6131313" y="1558421"/>
            <a:ext cx="1134766" cy="113476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51" name="Oval 115"/>
          <p:cNvSpPr>
            <a:spLocks noChangeAspect="1"/>
          </p:cNvSpPr>
          <p:nvPr/>
        </p:nvSpPr>
        <p:spPr>
          <a:xfrm>
            <a:off x="7136016" y="1756293"/>
            <a:ext cx="729493" cy="729493"/>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sp>
        <p:nvSpPr>
          <p:cNvPr id="55" name="Oval 119"/>
          <p:cNvSpPr>
            <a:spLocks noChangeAspect="1"/>
          </p:cNvSpPr>
          <p:nvPr/>
        </p:nvSpPr>
        <p:spPr>
          <a:xfrm>
            <a:off x="1534762" y="1882641"/>
            <a:ext cx="486329" cy="486329"/>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2" dirty="0"/>
          </a:p>
        </p:txBody>
      </p:sp>
      <p:grpSp>
        <p:nvGrpSpPr>
          <p:cNvPr id="56" name="Group 121"/>
          <p:cNvGrpSpPr/>
          <p:nvPr/>
        </p:nvGrpSpPr>
        <p:grpSpPr>
          <a:xfrm>
            <a:off x="1515882" y="2483922"/>
            <a:ext cx="538610" cy="619285"/>
            <a:chOff x="1088633" y="2876550"/>
            <a:chExt cx="718333" cy="825928"/>
          </a:xfrm>
        </p:grpSpPr>
        <p:cxnSp>
          <p:nvCxnSpPr>
            <p:cNvPr id="57" name="Straight Connector 122"/>
            <p:cNvCxnSpPr/>
            <p:nvPr/>
          </p:nvCxnSpPr>
          <p:spPr>
            <a:xfrm>
              <a:off x="1447800" y="2876550"/>
              <a:ext cx="0" cy="6096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8" name="Rectangle 1436"/>
            <p:cNvSpPr>
              <a:spLocks noChangeArrowheads="1"/>
            </p:cNvSpPr>
            <p:nvPr/>
          </p:nvSpPr>
          <p:spPr bwMode="auto">
            <a:xfrm>
              <a:off x="1088633"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59" name="Group 124"/>
          <p:cNvGrpSpPr/>
          <p:nvPr/>
        </p:nvGrpSpPr>
        <p:grpSpPr>
          <a:xfrm>
            <a:off x="2054693" y="1059976"/>
            <a:ext cx="538610" cy="575082"/>
            <a:chOff x="1560490" y="1499974"/>
            <a:chExt cx="718333" cy="766976"/>
          </a:xfrm>
        </p:grpSpPr>
        <p:cxnSp>
          <p:nvCxnSpPr>
            <p:cNvPr id="60" name="Straight Connector 125"/>
            <p:cNvCxnSpPr/>
            <p:nvPr/>
          </p:nvCxnSpPr>
          <p:spPr>
            <a:xfrm flipV="1">
              <a:off x="1919654"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1" name="Rectangle 1436"/>
            <p:cNvSpPr>
              <a:spLocks noChangeArrowheads="1"/>
            </p:cNvSpPr>
            <p:nvPr/>
          </p:nvSpPr>
          <p:spPr bwMode="auto">
            <a:xfrm>
              <a:off x="1560490"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62" name="Group 127"/>
          <p:cNvGrpSpPr/>
          <p:nvPr/>
        </p:nvGrpSpPr>
        <p:grpSpPr>
          <a:xfrm>
            <a:off x="3250657" y="1059976"/>
            <a:ext cx="538610" cy="660785"/>
            <a:chOff x="2618496" y="1499974"/>
            <a:chExt cx="718333" cy="881276"/>
          </a:xfrm>
        </p:grpSpPr>
        <p:cxnSp>
          <p:nvCxnSpPr>
            <p:cNvPr id="63" name="Straight Connector 128"/>
            <p:cNvCxnSpPr/>
            <p:nvPr/>
          </p:nvCxnSpPr>
          <p:spPr>
            <a:xfrm flipV="1">
              <a:off x="2977662" y="1762991"/>
              <a:ext cx="0" cy="618259"/>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4" name="Rectangle 1436"/>
            <p:cNvSpPr>
              <a:spLocks noChangeArrowheads="1"/>
            </p:cNvSpPr>
            <p:nvPr/>
          </p:nvSpPr>
          <p:spPr bwMode="auto">
            <a:xfrm>
              <a:off x="2618496"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65" name="Group 130"/>
          <p:cNvGrpSpPr/>
          <p:nvPr/>
        </p:nvGrpSpPr>
        <p:grpSpPr>
          <a:xfrm>
            <a:off x="4650678" y="1059976"/>
            <a:ext cx="538610" cy="575082"/>
            <a:chOff x="3905106" y="1499974"/>
            <a:chExt cx="718333" cy="766976"/>
          </a:xfrm>
        </p:grpSpPr>
        <p:cxnSp>
          <p:nvCxnSpPr>
            <p:cNvPr id="66" name="Straight Connector 131"/>
            <p:cNvCxnSpPr/>
            <p:nvPr/>
          </p:nvCxnSpPr>
          <p:spPr>
            <a:xfrm flipV="1">
              <a:off x="4264270"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7" name="Rectangle 1436"/>
            <p:cNvSpPr>
              <a:spLocks noChangeArrowheads="1"/>
            </p:cNvSpPr>
            <p:nvPr/>
          </p:nvSpPr>
          <p:spPr bwMode="auto">
            <a:xfrm>
              <a:off x="3905106"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68" name="Group 133"/>
          <p:cNvGrpSpPr/>
          <p:nvPr/>
        </p:nvGrpSpPr>
        <p:grpSpPr>
          <a:xfrm>
            <a:off x="5695746" y="1059976"/>
            <a:ext cx="538610" cy="689352"/>
            <a:chOff x="4863467" y="1499974"/>
            <a:chExt cx="718333" cy="919376"/>
          </a:xfrm>
        </p:grpSpPr>
        <p:cxnSp>
          <p:nvCxnSpPr>
            <p:cNvPr id="69" name="Straight Connector 134"/>
            <p:cNvCxnSpPr/>
            <p:nvPr/>
          </p:nvCxnSpPr>
          <p:spPr>
            <a:xfrm flipV="1">
              <a:off x="5222632" y="1761259"/>
              <a:ext cx="0" cy="65809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0" name="Rectangle 1436"/>
            <p:cNvSpPr>
              <a:spLocks noChangeArrowheads="1"/>
            </p:cNvSpPr>
            <p:nvPr/>
          </p:nvSpPr>
          <p:spPr bwMode="auto">
            <a:xfrm>
              <a:off x="4863467"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71" name="Group 136"/>
          <p:cNvGrpSpPr/>
          <p:nvPr/>
        </p:nvGrpSpPr>
        <p:grpSpPr>
          <a:xfrm>
            <a:off x="7218195" y="1059976"/>
            <a:ext cx="538610" cy="603650"/>
            <a:chOff x="6226273" y="1499974"/>
            <a:chExt cx="718333" cy="805076"/>
          </a:xfrm>
        </p:grpSpPr>
        <p:cxnSp>
          <p:nvCxnSpPr>
            <p:cNvPr id="72" name="Straight Connector 137"/>
            <p:cNvCxnSpPr/>
            <p:nvPr/>
          </p:nvCxnSpPr>
          <p:spPr>
            <a:xfrm flipV="1">
              <a:off x="6585440" y="1759529"/>
              <a:ext cx="0" cy="54552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3" name="Rectangle 1436"/>
            <p:cNvSpPr>
              <a:spLocks noChangeArrowheads="1"/>
            </p:cNvSpPr>
            <p:nvPr/>
          </p:nvSpPr>
          <p:spPr bwMode="auto">
            <a:xfrm>
              <a:off x="6226273"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77" name="Group 142"/>
          <p:cNvGrpSpPr/>
          <p:nvPr/>
        </p:nvGrpSpPr>
        <p:grpSpPr>
          <a:xfrm>
            <a:off x="2700964" y="2569625"/>
            <a:ext cx="538610" cy="533582"/>
            <a:chOff x="2146641" y="2990850"/>
            <a:chExt cx="718333" cy="711628"/>
          </a:xfrm>
        </p:grpSpPr>
        <p:cxnSp>
          <p:nvCxnSpPr>
            <p:cNvPr id="78" name="Straight Connector 143"/>
            <p:cNvCxnSpPr/>
            <p:nvPr/>
          </p:nvCxnSpPr>
          <p:spPr>
            <a:xfrm>
              <a:off x="2505808" y="2990850"/>
              <a:ext cx="0" cy="4953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9" name="Rectangle 1436"/>
            <p:cNvSpPr>
              <a:spLocks noChangeArrowheads="1"/>
            </p:cNvSpPr>
            <p:nvPr/>
          </p:nvSpPr>
          <p:spPr bwMode="auto">
            <a:xfrm>
              <a:off x="214664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84" name="Group 145"/>
          <p:cNvGrpSpPr/>
          <p:nvPr/>
        </p:nvGrpSpPr>
        <p:grpSpPr>
          <a:xfrm>
            <a:off x="3864282" y="2655328"/>
            <a:ext cx="538610" cy="447879"/>
            <a:chOff x="3204651" y="3105150"/>
            <a:chExt cx="718333" cy="597328"/>
          </a:xfrm>
        </p:grpSpPr>
        <p:cxnSp>
          <p:nvCxnSpPr>
            <p:cNvPr id="85" name="Straight Connector 146"/>
            <p:cNvCxnSpPr/>
            <p:nvPr/>
          </p:nvCxnSpPr>
          <p:spPr>
            <a:xfrm>
              <a:off x="3563816" y="3105150"/>
              <a:ext cx="0" cy="381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6" name="Rectangle 1436"/>
            <p:cNvSpPr>
              <a:spLocks noChangeArrowheads="1"/>
            </p:cNvSpPr>
            <p:nvPr/>
          </p:nvSpPr>
          <p:spPr bwMode="auto">
            <a:xfrm>
              <a:off x="320465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87" name="Group 148"/>
          <p:cNvGrpSpPr/>
          <p:nvPr/>
        </p:nvGrpSpPr>
        <p:grpSpPr>
          <a:xfrm>
            <a:off x="5264405" y="2512490"/>
            <a:ext cx="538610" cy="590717"/>
            <a:chOff x="4505912" y="2914650"/>
            <a:chExt cx="718333" cy="787828"/>
          </a:xfrm>
        </p:grpSpPr>
        <p:cxnSp>
          <p:nvCxnSpPr>
            <p:cNvPr id="88" name="Straight Connector 149"/>
            <p:cNvCxnSpPr/>
            <p:nvPr/>
          </p:nvCxnSpPr>
          <p:spPr>
            <a:xfrm>
              <a:off x="4865078" y="2914650"/>
              <a:ext cx="0" cy="5715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9" name="Rectangle 1436"/>
            <p:cNvSpPr>
              <a:spLocks noChangeArrowheads="1"/>
            </p:cNvSpPr>
            <p:nvPr/>
          </p:nvSpPr>
          <p:spPr bwMode="auto">
            <a:xfrm>
              <a:off x="4505912"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grpSp>
        <p:nvGrpSpPr>
          <p:cNvPr id="90" name="Group 151"/>
          <p:cNvGrpSpPr/>
          <p:nvPr/>
        </p:nvGrpSpPr>
        <p:grpSpPr>
          <a:xfrm>
            <a:off x="6446768" y="2712463"/>
            <a:ext cx="538610" cy="390744"/>
            <a:chOff x="5487721" y="3181350"/>
            <a:chExt cx="718333" cy="521128"/>
          </a:xfrm>
        </p:grpSpPr>
        <p:cxnSp>
          <p:nvCxnSpPr>
            <p:cNvPr id="91" name="Straight Connector 152"/>
            <p:cNvCxnSpPr/>
            <p:nvPr/>
          </p:nvCxnSpPr>
          <p:spPr>
            <a:xfrm>
              <a:off x="5846886" y="3181350"/>
              <a:ext cx="0" cy="3048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2" name="Rectangle 1436"/>
            <p:cNvSpPr>
              <a:spLocks noChangeArrowheads="1"/>
            </p:cNvSpPr>
            <p:nvPr/>
          </p:nvSpPr>
          <p:spPr bwMode="auto">
            <a:xfrm>
              <a:off x="548772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050" b="1" dirty="0">
                  <a:solidFill>
                    <a:schemeClr val="tx1">
                      <a:lumMod val="75000"/>
                      <a:lumOff val="25000"/>
                    </a:schemeClr>
                  </a:solidFill>
                  <a:latin typeface="Impact MT Std" pitchFamily="34" charset="0"/>
                  <a:ea typeface="微软雅黑" pitchFamily="34" charset="-122"/>
                </a:rPr>
                <a:t>输入标题</a:t>
              </a:r>
              <a:endParaRPr lang="en-US" sz="2699" dirty="0">
                <a:solidFill>
                  <a:schemeClr val="bg1">
                    <a:lumMod val="50000"/>
                  </a:schemeClr>
                </a:solidFill>
                <a:cs typeface="Arial" pitchFamily="34" charset="0"/>
              </a:endParaRPr>
            </a:p>
          </p:txBody>
        </p:sp>
      </p:grpSp>
      <p:sp>
        <p:nvSpPr>
          <p:cNvPr id="121" name="Freeform 36"/>
          <p:cNvSpPr>
            <a:spLocks noChangeAspect="1" noEditPoints="1"/>
          </p:cNvSpPr>
          <p:nvPr/>
        </p:nvSpPr>
        <p:spPr bwMode="auto">
          <a:xfrm>
            <a:off x="5375806" y="2027618"/>
            <a:ext cx="308860" cy="17308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68562" tIns="34281" rIns="68562" bIns="34281" numCol="1" anchor="t" anchorCtr="0" compatLnSpc="1">
            <a:prstTxWarp prst="textNoShape">
              <a:avLst/>
            </a:prstTxWarp>
          </a:bodyPr>
          <a:lstStyle/>
          <a:p>
            <a:endParaRPr lang="en-US" sz="1012" dirty="0"/>
          </a:p>
        </p:txBody>
      </p:sp>
      <p:sp>
        <p:nvSpPr>
          <p:cNvPr id="122" name="Freeform 6"/>
          <p:cNvSpPr>
            <a:spLocks noChangeAspect="1" noEditPoints="1"/>
          </p:cNvSpPr>
          <p:nvPr/>
        </p:nvSpPr>
        <p:spPr bwMode="auto">
          <a:xfrm>
            <a:off x="2183319" y="1995434"/>
            <a:ext cx="256801" cy="22558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sp>
        <p:nvSpPr>
          <p:cNvPr id="123" name="Freeform 26"/>
          <p:cNvSpPr>
            <a:spLocks noEditPoints="1"/>
          </p:cNvSpPr>
          <p:nvPr/>
        </p:nvSpPr>
        <p:spPr bwMode="auto">
          <a:xfrm>
            <a:off x="4020981" y="1999719"/>
            <a:ext cx="257472" cy="229196"/>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sp>
        <p:nvSpPr>
          <p:cNvPr id="124" name="Freeform 16"/>
          <p:cNvSpPr>
            <a:spLocks noEditPoints="1"/>
          </p:cNvSpPr>
          <p:nvPr/>
        </p:nvSpPr>
        <p:spPr bwMode="auto">
          <a:xfrm>
            <a:off x="6592996" y="2011967"/>
            <a:ext cx="244218" cy="244793"/>
          </a:xfrm>
          <a:custGeom>
            <a:avLst/>
            <a:gdLst>
              <a:gd name="T0" fmla="*/ 136 w 360"/>
              <a:gd name="T1" fmla="*/ 226 h 361"/>
              <a:gd name="T2" fmla="*/ 56 w 360"/>
              <a:gd name="T3" fmla="*/ 194 h 361"/>
              <a:gd name="T4" fmla="*/ 56 w 360"/>
              <a:gd name="T5" fmla="*/ 221 h 361"/>
              <a:gd name="T6" fmla="*/ 136 w 360"/>
              <a:gd name="T7" fmla="*/ 253 h 361"/>
              <a:gd name="T8" fmla="*/ 136 w 360"/>
              <a:gd name="T9" fmla="*/ 226 h 361"/>
              <a:gd name="T10" fmla="*/ 136 w 360"/>
              <a:gd name="T11" fmla="*/ 143 h 361"/>
              <a:gd name="T12" fmla="*/ 56 w 360"/>
              <a:gd name="T13" fmla="*/ 111 h 361"/>
              <a:gd name="T14" fmla="*/ 56 w 360"/>
              <a:gd name="T15" fmla="*/ 138 h 361"/>
              <a:gd name="T16" fmla="*/ 136 w 360"/>
              <a:gd name="T17" fmla="*/ 170 h 361"/>
              <a:gd name="T18" fmla="*/ 136 w 360"/>
              <a:gd name="T19" fmla="*/ 143 h 361"/>
              <a:gd name="T20" fmla="*/ 351 w 360"/>
              <a:gd name="T21" fmla="*/ 4 h 361"/>
              <a:gd name="T22" fmla="*/ 332 w 360"/>
              <a:gd name="T23" fmla="*/ 2 h 361"/>
              <a:gd name="T24" fmla="*/ 180 w 360"/>
              <a:gd name="T25" fmla="*/ 63 h 361"/>
              <a:gd name="T26" fmla="*/ 27 w 360"/>
              <a:gd name="T27" fmla="*/ 2 h 361"/>
              <a:gd name="T28" fmla="*/ 8 w 360"/>
              <a:gd name="T29" fmla="*/ 4 h 361"/>
              <a:gd name="T30" fmla="*/ 0 w 360"/>
              <a:gd name="T31" fmla="*/ 21 h 361"/>
              <a:gd name="T32" fmla="*/ 0 w 360"/>
              <a:gd name="T33" fmla="*/ 277 h 361"/>
              <a:gd name="T34" fmla="*/ 12 w 360"/>
              <a:gd name="T35" fmla="*/ 295 h 361"/>
              <a:gd name="T36" fmla="*/ 172 w 360"/>
              <a:gd name="T37" fmla="*/ 359 h 361"/>
              <a:gd name="T38" fmla="*/ 176 w 360"/>
              <a:gd name="T39" fmla="*/ 361 h 361"/>
              <a:gd name="T40" fmla="*/ 180 w 360"/>
              <a:gd name="T41" fmla="*/ 361 h 361"/>
              <a:gd name="T42" fmla="*/ 184 w 360"/>
              <a:gd name="T43" fmla="*/ 361 h 361"/>
              <a:gd name="T44" fmla="*/ 187 w 360"/>
              <a:gd name="T45" fmla="*/ 359 h 361"/>
              <a:gd name="T46" fmla="*/ 347 w 360"/>
              <a:gd name="T47" fmla="*/ 295 h 361"/>
              <a:gd name="T48" fmla="*/ 360 w 360"/>
              <a:gd name="T49" fmla="*/ 277 h 361"/>
              <a:gd name="T50" fmla="*/ 360 w 360"/>
              <a:gd name="T51" fmla="*/ 21 h 361"/>
              <a:gd name="T52" fmla="*/ 351 w 360"/>
              <a:gd name="T53" fmla="*/ 4 h 361"/>
              <a:gd name="T54" fmla="*/ 160 w 360"/>
              <a:gd name="T55" fmla="*/ 320 h 361"/>
              <a:gd name="T56" fmla="*/ 32 w 360"/>
              <a:gd name="T57" fmla="*/ 269 h 361"/>
              <a:gd name="T58" fmla="*/ 32 w 360"/>
              <a:gd name="T59" fmla="*/ 45 h 361"/>
              <a:gd name="T60" fmla="*/ 160 w 360"/>
              <a:gd name="T61" fmla="*/ 96 h 361"/>
              <a:gd name="T62" fmla="*/ 160 w 360"/>
              <a:gd name="T63" fmla="*/ 320 h 361"/>
              <a:gd name="T64" fmla="*/ 328 w 360"/>
              <a:gd name="T65" fmla="*/ 269 h 361"/>
              <a:gd name="T66" fmla="*/ 200 w 360"/>
              <a:gd name="T67" fmla="*/ 320 h 361"/>
              <a:gd name="T68" fmla="*/ 200 w 360"/>
              <a:gd name="T69" fmla="*/ 96 h 361"/>
              <a:gd name="T70" fmla="*/ 328 w 360"/>
              <a:gd name="T71" fmla="*/ 45 h 361"/>
              <a:gd name="T72" fmla="*/ 328 w 360"/>
              <a:gd name="T73" fmla="*/ 269 h 361"/>
              <a:gd name="T74" fmla="*/ 304 w 360"/>
              <a:gd name="T75" fmla="*/ 194 h 361"/>
              <a:gd name="T76" fmla="*/ 224 w 360"/>
              <a:gd name="T77" fmla="*/ 226 h 361"/>
              <a:gd name="T78" fmla="*/ 224 w 360"/>
              <a:gd name="T79" fmla="*/ 253 h 361"/>
              <a:gd name="T80" fmla="*/ 304 w 360"/>
              <a:gd name="T81" fmla="*/ 221 h 361"/>
              <a:gd name="T82" fmla="*/ 304 w 360"/>
              <a:gd name="T83" fmla="*/ 194 h 361"/>
              <a:gd name="T84" fmla="*/ 304 w 360"/>
              <a:gd name="T85" fmla="*/ 111 h 361"/>
              <a:gd name="T86" fmla="*/ 224 w 360"/>
              <a:gd name="T87" fmla="*/ 143 h 361"/>
              <a:gd name="T88" fmla="*/ 224 w 360"/>
              <a:gd name="T89" fmla="*/ 170 h 361"/>
              <a:gd name="T90" fmla="*/ 304 w 360"/>
              <a:gd name="T91" fmla="*/ 138 h 361"/>
              <a:gd name="T92" fmla="*/ 304 w 360"/>
              <a:gd name="T93" fmla="*/ 1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en-US" sz="1012" dirty="0"/>
          </a:p>
        </p:txBody>
      </p:sp>
      <p:sp>
        <p:nvSpPr>
          <p:cNvPr id="127" name="TextBox 126"/>
          <p:cNvSpPr txBox="1"/>
          <p:nvPr/>
        </p:nvSpPr>
        <p:spPr>
          <a:xfrm>
            <a:off x="1679328" y="3868862"/>
            <a:ext cx="6128085" cy="484748"/>
          </a:xfrm>
          <a:prstGeom prst="rect">
            <a:avLst/>
          </a:prstGeom>
          <a:noFill/>
        </p:spPr>
        <p:txBody>
          <a:bodyPr wrap="square" lIns="0" tIns="0" rIns="0" bIns="0" rtlCol="0">
            <a:spAutoFit/>
          </a:bodyPr>
          <a:lstStyle/>
          <a:p>
            <a:pPr algn="just"/>
            <a:r>
              <a:rPr lang="zh-CN" altLang="en-US" sz="105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28" name="TextBox 127"/>
          <p:cNvSpPr txBox="1"/>
          <p:nvPr/>
        </p:nvSpPr>
        <p:spPr>
          <a:xfrm>
            <a:off x="3995647" y="3542734"/>
            <a:ext cx="1544105" cy="230832"/>
          </a:xfrm>
          <a:prstGeom prst="rect">
            <a:avLst/>
          </a:prstGeom>
          <a:noFill/>
        </p:spPr>
        <p:txBody>
          <a:bodyPr wrap="square" lIns="0" tIns="0" rIns="0" bIns="0" rtlCol="0">
            <a:spAutoFit/>
          </a:bodyPr>
          <a:lstStyle/>
          <a:p>
            <a:r>
              <a:rPr lang="zh-CN" altLang="en-US" sz="1500" b="1" dirty="0">
                <a:solidFill>
                  <a:schemeClr val="tx1">
                    <a:lumMod val="75000"/>
                    <a:lumOff val="2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417050189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p:cTn id="25" dur="500" fill="hold"/>
                                        <p:tgtEl>
                                          <p:spTgt spid="47"/>
                                        </p:tgtEl>
                                        <p:attrNameLst>
                                          <p:attrName>ppt_w</p:attrName>
                                        </p:attrNameLst>
                                      </p:cBhvr>
                                      <p:tavLst>
                                        <p:tav tm="0">
                                          <p:val>
                                            <p:fltVal val="0"/>
                                          </p:val>
                                        </p:tav>
                                        <p:tav tm="100000">
                                          <p:val>
                                            <p:strVal val="#ppt_w"/>
                                          </p:val>
                                        </p:tav>
                                      </p:tavLst>
                                    </p:anim>
                                    <p:anim calcmode="lin" valueType="num">
                                      <p:cBhvr>
                                        <p:cTn id="26" dur="500" fill="hold"/>
                                        <p:tgtEl>
                                          <p:spTgt spid="47"/>
                                        </p:tgtEl>
                                        <p:attrNameLst>
                                          <p:attrName>ppt_h</p:attrName>
                                        </p:attrNameLst>
                                      </p:cBhvr>
                                      <p:tavLst>
                                        <p:tav tm="0">
                                          <p:val>
                                            <p:fltVal val="0"/>
                                          </p:val>
                                        </p:tav>
                                        <p:tav tm="100000">
                                          <p:val>
                                            <p:strVal val="#ppt_h"/>
                                          </p:val>
                                        </p:tav>
                                      </p:tavLst>
                                    </p:anim>
                                    <p:animEffect transition="in" filter="fade">
                                      <p:cBhvr>
                                        <p:cTn id="27" dur="500"/>
                                        <p:tgtEl>
                                          <p:spTgt spid="4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Effect transition="in" filter="fade">
                                      <p:cBhvr>
                                        <p:cTn id="33" dur="500"/>
                                        <p:tgtEl>
                                          <p:spTgt spid="4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500" fill="hold"/>
                                        <p:tgtEl>
                                          <p:spTgt spid="44"/>
                                        </p:tgtEl>
                                        <p:attrNameLst>
                                          <p:attrName>ppt_w</p:attrName>
                                        </p:attrNameLst>
                                      </p:cBhvr>
                                      <p:tavLst>
                                        <p:tav tm="0">
                                          <p:val>
                                            <p:fltVal val="0"/>
                                          </p:val>
                                        </p:tav>
                                        <p:tav tm="100000">
                                          <p:val>
                                            <p:strVal val="#ppt_w"/>
                                          </p:val>
                                        </p:tav>
                                      </p:tavLst>
                                    </p:anim>
                                    <p:anim calcmode="lin" valueType="num">
                                      <p:cBhvr>
                                        <p:cTn id="44" dur="500" fill="hold"/>
                                        <p:tgtEl>
                                          <p:spTgt spid="44"/>
                                        </p:tgtEl>
                                        <p:attrNameLst>
                                          <p:attrName>ppt_h</p:attrName>
                                        </p:attrNameLst>
                                      </p:cBhvr>
                                      <p:tavLst>
                                        <p:tav tm="0">
                                          <p:val>
                                            <p:fltVal val="0"/>
                                          </p:val>
                                        </p:tav>
                                        <p:tav tm="100000">
                                          <p:val>
                                            <p:strVal val="#ppt_h"/>
                                          </p:val>
                                        </p:tav>
                                      </p:tavLst>
                                    </p:anim>
                                    <p:animEffect transition="in" filter="fade">
                                      <p:cBhvr>
                                        <p:cTn id="45" dur="500"/>
                                        <p:tgtEl>
                                          <p:spTgt spid="4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p:cTn id="55" dur="500" fill="hold"/>
                                        <p:tgtEl>
                                          <p:spTgt spid="50"/>
                                        </p:tgtEl>
                                        <p:attrNameLst>
                                          <p:attrName>ppt_w</p:attrName>
                                        </p:attrNameLst>
                                      </p:cBhvr>
                                      <p:tavLst>
                                        <p:tav tm="0">
                                          <p:val>
                                            <p:fltVal val="0"/>
                                          </p:val>
                                        </p:tav>
                                        <p:tav tm="100000">
                                          <p:val>
                                            <p:strVal val="#ppt_w"/>
                                          </p:val>
                                        </p:tav>
                                      </p:tavLst>
                                    </p:anim>
                                    <p:anim calcmode="lin" valueType="num">
                                      <p:cBhvr>
                                        <p:cTn id="56" dur="500" fill="hold"/>
                                        <p:tgtEl>
                                          <p:spTgt spid="50"/>
                                        </p:tgtEl>
                                        <p:attrNameLst>
                                          <p:attrName>ppt_h</p:attrName>
                                        </p:attrNameLst>
                                      </p:cBhvr>
                                      <p:tavLst>
                                        <p:tav tm="0">
                                          <p:val>
                                            <p:fltVal val="0"/>
                                          </p:val>
                                        </p:tav>
                                        <p:tav tm="100000">
                                          <p:val>
                                            <p:strVal val="#ppt_h"/>
                                          </p:val>
                                        </p:tav>
                                      </p:tavLst>
                                    </p:anim>
                                    <p:animEffect transition="in" filter="fade">
                                      <p:cBhvr>
                                        <p:cTn id="57" dur="500"/>
                                        <p:tgtEl>
                                          <p:spTgt spid="5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Effect transition="in" filter="fade">
                                      <p:cBhvr>
                                        <p:cTn id="63" dur="500"/>
                                        <p:tgtEl>
                                          <p:spTgt spid="51"/>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22"/>
                                        </p:tgtEl>
                                        <p:attrNameLst>
                                          <p:attrName>style.visibility</p:attrName>
                                        </p:attrNameLst>
                                      </p:cBhvr>
                                      <p:to>
                                        <p:strVal val="visible"/>
                                      </p:to>
                                    </p:set>
                                    <p:anim calcmode="lin" valueType="num">
                                      <p:cBhvr>
                                        <p:cTn id="66" dur="1000" fill="hold"/>
                                        <p:tgtEl>
                                          <p:spTgt spid="122"/>
                                        </p:tgtEl>
                                        <p:attrNameLst>
                                          <p:attrName>ppt_w</p:attrName>
                                        </p:attrNameLst>
                                      </p:cBhvr>
                                      <p:tavLst>
                                        <p:tav tm="0">
                                          <p:val>
                                            <p:fltVal val="0"/>
                                          </p:val>
                                        </p:tav>
                                        <p:tav tm="100000">
                                          <p:val>
                                            <p:strVal val="#ppt_w"/>
                                          </p:val>
                                        </p:tav>
                                      </p:tavLst>
                                    </p:anim>
                                    <p:anim calcmode="lin" valueType="num">
                                      <p:cBhvr>
                                        <p:cTn id="67" dur="1000" fill="hold"/>
                                        <p:tgtEl>
                                          <p:spTgt spid="122"/>
                                        </p:tgtEl>
                                        <p:attrNameLst>
                                          <p:attrName>ppt_h</p:attrName>
                                        </p:attrNameLst>
                                      </p:cBhvr>
                                      <p:tavLst>
                                        <p:tav tm="0">
                                          <p:val>
                                            <p:fltVal val="0"/>
                                          </p:val>
                                        </p:tav>
                                        <p:tav tm="100000">
                                          <p:val>
                                            <p:strVal val="#ppt_h"/>
                                          </p:val>
                                        </p:tav>
                                      </p:tavLst>
                                    </p:anim>
                                    <p:animEffect transition="in" filter="fade">
                                      <p:cBhvr>
                                        <p:cTn id="68" dur="1000"/>
                                        <p:tgtEl>
                                          <p:spTgt spid="122"/>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123"/>
                                        </p:tgtEl>
                                        <p:attrNameLst>
                                          <p:attrName>style.visibility</p:attrName>
                                        </p:attrNameLst>
                                      </p:cBhvr>
                                      <p:to>
                                        <p:strVal val="visible"/>
                                      </p:to>
                                    </p:set>
                                    <p:anim calcmode="lin" valueType="num">
                                      <p:cBhvr>
                                        <p:cTn id="71" dur="1000" fill="hold"/>
                                        <p:tgtEl>
                                          <p:spTgt spid="123"/>
                                        </p:tgtEl>
                                        <p:attrNameLst>
                                          <p:attrName>ppt_w</p:attrName>
                                        </p:attrNameLst>
                                      </p:cBhvr>
                                      <p:tavLst>
                                        <p:tav tm="0">
                                          <p:val>
                                            <p:fltVal val="0"/>
                                          </p:val>
                                        </p:tav>
                                        <p:tav tm="100000">
                                          <p:val>
                                            <p:strVal val="#ppt_w"/>
                                          </p:val>
                                        </p:tav>
                                      </p:tavLst>
                                    </p:anim>
                                    <p:anim calcmode="lin" valueType="num">
                                      <p:cBhvr>
                                        <p:cTn id="72" dur="1000" fill="hold"/>
                                        <p:tgtEl>
                                          <p:spTgt spid="123"/>
                                        </p:tgtEl>
                                        <p:attrNameLst>
                                          <p:attrName>ppt_h</p:attrName>
                                        </p:attrNameLst>
                                      </p:cBhvr>
                                      <p:tavLst>
                                        <p:tav tm="0">
                                          <p:val>
                                            <p:fltVal val="0"/>
                                          </p:val>
                                        </p:tav>
                                        <p:tav tm="100000">
                                          <p:val>
                                            <p:strVal val="#ppt_h"/>
                                          </p:val>
                                        </p:tav>
                                      </p:tavLst>
                                    </p:anim>
                                    <p:animEffect transition="in" filter="fade">
                                      <p:cBhvr>
                                        <p:cTn id="73" dur="1000"/>
                                        <p:tgtEl>
                                          <p:spTgt spid="123"/>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121"/>
                                        </p:tgtEl>
                                        <p:attrNameLst>
                                          <p:attrName>style.visibility</p:attrName>
                                        </p:attrNameLst>
                                      </p:cBhvr>
                                      <p:to>
                                        <p:strVal val="visible"/>
                                      </p:to>
                                    </p:set>
                                    <p:anim calcmode="lin" valueType="num">
                                      <p:cBhvr>
                                        <p:cTn id="76" dur="1000" fill="hold"/>
                                        <p:tgtEl>
                                          <p:spTgt spid="121"/>
                                        </p:tgtEl>
                                        <p:attrNameLst>
                                          <p:attrName>ppt_w</p:attrName>
                                        </p:attrNameLst>
                                      </p:cBhvr>
                                      <p:tavLst>
                                        <p:tav tm="0">
                                          <p:val>
                                            <p:fltVal val="0"/>
                                          </p:val>
                                        </p:tav>
                                        <p:tav tm="100000">
                                          <p:val>
                                            <p:strVal val="#ppt_w"/>
                                          </p:val>
                                        </p:tav>
                                      </p:tavLst>
                                    </p:anim>
                                    <p:anim calcmode="lin" valueType="num">
                                      <p:cBhvr>
                                        <p:cTn id="77" dur="1000" fill="hold"/>
                                        <p:tgtEl>
                                          <p:spTgt spid="121"/>
                                        </p:tgtEl>
                                        <p:attrNameLst>
                                          <p:attrName>ppt_h</p:attrName>
                                        </p:attrNameLst>
                                      </p:cBhvr>
                                      <p:tavLst>
                                        <p:tav tm="0">
                                          <p:val>
                                            <p:fltVal val="0"/>
                                          </p:val>
                                        </p:tav>
                                        <p:tav tm="100000">
                                          <p:val>
                                            <p:strVal val="#ppt_h"/>
                                          </p:val>
                                        </p:tav>
                                      </p:tavLst>
                                    </p:anim>
                                    <p:animEffect transition="in" filter="fade">
                                      <p:cBhvr>
                                        <p:cTn id="78" dur="1000"/>
                                        <p:tgtEl>
                                          <p:spTgt spid="121"/>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124"/>
                                        </p:tgtEl>
                                        <p:attrNameLst>
                                          <p:attrName>style.visibility</p:attrName>
                                        </p:attrNameLst>
                                      </p:cBhvr>
                                      <p:to>
                                        <p:strVal val="visible"/>
                                      </p:to>
                                    </p:set>
                                    <p:anim calcmode="lin" valueType="num">
                                      <p:cBhvr>
                                        <p:cTn id="81" dur="1000" fill="hold"/>
                                        <p:tgtEl>
                                          <p:spTgt spid="124"/>
                                        </p:tgtEl>
                                        <p:attrNameLst>
                                          <p:attrName>ppt_w</p:attrName>
                                        </p:attrNameLst>
                                      </p:cBhvr>
                                      <p:tavLst>
                                        <p:tav tm="0">
                                          <p:val>
                                            <p:fltVal val="0"/>
                                          </p:val>
                                        </p:tav>
                                        <p:tav tm="100000">
                                          <p:val>
                                            <p:strVal val="#ppt_w"/>
                                          </p:val>
                                        </p:tav>
                                      </p:tavLst>
                                    </p:anim>
                                    <p:anim calcmode="lin" valueType="num">
                                      <p:cBhvr>
                                        <p:cTn id="82" dur="1000" fill="hold"/>
                                        <p:tgtEl>
                                          <p:spTgt spid="124"/>
                                        </p:tgtEl>
                                        <p:attrNameLst>
                                          <p:attrName>ppt_h</p:attrName>
                                        </p:attrNameLst>
                                      </p:cBhvr>
                                      <p:tavLst>
                                        <p:tav tm="0">
                                          <p:val>
                                            <p:fltVal val="0"/>
                                          </p:val>
                                        </p:tav>
                                        <p:tav tm="100000">
                                          <p:val>
                                            <p:strVal val="#ppt_h"/>
                                          </p:val>
                                        </p:tav>
                                      </p:tavLst>
                                    </p:anim>
                                    <p:animEffect transition="in" filter="fade">
                                      <p:cBhvr>
                                        <p:cTn id="83" dur="1000"/>
                                        <p:tgtEl>
                                          <p:spTgt spid="124"/>
                                        </p:tgtEl>
                                      </p:cBhvr>
                                    </p:animEffect>
                                  </p:childTnLst>
                                </p:cTn>
                              </p:par>
                            </p:childTnLst>
                          </p:cTn>
                        </p:par>
                        <p:par>
                          <p:cTn id="84" fill="hold">
                            <p:stCondLst>
                              <p:cond delay="6000"/>
                            </p:stCondLst>
                            <p:childTnLst>
                              <p:par>
                                <p:cTn id="85" presetID="22" presetClass="entr" presetSubtype="1" fill="hold" nodeType="after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wipe(up)">
                                      <p:cBhvr>
                                        <p:cTn id="87" dur="500"/>
                                        <p:tgtEl>
                                          <p:spTgt spid="56"/>
                                        </p:tgtEl>
                                      </p:cBhvr>
                                    </p:animEffect>
                                  </p:childTnLst>
                                </p:cTn>
                              </p:par>
                            </p:childTnLst>
                          </p:cTn>
                        </p:par>
                        <p:par>
                          <p:cTn id="88" fill="hold">
                            <p:stCondLst>
                              <p:cond delay="6500"/>
                            </p:stCondLst>
                            <p:childTnLst>
                              <p:par>
                                <p:cTn id="89" presetID="22" presetClass="entr" presetSubtype="4" fill="hold"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down)">
                                      <p:cBhvr>
                                        <p:cTn id="91" dur="500"/>
                                        <p:tgtEl>
                                          <p:spTgt spid="59"/>
                                        </p:tgtEl>
                                      </p:cBhvr>
                                    </p:animEffect>
                                  </p:childTnLst>
                                </p:cTn>
                              </p:par>
                            </p:childTnLst>
                          </p:cTn>
                        </p:par>
                        <p:par>
                          <p:cTn id="92" fill="hold">
                            <p:stCondLst>
                              <p:cond delay="7000"/>
                            </p:stCondLst>
                            <p:childTnLst>
                              <p:par>
                                <p:cTn id="93" presetID="22" presetClass="entr" presetSubtype="1" fill="hold" nodeType="afterEffect">
                                  <p:stCondLst>
                                    <p:cond delay="0"/>
                                  </p:stCondLst>
                                  <p:childTnLst>
                                    <p:set>
                                      <p:cBhvr>
                                        <p:cTn id="94" dur="1" fill="hold">
                                          <p:stCondLst>
                                            <p:cond delay="0"/>
                                          </p:stCondLst>
                                        </p:cTn>
                                        <p:tgtEl>
                                          <p:spTgt spid="77"/>
                                        </p:tgtEl>
                                        <p:attrNameLst>
                                          <p:attrName>style.visibility</p:attrName>
                                        </p:attrNameLst>
                                      </p:cBhvr>
                                      <p:to>
                                        <p:strVal val="visible"/>
                                      </p:to>
                                    </p:set>
                                    <p:animEffect transition="in" filter="wipe(up)">
                                      <p:cBhvr>
                                        <p:cTn id="95" dur="500"/>
                                        <p:tgtEl>
                                          <p:spTgt spid="77"/>
                                        </p:tgtEl>
                                      </p:cBhvr>
                                    </p:animEffect>
                                  </p:childTnLst>
                                </p:cTn>
                              </p:par>
                            </p:childTnLst>
                          </p:cTn>
                        </p:par>
                        <p:par>
                          <p:cTn id="96" fill="hold">
                            <p:stCondLst>
                              <p:cond delay="7500"/>
                            </p:stCondLst>
                            <p:childTnLst>
                              <p:par>
                                <p:cTn id="97" presetID="22" presetClass="entr" presetSubtype="4" fill="hold"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wipe(down)">
                                      <p:cBhvr>
                                        <p:cTn id="99" dur="500"/>
                                        <p:tgtEl>
                                          <p:spTgt spid="62"/>
                                        </p:tgtEl>
                                      </p:cBhvr>
                                    </p:animEffect>
                                  </p:childTnLst>
                                </p:cTn>
                              </p:par>
                            </p:childTnLst>
                          </p:cTn>
                        </p:par>
                        <p:par>
                          <p:cTn id="100" fill="hold">
                            <p:stCondLst>
                              <p:cond delay="8000"/>
                            </p:stCondLst>
                            <p:childTnLst>
                              <p:par>
                                <p:cTn id="101" presetID="22" presetClass="entr" presetSubtype="1" fill="hold" nodeType="afterEffect">
                                  <p:stCondLst>
                                    <p:cond delay="0"/>
                                  </p:stCondLst>
                                  <p:childTnLst>
                                    <p:set>
                                      <p:cBhvr>
                                        <p:cTn id="102" dur="1" fill="hold">
                                          <p:stCondLst>
                                            <p:cond delay="0"/>
                                          </p:stCondLst>
                                        </p:cTn>
                                        <p:tgtEl>
                                          <p:spTgt spid="84"/>
                                        </p:tgtEl>
                                        <p:attrNameLst>
                                          <p:attrName>style.visibility</p:attrName>
                                        </p:attrNameLst>
                                      </p:cBhvr>
                                      <p:to>
                                        <p:strVal val="visible"/>
                                      </p:to>
                                    </p:set>
                                    <p:animEffect transition="in" filter="wipe(up)">
                                      <p:cBhvr>
                                        <p:cTn id="103" dur="500"/>
                                        <p:tgtEl>
                                          <p:spTgt spid="84"/>
                                        </p:tgtEl>
                                      </p:cBhvr>
                                    </p:animEffect>
                                  </p:childTnLst>
                                </p:cTn>
                              </p:par>
                            </p:childTnLst>
                          </p:cTn>
                        </p:par>
                        <p:par>
                          <p:cTn id="104" fill="hold">
                            <p:stCondLst>
                              <p:cond delay="8500"/>
                            </p:stCondLst>
                            <p:childTnLst>
                              <p:par>
                                <p:cTn id="105" presetID="22" presetClass="entr" presetSubtype="4" fill="hold" nodeType="afterEffect">
                                  <p:stCondLst>
                                    <p:cond delay="0"/>
                                  </p:stCondLst>
                                  <p:childTnLst>
                                    <p:set>
                                      <p:cBhvr>
                                        <p:cTn id="106" dur="1" fill="hold">
                                          <p:stCondLst>
                                            <p:cond delay="0"/>
                                          </p:stCondLst>
                                        </p:cTn>
                                        <p:tgtEl>
                                          <p:spTgt spid="65"/>
                                        </p:tgtEl>
                                        <p:attrNameLst>
                                          <p:attrName>style.visibility</p:attrName>
                                        </p:attrNameLst>
                                      </p:cBhvr>
                                      <p:to>
                                        <p:strVal val="visible"/>
                                      </p:to>
                                    </p:set>
                                    <p:animEffect transition="in" filter="wipe(down)">
                                      <p:cBhvr>
                                        <p:cTn id="107" dur="500"/>
                                        <p:tgtEl>
                                          <p:spTgt spid="65"/>
                                        </p:tgtEl>
                                      </p:cBhvr>
                                    </p:animEffect>
                                  </p:childTnLst>
                                </p:cTn>
                              </p:par>
                            </p:childTnLst>
                          </p:cTn>
                        </p:par>
                        <p:par>
                          <p:cTn id="108" fill="hold">
                            <p:stCondLst>
                              <p:cond delay="9000"/>
                            </p:stCondLst>
                            <p:childTnLst>
                              <p:par>
                                <p:cTn id="109" presetID="22" presetClass="entr" presetSubtype="1" fill="hold" nodeType="afterEffect">
                                  <p:stCondLst>
                                    <p:cond delay="0"/>
                                  </p:stCondLst>
                                  <p:childTnLst>
                                    <p:set>
                                      <p:cBhvr>
                                        <p:cTn id="110" dur="1" fill="hold">
                                          <p:stCondLst>
                                            <p:cond delay="0"/>
                                          </p:stCondLst>
                                        </p:cTn>
                                        <p:tgtEl>
                                          <p:spTgt spid="87"/>
                                        </p:tgtEl>
                                        <p:attrNameLst>
                                          <p:attrName>style.visibility</p:attrName>
                                        </p:attrNameLst>
                                      </p:cBhvr>
                                      <p:to>
                                        <p:strVal val="visible"/>
                                      </p:to>
                                    </p:set>
                                    <p:animEffect transition="in" filter="wipe(up)">
                                      <p:cBhvr>
                                        <p:cTn id="111" dur="500"/>
                                        <p:tgtEl>
                                          <p:spTgt spid="87"/>
                                        </p:tgtEl>
                                      </p:cBhvr>
                                    </p:animEffect>
                                  </p:childTnLst>
                                </p:cTn>
                              </p:par>
                            </p:childTnLst>
                          </p:cTn>
                        </p:par>
                        <p:par>
                          <p:cTn id="112" fill="hold">
                            <p:stCondLst>
                              <p:cond delay="9500"/>
                            </p:stCondLst>
                            <p:childTnLst>
                              <p:par>
                                <p:cTn id="113" presetID="22" presetClass="entr" presetSubtype="4" fill="hold" nodeType="afterEffect">
                                  <p:stCondLst>
                                    <p:cond delay="0"/>
                                  </p:stCondLst>
                                  <p:childTnLst>
                                    <p:set>
                                      <p:cBhvr>
                                        <p:cTn id="114" dur="1" fill="hold">
                                          <p:stCondLst>
                                            <p:cond delay="0"/>
                                          </p:stCondLst>
                                        </p:cTn>
                                        <p:tgtEl>
                                          <p:spTgt spid="68"/>
                                        </p:tgtEl>
                                        <p:attrNameLst>
                                          <p:attrName>style.visibility</p:attrName>
                                        </p:attrNameLst>
                                      </p:cBhvr>
                                      <p:to>
                                        <p:strVal val="visible"/>
                                      </p:to>
                                    </p:set>
                                    <p:animEffect transition="in" filter="wipe(down)">
                                      <p:cBhvr>
                                        <p:cTn id="115" dur="500"/>
                                        <p:tgtEl>
                                          <p:spTgt spid="68"/>
                                        </p:tgtEl>
                                      </p:cBhvr>
                                    </p:animEffect>
                                  </p:childTnLst>
                                </p:cTn>
                              </p:par>
                            </p:childTnLst>
                          </p:cTn>
                        </p:par>
                        <p:par>
                          <p:cTn id="116" fill="hold">
                            <p:stCondLst>
                              <p:cond delay="10000"/>
                            </p:stCondLst>
                            <p:childTnLst>
                              <p:par>
                                <p:cTn id="117" presetID="22" presetClass="entr" presetSubtype="1" fill="hold" nodeType="afterEffect">
                                  <p:stCondLst>
                                    <p:cond delay="0"/>
                                  </p:stCondLst>
                                  <p:childTnLst>
                                    <p:set>
                                      <p:cBhvr>
                                        <p:cTn id="118" dur="1" fill="hold">
                                          <p:stCondLst>
                                            <p:cond delay="0"/>
                                          </p:stCondLst>
                                        </p:cTn>
                                        <p:tgtEl>
                                          <p:spTgt spid="90"/>
                                        </p:tgtEl>
                                        <p:attrNameLst>
                                          <p:attrName>style.visibility</p:attrName>
                                        </p:attrNameLst>
                                      </p:cBhvr>
                                      <p:to>
                                        <p:strVal val="visible"/>
                                      </p:to>
                                    </p:set>
                                    <p:animEffect transition="in" filter="wipe(up)">
                                      <p:cBhvr>
                                        <p:cTn id="119" dur="500"/>
                                        <p:tgtEl>
                                          <p:spTgt spid="90"/>
                                        </p:tgtEl>
                                      </p:cBhvr>
                                    </p:animEffect>
                                  </p:childTnLst>
                                </p:cTn>
                              </p:par>
                            </p:childTnLst>
                          </p:cTn>
                        </p:par>
                        <p:par>
                          <p:cTn id="120" fill="hold">
                            <p:stCondLst>
                              <p:cond delay="10500"/>
                            </p:stCondLst>
                            <p:childTnLst>
                              <p:par>
                                <p:cTn id="121" presetID="22" presetClass="entr" presetSubtype="4" fill="hold" nodeType="afterEffect">
                                  <p:stCondLst>
                                    <p:cond delay="0"/>
                                  </p:stCondLst>
                                  <p:childTnLst>
                                    <p:set>
                                      <p:cBhvr>
                                        <p:cTn id="122" dur="1" fill="hold">
                                          <p:stCondLst>
                                            <p:cond delay="0"/>
                                          </p:stCondLst>
                                        </p:cTn>
                                        <p:tgtEl>
                                          <p:spTgt spid="71"/>
                                        </p:tgtEl>
                                        <p:attrNameLst>
                                          <p:attrName>style.visibility</p:attrName>
                                        </p:attrNameLst>
                                      </p:cBhvr>
                                      <p:to>
                                        <p:strVal val="visible"/>
                                      </p:to>
                                    </p:set>
                                    <p:animEffect transition="in" filter="wipe(down)">
                                      <p:cBhvr>
                                        <p:cTn id="123" dur="500"/>
                                        <p:tgtEl>
                                          <p:spTgt spid="71"/>
                                        </p:tgtEl>
                                      </p:cBhvr>
                                    </p:animEffect>
                                  </p:childTnLst>
                                </p:cTn>
                              </p:par>
                            </p:childTnLst>
                          </p:cTn>
                        </p:par>
                        <p:par>
                          <p:cTn id="124" fill="hold">
                            <p:stCondLst>
                              <p:cond delay="11000"/>
                            </p:stCondLst>
                            <p:childTnLst>
                              <p:par>
                                <p:cTn id="125" presetID="2" presetClass="entr" presetSubtype="2" fill="hold" grpId="0" nodeType="afterEffect">
                                  <p:stCondLst>
                                    <p:cond delay="0"/>
                                  </p:stCondLst>
                                  <p:childTnLst>
                                    <p:set>
                                      <p:cBhvr>
                                        <p:cTn id="126" dur="1" fill="hold">
                                          <p:stCondLst>
                                            <p:cond delay="0"/>
                                          </p:stCondLst>
                                        </p:cTn>
                                        <p:tgtEl>
                                          <p:spTgt spid="128"/>
                                        </p:tgtEl>
                                        <p:attrNameLst>
                                          <p:attrName>style.visibility</p:attrName>
                                        </p:attrNameLst>
                                      </p:cBhvr>
                                      <p:to>
                                        <p:strVal val="visible"/>
                                      </p:to>
                                    </p:set>
                                    <p:anim calcmode="lin" valueType="num">
                                      <p:cBhvr additive="base">
                                        <p:cTn id="127" dur="300" fill="hold"/>
                                        <p:tgtEl>
                                          <p:spTgt spid="128"/>
                                        </p:tgtEl>
                                        <p:attrNameLst>
                                          <p:attrName>ppt_x</p:attrName>
                                        </p:attrNameLst>
                                      </p:cBhvr>
                                      <p:tavLst>
                                        <p:tav tm="0">
                                          <p:val>
                                            <p:strVal val="1+#ppt_w/2"/>
                                          </p:val>
                                        </p:tav>
                                        <p:tav tm="100000">
                                          <p:val>
                                            <p:strVal val="#ppt_x"/>
                                          </p:val>
                                        </p:tav>
                                      </p:tavLst>
                                    </p:anim>
                                    <p:anim calcmode="lin" valueType="num">
                                      <p:cBhvr additive="base">
                                        <p:cTn id="128" dur="300" fill="hold"/>
                                        <p:tgtEl>
                                          <p:spTgt spid="128"/>
                                        </p:tgtEl>
                                        <p:attrNameLst>
                                          <p:attrName>ppt_y</p:attrName>
                                        </p:attrNameLst>
                                      </p:cBhvr>
                                      <p:tavLst>
                                        <p:tav tm="0">
                                          <p:val>
                                            <p:strVal val="#ppt_y"/>
                                          </p:val>
                                        </p:tav>
                                        <p:tav tm="100000">
                                          <p:val>
                                            <p:strVal val="#ppt_y"/>
                                          </p:val>
                                        </p:tav>
                                      </p:tavLst>
                                    </p:anim>
                                  </p:childTnLst>
                                </p:cTn>
                              </p:par>
                            </p:childTnLst>
                          </p:cTn>
                        </p:par>
                        <p:par>
                          <p:cTn id="129" fill="hold">
                            <p:stCondLst>
                              <p:cond delay="11300"/>
                            </p:stCondLst>
                            <p:childTnLst>
                              <p:par>
                                <p:cTn id="130" presetID="2" presetClass="entr" presetSubtype="2" fill="hold" grpId="0" nodeType="afterEffect">
                                  <p:stCondLst>
                                    <p:cond delay="0"/>
                                  </p:stCondLst>
                                  <p:childTnLst>
                                    <p:set>
                                      <p:cBhvr>
                                        <p:cTn id="131" dur="1" fill="hold">
                                          <p:stCondLst>
                                            <p:cond delay="0"/>
                                          </p:stCondLst>
                                        </p:cTn>
                                        <p:tgtEl>
                                          <p:spTgt spid="127"/>
                                        </p:tgtEl>
                                        <p:attrNameLst>
                                          <p:attrName>style.visibility</p:attrName>
                                        </p:attrNameLst>
                                      </p:cBhvr>
                                      <p:to>
                                        <p:strVal val="visible"/>
                                      </p:to>
                                    </p:set>
                                    <p:anim calcmode="lin" valueType="num">
                                      <p:cBhvr additive="base">
                                        <p:cTn id="132" dur="300" fill="hold"/>
                                        <p:tgtEl>
                                          <p:spTgt spid="127"/>
                                        </p:tgtEl>
                                        <p:attrNameLst>
                                          <p:attrName>ppt_x</p:attrName>
                                        </p:attrNameLst>
                                      </p:cBhvr>
                                      <p:tavLst>
                                        <p:tav tm="0">
                                          <p:val>
                                            <p:strVal val="1+#ppt_w/2"/>
                                          </p:val>
                                        </p:tav>
                                        <p:tav tm="100000">
                                          <p:val>
                                            <p:strVal val="#ppt_x"/>
                                          </p:val>
                                        </p:tav>
                                      </p:tavLst>
                                    </p:anim>
                                    <p:anim calcmode="lin" valueType="num">
                                      <p:cBhvr additive="base">
                                        <p:cTn id="133" dur="300" fill="hold"/>
                                        <p:tgtEl>
                                          <p:spTgt spid="1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4" grpId="0" animBg="1"/>
      <p:bldP spid="45" grpId="0" animBg="1"/>
      <p:bldP spid="46" grpId="0" animBg="1"/>
      <p:bldP spid="47" grpId="0" animBg="1"/>
      <p:bldP spid="48" grpId="0" animBg="1"/>
      <p:bldP spid="49" grpId="0" animBg="1"/>
      <p:bldP spid="50" grpId="0" animBg="1"/>
      <p:bldP spid="51" grpId="0" animBg="1"/>
      <p:bldP spid="55" grpId="0" animBg="1"/>
      <p:bldP spid="121" grpId="0" animBg="1"/>
      <p:bldP spid="122" grpId="0" animBg="1"/>
      <p:bldP spid="123" grpId="0" animBg="1"/>
      <p:bldP spid="124" grpId="0" animBg="1"/>
      <p:bldP spid="127" grpId="0"/>
      <p:bldP spid="1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71"/>
          <p:cNvGrpSpPr/>
          <p:nvPr/>
        </p:nvGrpSpPr>
        <p:grpSpPr>
          <a:xfrm>
            <a:off x="2815505" y="2037770"/>
            <a:ext cx="1165976" cy="1164870"/>
            <a:chOff x="5305425" y="2638425"/>
            <a:chExt cx="1579563" cy="1577975"/>
          </a:xfrm>
          <a:solidFill>
            <a:srgbClr val="ED4545"/>
          </a:solidFill>
        </p:grpSpPr>
        <p:sp>
          <p:nvSpPr>
            <p:cNvPr id="73"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CB1B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E9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75" name="组合 74"/>
          <p:cNvGrpSpPr/>
          <p:nvPr/>
        </p:nvGrpSpPr>
        <p:grpSpPr>
          <a:xfrm>
            <a:off x="3522817" y="2744079"/>
            <a:ext cx="1463621" cy="1461361"/>
            <a:chOff x="5102225" y="2441575"/>
            <a:chExt cx="1982788" cy="1979613"/>
          </a:xfrm>
          <a:solidFill>
            <a:srgbClr val="ED4545"/>
          </a:solidFill>
        </p:grpSpPr>
        <p:sp>
          <p:nvSpPr>
            <p:cNvPr id="76"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CB1B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7"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rgbClr val="E9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78" name="组合 77"/>
          <p:cNvGrpSpPr/>
          <p:nvPr/>
        </p:nvGrpSpPr>
        <p:grpSpPr>
          <a:xfrm>
            <a:off x="4771996" y="2469267"/>
            <a:ext cx="959732" cy="973850"/>
            <a:chOff x="5803900" y="2852738"/>
            <a:chExt cx="1300163" cy="1319212"/>
          </a:xfrm>
          <a:solidFill>
            <a:srgbClr val="ED4545"/>
          </a:solidFill>
        </p:grpSpPr>
        <p:sp>
          <p:nvSpPr>
            <p:cNvPr id="79"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CB1B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rgbClr val="E9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81" name="组合 80"/>
          <p:cNvGrpSpPr/>
          <p:nvPr/>
        </p:nvGrpSpPr>
        <p:grpSpPr>
          <a:xfrm>
            <a:off x="5598152" y="2647396"/>
            <a:ext cx="1165976" cy="1164870"/>
            <a:chOff x="5305425" y="2638425"/>
            <a:chExt cx="1579563" cy="1577975"/>
          </a:xfrm>
          <a:solidFill>
            <a:srgbClr val="ED4545"/>
          </a:solidFill>
        </p:grpSpPr>
        <p:sp>
          <p:nvSpPr>
            <p:cNvPr id="82"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CB1B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E9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111" name="TextBox 110"/>
          <p:cNvSpPr txBox="1"/>
          <p:nvPr/>
        </p:nvSpPr>
        <p:spPr>
          <a:xfrm>
            <a:off x="1191244" y="2100575"/>
            <a:ext cx="1370121" cy="365059"/>
          </a:xfrm>
          <a:prstGeom prst="rect">
            <a:avLst/>
          </a:prstGeom>
          <a:noFill/>
        </p:spPr>
        <p:txBody>
          <a:bodyPr wrap="square" lIns="52918" tIns="26459" rIns="52918" bIns="26459" rtlCol="0" anchor="ctr">
            <a:spAutoFit/>
          </a:bodyPr>
          <a:lstStyle/>
          <a:p>
            <a:pPr lvl="0" algn="r"/>
            <a:endParaRPr lang="en-US" altLang="zh-CN" sz="375" dirty="0">
              <a:solidFill>
                <a:schemeClr val="tx1">
                  <a:lumMod val="95000"/>
                  <a:lumOff val="5000"/>
                </a:schemeClr>
              </a:solidFill>
              <a:latin typeface="微软雅黑" pitchFamily="34" charset="-122"/>
              <a:ea typeface="微软雅黑" pitchFamily="34" charset="-122"/>
              <a:cs typeface="华文黑体" pitchFamily="2" charset="-122"/>
            </a:endParaRPr>
          </a:p>
          <a:p>
            <a:pPr lvl="0" algn="r"/>
            <a:r>
              <a:rPr lang="zh-CN" altLang="en-US" sz="825" dirty="0">
                <a:solidFill>
                  <a:schemeClr val="tx1">
                    <a:lumMod val="95000"/>
                    <a:lumOff val="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112" name="矩形 111"/>
          <p:cNvSpPr/>
          <p:nvPr/>
        </p:nvSpPr>
        <p:spPr>
          <a:xfrm>
            <a:off x="1733043" y="1825395"/>
            <a:ext cx="925418" cy="209311"/>
          </a:xfrm>
          <a:prstGeom prst="rect">
            <a:avLst/>
          </a:prstGeom>
        </p:spPr>
        <p:txBody>
          <a:bodyPr wrap="square" lIns="52918" tIns="26459" rIns="52918" bIns="26459">
            <a:spAutoFit/>
          </a:bodyPr>
          <a:lstStyle/>
          <a:p>
            <a:pPr algn="ctr"/>
            <a:r>
              <a:rPr lang="zh-CN" altLang="en-US" sz="1013" b="1" dirty="0">
                <a:solidFill>
                  <a:srgbClr val="CB1B3D"/>
                </a:solidFill>
                <a:latin typeface="微软雅黑" pitchFamily="34" charset="-122"/>
                <a:ea typeface="微软雅黑" pitchFamily="34" charset="-122"/>
                <a:cs typeface="华文黑体" pitchFamily="2" charset="-122"/>
              </a:rPr>
              <a:t>添加标题</a:t>
            </a:r>
            <a:endParaRPr lang="en-US" altLang="zh-CN" sz="1013" dirty="0">
              <a:solidFill>
                <a:srgbClr val="CB1B3D"/>
              </a:solidFill>
              <a:latin typeface="微软雅黑" pitchFamily="34" charset="-122"/>
              <a:ea typeface="微软雅黑" pitchFamily="34" charset="-122"/>
              <a:cs typeface="华文黑体" pitchFamily="2" charset="-122"/>
            </a:endParaRPr>
          </a:p>
        </p:txBody>
      </p:sp>
      <p:sp>
        <p:nvSpPr>
          <p:cNvPr id="113" name="TextBox 112"/>
          <p:cNvSpPr txBox="1"/>
          <p:nvPr/>
        </p:nvSpPr>
        <p:spPr>
          <a:xfrm>
            <a:off x="1853441" y="3699912"/>
            <a:ext cx="1290282" cy="492016"/>
          </a:xfrm>
          <a:prstGeom prst="rect">
            <a:avLst/>
          </a:prstGeom>
          <a:noFill/>
        </p:spPr>
        <p:txBody>
          <a:bodyPr wrap="square" lIns="52918" tIns="26459" rIns="52918" bIns="26459" rtlCol="0" anchor="ctr">
            <a:spAutoFit/>
          </a:bodyPr>
          <a:lstStyle/>
          <a:p>
            <a:pPr lvl="0" algn="r"/>
            <a:endParaRPr lang="en-US" altLang="zh-CN" sz="375" dirty="0">
              <a:solidFill>
                <a:schemeClr val="tx1">
                  <a:lumMod val="95000"/>
                  <a:lumOff val="5000"/>
                </a:schemeClr>
              </a:solidFill>
              <a:latin typeface="微软雅黑" pitchFamily="34" charset="-122"/>
              <a:ea typeface="微软雅黑" pitchFamily="34" charset="-122"/>
              <a:cs typeface="华文黑体" pitchFamily="2" charset="-122"/>
            </a:endParaRPr>
          </a:p>
          <a:p>
            <a:pPr algn="r"/>
            <a:r>
              <a:rPr lang="zh-CN" altLang="en-US" sz="825" dirty="0">
                <a:solidFill>
                  <a:schemeClr val="tx1">
                    <a:lumMod val="95000"/>
                    <a:lumOff val="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114" name="矩形 113"/>
          <p:cNvSpPr/>
          <p:nvPr/>
        </p:nvSpPr>
        <p:spPr>
          <a:xfrm>
            <a:off x="2352799" y="3438719"/>
            <a:ext cx="925418" cy="209311"/>
          </a:xfrm>
          <a:prstGeom prst="rect">
            <a:avLst/>
          </a:prstGeom>
        </p:spPr>
        <p:txBody>
          <a:bodyPr wrap="square" lIns="52918" tIns="26459" rIns="52918" bIns="26459">
            <a:spAutoFit/>
          </a:bodyPr>
          <a:lstStyle/>
          <a:p>
            <a:r>
              <a:rPr lang="zh-CN" altLang="en-US" sz="1013" b="1" dirty="0">
                <a:solidFill>
                  <a:srgbClr val="CB1B3D"/>
                </a:solidFill>
                <a:latin typeface="微软雅黑" pitchFamily="34" charset="-122"/>
                <a:ea typeface="微软雅黑" pitchFamily="34" charset="-122"/>
                <a:cs typeface="华文黑体" pitchFamily="2" charset="-122"/>
              </a:rPr>
              <a:t>添加标题</a:t>
            </a:r>
            <a:endParaRPr lang="en-US" altLang="zh-CN" sz="1013" dirty="0">
              <a:solidFill>
                <a:srgbClr val="CB1B3D"/>
              </a:solidFill>
              <a:latin typeface="微软雅黑" pitchFamily="34" charset="-122"/>
              <a:ea typeface="微软雅黑" pitchFamily="34" charset="-122"/>
              <a:cs typeface="华文黑体" pitchFamily="2" charset="-122"/>
            </a:endParaRPr>
          </a:p>
        </p:txBody>
      </p:sp>
      <p:sp>
        <p:nvSpPr>
          <p:cNvPr id="115" name="TextBox 114"/>
          <p:cNvSpPr txBox="1"/>
          <p:nvPr/>
        </p:nvSpPr>
        <p:spPr>
          <a:xfrm>
            <a:off x="5731725" y="2041183"/>
            <a:ext cx="1245521" cy="365059"/>
          </a:xfrm>
          <a:prstGeom prst="rect">
            <a:avLst/>
          </a:prstGeom>
          <a:noFill/>
        </p:spPr>
        <p:txBody>
          <a:bodyPr wrap="square" lIns="52918" tIns="26459" rIns="52918" bIns="26459" rtlCol="0" anchor="ctr">
            <a:spAutoFit/>
          </a:bodyPr>
          <a:lstStyle/>
          <a:p>
            <a:pPr lvl="0"/>
            <a:endParaRPr lang="en-US" altLang="zh-CN" sz="375" dirty="0">
              <a:solidFill>
                <a:schemeClr val="tx1">
                  <a:lumMod val="95000"/>
                  <a:lumOff val="5000"/>
                </a:schemeClr>
              </a:solidFill>
              <a:latin typeface="微软雅黑" pitchFamily="34" charset="-122"/>
              <a:ea typeface="微软雅黑" pitchFamily="34" charset="-122"/>
              <a:cs typeface="华文黑体" pitchFamily="2" charset="-122"/>
            </a:endParaRPr>
          </a:p>
          <a:p>
            <a:pPr lvl="0"/>
            <a:r>
              <a:rPr lang="zh-CN" altLang="en-US" sz="825" dirty="0">
                <a:solidFill>
                  <a:schemeClr val="tx1">
                    <a:lumMod val="95000"/>
                    <a:lumOff val="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116" name="矩形 115"/>
          <p:cNvSpPr/>
          <p:nvPr/>
        </p:nvSpPr>
        <p:spPr>
          <a:xfrm>
            <a:off x="5675573" y="1707654"/>
            <a:ext cx="925418" cy="209311"/>
          </a:xfrm>
          <a:prstGeom prst="rect">
            <a:avLst/>
          </a:prstGeom>
        </p:spPr>
        <p:txBody>
          <a:bodyPr wrap="square" lIns="52918" tIns="26459" rIns="52918" bIns="26459">
            <a:spAutoFit/>
          </a:bodyPr>
          <a:lstStyle/>
          <a:p>
            <a:pPr algn="ctr"/>
            <a:r>
              <a:rPr lang="zh-CN" altLang="en-US" sz="1013" b="1" dirty="0">
                <a:solidFill>
                  <a:srgbClr val="CB1B3D"/>
                </a:solidFill>
                <a:latin typeface="微软雅黑" pitchFamily="34" charset="-122"/>
                <a:ea typeface="微软雅黑" pitchFamily="34" charset="-122"/>
                <a:cs typeface="华文黑体" pitchFamily="2" charset="-122"/>
              </a:rPr>
              <a:t>添加标题</a:t>
            </a:r>
            <a:endParaRPr lang="en-US" altLang="zh-CN" sz="1013" dirty="0">
              <a:solidFill>
                <a:srgbClr val="CB1B3D"/>
              </a:solidFill>
              <a:latin typeface="微软雅黑" pitchFamily="34" charset="-122"/>
              <a:ea typeface="微软雅黑" pitchFamily="34" charset="-122"/>
              <a:cs typeface="华文黑体" pitchFamily="2" charset="-122"/>
            </a:endParaRPr>
          </a:p>
        </p:txBody>
      </p:sp>
      <p:sp>
        <p:nvSpPr>
          <p:cNvPr id="117" name="TextBox 116"/>
          <p:cNvSpPr txBox="1"/>
          <p:nvPr/>
        </p:nvSpPr>
        <p:spPr>
          <a:xfrm>
            <a:off x="6899554" y="3483888"/>
            <a:ext cx="1292672" cy="492016"/>
          </a:xfrm>
          <a:prstGeom prst="rect">
            <a:avLst/>
          </a:prstGeom>
          <a:noFill/>
        </p:spPr>
        <p:txBody>
          <a:bodyPr wrap="square" lIns="52918" tIns="26459" rIns="52918" bIns="26459" rtlCol="0" anchor="ctr">
            <a:spAutoFit/>
          </a:bodyPr>
          <a:lstStyle/>
          <a:p>
            <a:pPr lvl="0"/>
            <a:endParaRPr lang="en-US" altLang="zh-CN" sz="375" dirty="0">
              <a:solidFill>
                <a:schemeClr val="tx1">
                  <a:lumMod val="95000"/>
                  <a:lumOff val="5000"/>
                </a:schemeClr>
              </a:solidFill>
              <a:latin typeface="微软雅黑" pitchFamily="34" charset="-122"/>
              <a:ea typeface="微软雅黑" pitchFamily="34" charset="-122"/>
              <a:cs typeface="华文黑体" pitchFamily="2" charset="-122"/>
            </a:endParaRPr>
          </a:p>
          <a:p>
            <a:pPr lvl="0"/>
            <a:r>
              <a:rPr lang="zh-CN" altLang="en-US" sz="825" dirty="0">
                <a:solidFill>
                  <a:schemeClr val="tx1">
                    <a:lumMod val="95000"/>
                    <a:lumOff val="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118" name="矩形 117"/>
          <p:cNvSpPr/>
          <p:nvPr/>
        </p:nvSpPr>
        <p:spPr>
          <a:xfrm>
            <a:off x="6940408" y="3197268"/>
            <a:ext cx="925418" cy="209311"/>
          </a:xfrm>
          <a:prstGeom prst="rect">
            <a:avLst/>
          </a:prstGeom>
        </p:spPr>
        <p:txBody>
          <a:bodyPr wrap="square" lIns="52918" tIns="26459" rIns="52918" bIns="26459">
            <a:spAutoFit/>
          </a:bodyPr>
          <a:lstStyle/>
          <a:p>
            <a:r>
              <a:rPr lang="zh-CN" altLang="en-US" sz="1013" b="1" dirty="0">
                <a:solidFill>
                  <a:srgbClr val="CB1B3D"/>
                </a:solidFill>
                <a:latin typeface="微软雅黑" pitchFamily="34" charset="-122"/>
                <a:ea typeface="微软雅黑" pitchFamily="34" charset="-122"/>
                <a:cs typeface="华文黑体" pitchFamily="2" charset="-122"/>
              </a:rPr>
              <a:t>添加标题</a:t>
            </a:r>
            <a:endParaRPr lang="en-US" altLang="zh-CN" sz="1013" dirty="0">
              <a:solidFill>
                <a:srgbClr val="CB1B3D"/>
              </a:solidFill>
              <a:latin typeface="微软雅黑" pitchFamily="34" charset="-122"/>
              <a:ea typeface="微软雅黑" pitchFamily="34" charset="-122"/>
              <a:cs typeface="华文黑体" pitchFamily="2" charset="-122"/>
            </a:endParaRPr>
          </a:p>
        </p:txBody>
      </p:sp>
      <p:cxnSp>
        <p:nvCxnSpPr>
          <p:cNvPr id="130" name="肘形连接符 129"/>
          <p:cNvCxnSpPr/>
          <p:nvPr/>
        </p:nvCxnSpPr>
        <p:spPr>
          <a:xfrm rot="10800000" flipV="1">
            <a:off x="1817695" y="2139703"/>
            <a:ext cx="1226957" cy="418907"/>
          </a:xfrm>
          <a:prstGeom prst="bentConnector3">
            <a:avLst>
              <a:gd name="adj1" fmla="val 32626"/>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1" name="肘形连接符 130"/>
          <p:cNvCxnSpPr/>
          <p:nvPr/>
        </p:nvCxnSpPr>
        <p:spPr>
          <a:xfrm rot="10800000">
            <a:off x="2413070" y="3711930"/>
            <a:ext cx="1320788" cy="290056"/>
          </a:xfrm>
          <a:prstGeom prst="bentConnector3">
            <a:avLst>
              <a:gd name="adj1" fmla="val 29965"/>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2" name="肘形连接符 131"/>
          <p:cNvCxnSpPr/>
          <p:nvPr/>
        </p:nvCxnSpPr>
        <p:spPr>
          <a:xfrm rot="10800000" flipV="1">
            <a:off x="5318011" y="2023429"/>
            <a:ext cx="1659237" cy="400564"/>
          </a:xfrm>
          <a:prstGeom prst="bentConnector3">
            <a:avLst>
              <a:gd name="adj1" fmla="val 77024"/>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5" name="肘形连接符 134"/>
          <p:cNvCxnSpPr/>
          <p:nvPr/>
        </p:nvCxnSpPr>
        <p:spPr>
          <a:xfrm rot="10800000" flipH="1">
            <a:off x="6512887" y="3469395"/>
            <a:ext cx="1320788" cy="290056"/>
          </a:xfrm>
          <a:prstGeom prst="bentConnector3">
            <a:avLst>
              <a:gd name="adj1" fmla="val 29965"/>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33115"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5" name="矩形 64"/>
          <p:cNvSpPr/>
          <p:nvPr/>
        </p:nvSpPr>
        <p:spPr>
          <a:xfrm>
            <a:off x="3027061"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6" name="矩形 65"/>
          <p:cNvSpPr/>
          <p:nvPr/>
        </p:nvSpPr>
        <p:spPr>
          <a:xfrm>
            <a:off x="6084104" y="4948014"/>
            <a:ext cx="3059302" cy="202230"/>
          </a:xfrm>
          <a:prstGeom prst="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15341583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par>
                                <p:cTn id="8" presetID="8" presetClass="emph" presetSubtype="0" repeatCount="indefinite" fill="hold" nodeType="withEffect">
                                  <p:stCondLst>
                                    <p:cond delay="0"/>
                                  </p:stCondLst>
                                  <p:childTnLst>
                                    <p:animRot by="-86400000">
                                      <p:cBhvr>
                                        <p:cTn id="9" dur="8000" fill="hold"/>
                                        <p:tgtEl>
                                          <p:spTgt spid="72"/>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30"/>
                                        </p:tgtEl>
                                        <p:attrNameLst>
                                          <p:attrName>style.visibility</p:attrName>
                                        </p:attrNameLst>
                                      </p:cBhvr>
                                      <p:to>
                                        <p:strVal val="visible"/>
                                      </p:to>
                                    </p:set>
                                    <p:animEffect transition="in" filter="wipe(right)">
                                      <p:cBhvr>
                                        <p:cTn id="12" dur="500"/>
                                        <p:tgtEl>
                                          <p:spTgt spid="130"/>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11"/>
                                        </p:tgtEl>
                                        <p:attrNameLst>
                                          <p:attrName>style.visibility</p:attrName>
                                        </p:attrNameLst>
                                      </p:cBhvr>
                                      <p:to>
                                        <p:strVal val="visible"/>
                                      </p:to>
                                    </p:set>
                                    <p:anim calcmode="lin" valueType="num">
                                      <p:cBhvr>
                                        <p:cTn id="15" dur="500" fill="hold"/>
                                        <p:tgtEl>
                                          <p:spTgt spid="111"/>
                                        </p:tgtEl>
                                        <p:attrNameLst>
                                          <p:attrName>ppt_w</p:attrName>
                                        </p:attrNameLst>
                                      </p:cBhvr>
                                      <p:tavLst>
                                        <p:tav tm="0">
                                          <p:val>
                                            <p:fltVal val="0"/>
                                          </p:val>
                                        </p:tav>
                                        <p:tav tm="100000">
                                          <p:val>
                                            <p:strVal val="#ppt_w"/>
                                          </p:val>
                                        </p:tav>
                                      </p:tavLst>
                                    </p:anim>
                                    <p:anim calcmode="lin" valueType="num">
                                      <p:cBhvr>
                                        <p:cTn id="16" dur="500" fill="hold"/>
                                        <p:tgtEl>
                                          <p:spTgt spid="111"/>
                                        </p:tgtEl>
                                        <p:attrNameLst>
                                          <p:attrName>ppt_h</p:attrName>
                                        </p:attrNameLst>
                                      </p:cBhvr>
                                      <p:tavLst>
                                        <p:tav tm="0">
                                          <p:val>
                                            <p:fltVal val="0"/>
                                          </p:val>
                                        </p:tav>
                                        <p:tav tm="100000">
                                          <p:val>
                                            <p:strVal val="#ppt_h"/>
                                          </p:val>
                                        </p:tav>
                                      </p:tavLst>
                                    </p:anim>
                                    <p:animEffect transition="in" filter="fade">
                                      <p:cBhvr>
                                        <p:cTn id="17" dur="500"/>
                                        <p:tgtEl>
                                          <p:spTgt spid="111"/>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12"/>
                                        </p:tgtEl>
                                        <p:attrNameLst>
                                          <p:attrName>style.visibility</p:attrName>
                                        </p:attrNameLst>
                                      </p:cBhvr>
                                      <p:to>
                                        <p:strVal val="visible"/>
                                      </p:to>
                                    </p:set>
                                    <p:animEffect transition="in" filter="fade">
                                      <p:cBhvr>
                                        <p:cTn id="20" dur="1000"/>
                                        <p:tgtEl>
                                          <p:spTgt spid="112"/>
                                        </p:tgtEl>
                                      </p:cBhvr>
                                    </p:animEffect>
                                    <p:anim calcmode="lin" valueType="num">
                                      <p:cBhvr>
                                        <p:cTn id="21" dur="1000" fill="hold"/>
                                        <p:tgtEl>
                                          <p:spTgt spid="112"/>
                                        </p:tgtEl>
                                        <p:attrNameLst>
                                          <p:attrName>ppt_x</p:attrName>
                                        </p:attrNameLst>
                                      </p:cBhvr>
                                      <p:tavLst>
                                        <p:tav tm="0">
                                          <p:val>
                                            <p:strVal val="#ppt_x"/>
                                          </p:val>
                                        </p:tav>
                                        <p:tav tm="100000">
                                          <p:val>
                                            <p:strVal val="#ppt_x"/>
                                          </p:val>
                                        </p:tav>
                                      </p:tavLst>
                                    </p:anim>
                                    <p:anim calcmode="lin" valueType="num">
                                      <p:cBhvr>
                                        <p:cTn id="22" dur="1000" fill="hold"/>
                                        <p:tgtEl>
                                          <p:spTgt spid="112"/>
                                        </p:tgtEl>
                                        <p:attrNameLst>
                                          <p:attrName>ppt_y</p:attrName>
                                        </p:attrNameLst>
                                      </p:cBhvr>
                                      <p:tavLst>
                                        <p:tav tm="0">
                                          <p:val>
                                            <p:strVal val="#ppt_y-.1"/>
                                          </p:val>
                                        </p:tav>
                                        <p:tav tm="100000">
                                          <p:val>
                                            <p:strVal val="#ppt_y"/>
                                          </p:val>
                                        </p:tav>
                                      </p:tavLst>
                                    </p:anim>
                                  </p:childTnLst>
                                </p:cTn>
                              </p:par>
                              <p:par>
                                <p:cTn id="23" presetID="10" presetClass="entr" presetSubtype="0" fill="hold" nodeType="withEffect">
                                  <p:stCondLst>
                                    <p:cond delay="500"/>
                                  </p:stCondLst>
                                  <p:childTnLst>
                                    <p:set>
                                      <p:cBhvr>
                                        <p:cTn id="24" dur="1" fill="hold">
                                          <p:stCondLst>
                                            <p:cond delay="0"/>
                                          </p:stCondLst>
                                        </p:cTn>
                                        <p:tgtEl>
                                          <p:spTgt spid="75"/>
                                        </p:tgtEl>
                                        <p:attrNameLst>
                                          <p:attrName>style.visibility</p:attrName>
                                        </p:attrNameLst>
                                      </p:cBhvr>
                                      <p:to>
                                        <p:strVal val="visible"/>
                                      </p:to>
                                    </p:set>
                                    <p:animEffect transition="in" filter="fade">
                                      <p:cBhvr>
                                        <p:cTn id="25" dur="500"/>
                                        <p:tgtEl>
                                          <p:spTgt spid="75"/>
                                        </p:tgtEl>
                                      </p:cBhvr>
                                    </p:animEffect>
                                  </p:childTnLst>
                                </p:cTn>
                              </p:par>
                              <p:par>
                                <p:cTn id="26" presetID="8" presetClass="emph" presetSubtype="0" repeatCount="indefinite" fill="hold" nodeType="withEffect">
                                  <p:stCondLst>
                                    <p:cond delay="500"/>
                                  </p:stCondLst>
                                  <p:childTnLst>
                                    <p:animRot by="76680000">
                                      <p:cBhvr>
                                        <p:cTn id="27" dur="7500" fill="hold"/>
                                        <p:tgtEl>
                                          <p:spTgt spid="75"/>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31"/>
                                        </p:tgtEl>
                                        <p:attrNameLst>
                                          <p:attrName>style.visibility</p:attrName>
                                        </p:attrNameLst>
                                      </p:cBhvr>
                                      <p:to>
                                        <p:strVal val="visible"/>
                                      </p:to>
                                    </p:set>
                                    <p:animEffect transition="in" filter="wipe(right)">
                                      <p:cBhvr>
                                        <p:cTn id="30" dur="500"/>
                                        <p:tgtEl>
                                          <p:spTgt spid="131"/>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3"/>
                                        </p:tgtEl>
                                        <p:attrNameLst>
                                          <p:attrName>style.visibility</p:attrName>
                                        </p:attrNameLst>
                                      </p:cBhvr>
                                      <p:to>
                                        <p:strVal val="visible"/>
                                      </p:to>
                                    </p:set>
                                    <p:anim calcmode="lin" valueType="num">
                                      <p:cBhvr>
                                        <p:cTn id="33" dur="500" fill="hold"/>
                                        <p:tgtEl>
                                          <p:spTgt spid="113"/>
                                        </p:tgtEl>
                                        <p:attrNameLst>
                                          <p:attrName>ppt_w</p:attrName>
                                        </p:attrNameLst>
                                      </p:cBhvr>
                                      <p:tavLst>
                                        <p:tav tm="0">
                                          <p:val>
                                            <p:fltVal val="0"/>
                                          </p:val>
                                        </p:tav>
                                        <p:tav tm="100000">
                                          <p:val>
                                            <p:strVal val="#ppt_w"/>
                                          </p:val>
                                        </p:tav>
                                      </p:tavLst>
                                    </p:anim>
                                    <p:anim calcmode="lin" valueType="num">
                                      <p:cBhvr>
                                        <p:cTn id="34" dur="500" fill="hold"/>
                                        <p:tgtEl>
                                          <p:spTgt spid="113"/>
                                        </p:tgtEl>
                                        <p:attrNameLst>
                                          <p:attrName>ppt_h</p:attrName>
                                        </p:attrNameLst>
                                      </p:cBhvr>
                                      <p:tavLst>
                                        <p:tav tm="0">
                                          <p:val>
                                            <p:fltVal val="0"/>
                                          </p:val>
                                        </p:tav>
                                        <p:tav tm="100000">
                                          <p:val>
                                            <p:strVal val="#ppt_h"/>
                                          </p:val>
                                        </p:tav>
                                      </p:tavLst>
                                    </p:anim>
                                    <p:animEffect transition="in" filter="fade">
                                      <p:cBhvr>
                                        <p:cTn id="35" dur="500"/>
                                        <p:tgtEl>
                                          <p:spTgt spid="113"/>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14"/>
                                        </p:tgtEl>
                                        <p:attrNameLst>
                                          <p:attrName>style.visibility</p:attrName>
                                        </p:attrNameLst>
                                      </p:cBhvr>
                                      <p:to>
                                        <p:strVal val="visible"/>
                                      </p:to>
                                    </p:set>
                                    <p:animEffect transition="in" filter="fade">
                                      <p:cBhvr>
                                        <p:cTn id="38" dur="1000"/>
                                        <p:tgtEl>
                                          <p:spTgt spid="114"/>
                                        </p:tgtEl>
                                      </p:cBhvr>
                                    </p:animEffect>
                                    <p:anim calcmode="lin" valueType="num">
                                      <p:cBhvr>
                                        <p:cTn id="39" dur="1000" fill="hold"/>
                                        <p:tgtEl>
                                          <p:spTgt spid="114"/>
                                        </p:tgtEl>
                                        <p:attrNameLst>
                                          <p:attrName>ppt_x</p:attrName>
                                        </p:attrNameLst>
                                      </p:cBhvr>
                                      <p:tavLst>
                                        <p:tav tm="0">
                                          <p:val>
                                            <p:strVal val="#ppt_x"/>
                                          </p:val>
                                        </p:tav>
                                        <p:tav tm="100000">
                                          <p:val>
                                            <p:strVal val="#ppt_x"/>
                                          </p:val>
                                        </p:tav>
                                      </p:tavLst>
                                    </p:anim>
                                    <p:anim calcmode="lin" valueType="num">
                                      <p:cBhvr>
                                        <p:cTn id="40" dur="1000" fill="hold"/>
                                        <p:tgtEl>
                                          <p:spTgt spid="114"/>
                                        </p:tgtEl>
                                        <p:attrNameLst>
                                          <p:attrName>ppt_y</p:attrName>
                                        </p:attrNameLst>
                                      </p:cBhvr>
                                      <p:tavLst>
                                        <p:tav tm="0">
                                          <p:val>
                                            <p:strVal val="#ppt_y+.1"/>
                                          </p:val>
                                        </p:tav>
                                        <p:tav tm="100000">
                                          <p:val>
                                            <p:strVal val="#ppt_y"/>
                                          </p:val>
                                        </p:tav>
                                      </p:tavLst>
                                    </p:anim>
                                  </p:childTnLst>
                                </p:cTn>
                              </p:par>
                              <p:par>
                                <p:cTn id="41" presetID="10" presetClass="entr" presetSubtype="0" fill="hold" nodeType="withEffect">
                                  <p:stCondLst>
                                    <p:cond delay="1000"/>
                                  </p:stCondLst>
                                  <p:childTnLst>
                                    <p:set>
                                      <p:cBhvr>
                                        <p:cTn id="42" dur="1" fill="hold">
                                          <p:stCondLst>
                                            <p:cond delay="0"/>
                                          </p:stCondLst>
                                        </p:cTn>
                                        <p:tgtEl>
                                          <p:spTgt spid="78"/>
                                        </p:tgtEl>
                                        <p:attrNameLst>
                                          <p:attrName>style.visibility</p:attrName>
                                        </p:attrNameLst>
                                      </p:cBhvr>
                                      <p:to>
                                        <p:strVal val="visible"/>
                                      </p:to>
                                    </p:set>
                                    <p:animEffect transition="in" filter="fade">
                                      <p:cBhvr>
                                        <p:cTn id="43" dur="500"/>
                                        <p:tgtEl>
                                          <p:spTgt spid="78"/>
                                        </p:tgtEl>
                                      </p:cBhvr>
                                    </p:animEffect>
                                  </p:childTnLst>
                                </p:cTn>
                              </p:par>
                              <p:par>
                                <p:cTn id="44" presetID="8" presetClass="emph" presetSubtype="0" repeatCount="indefinite" fill="hold" nodeType="withEffect">
                                  <p:stCondLst>
                                    <p:cond delay="1000"/>
                                  </p:stCondLst>
                                  <p:childTnLst>
                                    <p:animRot by="-108000000">
                                      <p:cBhvr>
                                        <p:cTn id="45" dur="7000" fill="hold"/>
                                        <p:tgtEl>
                                          <p:spTgt spid="78"/>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132"/>
                                        </p:tgtEl>
                                        <p:attrNameLst>
                                          <p:attrName>style.visibility</p:attrName>
                                        </p:attrNameLst>
                                      </p:cBhvr>
                                      <p:to>
                                        <p:strVal val="visible"/>
                                      </p:to>
                                    </p:set>
                                    <p:animEffect transition="in" filter="wipe(left)">
                                      <p:cBhvr>
                                        <p:cTn id="48" dur="500"/>
                                        <p:tgtEl>
                                          <p:spTgt spid="132"/>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15"/>
                                        </p:tgtEl>
                                        <p:attrNameLst>
                                          <p:attrName>style.visibility</p:attrName>
                                        </p:attrNameLst>
                                      </p:cBhvr>
                                      <p:to>
                                        <p:strVal val="visible"/>
                                      </p:to>
                                    </p:set>
                                    <p:anim calcmode="lin" valueType="num">
                                      <p:cBhvr>
                                        <p:cTn id="51" dur="500" fill="hold"/>
                                        <p:tgtEl>
                                          <p:spTgt spid="115"/>
                                        </p:tgtEl>
                                        <p:attrNameLst>
                                          <p:attrName>ppt_w</p:attrName>
                                        </p:attrNameLst>
                                      </p:cBhvr>
                                      <p:tavLst>
                                        <p:tav tm="0">
                                          <p:val>
                                            <p:fltVal val="0"/>
                                          </p:val>
                                        </p:tav>
                                        <p:tav tm="100000">
                                          <p:val>
                                            <p:strVal val="#ppt_w"/>
                                          </p:val>
                                        </p:tav>
                                      </p:tavLst>
                                    </p:anim>
                                    <p:anim calcmode="lin" valueType="num">
                                      <p:cBhvr>
                                        <p:cTn id="52" dur="500" fill="hold"/>
                                        <p:tgtEl>
                                          <p:spTgt spid="115"/>
                                        </p:tgtEl>
                                        <p:attrNameLst>
                                          <p:attrName>ppt_h</p:attrName>
                                        </p:attrNameLst>
                                      </p:cBhvr>
                                      <p:tavLst>
                                        <p:tav tm="0">
                                          <p:val>
                                            <p:fltVal val="0"/>
                                          </p:val>
                                        </p:tav>
                                        <p:tav tm="100000">
                                          <p:val>
                                            <p:strVal val="#ppt_h"/>
                                          </p:val>
                                        </p:tav>
                                      </p:tavLst>
                                    </p:anim>
                                    <p:animEffect transition="in" filter="fade">
                                      <p:cBhvr>
                                        <p:cTn id="53" dur="500"/>
                                        <p:tgtEl>
                                          <p:spTgt spid="115"/>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16"/>
                                        </p:tgtEl>
                                        <p:attrNameLst>
                                          <p:attrName>style.visibility</p:attrName>
                                        </p:attrNameLst>
                                      </p:cBhvr>
                                      <p:to>
                                        <p:strVal val="visible"/>
                                      </p:to>
                                    </p:set>
                                    <p:animEffect transition="in" filter="fade">
                                      <p:cBhvr>
                                        <p:cTn id="56" dur="1000"/>
                                        <p:tgtEl>
                                          <p:spTgt spid="116"/>
                                        </p:tgtEl>
                                      </p:cBhvr>
                                    </p:animEffect>
                                    <p:anim calcmode="lin" valueType="num">
                                      <p:cBhvr>
                                        <p:cTn id="57" dur="1000" fill="hold"/>
                                        <p:tgtEl>
                                          <p:spTgt spid="116"/>
                                        </p:tgtEl>
                                        <p:attrNameLst>
                                          <p:attrName>ppt_x</p:attrName>
                                        </p:attrNameLst>
                                      </p:cBhvr>
                                      <p:tavLst>
                                        <p:tav tm="0">
                                          <p:val>
                                            <p:strVal val="#ppt_x"/>
                                          </p:val>
                                        </p:tav>
                                        <p:tav tm="100000">
                                          <p:val>
                                            <p:strVal val="#ppt_x"/>
                                          </p:val>
                                        </p:tav>
                                      </p:tavLst>
                                    </p:anim>
                                    <p:anim calcmode="lin" valueType="num">
                                      <p:cBhvr>
                                        <p:cTn id="58" dur="1000" fill="hold"/>
                                        <p:tgtEl>
                                          <p:spTgt spid="116"/>
                                        </p:tgtEl>
                                        <p:attrNameLst>
                                          <p:attrName>ppt_y</p:attrName>
                                        </p:attrNameLst>
                                      </p:cBhvr>
                                      <p:tavLst>
                                        <p:tav tm="0">
                                          <p:val>
                                            <p:strVal val="#ppt_y-.1"/>
                                          </p:val>
                                        </p:tav>
                                        <p:tav tm="100000">
                                          <p:val>
                                            <p:strVal val="#ppt_y"/>
                                          </p:val>
                                        </p:tav>
                                      </p:tavLst>
                                    </p:anim>
                                  </p:childTnLst>
                                </p:cTn>
                              </p:par>
                              <p:par>
                                <p:cTn id="59" presetID="10" presetClass="entr" presetSubtype="0" fill="hold" nodeType="withEffect">
                                  <p:stCondLst>
                                    <p:cond delay="1500"/>
                                  </p:stCondLst>
                                  <p:childTnLst>
                                    <p:set>
                                      <p:cBhvr>
                                        <p:cTn id="60" dur="1" fill="hold">
                                          <p:stCondLst>
                                            <p:cond delay="0"/>
                                          </p:stCondLst>
                                        </p:cTn>
                                        <p:tgtEl>
                                          <p:spTgt spid="81"/>
                                        </p:tgtEl>
                                        <p:attrNameLst>
                                          <p:attrName>style.visibility</p:attrName>
                                        </p:attrNameLst>
                                      </p:cBhvr>
                                      <p:to>
                                        <p:strVal val="visible"/>
                                      </p:to>
                                    </p:set>
                                    <p:animEffect transition="in" filter="fade">
                                      <p:cBhvr>
                                        <p:cTn id="61" dur="500"/>
                                        <p:tgtEl>
                                          <p:spTgt spid="81"/>
                                        </p:tgtEl>
                                      </p:cBhvr>
                                    </p:animEffect>
                                  </p:childTnLst>
                                </p:cTn>
                              </p:par>
                              <p:par>
                                <p:cTn id="62" presetID="8" presetClass="emph" presetSubtype="0" repeatCount="indefinite" fill="hold" nodeType="withEffect">
                                  <p:stCondLst>
                                    <p:cond delay="1500"/>
                                  </p:stCondLst>
                                  <p:childTnLst>
                                    <p:animRot by="86400000">
                                      <p:cBhvr>
                                        <p:cTn id="63" dur="6500" fill="hold"/>
                                        <p:tgtEl>
                                          <p:spTgt spid="81"/>
                                        </p:tgtEl>
                                        <p:attrNameLst>
                                          <p:attrName>r</p:attrName>
                                        </p:attrNameLst>
                                      </p:cBhvr>
                                    </p:animRot>
                                  </p:childTnLst>
                                </p:cTn>
                              </p:par>
                              <p:par>
                                <p:cTn id="64" presetID="53" presetClass="entr" presetSubtype="16" fill="hold" grpId="0" nodeType="withEffect">
                                  <p:stCondLst>
                                    <p:cond delay="1500"/>
                                  </p:stCondLst>
                                  <p:childTnLst>
                                    <p:set>
                                      <p:cBhvr>
                                        <p:cTn id="65" dur="1" fill="hold">
                                          <p:stCondLst>
                                            <p:cond delay="0"/>
                                          </p:stCondLst>
                                        </p:cTn>
                                        <p:tgtEl>
                                          <p:spTgt spid="117"/>
                                        </p:tgtEl>
                                        <p:attrNameLst>
                                          <p:attrName>style.visibility</p:attrName>
                                        </p:attrNameLst>
                                      </p:cBhvr>
                                      <p:to>
                                        <p:strVal val="visible"/>
                                      </p:to>
                                    </p:set>
                                    <p:anim calcmode="lin" valueType="num">
                                      <p:cBhvr>
                                        <p:cTn id="66" dur="500" fill="hold"/>
                                        <p:tgtEl>
                                          <p:spTgt spid="117"/>
                                        </p:tgtEl>
                                        <p:attrNameLst>
                                          <p:attrName>ppt_w</p:attrName>
                                        </p:attrNameLst>
                                      </p:cBhvr>
                                      <p:tavLst>
                                        <p:tav tm="0">
                                          <p:val>
                                            <p:fltVal val="0"/>
                                          </p:val>
                                        </p:tav>
                                        <p:tav tm="100000">
                                          <p:val>
                                            <p:strVal val="#ppt_w"/>
                                          </p:val>
                                        </p:tav>
                                      </p:tavLst>
                                    </p:anim>
                                    <p:anim calcmode="lin" valueType="num">
                                      <p:cBhvr>
                                        <p:cTn id="67" dur="500" fill="hold"/>
                                        <p:tgtEl>
                                          <p:spTgt spid="117"/>
                                        </p:tgtEl>
                                        <p:attrNameLst>
                                          <p:attrName>ppt_h</p:attrName>
                                        </p:attrNameLst>
                                      </p:cBhvr>
                                      <p:tavLst>
                                        <p:tav tm="0">
                                          <p:val>
                                            <p:fltVal val="0"/>
                                          </p:val>
                                        </p:tav>
                                        <p:tav tm="100000">
                                          <p:val>
                                            <p:strVal val="#ppt_h"/>
                                          </p:val>
                                        </p:tav>
                                      </p:tavLst>
                                    </p:anim>
                                    <p:animEffect transition="in" filter="fade">
                                      <p:cBhvr>
                                        <p:cTn id="68" dur="500"/>
                                        <p:tgtEl>
                                          <p:spTgt spid="117"/>
                                        </p:tgtEl>
                                      </p:cBhvr>
                                    </p:animEffect>
                                  </p:childTnLst>
                                </p:cTn>
                              </p:par>
                              <p:par>
                                <p:cTn id="69" presetID="42" presetClass="entr" presetSubtype="0" fill="hold" grpId="0" nodeType="withEffect">
                                  <p:stCondLst>
                                    <p:cond delay="1500"/>
                                  </p:stCondLst>
                                  <p:childTnLst>
                                    <p:set>
                                      <p:cBhvr>
                                        <p:cTn id="70" dur="1" fill="hold">
                                          <p:stCondLst>
                                            <p:cond delay="0"/>
                                          </p:stCondLst>
                                        </p:cTn>
                                        <p:tgtEl>
                                          <p:spTgt spid="118"/>
                                        </p:tgtEl>
                                        <p:attrNameLst>
                                          <p:attrName>style.visibility</p:attrName>
                                        </p:attrNameLst>
                                      </p:cBhvr>
                                      <p:to>
                                        <p:strVal val="visible"/>
                                      </p:to>
                                    </p:set>
                                    <p:animEffect transition="in" filter="fade">
                                      <p:cBhvr>
                                        <p:cTn id="71" dur="1000"/>
                                        <p:tgtEl>
                                          <p:spTgt spid="118"/>
                                        </p:tgtEl>
                                      </p:cBhvr>
                                    </p:animEffect>
                                    <p:anim calcmode="lin" valueType="num">
                                      <p:cBhvr>
                                        <p:cTn id="72" dur="1000" fill="hold"/>
                                        <p:tgtEl>
                                          <p:spTgt spid="118"/>
                                        </p:tgtEl>
                                        <p:attrNameLst>
                                          <p:attrName>ppt_x</p:attrName>
                                        </p:attrNameLst>
                                      </p:cBhvr>
                                      <p:tavLst>
                                        <p:tav tm="0">
                                          <p:val>
                                            <p:strVal val="#ppt_x"/>
                                          </p:val>
                                        </p:tav>
                                        <p:tav tm="100000">
                                          <p:val>
                                            <p:strVal val="#ppt_x"/>
                                          </p:val>
                                        </p:tav>
                                      </p:tavLst>
                                    </p:anim>
                                    <p:anim calcmode="lin" valueType="num">
                                      <p:cBhvr>
                                        <p:cTn id="73" dur="1000" fill="hold"/>
                                        <p:tgtEl>
                                          <p:spTgt spid="118"/>
                                        </p:tgtEl>
                                        <p:attrNameLst>
                                          <p:attrName>ppt_y</p:attrName>
                                        </p:attrNameLst>
                                      </p:cBhvr>
                                      <p:tavLst>
                                        <p:tav tm="0">
                                          <p:val>
                                            <p:strVal val="#ppt_y+.1"/>
                                          </p:val>
                                        </p:tav>
                                        <p:tav tm="100000">
                                          <p:val>
                                            <p:strVal val="#ppt_y"/>
                                          </p:val>
                                        </p:tav>
                                      </p:tavLst>
                                    </p:anim>
                                  </p:childTnLst>
                                </p:cTn>
                              </p:par>
                              <p:par>
                                <p:cTn id="74" presetID="22" presetClass="entr" presetSubtype="2" fill="hold" nodeType="withEffect">
                                  <p:stCondLst>
                                    <p:cond delay="500"/>
                                  </p:stCondLst>
                                  <p:childTnLst>
                                    <p:set>
                                      <p:cBhvr>
                                        <p:cTn id="75" dur="1" fill="hold">
                                          <p:stCondLst>
                                            <p:cond delay="0"/>
                                          </p:stCondLst>
                                        </p:cTn>
                                        <p:tgtEl>
                                          <p:spTgt spid="135"/>
                                        </p:tgtEl>
                                        <p:attrNameLst>
                                          <p:attrName>style.visibility</p:attrName>
                                        </p:attrNameLst>
                                      </p:cBhvr>
                                      <p:to>
                                        <p:strVal val="visible"/>
                                      </p:to>
                                    </p:set>
                                    <p:animEffect transition="in" filter="wipe(right)">
                                      <p:cBhvr>
                                        <p:cTn id="7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P spid="112" grpId="0"/>
      <p:bldP spid="113" grpId="0"/>
      <p:bldP spid="114" grpId="0"/>
      <p:bldP spid="115" grpId="0"/>
      <p:bldP spid="116" grpId="0"/>
      <p:bldP spid="117" grpId="0"/>
      <p:bldP spid="1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54564" y="4119086"/>
            <a:ext cx="2201964" cy="71363"/>
            <a:chOff x="3657430" y="5426332"/>
            <a:chExt cx="2988679" cy="96857"/>
          </a:xfrm>
          <a:solidFill>
            <a:schemeClr val="tx1">
              <a:lumMod val="75000"/>
              <a:lumOff val="25000"/>
            </a:schemeClr>
          </a:solidFill>
        </p:grpSpPr>
        <p:cxnSp>
          <p:nvCxnSpPr>
            <p:cNvPr id="3" name="直接连接符 2"/>
            <p:cNvCxnSpPr/>
            <p:nvPr/>
          </p:nvCxnSpPr>
          <p:spPr>
            <a:xfrm flipV="1">
              <a:off x="3657430" y="5476133"/>
              <a:ext cx="2963280" cy="47056"/>
            </a:xfrm>
            <a:prstGeom prst="line">
              <a:avLst/>
            </a:prstGeom>
            <a:grpFill/>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6560385" y="5426332"/>
              <a:ext cx="85724" cy="857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4150708" y="3330119"/>
            <a:ext cx="1849584" cy="69336"/>
            <a:chOff x="5023235" y="4943701"/>
            <a:chExt cx="2510426" cy="94108"/>
          </a:xfrm>
          <a:solidFill>
            <a:schemeClr val="tx1">
              <a:lumMod val="75000"/>
              <a:lumOff val="25000"/>
            </a:schemeClr>
          </a:solidFill>
        </p:grpSpPr>
        <p:cxnSp>
          <p:nvCxnSpPr>
            <p:cNvPr id="6" name="直接连接符 5"/>
            <p:cNvCxnSpPr/>
            <p:nvPr/>
          </p:nvCxnSpPr>
          <p:spPr>
            <a:xfrm flipV="1">
              <a:off x="5023235" y="4990752"/>
              <a:ext cx="2484888" cy="47057"/>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7447937" y="4943701"/>
              <a:ext cx="85724" cy="857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5164069" y="2589001"/>
            <a:ext cx="1639263" cy="66248"/>
            <a:chOff x="6108800" y="4203133"/>
            <a:chExt cx="2224962" cy="89918"/>
          </a:xfrm>
          <a:solidFill>
            <a:schemeClr val="tx1">
              <a:lumMod val="75000"/>
              <a:lumOff val="25000"/>
            </a:schemeClr>
          </a:solidFill>
        </p:grpSpPr>
        <p:cxnSp>
          <p:nvCxnSpPr>
            <p:cNvPr id="9" name="直接连接符 8"/>
            <p:cNvCxnSpPr/>
            <p:nvPr/>
          </p:nvCxnSpPr>
          <p:spPr>
            <a:xfrm flipV="1">
              <a:off x="6108800" y="4245996"/>
              <a:ext cx="2221786" cy="47055"/>
            </a:xfrm>
            <a:prstGeom prst="line">
              <a:avLst/>
            </a:prstGeom>
            <a:grp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8248038" y="4203133"/>
              <a:ext cx="85724" cy="857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6151040" y="1879466"/>
            <a:ext cx="1032759" cy="134700"/>
            <a:chOff x="7189930" y="3554751"/>
            <a:chExt cx="1868120" cy="99811"/>
          </a:xfrm>
          <a:solidFill>
            <a:schemeClr val="tx1">
              <a:lumMod val="75000"/>
              <a:lumOff val="25000"/>
            </a:schemeClr>
          </a:solidFill>
        </p:grpSpPr>
        <p:cxnSp>
          <p:nvCxnSpPr>
            <p:cNvPr id="12" name="直接连接符 11"/>
            <p:cNvCxnSpPr/>
            <p:nvPr/>
          </p:nvCxnSpPr>
          <p:spPr>
            <a:xfrm flipV="1">
              <a:off x="7189930" y="3597614"/>
              <a:ext cx="1863217" cy="56948"/>
            </a:xfrm>
            <a:prstGeom prst="line">
              <a:avLst/>
            </a:prstGeom>
            <a:grp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8972326" y="3554751"/>
              <a:ext cx="85724" cy="857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66"/>
          <p:cNvSpPr txBox="1"/>
          <p:nvPr/>
        </p:nvSpPr>
        <p:spPr>
          <a:xfrm>
            <a:off x="7191081" y="1655684"/>
            <a:ext cx="1962952" cy="572454"/>
          </a:xfrm>
          <a:prstGeom prst="rect">
            <a:avLst/>
          </a:prstGeom>
          <a:noFill/>
        </p:spPr>
        <p:txBody>
          <a:bodyPr wrap="square" lIns="91431" tIns="45715" rIns="91431" bIns="45715" rtlCol="0">
            <a:spAutoFit/>
          </a:bodyPr>
          <a:lstStyle/>
          <a:p>
            <a:pPr>
              <a:lnSpc>
                <a:spcPct val="130000"/>
              </a:lnSpc>
            </a:pPr>
            <a:r>
              <a:rPr lang="zh-CN" altLang="en-US" sz="1200" dirty="0">
                <a:solidFill>
                  <a:schemeClr val="tx1">
                    <a:lumMod val="95000"/>
                    <a:lumOff val="5000"/>
                  </a:schemeClr>
                </a:solidFill>
                <a:latin typeface="微软雅黑" pitchFamily="34" charset="-122"/>
                <a:ea typeface="微软雅黑" pitchFamily="34" charset="-122"/>
              </a:rPr>
              <a:t>您的内容打在这里，或者通过复制您的文本后，</a:t>
            </a:r>
          </a:p>
        </p:txBody>
      </p:sp>
      <p:sp>
        <p:nvSpPr>
          <p:cNvPr id="15" name="TextBox 67"/>
          <p:cNvSpPr txBox="1"/>
          <p:nvPr/>
        </p:nvSpPr>
        <p:spPr>
          <a:xfrm>
            <a:off x="6970672" y="2442109"/>
            <a:ext cx="1962952" cy="572454"/>
          </a:xfrm>
          <a:prstGeom prst="rect">
            <a:avLst/>
          </a:prstGeom>
          <a:noFill/>
        </p:spPr>
        <p:txBody>
          <a:bodyPr wrap="square" lIns="91431" tIns="45715" rIns="91431" bIns="45715" rtlCol="0">
            <a:spAutoFit/>
          </a:bodyPr>
          <a:lstStyle/>
          <a:p>
            <a:pPr>
              <a:lnSpc>
                <a:spcPct val="130000"/>
              </a:lnSpc>
            </a:pPr>
            <a:r>
              <a:rPr lang="zh-CN" altLang="en-US" sz="1200" dirty="0">
                <a:solidFill>
                  <a:schemeClr val="tx1">
                    <a:lumMod val="95000"/>
                    <a:lumOff val="5000"/>
                  </a:schemeClr>
                </a:solidFill>
                <a:latin typeface="微软雅黑" pitchFamily="34" charset="-122"/>
                <a:ea typeface="微软雅黑" pitchFamily="34" charset="-122"/>
              </a:rPr>
              <a:t>您的内容打在这里，或者通过复制您的文本后，</a:t>
            </a:r>
          </a:p>
        </p:txBody>
      </p:sp>
      <p:sp>
        <p:nvSpPr>
          <p:cNvPr id="16" name="TextBox 68"/>
          <p:cNvSpPr txBox="1"/>
          <p:nvPr/>
        </p:nvSpPr>
        <p:spPr>
          <a:xfrm>
            <a:off x="6190235" y="3152554"/>
            <a:ext cx="1962952" cy="572454"/>
          </a:xfrm>
          <a:prstGeom prst="rect">
            <a:avLst/>
          </a:prstGeom>
          <a:noFill/>
        </p:spPr>
        <p:txBody>
          <a:bodyPr wrap="square" lIns="91431" tIns="45715" rIns="91431" bIns="45715" rtlCol="0">
            <a:spAutoFit/>
          </a:bodyPr>
          <a:lstStyle/>
          <a:p>
            <a:pPr>
              <a:lnSpc>
                <a:spcPct val="130000"/>
              </a:lnSpc>
            </a:pPr>
            <a:r>
              <a:rPr lang="zh-CN" altLang="en-US" sz="1200" dirty="0">
                <a:solidFill>
                  <a:schemeClr val="tx1">
                    <a:lumMod val="95000"/>
                    <a:lumOff val="5000"/>
                  </a:schemeClr>
                </a:solidFill>
                <a:latin typeface="微软雅黑" pitchFamily="34" charset="-122"/>
                <a:ea typeface="微软雅黑" pitchFamily="34" charset="-122"/>
              </a:rPr>
              <a:t>您的内容打在这里，或者通过复制您的文本后，</a:t>
            </a:r>
          </a:p>
        </p:txBody>
      </p:sp>
      <p:sp>
        <p:nvSpPr>
          <p:cNvPr id="17" name="TextBox 69"/>
          <p:cNvSpPr txBox="1"/>
          <p:nvPr/>
        </p:nvSpPr>
        <p:spPr>
          <a:xfrm>
            <a:off x="5291752" y="3985577"/>
            <a:ext cx="1962952" cy="572454"/>
          </a:xfrm>
          <a:prstGeom prst="rect">
            <a:avLst/>
          </a:prstGeom>
          <a:noFill/>
        </p:spPr>
        <p:txBody>
          <a:bodyPr wrap="square" lIns="91431" tIns="45715" rIns="91431" bIns="45715" rtlCol="0">
            <a:spAutoFit/>
          </a:bodyPr>
          <a:lstStyle/>
          <a:p>
            <a:pPr>
              <a:lnSpc>
                <a:spcPct val="130000"/>
              </a:lnSpc>
            </a:pPr>
            <a:r>
              <a:rPr lang="zh-CN" altLang="en-US" sz="1200" dirty="0">
                <a:solidFill>
                  <a:schemeClr val="tx1">
                    <a:lumMod val="95000"/>
                    <a:lumOff val="5000"/>
                  </a:schemeClr>
                </a:solidFill>
                <a:latin typeface="微软雅黑" pitchFamily="34" charset="-122"/>
                <a:ea typeface="微软雅黑" pitchFamily="34" charset="-122"/>
              </a:rPr>
              <a:t>您的内容打在这里，或者通过复制您的文本后，</a:t>
            </a:r>
          </a:p>
        </p:txBody>
      </p:sp>
      <p:grpSp>
        <p:nvGrpSpPr>
          <p:cNvPr id="18" name="组合 17"/>
          <p:cNvGrpSpPr/>
          <p:nvPr/>
        </p:nvGrpSpPr>
        <p:grpSpPr>
          <a:xfrm>
            <a:off x="5164070" y="1431836"/>
            <a:ext cx="1333552" cy="748507"/>
            <a:chOff x="6246060" y="2924078"/>
            <a:chExt cx="1810025" cy="1015944"/>
          </a:xfrm>
          <a:solidFill>
            <a:srgbClr val="FFC000"/>
          </a:solidFill>
        </p:grpSpPr>
        <p:sp>
          <p:nvSpPr>
            <p:cNvPr id="19" name="Freeform 62"/>
            <p:cNvSpPr>
              <a:spLocks/>
            </p:cNvSpPr>
            <p:nvPr/>
          </p:nvSpPr>
          <p:spPr bwMode="auto">
            <a:xfrm>
              <a:off x="6246060" y="2924078"/>
              <a:ext cx="1810025" cy="1015944"/>
            </a:xfrm>
            <a:custGeom>
              <a:avLst/>
              <a:gdLst>
                <a:gd name="T0" fmla="*/ 198 w 198"/>
                <a:gd name="T1" fmla="*/ 136 h 136"/>
                <a:gd name="T2" fmla="*/ 0 w 198"/>
                <a:gd name="T3" fmla="*/ 136 h 136"/>
                <a:gd name="T4" fmla="*/ 98 w 198"/>
                <a:gd name="T5" fmla="*/ 0 h 136"/>
                <a:gd name="T6" fmla="*/ 198 w 198"/>
                <a:gd name="T7" fmla="*/ 136 h 136"/>
              </a:gdLst>
              <a:ahLst/>
              <a:cxnLst>
                <a:cxn ang="0">
                  <a:pos x="T0" y="T1"/>
                </a:cxn>
                <a:cxn ang="0">
                  <a:pos x="T2" y="T3"/>
                </a:cxn>
                <a:cxn ang="0">
                  <a:pos x="T4" y="T5"/>
                </a:cxn>
                <a:cxn ang="0">
                  <a:pos x="T6" y="T7"/>
                </a:cxn>
              </a:cxnLst>
              <a:rect l="0" t="0" r="r" b="b"/>
              <a:pathLst>
                <a:path w="198" h="136">
                  <a:moveTo>
                    <a:pt x="198" y="136"/>
                  </a:moveTo>
                  <a:lnTo>
                    <a:pt x="0" y="136"/>
                  </a:lnTo>
                  <a:lnTo>
                    <a:pt x="98" y="0"/>
                  </a:lnTo>
                  <a:lnTo>
                    <a:pt x="198" y="136"/>
                  </a:lnTo>
                  <a:close/>
                </a:path>
              </a:pathLst>
            </a:custGeom>
            <a:solidFill>
              <a:srgbClr val="CB1B3D"/>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TextBox 73"/>
            <p:cNvSpPr txBox="1"/>
            <p:nvPr/>
          </p:nvSpPr>
          <p:spPr>
            <a:xfrm>
              <a:off x="6721578" y="3323919"/>
              <a:ext cx="864094" cy="438630"/>
            </a:xfrm>
            <a:prstGeom prst="rect">
              <a:avLst/>
            </a:prstGeom>
            <a:noFill/>
          </p:spPr>
          <p:txBody>
            <a:bodyPr wrap="square" rtlCol="0">
              <a:spAutoFit/>
            </a:bodyPr>
            <a:lstStyle/>
            <a:p>
              <a:r>
                <a:rPr lang="en-US" altLang="zh-CN" sz="1500" dirty="0">
                  <a:solidFill>
                    <a:schemeClr val="bg1"/>
                  </a:solidFill>
                </a:rPr>
                <a:t>100%</a:t>
              </a:r>
              <a:endParaRPr lang="zh-CN" altLang="en-US" sz="1500" dirty="0">
                <a:solidFill>
                  <a:schemeClr val="bg1"/>
                </a:solidFill>
              </a:endParaRPr>
            </a:p>
          </p:txBody>
        </p:sp>
      </p:grpSp>
      <p:grpSp>
        <p:nvGrpSpPr>
          <p:cNvPr id="21" name="组合 20"/>
          <p:cNvGrpSpPr/>
          <p:nvPr/>
        </p:nvGrpSpPr>
        <p:grpSpPr>
          <a:xfrm>
            <a:off x="0" y="1120801"/>
            <a:ext cx="5781712" cy="3157933"/>
            <a:chOff x="838622" y="2481298"/>
            <a:chExt cx="6487773" cy="3622269"/>
          </a:xfrm>
        </p:grpSpPr>
        <p:sp>
          <p:nvSpPr>
            <p:cNvPr id="22" name="椭圆 21"/>
            <p:cNvSpPr/>
            <p:nvPr/>
          </p:nvSpPr>
          <p:spPr>
            <a:xfrm>
              <a:off x="4571722" y="3358092"/>
              <a:ext cx="147916" cy="14791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838622" y="2481298"/>
              <a:ext cx="6487773" cy="3622269"/>
              <a:chOff x="838622" y="2481298"/>
              <a:chExt cx="6487773" cy="3622269"/>
            </a:xfrm>
          </p:grpSpPr>
          <p:grpSp>
            <p:nvGrpSpPr>
              <p:cNvPr id="24" name="组合 23"/>
              <p:cNvGrpSpPr/>
              <p:nvPr/>
            </p:nvGrpSpPr>
            <p:grpSpPr>
              <a:xfrm>
                <a:off x="838622" y="2532777"/>
                <a:ext cx="6487773" cy="3570790"/>
                <a:chOff x="838622" y="2532777"/>
                <a:chExt cx="6487773" cy="3570790"/>
              </a:xfrm>
            </p:grpSpPr>
            <p:cxnSp>
              <p:nvCxnSpPr>
                <p:cNvPr id="26" name="直接连接符 25"/>
                <p:cNvCxnSpPr/>
                <p:nvPr/>
              </p:nvCxnSpPr>
              <p:spPr>
                <a:xfrm flipH="1">
                  <a:off x="2885580" y="2532777"/>
                  <a:ext cx="4440815" cy="145485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838622" y="3987635"/>
                  <a:ext cx="2046957" cy="2115932"/>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8" name="椭圆 27"/>
                <p:cNvSpPr/>
                <p:nvPr/>
              </p:nvSpPr>
              <p:spPr>
                <a:xfrm>
                  <a:off x="2805786" y="3896807"/>
                  <a:ext cx="147916" cy="1479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5872054" y="2926459"/>
                  <a:ext cx="108000" cy="10800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椭圆 24"/>
              <p:cNvSpPr/>
              <p:nvPr/>
            </p:nvSpPr>
            <p:spPr>
              <a:xfrm>
                <a:off x="7195584" y="2481298"/>
                <a:ext cx="108000" cy="108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0" name="组合 29"/>
          <p:cNvGrpSpPr/>
          <p:nvPr/>
        </p:nvGrpSpPr>
        <p:grpSpPr>
          <a:xfrm>
            <a:off x="3834637" y="1722317"/>
            <a:ext cx="1737660" cy="979664"/>
            <a:chOff x="4844436" y="3173270"/>
            <a:chExt cx="2358517" cy="1329691"/>
          </a:xfrm>
        </p:grpSpPr>
        <p:sp>
          <p:nvSpPr>
            <p:cNvPr id="31" name="Freeform 63"/>
            <p:cNvSpPr>
              <a:spLocks/>
            </p:cNvSpPr>
            <p:nvPr/>
          </p:nvSpPr>
          <p:spPr bwMode="auto">
            <a:xfrm>
              <a:off x="4844436" y="3173270"/>
              <a:ext cx="2358517" cy="1329691"/>
            </a:xfrm>
            <a:custGeom>
              <a:avLst/>
              <a:gdLst>
                <a:gd name="T0" fmla="*/ 129 w 129"/>
                <a:gd name="T1" fmla="*/ 89 h 89"/>
                <a:gd name="T2" fmla="*/ 0 w 129"/>
                <a:gd name="T3" fmla="*/ 89 h 89"/>
                <a:gd name="T4" fmla="*/ 64 w 129"/>
                <a:gd name="T5" fmla="*/ 0 h 89"/>
                <a:gd name="T6" fmla="*/ 129 w 129"/>
                <a:gd name="T7" fmla="*/ 89 h 89"/>
              </a:gdLst>
              <a:ahLst/>
              <a:cxnLst>
                <a:cxn ang="0">
                  <a:pos x="T0" y="T1"/>
                </a:cxn>
                <a:cxn ang="0">
                  <a:pos x="T2" y="T3"/>
                </a:cxn>
                <a:cxn ang="0">
                  <a:pos x="T4" y="T5"/>
                </a:cxn>
                <a:cxn ang="0">
                  <a:pos x="T6" y="T7"/>
                </a:cxn>
              </a:cxnLst>
              <a:rect l="0" t="0" r="r" b="b"/>
              <a:pathLst>
                <a:path w="129" h="89">
                  <a:moveTo>
                    <a:pt x="129" y="89"/>
                  </a:moveTo>
                  <a:cubicBezTo>
                    <a:pt x="86" y="89"/>
                    <a:pt x="43" y="89"/>
                    <a:pt x="0" y="89"/>
                  </a:cubicBezTo>
                  <a:cubicBezTo>
                    <a:pt x="21" y="59"/>
                    <a:pt x="43" y="29"/>
                    <a:pt x="64" y="0"/>
                  </a:cubicBezTo>
                  <a:cubicBezTo>
                    <a:pt x="86" y="29"/>
                    <a:pt x="107" y="59"/>
                    <a:pt x="129" y="89"/>
                  </a:cubicBezTo>
                  <a:close/>
                </a:path>
              </a:pathLst>
            </a:custGeom>
            <a:solidFill>
              <a:srgbClr val="CB1B3D">
                <a:alpha val="55000"/>
              </a:srgbClr>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64"/>
            <p:cNvSpPr>
              <a:spLocks/>
            </p:cNvSpPr>
            <p:nvPr/>
          </p:nvSpPr>
          <p:spPr bwMode="auto">
            <a:xfrm>
              <a:off x="4844436" y="3636421"/>
              <a:ext cx="2358517" cy="866540"/>
            </a:xfrm>
            <a:custGeom>
              <a:avLst/>
              <a:gdLst>
                <a:gd name="T0" fmla="*/ 129 w 129"/>
                <a:gd name="T1" fmla="*/ 58 h 58"/>
                <a:gd name="T2" fmla="*/ 0 w 129"/>
                <a:gd name="T3" fmla="*/ 58 h 58"/>
                <a:gd name="T4" fmla="*/ 42 w 129"/>
                <a:gd name="T5" fmla="*/ 0 h 58"/>
                <a:gd name="T6" fmla="*/ 87 w 129"/>
                <a:gd name="T7" fmla="*/ 0 h 58"/>
                <a:gd name="T8" fmla="*/ 129 w 129"/>
                <a:gd name="T9" fmla="*/ 58 h 58"/>
              </a:gdLst>
              <a:ahLst/>
              <a:cxnLst>
                <a:cxn ang="0">
                  <a:pos x="T0" y="T1"/>
                </a:cxn>
                <a:cxn ang="0">
                  <a:pos x="T2" y="T3"/>
                </a:cxn>
                <a:cxn ang="0">
                  <a:pos x="T4" y="T5"/>
                </a:cxn>
                <a:cxn ang="0">
                  <a:pos x="T6" y="T7"/>
                </a:cxn>
                <a:cxn ang="0">
                  <a:pos x="T8" y="T9"/>
                </a:cxn>
              </a:cxnLst>
              <a:rect l="0" t="0" r="r" b="b"/>
              <a:pathLst>
                <a:path w="129" h="58">
                  <a:moveTo>
                    <a:pt x="129" y="58"/>
                  </a:moveTo>
                  <a:cubicBezTo>
                    <a:pt x="86" y="58"/>
                    <a:pt x="43" y="58"/>
                    <a:pt x="0" y="58"/>
                  </a:cubicBezTo>
                  <a:cubicBezTo>
                    <a:pt x="42" y="0"/>
                    <a:pt x="42" y="0"/>
                    <a:pt x="42" y="0"/>
                  </a:cubicBezTo>
                  <a:cubicBezTo>
                    <a:pt x="87" y="0"/>
                    <a:pt x="87" y="0"/>
                    <a:pt x="87" y="0"/>
                  </a:cubicBezTo>
                  <a:lnTo>
                    <a:pt x="129" y="58"/>
                  </a:lnTo>
                  <a:close/>
                </a:path>
              </a:pathLst>
            </a:custGeom>
            <a:solidFill>
              <a:srgbClr val="CB1B3D"/>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TextBox 100"/>
            <p:cNvSpPr txBox="1"/>
            <p:nvPr/>
          </p:nvSpPr>
          <p:spPr>
            <a:xfrm>
              <a:off x="5705475" y="3681241"/>
              <a:ext cx="864097" cy="522179"/>
            </a:xfrm>
            <a:prstGeom prst="rect">
              <a:avLst/>
            </a:prstGeom>
            <a:noFill/>
          </p:spPr>
          <p:txBody>
            <a:bodyPr wrap="square" rtlCol="0">
              <a:spAutoFit/>
            </a:bodyPr>
            <a:lstStyle/>
            <a:p>
              <a:r>
                <a:rPr lang="en-US" altLang="zh-CN" dirty="0" smtClean="0">
                  <a:solidFill>
                    <a:schemeClr val="bg1"/>
                  </a:solidFill>
                </a:rPr>
                <a:t>65%</a:t>
              </a:r>
              <a:endParaRPr lang="zh-CN" altLang="en-US" dirty="0">
                <a:solidFill>
                  <a:schemeClr val="bg1"/>
                </a:solidFill>
              </a:endParaRPr>
            </a:p>
          </p:txBody>
        </p:sp>
      </p:grpSp>
      <p:grpSp>
        <p:nvGrpSpPr>
          <p:cNvPr id="34" name="组合 33"/>
          <p:cNvGrpSpPr/>
          <p:nvPr/>
        </p:nvGrpSpPr>
        <p:grpSpPr>
          <a:xfrm>
            <a:off x="2403723" y="2271583"/>
            <a:ext cx="2155999" cy="1210823"/>
            <a:chOff x="3338787" y="3681241"/>
            <a:chExt cx="2926323" cy="1643439"/>
          </a:xfrm>
          <a:solidFill>
            <a:srgbClr val="00CC66"/>
          </a:solidFill>
        </p:grpSpPr>
        <p:sp>
          <p:nvSpPr>
            <p:cNvPr id="35" name="Freeform 65"/>
            <p:cNvSpPr>
              <a:spLocks/>
            </p:cNvSpPr>
            <p:nvPr/>
          </p:nvSpPr>
          <p:spPr bwMode="auto">
            <a:xfrm>
              <a:off x="3338787" y="3681241"/>
              <a:ext cx="2925294" cy="1643439"/>
            </a:xfrm>
            <a:custGeom>
              <a:avLst/>
              <a:gdLst>
                <a:gd name="T0" fmla="*/ 160 w 160"/>
                <a:gd name="T1" fmla="*/ 110 h 110"/>
                <a:gd name="T2" fmla="*/ 0 w 160"/>
                <a:gd name="T3" fmla="*/ 110 h 110"/>
                <a:gd name="T4" fmla="*/ 80 w 160"/>
                <a:gd name="T5" fmla="*/ 0 h 110"/>
                <a:gd name="T6" fmla="*/ 160 w 160"/>
                <a:gd name="T7" fmla="*/ 110 h 110"/>
              </a:gdLst>
              <a:ahLst/>
              <a:cxnLst>
                <a:cxn ang="0">
                  <a:pos x="T0" y="T1"/>
                </a:cxn>
                <a:cxn ang="0">
                  <a:pos x="T2" y="T3"/>
                </a:cxn>
                <a:cxn ang="0">
                  <a:pos x="T4" y="T5"/>
                </a:cxn>
                <a:cxn ang="0">
                  <a:pos x="T6" y="T7"/>
                </a:cxn>
              </a:cxnLst>
              <a:rect l="0" t="0" r="r" b="b"/>
              <a:pathLst>
                <a:path w="160" h="110">
                  <a:moveTo>
                    <a:pt x="160" y="110"/>
                  </a:moveTo>
                  <a:cubicBezTo>
                    <a:pt x="107" y="110"/>
                    <a:pt x="53" y="110"/>
                    <a:pt x="0" y="110"/>
                  </a:cubicBezTo>
                  <a:cubicBezTo>
                    <a:pt x="27" y="73"/>
                    <a:pt x="53" y="37"/>
                    <a:pt x="80" y="0"/>
                  </a:cubicBezTo>
                  <a:cubicBezTo>
                    <a:pt x="107" y="37"/>
                    <a:pt x="134" y="73"/>
                    <a:pt x="160" y="110"/>
                  </a:cubicBezTo>
                  <a:close/>
                </a:path>
              </a:pathLst>
            </a:custGeom>
            <a:solidFill>
              <a:srgbClr val="CB1B3D">
                <a:alpha val="55000"/>
              </a:srgbClr>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66"/>
            <p:cNvSpPr>
              <a:spLocks/>
            </p:cNvSpPr>
            <p:nvPr/>
          </p:nvSpPr>
          <p:spPr bwMode="auto">
            <a:xfrm>
              <a:off x="3339816" y="4562722"/>
              <a:ext cx="2925294" cy="761958"/>
            </a:xfrm>
            <a:custGeom>
              <a:avLst/>
              <a:gdLst>
                <a:gd name="T0" fmla="*/ 160 w 160"/>
                <a:gd name="T1" fmla="*/ 51 h 51"/>
                <a:gd name="T2" fmla="*/ 0 w 160"/>
                <a:gd name="T3" fmla="*/ 51 h 51"/>
                <a:gd name="T4" fmla="*/ 37 w 160"/>
                <a:gd name="T5" fmla="*/ 0 h 51"/>
                <a:gd name="T6" fmla="*/ 123 w 160"/>
                <a:gd name="T7" fmla="*/ 0 h 51"/>
                <a:gd name="T8" fmla="*/ 160 w 160"/>
                <a:gd name="T9" fmla="*/ 51 h 51"/>
              </a:gdLst>
              <a:ahLst/>
              <a:cxnLst>
                <a:cxn ang="0">
                  <a:pos x="T0" y="T1"/>
                </a:cxn>
                <a:cxn ang="0">
                  <a:pos x="T2" y="T3"/>
                </a:cxn>
                <a:cxn ang="0">
                  <a:pos x="T4" y="T5"/>
                </a:cxn>
                <a:cxn ang="0">
                  <a:pos x="T6" y="T7"/>
                </a:cxn>
                <a:cxn ang="0">
                  <a:pos x="T8" y="T9"/>
                </a:cxn>
              </a:cxnLst>
              <a:rect l="0" t="0" r="r" b="b"/>
              <a:pathLst>
                <a:path w="160" h="51">
                  <a:moveTo>
                    <a:pt x="160" y="51"/>
                  </a:moveTo>
                  <a:cubicBezTo>
                    <a:pt x="107" y="51"/>
                    <a:pt x="53" y="51"/>
                    <a:pt x="0" y="51"/>
                  </a:cubicBezTo>
                  <a:cubicBezTo>
                    <a:pt x="37" y="0"/>
                    <a:pt x="37" y="0"/>
                    <a:pt x="37" y="0"/>
                  </a:cubicBezTo>
                  <a:cubicBezTo>
                    <a:pt x="123" y="0"/>
                    <a:pt x="123" y="0"/>
                    <a:pt x="123" y="0"/>
                  </a:cubicBezTo>
                  <a:lnTo>
                    <a:pt x="160" y="51"/>
                  </a:lnTo>
                  <a:close/>
                </a:path>
              </a:pathLst>
            </a:custGeom>
            <a:solidFill>
              <a:srgbClr val="CB1B3D"/>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TextBox 104"/>
            <p:cNvSpPr txBox="1"/>
            <p:nvPr/>
          </p:nvSpPr>
          <p:spPr>
            <a:xfrm>
              <a:off x="4407824" y="4069691"/>
              <a:ext cx="864096" cy="543066"/>
            </a:xfrm>
            <a:prstGeom prst="rect">
              <a:avLst/>
            </a:prstGeom>
            <a:noFill/>
          </p:spPr>
          <p:txBody>
            <a:bodyPr wrap="square" rtlCol="0">
              <a:spAutoFit/>
            </a:bodyPr>
            <a:lstStyle/>
            <a:p>
              <a:r>
                <a:rPr lang="en-US" altLang="zh-CN" sz="2000" dirty="0">
                  <a:solidFill>
                    <a:schemeClr val="bg1"/>
                  </a:solidFill>
                </a:rPr>
                <a:t>65%</a:t>
              </a:r>
              <a:endParaRPr lang="zh-CN" altLang="en-US" sz="2000" dirty="0">
                <a:solidFill>
                  <a:schemeClr val="bg1"/>
                </a:solidFill>
              </a:endParaRPr>
            </a:p>
          </p:txBody>
        </p:sp>
      </p:grpSp>
      <p:grpSp>
        <p:nvGrpSpPr>
          <p:cNvPr id="38" name="组合 37"/>
          <p:cNvGrpSpPr/>
          <p:nvPr/>
        </p:nvGrpSpPr>
        <p:grpSpPr>
          <a:xfrm>
            <a:off x="970984" y="1781818"/>
            <a:ext cx="953758" cy="470524"/>
            <a:chOff x="2627450" y="3077218"/>
            <a:chExt cx="953758" cy="470524"/>
          </a:xfrm>
        </p:grpSpPr>
        <p:sp>
          <p:nvSpPr>
            <p:cNvPr id="39" name="TextBox 86"/>
            <p:cNvSpPr txBox="1"/>
            <p:nvPr/>
          </p:nvSpPr>
          <p:spPr>
            <a:xfrm>
              <a:off x="2627450" y="3077218"/>
              <a:ext cx="953758" cy="384721"/>
            </a:xfrm>
            <a:prstGeom prst="rect">
              <a:avLst/>
            </a:prstGeom>
            <a:solidFill>
              <a:srgbClr val="CB1B3D"/>
            </a:solidFill>
          </p:spPr>
          <p:txBody>
            <a:bodyPr wrap="square" rtlCol="0" anchor="ctr">
              <a:spAutoFit/>
            </a:bodyPr>
            <a:lstStyle/>
            <a:p>
              <a:pPr algn="just"/>
              <a:endParaRPr lang="zh-CN" altLang="en-US" dirty="0">
                <a:solidFill>
                  <a:srgbClr val="001B36"/>
                </a:solidFill>
              </a:endParaRPr>
            </a:p>
          </p:txBody>
        </p:sp>
        <p:sp>
          <p:nvSpPr>
            <p:cNvPr id="40" name="等腰三角形 39"/>
            <p:cNvSpPr/>
            <p:nvPr/>
          </p:nvSpPr>
          <p:spPr>
            <a:xfrm rot="10800000">
              <a:off x="3423982" y="3412202"/>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extBox 2"/>
            <p:cNvSpPr txBox="1"/>
            <p:nvPr/>
          </p:nvSpPr>
          <p:spPr>
            <a:xfrm>
              <a:off x="2650400" y="3102132"/>
              <a:ext cx="907857" cy="307777"/>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第一季度</a:t>
              </a:r>
              <a:endParaRPr lang="zh-CN" altLang="en-US" sz="1400" dirty="0">
                <a:solidFill>
                  <a:schemeClr val="bg1"/>
                </a:solidFill>
                <a:latin typeface="微软雅黑" pitchFamily="34" charset="-122"/>
                <a:ea typeface="微软雅黑" pitchFamily="34" charset="-122"/>
              </a:endParaRPr>
            </a:p>
          </p:txBody>
        </p:sp>
      </p:grpSp>
      <p:grpSp>
        <p:nvGrpSpPr>
          <p:cNvPr id="42" name="组合 41"/>
          <p:cNvGrpSpPr/>
          <p:nvPr/>
        </p:nvGrpSpPr>
        <p:grpSpPr>
          <a:xfrm>
            <a:off x="2461931" y="1294658"/>
            <a:ext cx="953758" cy="470524"/>
            <a:chOff x="4118397" y="2590058"/>
            <a:chExt cx="953758" cy="470524"/>
          </a:xfrm>
        </p:grpSpPr>
        <p:sp>
          <p:nvSpPr>
            <p:cNvPr id="43" name="TextBox 122"/>
            <p:cNvSpPr txBox="1"/>
            <p:nvPr/>
          </p:nvSpPr>
          <p:spPr>
            <a:xfrm>
              <a:off x="4118397" y="2590058"/>
              <a:ext cx="953758" cy="384721"/>
            </a:xfrm>
            <a:prstGeom prst="rect">
              <a:avLst/>
            </a:prstGeom>
            <a:solidFill>
              <a:srgbClr val="CB1B3D"/>
            </a:solidFill>
          </p:spPr>
          <p:txBody>
            <a:bodyPr wrap="square" rtlCol="0" anchor="ctr">
              <a:spAutoFit/>
            </a:bodyPr>
            <a:lstStyle/>
            <a:p>
              <a:pPr algn="just"/>
              <a:endParaRPr lang="zh-CN" altLang="en-US" dirty="0">
                <a:solidFill>
                  <a:srgbClr val="001B36"/>
                </a:solidFill>
              </a:endParaRPr>
            </a:p>
          </p:txBody>
        </p:sp>
        <p:sp>
          <p:nvSpPr>
            <p:cNvPr id="44" name="等腰三角形 43"/>
            <p:cNvSpPr/>
            <p:nvPr/>
          </p:nvSpPr>
          <p:spPr>
            <a:xfrm rot="10800000">
              <a:off x="4914929" y="2925042"/>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128"/>
            <p:cNvSpPr txBox="1"/>
            <p:nvPr/>
          </p:nvSpPr>
          <p:spPr>
            <a:xfrm>
              <a:off x="4141347" y="2614972"/>
              <a:ext cx="907857" cy="307777"/>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第</a:t>
              </a:r>
              <a:r>
                <a:rPr lang="zh-CN" altLang="en-US" sz="1400" dirty="0">
                  <a:solidFill>
                    <a:schemeClr val="bg1"/>
                  </a:solidFill>
                  <a:latin typeface="微软雅黑" pitchFamily="34" charset="-122"/>
                  <a:ea typeface="微软雅黑" pitchFamily="34" charset="-122"/>
                </a:rPr>
                <a:t>二</a:t>
              </a:r>
              <a:r>
                <a:rPr lang="zh-CN" altLang="en-US" sz="1400" dirty="0" smtClean="0">
                  <a:solidFill>
                    <a:schemeClr val="bg1"/>
                  </a:solidFill>
                  <a:latin typeface="微软雅黑" pitchFamily="34" charset="-122"/>
                  <a:ea typeface="微软雅黑" pitchFamily="34" charset="-122"/>
                </a:rPr>
                <a:t>季度</a:t>
              </a:r>
              <a:endParaRPr lang="zh-CN" altLang="en-US" sz="1400" dirty="0">
                <a:solidFill>
                  <a:schemeClr val="bg1"/>
                </a:solidFill>
                <a:latin typeface="微软雅黑" pitchFamily="34" charset="-122"/>
                <a:ea typeface="微软雅黑" pitchFamily="34" charset="-122"/>
              </a:endParaRPr>
            </a:p>
          </p:txBody>
        </p:sp>
      </p:grpSp>
      <p:grpSp>
        <p:nvGrpSpPr>
          <p:cNvPr id="46" name="组合 45"/>
          <p:cNvGrpSpPr/>
          <p:nvPr/>
        </p:nvGrpSpPr>
        <p:grpSpPr>
          <a:xfrm>
            <a:off x="3722848" y="986881"/>
            <a:ext cx="953758" cy="470524"/>
            <a:chOff x="5379314" y="2282281"/>
            <a:chExt cx="953758" cy="470524"/>
          </a:xfrm>
        </p:grpSpPr>
        <p:sp>
          <p:nvSpPr>
            <p:cNvPr id="47" name="TextBox 133"/>
            <p:cNvSpPr txBox="1"/>
            <p:nvPr/>
          </p:nvSpPr>
          <p:spPr>
            <a:xfrm>
              <a:off x="5379314" y="2282281"/>
              <a:ext cx="953758" cy="384721"/>
            </a:xfrm>
            <a:prstGeom prst="rect">
              <a:avLst/>
            </a:prstGeom>
            <a:solidFill>
              <a:srgbClr val="CB1B3D"/>
            </a:solidFill>
          </p:spPr>
          <p:txBody>
            <a:bodyPr wrap="square" rtlCol="0" anchor="ctr">
              <a:spAutoFit/>
            </a:bodyPr>
            <a:lstStyle/>
            <a:p>
              <a:pPr algn="just"/>
              <a:endParaRPr lang="zh-CN" altLang="en-US" dirty="0">
                <a:solidFill>
                  <a:srgbClr val="001B36"/>
                </a:solidFill>
              </a:endParaRPr>
            </a:p>
          </p:txBody>
        </p:sp>
        <p:sp>
          <p:nvSpPr>
            <p:cNvPr id="48" name="等腰三角形 47"/>
            <p:cNvSpPr/>
            <p:nvPr/>
          </p:nvSpPr>
          <p:spPr>
            <a:xfrm rot="10800000">
              <a:off x="6175846" y="2617265"/>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136"/>
            <p:cNvSpPr txBox="1"/>
            <p:nvPr/>
          </p:nvSpPr>
          <p:spPr>
            <a:xfrm>
              <a:off x="5402264" y="2307195"/>
              <a:ext cx="907857" cy="307777"/>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第三季度</a:t>
              </a:r>
              <a:endParaRPr lang="zh-CN" altLang="en-US" sz="1400" dirty="0">
                <a:solidFill>
                  <a:schemeClr val="bg1"/>
                </a:solidFill>
                <a:latin typeface="微软雅黑" pitchFamily="34" charset="-122"/>
                <a:ea typeface="微软雅黑" pitchFamily="34" charset="-122"/>
              </a:endParaRPr>
            </a:p>
          </p:txBody>
        </p:sp>
      </p:grpSp>
      <p:grpSp>
        <p:nvGrpSpPr>
          <p:cNvPr id="50" name="组合 49"/>
          <p:cNvGrpSpPr/>
          <p:nvPr/>
        </p:nvGrpSpPr>
        <p:grpSpPr>
          <a:xfrm>
            <a:off x="4827955" y="634662"/>
            <a:ext cx="953758" cy="470524"/>
            <a:chOff x="6484421" y="1930062"/>
            <a:chExt cx="953758" cy="470524"/>
          </a:xfrm>
        </p:grpSpPr>
        <p:sp>
          <p:nvSpPr>
            <p:cNvPr id="51" name="TextBox 137"/>
            <p:cNvSpPr txBox="1"/>
            <p:nvPr/>
          </p:nvSpPr>
          <p:spPr>
            <a:xfrm>
              <a:off x="6484421" y="1930062"/>
              <a:ext cx="953758" cy="384721"/>
            </a:xfrm>
            <a:prstGeom prst="rect">
              <a:avLst/>
            </a:prstGeom>
            <a:solidFill>
              <a:srgbClr val="CB1B3D"/>
            </a:solidFill>
          </p:spPr>
          <p:txBody>
            <a:bodyPr wrap="square" rtlCol="0" anchor="ctr">
              <a:spAutoFit/>
            </a:bodyPr>
            <a:lstStyle/>
            <a:p>
              <a:pPr algn="just"/>
              <a:endParaRPr lang="zh-CN" altLang="en-US" dirty="0">
                <a:solidFill>
                  <a:srgbClr val="001B36"/>
                </a:solidFill>
              </a:endParaRPr>
            </a:p>
          </p:txBody>
        </p:sp>
        <p:sp>
          <p:nvSpPr>
            <p:cNvPr id="52" name="等腰三角形 51"/>
            <p:cNvSpPr/>
            <p:nvPr/>
          </p:nvSpPr>
          <p:spPr>
            <a:xfrm rot="10800000">
              <a:off x="7280953" y="2265046"/>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139"/>
            <p:cNvSpPr txBox="1"/>
            <p:nvPr/>
          </p:nvSpPr>
          <p:spPr>
            <a:xfrm>
              <a:off x="6507371" y="1954976"/>
              <a:ext cx="907857" cy="307777"/>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第四季度</a:t>
              </a:r>
              <a:endParaRPr lang="zh-CN" altLang="en-US" sz="1400" dirty="0">
                <a:solidFill>
                  <a:schemeClr val="bg1"/>
                </a:solidFill>
                <a:latin typeface="微软雅黑" pitchFamily="34" charset="-122"/>
                <a:ea typeface="微软雅黑" pitchFamily="34" charset="-122"/>
              </a:endParaRPr>
            </a:p>
          </p:txBody>
        </p:sp>
      </p:grpSp>
      <p:grpSp>
        <p:nvGrpSpPr>
          <p:cNvPr id="54" name="组合 53"/>
          <p:cNvGrpSpPr/>
          <p:nvPr/>
        </p:nvGrpSpPr>
        <p:grpSpPr>
          <a:xfrm>
            <a:off x="559720" y="2796742"/>
            <a:ext cx="2572816" cy="1447483"/>
            <a:chOff x="1583169" y="4164122"/>
            <a:chExt cx="3492069" cy="1964658"/>
          </a:xfrm>
        </p:grpSpPr>
        <p:sp>
          <p:nvSpPr>
            <p:cNvPr id="55" name="Freeform 67"/>
            <p:cNvSpPr>
              <a:spLocks/>
            </p:cNvSpPr>
            <p:nvPr/>
          </p:nvSpPr>
          <p:spPr bwMode="auto">
            <a:xfrm>
              <a:off x="1583169" y="4164122"/>
              <a:ext cx="3492069" cy="1964658"/>
            </a:xfrm>
            <a:custGeom>
              <a:avLst/>
              <a:gdLst>
                <a:gd name="T0" fmla="*/ 382 w 382"/>
                <a:gd name="T1" fmla="*/ 263 h 263"/>
                <a:gd name="T2" fmla="*/ 0 w 382"/>
                <a:gd name="T3" fmla="*/ 263 h 263"/>
                <a:gd name="T4" fmla="*/ 192 w 382"/>
                <a:gd name="T5" fmla="*/ 0 h 263"/>
                <a:gd name="T6" fmla="*/ 382 w 382"/>
                <a:gd name="T7" fmla="*/ 263 h 263"/>
              </a:gdLst>
              <a:ahLst/>
              <a:cxnLst>
                <a:cxn ang="0">
                  <a:pos x="T0" y="T1"/>
                </a:cxn>
                <a:cxn ang="0">
                  <a:pos x="T2" y="T3"/>
                </a:cxn>
                <a:cxn ang="0">
                  <a:pos x="T4" y="T5"/>
                </a:cxn>
                <a:cxn ang="0">
                  <a:pos x="T6" y="T7"/>
                </a:cxn>
              </a:cxnLst>
              <a:rect l="0" t="0" r="r" b="b"/>
              <a:pathLst>
                <a:path w="382" h="263">
                  <a:moveTo>
                    <a:pt x="382" y="263"/>
                  </a:moveTo>
                  <a:lnTo>
                    <a:pt x="0" y="263"/>
                  </a:lnTo>
                  <a:lnTo>
                    <a:pt x="192" y="0"/>
                  </a:lnTo>
                  <a:lnTo>
                    <a:pt x="382" y="263"/>
                  </a:lnTo>
                  <a:close/>
                </a:path>
              </a:pathLst>
            </a:custGeom>
            <a:solidFill>
              <a:srgbClr val="CB1B3D">
                <a:alpha val="58000"/>
              </a:srgbClr>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68"/>
            <p:cNvSpPr>
              <a:spLocks/>
            </p:cNvSpPr>
            <p:nvPr/>
          </p:nvSpPr>
          <p:spPr bwMode="auto">
            <a:xfrm>
              <a:off x="1583169" y="5628276"/>
              <a:ext cx="3492069" cy="500504"/>
            </a:xfrm>
            <a:custGeom>
              <a:avLst/>
              <a:gdLst>
                <a:gd name="T0" fmla="*/ 382 w 382"/>
                <a:gd name="T1" fmla="*/ 67 h 67"/>
                <a:gd name="T2" fmla="*/ 0 w 382"/>
                <a:gd name="T3" fmla="*/ 67 h 67"/>
                <a:gd name="T4" fmla="*/ 50 w 382"/>
                <a:gd name="T5" fmla="*/ 0 h 67"/>
                <a:gd name="T6" fmla="*/ 334 w 382"/>
                <a:gd name="T7" fmla="*/ 0 h 67"/>
                <a:gd name="T8" fmla="*/ 382 w 382"/>
                <a:gd name="T9" fmla="*/ 67 h 67"/>
              </a:gdLst>
              <a:ahLst/>
              <a:cxnLst>
                <a:cxn ang="0">
                  <a:pos x="T0" y="T1"/>
                </a:cxn>
                <a:cxn ang="0">
                  <a:pos x="T2" y="T3"/>
                </a:cxn>
                <a:cxn ang="0">
                  <a:pos x="T4" y="T5"/>
                </a:cxn>
                <a:cxn ang="0">
                  <a:pos x="T6" y="T7"/>
                </a:cxn>
                <a:cxn ang="0">
                  <a:pos x="T8" y="T9"/>
                </a:cxn>
              </a:cxnLst>
              <a:rect l="0" t="0" r="r" b="b"/>
              <a:pathLst>
                <a:path w="382" h="67">
                  <a:moveTo>
                    <a:pt x="382" y="67"/>
                  </a:moveTo>
                  <a:lnTo>
                    <a:pt x="0" y="67"/>
                  </a:lnTo>
                  <a:lnTo>
                    <a:pt x="50" y="0"/>
                  </a:lnTo>
                  <a:lnTo>
                    <a:pt x="334" y="0"/>
                  </a:lnTo>
                  <a:lnTo>
                    <a:pt x="382" y="67"/>
                  </a:lnTo>
                  <a:close/>
                </a:path>
              </a:pathLst>
            </a:custGeom>
            <a:solidFill>
              <a:srgbClr val="CB1B3D"/>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 name="TextBox 108"/>
            <p:cNvSpPr txBox="1"/>
            <p:nvPr/>
          </p:nvSpPr>
          <p:spPr>
            <a:xfrm>
              <a:off x="2897156" y="4930933"/>
              <a:ext cx="864093" cy="543066"/>
            </a:xfrm>
            <a:prstGeom prst="rect">
              <a:avLst/>
            </a:prstGeom>
            <a:noFill/>
          </p:spPr>
          <p:txBody>
            <a:bodyPr wrap="square" rtlCol="0">
              <a:spAutoFit/>
            </a:bodyPr>
            <a:lstStyle/>
            <a:p>
              <a:r>
                <a:rPr lang="en-US" altLang="zh-CN" sz="2000" dirty="0">
                  <a:solidFill>
                    <a:schemeClr val="bg1"/>
                  </a:solidFill>
                </a:rPr>
                <a:t>30%</a:t>
              </a:r>
              <a:endParaRPr lang="zh-CN" altLang="en-US" sz="2000" dirty="0">
                <a:solidFill>
                  <a:schemeClr val="bg1"/>
                </a:solidFill>
              </a:endParaRPr>
            </a:p>
          </p:txBody>
        </p:sp>
      </p:grpSp>
    </p:spTree>
    <p:extLst>
      <p:ext uri="{BB962C8B-B14F-4D97-AF65-F5344CB8AC3E}">
        <p14:creationId xmlns:p14="http://schemas.microsoft.com/office/powerpoint/2010/main" val="401656856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down)">
                                      <p:cBhvr>
                                        <p:cTn id="15" dur="500"/>
                                        <p:tgtEl>
                                          <p:spTgt spid="3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500"/>
                                        <p:tgtEl>
                                          <p:spTgt spid="3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2500"/>
                            </p:stCondLst>
                            <p:childTnLst>
                              <p:par>
                                <p:cTn id="25" presetID="2" presetClass="entr" presetSubtype="8"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0-#ppt_w/2"/>
                                          </p:val>
                                        </p:tav>
                                        <p:tav tm="100000">
                                          <p:val>
                                            <p:strVal val="#ppt_x"/>
                                          </p:val>
                                        </p:tav>
                                      </p:tavLst>
                                    </p:anim>
                                    <p:anim calcmode="lin" valueType="num">
                                      <p:cBhvr additive="base">
                                        <p:cTn id="28" dur="500" fill="hold"/>
                                        <p:tgtEl>
                                          <p:spTgt spid="38"/>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 presetClass="entr" presetSubtype="8"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0-#ppt_w/2"/>
                                          </p:val>
                                        </p:tav>
                                        <p:tav tm="100000">
                                          <p:val>
                                            <p:strVal val="#ppt_x"/>
                                          </p:val>
                                        </p:tav>
                                      </p:tavLst>
                                    </p:anim>
                                    <p:anim calcmode="lin" valueType="num">
                                      <p:cBhvr additive="base">
                                        <p:cTn id="33" dur="500" fill="hold"/>
                                        <p:tgtEl>
                                          <p:spTgt spid="42"/>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2" presetClass="entr" presetSubtype="8" fill="hold" nodeType="after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additive="base">
                                        <p:cTn id="37" dur="500" fill="hold"/>
                                        <p:tgtEl>
                                          <p:spTgt spid="46"/>
                                        </p:tgtEl>
                                        <p:attrNameLst>
                                          <p:attrName>ppt_x</p:attrName>
                                        </p:attrNameLst>
                                      </p:cBhvr>
                                      <p:tavLst>
                                        <p:tav tm="0">
                                          <p:val>
                                            <p:strVal val="0-#ppt_w/2"/>
                                          </p:val>
                                        </p:tav>
                                        <p:tav tm="100000">
                                          <p:val>
                                            <p:strVal val="#ppt_x"/>
                                          </p:val>
                                        </p:tav>
                                      </p:tavLst>
                                    </p:anim>
                                    <p:anim calcmode="lin" valueType="num">
                                      <p:cBhvr additive="base">
                                        <p:cTn id="38" dur="500" fill="hold"/>
                                        <p:tgtEl>
                                          <p:spTgt spid="46"/>
                                        </p:tgtEl>
                                        <p:attrNameLst>
                                          <p:attrName>ppt_y</p:attrName>
                                        </p:attrNameLst>
                                      </p:cBhvr>
                                      <p:tavLst>
                                        <p:tav tm="0">
                                          <p:val>
                                            <p:strVal val="#ppt_y"/>
                                          </p:val>
                                        </p:tav>
                                        <p:tav tm="100000">
                                          <p:val>
                                            <p:strVal val="#ppt_y"/>
                                          </p:val>
                                        </p:tav>
                                      </p:tavLst>
                                    </p:anim>
                                  </p:childTnLst>
                                </p:cTn>
                              </p:par>
                            </p:childTnLst>
                          </p:cTn>
                        </p:par>
                        <p:par>
                          <p:cTn id="39" fill="hold">
                            <p:stCondLst>
                              <p:cond delay="4000"/>
                            </p:stCondLst>
                            <p:childTnLst>
                              <p:par>
                                <p:cTn id="40" presetID="2" presetClass="entr" presetSubtype="8" fill="hold" nodeType="after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500" fill="hold"/>
                                        <p:tgtEl>
                                          <p:spTgt spid="50"/>
                                        </p:tgtEl>
                                        <p:attrNameLst>
                                          <p:attrName>ppt_x</p:attrName>
                                        </p:attrNameLst>
                                      </p:cBhvr>
                                      <p:tavLst>
                                        <p:tav tm="0">
                                          <p:val>
                                            <p:strVal val="0-#ppt_w/2"/>
                                          </p:val>
                                        </p:tav>
                                        <p:tav tm="100000">
                                          <p:val>
                                            <p:strVal val="#ppt_x"/>
                                          </p:val>
                                        </p:tav>
                                      </p:tavLst>
                                    </p:anim>
                                    <p:anim calcmode="lin" valueType="num">
                                      <p:cBhvr additive="base">
                                        <p:cTn id="43" dur="500" fill="hold"/>
                                        <p:tgtEl>
                                          <p:spTgt spid="50"/>
                                        </p:tgtEl>
                                        <p:attrNameLst>
                                          <p:attrName>ppt_y</p:attrName>
                                        </p:attrNameLst>
                                      </p:cBhvr>
                                      <p:tavLst>
                                        <p:tav tm="0">
                                          <p:val>
                                            <p:strVal val="#ppt_y"/>
                                          </p:val>
                                        </p:tav>
                                        <p:tav tm="100000">
                                          <p:val>
                                            <p:strVal val="#ppt_y"/>
                                          </p:val>
                                        </p:tav>
                                      </p:tavLst>
                                    </p:anim>
                                  </p:childTnLst>
                                </p:cTn>
                              </p:par>
                            </p:childTnLst>
                          </p:cTn>
                        </p:par>
                        <p:par>
                          <p:cTn id="44" fill="hold">
                            <p:stCondLst>
                              <p:cond delay="4500"/>
                            </p:stCondLst>
                            <p:childTnLst>
                              <p:par>
                                <p:cTn id="45" presetID="22" presetClass="entr" presetSubtype="8"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wipe(left)">
                                      <p:cBhvr>
                                        <p:cTn id="47" dur="500"/>
                                        <p:tgtEl>
                                          <p:spTgt spid="2"/>
                                        </p:tgtEl>
                                      </p:cBhvr>
                                    </p:animEffect>
                                  </p:childTnLst>
                                </p:cTn>
                              </p:par>
                              <p:par>
                                <p:cTn id="48" presetID="22" presetClass="entr" presetSubtype="8" fill="hold" nodeType="with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wipe(left)">
                                      <p:cBhvr>
                                        <p:cTn id="50" dur="500"/>
                                        <p:tgtEl>
                                          <p:spTgt spid="5"/>
                                        </p:tgtEl>
                                      </p:cBhvr>
                                    </p:animEffect>
                                  </p:childTnLst>
                                </p:cTn>
                              </p:par>
                              <p:par>
                                <p:cTn id="51" presetID="12" presetClass="entr" presetSubtype="2"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p:tgtEl>
                                          <p:spTgt spid="17"/>
                                        </p:tgtEl>
                                        <p:attrNameLst>
                                          <p:attrName>ppt_x</p:attrName>
                                        </p:attrNameLst>
                                      </p:cBhvr>
                                      <p:tavLst>
                                        <p:tav tm="0">
                                          <p:val>
                                            <p:strVal val="#ppt_x+#ppt_w*1.125000"/>
                                          </p:val>
                                        </p:tav>
                                        <p:tav tm="100000">
                                          <p:val>
                                            <p:strVal val="#ppt_x"/>
                                          </p:val>
                                        </p:tav>
                                      </p:tavLst>
                                    </p:anim>
                                    <p:animEffect transition="in" filter="wipe(left)">
                                      <p:cBhvr>
                                        <p:cTn id="54" dur="500"/>
                                        <p:tgtEl>
                                          <p:spTgt spid="17"/>
                                        </p:tgtEl>
                                      </p:cBhvr>
                                    </p:animEffect>
                                  </p:childTnLst>
                                </p:cTn>
                              </p:par>
                              <p:par>
                                <p:cTn id="55" presetID="22" presetClass="entr" presetSubtype="8" fill="hold"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left)">
                                      <p:cBhvr>
                                        <p:cTn id="57" dur="500"/>
                                        <p:tgtEl>
                                          <p:spTgt spid="8"/>
                                        </p:tgtEl>
                                      </p:cBhvr>
                                    </p:animEffect>
                                  </p:childTnLst>
                                </p:cTn>
                              </p:par>
                              <p:par>
                                <p:cTn id="58" presetID="22" presetClass="entr" presetSubtype="8" fill="hold"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wipe(left)">
                                      <p:cBhvr>
                                        <p:cTn id="60" dur="500"/>
                                        <p:tgtEl>
                                          <p:spTgt spid="11"/>
                                        </p:tgtEl>
                                      </p:cBhvr>
                                    </p:animEffect>
                                  </p:childTnLst>
                                </p:cTn>
                              </p:par>
                              <p:par>
                                <p:cTn id="61" presetID="12" presetClass="entr" presetSubtype="2" fill="hold" grpId="0" nodeType="withEffect">
                                  <p:stCondLst>
                                    <p:cond delay="20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p:tgtEl>
                                          <p:spTgt spid="14"/>
                                        </p:tgtEl>
                                        <p:attrNameLst>
                                          <p:attrName>ppt_x</p:attrName>
                                        </p:attrNameLst>
                                      </p:cBhvr>
                                      <p:tavLst>
                                        <p:tav tm="0">
                                          <p:val>
                                            <p:strVal val="#ppt_x+#ppt_w*1.125000"/>
                                          </p:val>
                                        </p:tav>
                                        <p:tav tm="100000">
                                          <p:val>
                                            <p:strVal val="#ppt_x"/>
                                          </p:val>
                                        </p:tav>
                                      </p:tavLst>
                                    </p:anim>
                                    <p:animEffect transition="in" filter="wipe(left)">
                                      <p:cBhvr>
                                        <p:cTn id="64" dur="500"/>
                                        <p:tgtEl>
                                          <p:spTgt spid="14"/>
                                        </p:tgtEl>
                                      </p:cBhvr>
                                    </p:animEffect>
                                  </p:childTnLst>
                                </p:cTn>
                              </p:par>
                              <p:par>
                                <p:cTn id="65" presetID="12" presetClass="entr" presetSubtype="2" fill="hold" grpId="0" nodeType="withEffect">
                                  <p:stCondLst>
                                    <p:cond delay="200"/>
                                  </p:stCondLst>
                                  <p:childTnLst>
                                    <p:set>
                                      <p:cBhvr>
                                        <p:cTn id="66" dur="1" fill="hold">
                                          <p:stCondLst>
                                            <p:cond delay="0"/>
                                          </p:stCondLst>
                                        </p:cTn>
                                        <p:tgtEl>
                                          <p:spTgt spid="15"/>
                                        </p:tgtEl>
                                        <p:attrNameLst>
                                          <p:attrName>style.visibility</p:attrName>
                                        </p:attrNameLst>
                                      </p:cBhvr>
                                      <p:to>
                                        <p:strVal val="visible"/>
                                      </p:to>
                                    </p:set>
                                    <p:anim calcmode="lin" valueType="num">
                                      <p:cBhvr additive="base">
                                        <p:cTn id="67" dur="500"/>
                                        <p:tgtEl>
                                          <p:spTgt spid="15"/>
                                        </p:tgtEl>
                                        <p:attrNameLst>
                                          <p:attrName>ppt_x</p:attrName>
                                        </p:attrNameLst>
                                      </p:cBhvr>
                                      <p:tavLst>
                                        <p:tav tm="0">
                                          <p:val>
                                            <p:strVal val="#ppt_x+#ppt_w*1.125000"/>
                                          </p:val>
                                        </p:tav>
                                        <p:tav tm="100000">
                                          <p:val>
                                            <p:strVal val="#ppt_x"/>
                                          </p:val>
                                        </p:tav>
                                      </p:tavLst>
                                    </p:anim>
                                    <p:animEffect transition="in" filter="wipe(left)">
                                      <p:cBhvr>
                                        <p:cTn id="68" dur="500"/>
                                        <p:tgtEl>
                                          <p:spTgt spid="15"/>
                                        </p:tgtEl>
                                      </p:cBhvr>
                                    </p:animEffect>
                                  </p:childTnLst>
                                </p:cTn>
                              </p:par>
                              <p:par>
                                <p:cTn id="69" presetID="12" presetClass="entr" presetSubtype="2" fill="hold" grpId="0" nodeType="withEffect">
                                  <p:stCondLst>
                                    <p:cond delay="20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500"/>
                                        <p:tgtEl>
                                          <p:spTgt spid="16"/>
                                        </p:tgtEl>
                                        <p:attrNameLst>
                                          <p:attrName>ppt_x</p:attrName>
                                        </p:attrNameLst>
                                      </p:cBhvr>
                                      <p:tavLst>
                                        <p:tav tm="0">
                                          <p:val>
                                            <p:strVal val="#ppt_x+#ppt_w*1.125000"/>
                                          </p:val>
                                        </p:tav>
                                        <p:tav tm="100000">
                                          <p:val>
                                            <p:strVal val="#ppt_x"/>
                                          </p:val>
                                        </p:tav>
                                      </p:tavLst>
                                    </p:anim>
                                    <p:animEffect transition="in" filter="wipe(left)">
                                      <p:cBhvr>
                                        <p:cTn id="7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50641" y="1587679"/>
            <a:ext cx="1893359" cy="3555820"/>
          </a:xfrm>
          <a:prstGeom prst="rect">
            <a:avLst/>
          </a:prstGeom>
        </p:spPr>
      </p:pic>
      <p:pic>
        <p:nvPicPr>
          <p:cNvPr id="12" name="图片 1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 y="1901370"/>
            <a:ext cx="2603548" cy="3111557"/>
          </a:xfrm>
          <a:prstGeom prst="rect">
            <a:avLst/>
          </a:prstGeom>
        </p:spPr>
      </p:pic>
      <p:pic>
        <p:nvPicPr>
          <p:cNvPr id="13" name="图片 1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 y="2875358"/>
            <a:ext cx="9144000" cy="2268141"/>
          </a:xfrm>
          <a:prstGeom prst="rect">
            <a:avLst/>
          </a:prstGeom>
        </p:spPr>
      </p:pic>
      <p:sp>
        <p:nvSpPr>
          <p:cNvPr id="14" name="文本框 13"/>
          <p:cNvSpPr txBox="1"/>
          <p:nvPr/>
        </p:nvSpPr>
        <p:spPr>
          <a:xfrm>
            <a:off x="2505280" y="3073201"/>
            <a:ext cx="4514762" cy="584775"/>
          </a:xfrm>
          <a:prstGeom prst="rect">
            <a:avLst/>
          </a:prstGeom>
          <a:noFill/>
        </p:spPr>
        <p:txBody>
          <a:bodyPr wrap="none" rtlCol="0">
            <a:spAutoFit/>
          </a:bodyPr>
          <a:lstStyle/>
          <a:p>
            <a:r>
              <a:rPr lang="zh-CN" altLang="en-US" sz="3200" b="1" dirty="0" smtClean="0">
                <a:solidFill>
                  <a:srgbClr val="FF0000"/>
                </a:solidFill>
                <a:latin typeface="微软雅黑" panose="020B0503020204020204" pitchFamily="34" charset="-122"/>
                <a:ea typeface="微软雅黑" panose="020B0503020204020204" pitchFamily="34" charset="-122"/>
              </a:rPr>
              <a:t>感谢观看 </a:t>
            </a:r>
            <a:r>
              <a:rPr lang="en-US" altLang="zh-CN" sz="3200" b="1" dirty="0" smtClean="0">
                <a:solidFill>
                  <a:srgbClr val="FF0000"/>
                </a:solidFill>
                <a:latin typeface="微软雅黑" panose="020B0503020204020204" pitchFamily="34" charset="-122"/>
                <a:ea typeface="微软雅黑" panose="020B0503020204020204" pitchFamily="34" charset="-122"/>
              </a:rPr>
              <a:t>THANK YOU</a:t>
            </a:r>
            <a:endParaRPr lang="zh-CN" altLang="en-US" sz="3200" b="1" dirty="0">
              <a:solidFill>
                <a:srgbClr val="FF0000"/>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301775" y="982473"/>
            <a:ext cx="6067991" cy="2205703"/>
          </a:xfrm>
          <a:prstGeom prst="rect">
            <a:avLst/>
          </a:prstGeom>
        </p:spPr>
      </p:pic>
    </p:spTree>
    <p:extLst>
      <p:ext uri="{BB962C8B-B14F-4D97-AF65-F5344CB8AC3E}">
        <p14:creationId xmlns:p14="http://schemas.microsoft.com/office/powerpoint/2010/main" val="29879936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000"/>
                                        <p:tgtEl>
                                          <p:spTgt spid="15"/>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anim calcmode="lin" valueType="num">
                                      <p:cBhvr>
                                        <p:cTn id="12" dur="1000" fill="hold"/>
                                        <p:tgtEl>
                                          <p:spTgt spid="14"/>
                                        </p:tgtEl>
                                        <p:attrNameLst>
                                          <p:attrName>ppt_x</p:attrName>
                                        </p:attrNameLst>
                                      </p:cBhvr>
                                      <p:tavLst>
                                        <p:tav tm="0">
                                          <p:val>
                                            <p:strVal val="#ppt_x"/>
                                          </p:val>
                                        </p:tav>
                                        <p:tav tm="100000">
                                          <p:val>
                                            <p:strVal val="#ppt_x"/>
                                          </p:val>
                                        </p:tav>
                                      </p:tavLst>
                                    </p:anim>
                                    <p:anim calcmode="lin" valueType="num">
                                      <p:cBhvr>
                                        <p:cTn id="13" dur="1000" fill="hold"/>
                                        <p:tgtEl>
                                          <p:spTgt spid="14"/>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0" presetClass="entr" presetSubtype="0" decel="10000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strVal val="#ppt_w+.3"/>
                                          </p:val>
                                        </p:tav>
                                        <p:tav tm="100000">
                                          <p:val>
                                            <p:strVal val="#ppt_w"/>
                                          </p:val>
                                        </p:tav>
                                      </p:tavLst>
                                    </p:anim>
                                    <p:anim calcmode="lin" valueType="num">
                                      <p:cBhvr>
                                        <p:cTn id="18" dur="1000" fill="hold"/>
                                        <p:tgtEl>
                                          <p:spTgt spid="13"/>
                                        </p:tgtEl>
                                        <p:attrNameLst>
                                          <p:attrName>ppt_h</p:attrName>
                                        </p:attrNameLst>
                                      </p:cBhvr>
                                      <p:tavLst>
                                        <p:tav tm="0">
                                          <p:val>
                                            <p:strVal val="#ppt_h"/>
                                          </p:val>
                                        </p:tav>
                                        <p:tav tm="100000">
                                          <p:val>
                                            <p:strVal val="#ppt_h"/>
                                          </p:val>
                                        </p:tav>
                                      </p:tavLst>
                                    </p:anim>
                                    <p:animEffect transition="in" filter="fade">
                                      <p:cBhvr>
                                        <p:cTn id="19" dur="1000"/>
                                        <p:tgtEl>
                                          <p:spTgt spid="13"/>
                                        </p:tgtEl>
                                      </p:cBhvr>
                                    </p:animEffect>
                                  </p:childTnLst>
                                </p:cTn>
                              </p:par>
                            </p:childTnLst>
                          </p:cTn>
                        </p:par>
                        <p:par>
                          <p:cTn id="20" fill="hold">
                            <p:stCondLst>
                              <p:cond delay="3000"/>
                            </p:stCondLst>
                            <p:childTnLst>
                              <p:par>
                                <p:cTn id="21" presetID="42"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par>
                          <p:cTn id="26" fill="hold">
                            <p:stCondLst>
                              <p:cond delay="4000"/>
                            </p:stCondLst>
                            <p:childTnLst>
                              <p:par>
                                <p:cTn id="27" presetID="10" presetClass="entr" presetSubtype="0"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50026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50641" y="1587679"/>
            <a:ext cx="1893359" cy="3555820"/>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 y="1901370"/>
            <a:ext cx="2603548" cy="3111557"/>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 y="2875358"/>
            <a:ext cx="9144000" cy="2268141"/>
          </a:xfrm>
          <a:prstGeom prst="rect">
            <a:avLst/>
          </a:prstGeom>
        </p:spPr>
      </p:pic>
      <p:sp>
        <p:nvSpPr>
          <p:cNvPr id="10" name="圆角矩形 9"/>
          <p:cNvSpPr/>
          <p:nvPr/>
        </p:nvSpPr>
        <p:spPr>
          <a:xfrm>
            <a:off x="1551374" y="2829514"/>
            <a:ext cx="5847358" cy="722852"/>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832370" y="1224363"/>
            <a:ext cx="1276659" cy="1276659"/>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a:p>
        </p:txBody>
      </p:sp>
      <p:sp>
        <p:nvSpPr>
          <p:cNvPr id="12" name="标题 4"/>
          <p:cNvSpPr txBox="1">
            <a:spLocks/>
          </p:cNvSpPr>
          <p:nvPr/>
        </p:nvSpPr>
        <p:spPr>
          <a:xfrm>
            <a:off x="3832370" y="1369749"/>
            <a:ext cx="1276659" cy="11032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8000" b="1" dirty="0" smtClean="0">
                <a:solidFill>
                  <a:schemeClr val="bg1"/>
                </a:solidFill>
                <a:latin typeface="微软雅黑" pitchFamily="34" charset="-122"/>
                <a:ea typeface="微软雅黑" pitchFamily="34" charset="-122"/>
              </a:rPr>
              <a:t>1</a:t>
            </a:r>
            <a:endParaRPr lang="en-US" altLang="zh-CN" sz="8000" b="1" dirty="0">
              <a:solidFill>
                <a:schemeClr val="bg1"/>
              </a:solidFill>
              <a:latin typeface="微软雅黑" panose="020B0503020204020204" pitchFamily="34" charset="-122"/>
              <a:ea typeface="微软雅黑" panose="020B0503020204020204" pitchFamily="34" charset="-122"/>
            </a:endParaRPr>
          </a:p>
        </p:txBody>
      </p:sp>
      <p:sp>
        <p:nvSpPr>
          <p:cNvPr id="13" name="标题 4"/>
          <p:cNvSpPr txBox="1">
            <a:spLocks/>
          </p:cNvSpPr>
          <p:nvPr/>
        </p:nvSpPr>
        <p:spPr>
          <a:xfrm>
            <a:off x="2478303" y="2836438"/>
            <a:ext cx="3893470" cy="7120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600" b="1" dirty="0" smtClean="0">
                <a:solidFill>
                  <a:schemeClr val="bg1"/>
                </a:solidFill>
                <a:latin typeface="微软雅黑" panose="020B0503020204020204" pitchFamily="34" charset="-122"/>
                <a:ea typeface="微软雅黑" panose="020B0503020204020204" pitchFamily="34" charset="-122"/>
              </a:rPr>
              <a:t>单击添加文字标题</a:t>
            </a:r>
            <a:endParaRPr lang="en-US" altLang="zh-CN" sz="3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9768352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750"/>
                                        <p:tgtEl>
                                          <p:spTgt spid="10"/>
                                        </p:tgtEl>
                                      </p:cBhvr>
                                    </p:animEffect>
                                  </p:childTnLst>
                                </p:cTn>
                              </p:par>
                            </p:childTnLst>
                          </p:cTn>
                        </p:par>
                        <p:par>
                          <p:cTn id="19" fill="hold">
                            <p:stCondLst>
                              <p:cond delay="1750"/>
                            </p:stCondLst>
                            <p:childTnLst>
                              <p:par>
                                <p:cTn id="20" presetID="17" presetClass="entr" presetSubtype="10" fill="hold" grpId="0" nodeType="afterEffect">
                                  <p:stCondLst>
                                    <p:cond delay="0"/>
                                  </p:stCondLst>
                                  <p:iterate type="lt">
                                    <p:tmPct val="15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p:cNvGrpSpPr/>
          <p:nvPr/>
        </p:nvGrpSpPr>
        <p:grpSpPr>
          <a:xfrm>
            <a:off x="2430624" y="2008732"/>
            <a:ext cx="623725" cy="622534"/>
            <a:chOff x="3241675" y="2678113"/>
            <a:chExt cx="831850" cy="830262"/>
          </a:xfrm>
        </p:grpSpPr>
        <p:sp>
          <p:nvSpPr>
            <p:cNvPr id="66" name="Oval 7"/>
            <p:cNvSpPr>
              <a:spLocks noChangeArrowheads="1"/>
            </p:cNvSpPr>
            <p:nvPr/>
          </p:nvSpPr>
          <p:spPr bwMode="auto">
            <a:xfrm>
              <a:off x="3241675" y="2678113"/>
              <a:ext cx="831850" cy="830262"/>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67"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68"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2043772" y="1113615"/>
            <a:ext cx="623725" cy="623725"/>
            <a:chOff x="2725738" y="1484313"/>
            <a:chExt cx="831850" cy="831850"/>
          </a:xfrm>
        </p:grpSpPr>
        <p:sp>
          <p:nvSpPr>
            <p:cNvPr id="70" name="Oval 6"/>
            <p:cNvSpPr>
              <a:spLocks noChangeArrowheads="1"/>
            </p:cNvSpPr>
            <p:nvPr/>
          </p:nvSpPr>
          <p:spPr bwMode="auto">
            <a:xfrm>
              <a:off x="2725738" y="1484313"/>
              <a:ext cx="831850" cy="831850"/>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1"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2"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2430624" y="3100250"/>
            <a:ext cx="623725" cy="623725"/>
            <a:chOff x="3241675" y="4133850"/>
            <a:chExt cx="831850" cy="831850"/>
          </a:xfrm>
        </p:grpSpPr>
        <p:sp>
          <p:nvSpPr>
            <p:cNvPr id="74" name="Oval 9"/>
            <p:cNvSpPr>
              <a:spLocks noChangeArrowheads="1"/>
            </p:cNvSpPr>
            <p:nvPr/>
          </p:nvSpPr>
          <p:spPr bwMode="auto">
            <a:xfrm>
              <a:off x="3241675" y="4133850"/>
              <a:ext cx="831850" cy="831850"/>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5"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6"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7"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8"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2043772" y="3995367"/>
            <a:ext cx="623725" cy="622534"/>
            <a:chOff x="2725738" y="5327650"/>
            <a:chExt cx="831850" cy="830262"/>
          </a:xfrm>
        </p:grpSpPr>
        <p:sp>
          <p:nvSpPr>
            <p:cNvPr id="84" name="Oval 8"/>
            <p:cNvSpPr>
              <a:spLocks noChangeArrowheads="1"/>
            </p:cNvSpPr>
            <p:nvPr/>
          </p:nvSpPr>
          <p:spPr bwMode="auto">
            <a:xfrm>
              <a:off x="2725738" y="5327650"/>
              <a:ext cx="831850" cy="830262"/>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85"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658245" y="2209895"/>
            <a:ext cx="1454565" cy="1454565"/>
            <a:chOff x="877888" y="2946400"/>
            <a:chExt cx="1939925" cy="1939925"/>
          </a:xfrm>
        </p:grpSpPr>
        <p:sp>
          <p:nvSpPr>
            <p:cNvPr id="87" name="Oval 5"/>
            <p:cNvSpPr>
              <a:spLocks noChangeArrowheads="1"/>
            </p:cNvSpPr>
            <p:nvPr/>
          </p:nvSpPr>
          <p:spPr bwMode="auto">
            <a:xfrm>
              <a:off x="877888" y="2946400"/>
              <a:ext cx="1939925" cy="1939925"/>
            </a:xfrm>
            <a:prstGeom prst="ellipse">
              <a:avLst/>
            </a:pr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88" name="TextBox 87"/>
            <p:cNvSpPr txBox="1"/>
            <p:nvPr/>
          </p:nvSpPr>
          <p:spPr>
            <a:xfrm>
              <a:off x="1078684" y="3193087"/>
              <a:ext cx="1538332" cy="1477370"/>
            </a:xfrm>
            <a:prstGeom prst="rect">
              <a:avLst/>
            </a:prstGeom>
            <a:noFill/>
          </p:spPr>
          <p:txBody>
            <a:bodyPr wrap="square" rtlCol="0">
              <a:spAutoFit/>
            </a:bodyPr>
            <a:lstStyle/>
            <a:p>
              <a:pPr algn="ctr"/>
              <a:r>
                <a:rPr lang="zh-CN" altLang="en-US" sz="3299" b="1" dirty="0" smtClean="0">
                  <a:solidFill>
                    <a:schemeClr val="bg1"/>
                  </a:solidFill>
                  <a:latin typeface="微软雅黑" panose="020B0503020204020204" pitchFamily="34" charset="-122"/>
                  <a:ea typeface="微软雅黑" panose="020B0503020204020204" pitchFamily="34" charset="-122"/>
                </a:rPr>
                <a:t>添加</a:t>
              </a:r>
              <a:endParaRPr lang="en-US" altLang="zh-CN" sz="3299"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3299" b="1" dirty="0">
                  <a:solidFill>
                    <a:schemeClr val="bg1"/>
                  </a:solidFill>
                  <a:latin typeface="微软雅黑" panose="020B0503020204020204" pitchFamily="34" charset="-122"/>
                  <a:ea typeface="微软雅黑" panose="020B0503020204020204" pitchFamily="34" charset="-122"/>
                </a:rPr>
                <a:t>文字</a:t>
              </a:r>
            </a:p>
          </p:txBody>
        </p:sp>
      </p:grpSp>
      <p:sp>
        <p:nvSpPr>
          <p:cNvPr id="89" name="TextBox 88"/>
          <p:cNvSpPr txBox="1"/>
          <p:nvPr/>
        </p:nvSpPr>
        <p:spPr>
          <a:xfrm>
            <a:off x="2682878" y="945025"/>
            <a:ext cx="1497619" cy="248081"/>
          </a:xfrm>
          <a:prstGeom prst="rect">
            <a:avLst/>
          </a:prstGeom>
          <a:noFill/>
        </p:spPr>
        <p:txBody>
          <a:bodyPr wrap="square" rtlCol="0">
            <a:spAutoFit/>
          </a:bodyPr>
          <a:lstStyle/>
          <a:p>
            <a:r>
              <a:rPr lang="en-US" altLang="zh-CN" sz="1012" b="1" dirty="0">
                <a:solidFill>
                  <a:srgbClr val="2C3637"/>
                </a:solidFill>
                <a:latin typeface="微软雅黑" panose="020B0503020204020204" pitchFamily="34" charset="-122"/>
                <a:ea typeface="微软雅黑" panose="020B0503020204020204" pitchFamily="34" charset="-122"/>
              </a:rPr>
              <a:t>QQ</a:t>
            </a:r>
            <a:r>
              <a:rPr lang="zh-CN" altLang="en-US" sz="1012" b="1" dirty="0">
                <a:solidFill>
                  <a:srgbClr val="2C3637"/>
                </a:solidFill>
                <a:latin typeface="微软雅黑" panose="020B0503020204020204" pitchFamily="34" charset="-122"/>
                <a:ea typeface="微软雅黑" panose="020B0503020204020204" pitchFamily="34" charset="-122"/>
              </a:rPr>
              <a:t>空间</a:t>
            </a:r>
          </a:p>
        </p:txBody>
      </p:sp>
      <p:sp>
        <p:nvSpPr>
          <p:cNvPr id="90" name="TextBox 89"/>
          <p:cNvSpPr txBox="1"/>
          <p:nvPr/>
        </p:nvSpPr>
        <p:spPr>
          <a:xfrm>
            <a:off x="2729669" y="1213718"/>
            <a:ext cx="5512425" cy="646331"/>
          </a:xfrm>
          <a:prstGeom prst="rect">
            <a:avLst/>
          </a:prstGeom>
          <a:noFill/>
        </p:spPr>
        <p:txBody>
          <a:bodyPr wrap="square" rtlCol="0">
            <a:spAutoFit/>
          </a:bodyPr>
          <a:lstStyle/>
          <a:p>
            <a:r>
              <a:rPr lang="zh-CN" altLang="en-US" sz="1200" dirty="0">
                <a:solidFill>
                  <a:srgbClr val="2C3637"/>
                </a:solidFill>
                <a:latin typeface="微软雅黑" panose="020B0503020204020204" pitchFamily="34" charset="-122"/>
                <a:ea typeface="微软雅黑" panose="020B0503020204020204" pitchFamily="34" charset="-122"/>
              </a:rPr>
              <a:t>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a:t>
            </a:r>
          </a:p>
        </p:txBody>
      </p:sp>
      <p:sp>
        <p:nvSpPr>
          <p:cNvPr id="91" name="TextBox 90"/>
          <p:cNvSpPr txBox="1"/>
          <p:nvPr/>
        </p:nvSpPr>
        <p:spPr>
          <a:xfrm>
            <a:off x="2682878" y="4022566"/>
            <a:ext cx="1497619" cy="248081"/>
          </a:xfrm>
          <a:prstGeom prst="rect">
            <a:avLst/>
          </a:prstGeom>
          <a:noFill/>
        </p:spPr>
        <p:txBody>
          <a:bodyPr wrap="square" rtlCol="0">
            <a:spAutoFit/>
          </a:bodyPr>
          <a:lstStyle/>
          <a:p>
            <a:r>
              <a:rPr lang="zh-CN" altLang="en-US" sz="1012" b="1" dirty="0">
                <a:solidFill>
                  <a:srgbClr val="2C3637"/>
                </a:solidFill>
                <a:latin typeface="微软雅黑" panose="020B0503020204020204" pitchFamily="34" charset="-122"/>
                <a:ea typeface="微软雅黑" panose="020B0503020204020204" pitchFamily="34" charset="-122"/>
              </a:rPr>
              <a:t>本地论坛社区</a:t>
            </a:r>
          </a:p>
        </p:txBody>
      </p:sp>
      <p:sp>
        <p:nvSpPr>
          <p:cNvPr id="92" name="TextBox 91"/>
          <p:cNvSpPr txBox="1"/>
          <p:nvPr/>
        </p:nvSpPr>
        <p:spPr>
          <a:xfrm>
            <a:off x="2729669" y="4252965"/>
            <a:ext cx="5512425" cy="646331"/>
          </a:xfrm>
          <a:prstGeom prst="rect">
            <a:avLst/>
          </a:prstGeom>
          <a:noFill/>
        </p:spPr>
        <p:txBody>
          <a:bodyPr wrap="square" rtlCol="0">
            <a:spAutoFit/>
          </a:bodyPr>
          <a:lstStyle/>
          <a:p>
            <a:r>
              <a:rPr lang="zh-CN" altLang="en-US" sz="1200" dirty="0">
                <a:solidFill>
                  <a:srgbClr val="2C3637"/>
                </a:solidFill>
                <a:latin typeface="微软雅黑" panose="020B0503020204020204" pitchFamily="34" charset="-122"/>
                <a:ea typeface="微软雅黑" panose="020B0503020204020204" pitchFamily="34" charset="-122"/>
              </a:rPr>
              <a:t>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rgbClr val="2C3637"/>
                </a:solidFill>
                <a:latin typeface="微软雅黑" panose="020B0503020204020204" pitchFamily="34" charset="-122"/>
                <a:ea typeface="微软雅黑" panose="020B0503020204020204" pitchFamily="34" charset="-122"/>
              </a:rPr>
              <a:t>QQ</a:t>
            </a:r>
            <a:r>
              <a:rPr lang="zh-CN" altLang="en-US" sz="1200" dirty="0">
                <a:solidFill>
                  <a:srgbClr val="2C3637"/>
                </a:solidFill>
                <a:latin typeface="微软雅黑" panose="020B0503020204020204" pitchFamily="34" charset="-122"/>
                <a:ea typeface="微软雅黑" panose="020B0503020204020204" pitchFamily="34" charset="-122"/>
              </a:rPr>
              <a:t>空间来进行朋友圈间的传播，达到广告目的。</a:t>
            </a:r>
          </a:p>
        </p:txBody>
      </p:sp>
      <p:sp>
        <p:nvSpPr>
          <p:cNvPr id="93" name="TextBox 92"/>
          <p:cNvSpPr txBox="1"/>
          <p:nvPr/>
        </p:nvSpPr>
        <p:spPr>
          <a:xfrm>
            <a:off x="3061504" y="2949694"/>
            <a:ext cx="1497619" cy="248081"/>
          </a:xfrm>
          <a:prstGeom prst="rect">
            <a:avLst/>
          </a:prstGeom>
          <a:noFill/>
        </p:spPr>
        <p:txBody>
          <a:bodyPr wrap="square" rtlCol="0">
            <a:spAutoFit/>
          </a:bodyPr>
          <a:lstStyle/>
          <a:p>
            <a:r>
              <a:rPr lang="zh-CN" altLang="en-US" sz="1012" b="1" dirty="0">
                <a:solidFill>
                  <a:srgbClr val="2C3637"/>
                </a:solidFill>
                <a:latin typeface="微软雅黑" panose="020B0503020204020204" pitchFamily="34" charset="-122"/>
                <a:ea typeface="微软雅黑" panose="020B0503020204020204" pitchFamily="34" charset="-122"/>
              </a:rPr>
              <a:t>微博营销</a:t>
            </a:r>
          </a:p>
        </p:txBody>
      </p:sp>
      <p:sp>
        <p:nvSpPr>
          <p:cNvPr id="94" name="TextBox 93"/>
          <p:cNvSpPr txBox="1"/>
          <p:nvPr/>
        </p:nvSpPr>
        <p:spPr>
          <a:xfrm>
            <a:off x="3108296" y="3180094"/>
            <a:ext cx="5512425" cy="646331"/>
          </a:xfrm>
          <a:prstGeom prst="rect">
            <a:avLst/>
          </a:prstGeom>
          <a:noFill/>
        </p:spPr>
        <p:txBody>
          <a:bodyPr wrap="square" rtlCol="0">
            <a:spAutoFit/>
          </a:bodyPr>
          <a:lstStyle/>
          <a:p>
            <a:r>
              <a:rPr lang="zh-CN" altLang="en-US" sz="1200" dirty="0">
                <a:solidFill>
                  <a:srgbClr val="2C3637"/>
                </a:solidFill>
                <a:latin typeface="微软雅黑" panose="020B0503020204020204" pitchFamily="34" charset="-122"/>
                <a:ea typeface="微软雅黑" panose="020B0503020204020204" pitchFamily="34" charset="-122"/>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95" name="TextBox 94"/>
          <p:cNvSpPr txBox="1"/>
          <p:nvPr/>
        </p:nvSpPr>
        <p:spPr>
          <a:xfrm>
            <a:off x="3061504" y="1875213"/>
            <a:ext cx="1497619" cy="248081"/>
          </a:xfrm>
          <a:prstGeom prst="rect">
            <a:avLst/>
          </a:prstGeom>
          <a:noFill/>
        </p:spPr>
        <p:txBody>
          <a:bodyPr wrap="square" rtlCol="0">
            <a:spAutoFit/>
          </a:bodyPr>
          <a:lstStyle/>
          <a:p>
            <a:r>
              <a:rPr lang="zh-CN" altLang="en-US" sz="1012" b="1" dirty="0">
                <a:solidFill>
                  <a:srgbClr val="2C3637"/>
                </a:solidFill>
                <a:latin typeface="微软雅黑" panose="020B0503020204020204" pitchFamily="34" charset="-122"/>
                <a:ea typeface="微软雅黑" panose="020B0503020204020204" pitchFamily="34" charset="-122"/>
              </a:rPr>
              <a:t>微信营销</a:t>
            </a:r>
          </a:p>
        </p:txBody>
      </p:sp>
      <p:sp>
        <p:nvSpPr>
          <p:cNvPr id="96" name="TextBox 95"/>
          <p:cNvSpPr txBox="1"/>
          <p:nvPr/>
        </p:nvSpPr>
        <p:spPr>
          <a:xfrm>
            <a:off x="3108296" y="2105612"/>
            <a:ext cx="5512425" cy="461665"/>
          </a:xfrm>
          <a:prstGeom prst="rect">
            <a:avLst/>
          </a:prstGeom>
          <a:noFill/>
        </p:spPr>
        <p:txBody>
          <a:bodyPr wrap="square" rtlCol="0">
            <a:spAutoFit/>
          </a:bodyPr>
          <a:lstStyle/>
          <a:p>
            <a:r>
              <a:rPr lang="zh-CN" altLang="en-US" sz="1200" dirty="0">
                <a:solidFill>
                  <a:srgbClr val="2C3637"/>
                </a:solidFill>
                <a:latin typeface="微软雅黑" panose="020B0503020204020204" pitchFamily="34" charset="-122"/>
                <a:ea typeface="微软雅黑" panose="020B0503020204020204" pitchFamily="34" charset="-122"/>
              </a:rPr>
              <a:t>利用微信朋友圈间的传播，达到广告目的。利用微信朋友圈间的传播，达到广告目的，利用微信朋友圈间的传播，达到广告目。</a:t>
            </a:r>
          </a:p>
        </p:txBody>
      </p:sp>
      <p:sp>
        <p:nvSpPr>
          <p:cNvPr id="50" name="标题 4"/>
          <p:cNvSpPr txBox="1">
            <a:spLocks/>
          </p:cNvSpPr>
          <p:nvPr/>
        </p:nvSpPr>
        <p:spPr>
          <a:xfrm>
            <a:off x="36677" y="1440037"/>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rPr>
              <a:t>我们怎么做</a:t>
            </a:r>
            <a:endParaRPr lang="zh-CN" altLang="en-US" sz="9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6569667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Scale>
                                      <p:cBhvr>
                                        <p:cTn id="7" dur="1000" decel="50000" fill="hold">
                                          <p:stCondLst>
                                            <p:cond delay="0"/>
                                          </p:stCondLst>
                                        </p:cTn>
                                        <p:tgtEl>
                                          <p:spTgt spid="8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6"/>
                                        </p:tgtEl>
                                        <p:attrNameLst>
                                          <p:attrName>ppt_x</p:attrName>
                                          <p:attrName>ppt_y</p:attrName>
                                        </p:attrNameLst>
                                      </p:cBhvr>
                                    </p:animMotion>
                                    <p:animEffect transition="in" filter="fade">
                                      <p:cBhvr>
                                        <p:cTn id="9" dur="1000"/>
                                        <p:tgtEl>
                                          <p:spTgt spid="86"/>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69"/>
                                        </p:tgtEl>
                                        <p:attrNameLst>
                                          <p:attrName>style.visibility</p:attrName>
                                        </p:attrNameLst>
                                      </p:cBhvr>
                                      <p:to>
                                        <p:strVal val="visible"/>
                                      </p:to>
                                    </p:set>
                                  </p:childTnLst>
                                </p:cTn>
                              </p:par>
                              <p:par>
                                <p:cTn id="13" presetID="56" presetClass="path" presetSubtype="0" accel="50000" decel="50000" fill="hold" nodeType="withEffect">
                                  <p:stCondLst>
                                    <p:cond delay="0"/>
                                  </p:stCondLst>
                                  <p:childTnLst>
                                    <p:animMotion origin="layout" path="M 2.36113E-6 -3.33333E-6 L -0.1059 0.29653 " pathEditMode="relative" rAng="0" ptsTypes="AA">
                                      <p:cBhvr>
                                        <p:cTn id="14" dur="500" spd="-100000" fill="hold"/>
                                        <p:tgtEl>
                                          <p:spTgt spid="69"/>
                                        </p:tgtEl>
                                        <p:attrNameLst>
                                          <p:attrName>ppt_x</p:attrName>
                                          <p:attrName>ppt_y</p:attrName>
                                        </p:attrNameLst>
                                      </p:cBhvr>
                                      <p:rCtr x="-5295" y="14815"/>
                                    </p:animMotion>
                                  </p:childTnLst>
                                </p:cTn>
                              </p:par>
                              <p:par>
                                <p:cTn id="15" presetID="1"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childTnLst>
                                </p:cTn>
                              </p:par>
                              <p:par>
                                <p:cTn id="17" presetID="56" presetClass="path" presetSubtype="0" accel="50000" decel="50000" fill="hold" nodeType="withEffect">
                                  <p:stCondLst>
                                    <p:cond delay="0"/>
                                  </p:stCondLst>
                                  <p:childTnLst>
                                    <p:animMotion origin="layout" path="M 3.1885E-6 4.07407E-6 L -0.14818 0.12268 " pathEditMode="relative" rAng="0" ptsTypes="AA">
                                      <p:cBhvr>
                                        <p:cTn id="18" dur="500" spd="-100000" fill="hold"/>
                                        <p:tgtEl>
                                          <p:spTgt spid="65"/>
                                        </p:tgtEl>
                                        <p:attrNameLst>
                                          <p:attrName>ppt_x</p:attrName>
                                          <p:attrName>ppt_y</p:attrName>
                                        </p:attrNameLst>
                                      </p:cBhvr>
                                      <p:rCtr x="-7415" y="6134"/>
                                    </p:animMotion>
                                  </p:childTnLst>
                                </p:cTn>
                              </p:par>
                              <p:par>
                                <p:cTn id="19" presetID="1" presetClass="entr" presetSubtype="0"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3.1885E-6 4.07407E-6 L -0.14818 -0.08982 " pathEditMode="relative" rAng="0" ptsTypes="AA">
                                      <p:cBhvr>
                                        <p:cTn id="22" dur="500" spd="-100000" fill="hold"/>
                                        <p:tgtEl>
                                          <p:spTgt spid="73"/>
                                        </p:tgtEl>
                                        <p:attrNameLst>
                                          <p:attrName>ppt_x</p:attrName>
                                          <p:attrName>ppt_y</p:attrName>
                                        </p:attrNameLst>
                                      </p:cBhvr>
                                      <p:rCtr x="-7415" y="-4491"/>
                                    </p:animMotion>
                                  </p:childTnLst>
                                </p:cTn>
                              </p:par>
                              <p:par>
                                <p:cTn id="23" presetID="1" presetClass="entr" presetSubtype="0" fill="hold" nodeType="withEffect">
                                  <p:stCondLst>
                                    <p:cond delay="0"/>
                                  </p:stCondLst>
                                  <p:childTnLst>
                                    <p:set>
                                      <p:cBhvr>
                                        <p:cTn id="24" dur="1" fill="hold">
                                          <p:stCondLst>
                                            <p:cond delay="0"/>
                                          </p:stCondLst>
                                        </p:cTn>
                                        <p:tgtEl>
                                          <p:spTgt spid="79"/>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2.36113E-6 1.48148E-6 L -0.1059 -0.26366 " pathEditMode="relative" rAng="0" ptsTypes="AA">
                                      <p:cBhvr>
                                        <p:cTn id="26" dur="500" spd="-100000" fill="hold"/>
                                        <p:tgtEl>
                                          <p:spTgt spid="79"/>
                                        </p:tgtEl>
                                        <p:attrNameLst>
                                          <p:attrName>ppt_x</p:attrName>
                                          <p:attrName>ppt_y</p:attrName>
                                        </p:attrNameLst>
                                      </p:cBhvr>
                                      <p:rCtr x="-5295" y="-13194"/>
                                    </p:animMotion>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89"/>
                                        </p:tgtEl>
                                        <p:attrNameLst>
                                          <p:attrName>style.visibility</p:attrName>
                                        </p:attrNameLst>
                                      </p:cBhvr>
                                      <p:to>
                                        <p:strVal val="visible"/>
                                      </p:to>
                                    </p:set>
                                    <p:anim calcmode="lin" valueType="num">
                                      <p:cBhvr>
                                        <p:cTn id="30" dur="300" fill="hold"/>
                                        <p:tgtEl>
                                          <p:spTgt spid="89"/>
                                        </p:tgtEl>
                                        <p:attrNameLst>
                                          <p:attrName>ppt_w</p:attrName>
                                        </p:attrNameLst>
                                      </p:cBhvr>
                                      <p:tavLst>
                                        <p:tav tm="0">
                                          <p:val>
                                            <p:fltVal val="0"/>
                                          </p:val>
                                        </p:tav>
                                        <p:tav tm="100000">
                                          <p:val>
                                            <p:strVal val="#ppt_w"/>
                                          </p:val>
                                        </p:tav>
                                      </p:tavLst>
                                    </p:anim>
                                    <p:anim calcmode="lin" valueType="num">
                                      <p:cBhvr>
                                        <p:cTn id="31" dur="300" fill="hold"/>
                                        <p:tgtEl>
                                          <p:spTgt spid="89"/>
                                        </p:tgtEl>
                                        <p:attrNameLst>
                                          <p:attrName>ppt_h</p:attrName>
                                        </p:attrNameLst>
                                      </p:cBhvr>
                                      <p:tavLst>
                                        <p:tav tm="0">
                                          <p:val>
                                            <p:fltVal val="0"/>
                                          </p:val>
                                        </p:tav>
                                        <p:tav tm="100000">
                                          <p:val>
                                            <p:strVal val="#ppt_h"/>
                                          </p:val>
                                        </p:tav>
                                      </p:tavLst>
                                    </p:anim>
                                    <p:anim calcmode="lin" valueType="num">
                                      <p:cBhvr>
                                        <p:cTn id="32" dur="300" fill="hold"/>
                                        <p:tgtEl>
                                          <p:spTgt spid="89"/>
                                        </p:tgtEl>
                                        <p:attrNameLst>
                                          <p:attrName>style.rotation</p:attrName>
                                        </p:attrNameLst>
                                      </p:cBhvr>
                                      <p:tavLst>
                                        <p:tav tm="0">
                                          <p:val>
                                            <p:fltVal val="90"/>
                                          </p:val>
                                        </p:tav>
                                        <p:tav tm="100000">
                                          <p:val>
                                            <p:fltVal val="0"/>
                                          </p:val>
                                        </p:tav>
                                      </p:tavLst>
                                    </p:anim>
                                    <p:animEffect transition="in" filter="fade">
                                      <p:cBhvr>
                                        <p:cTn id="33" dur="300"/>
                                        <p:tgtEl>
                                          <p:spTgt spid="89"/>
                                        </p:tgtEl>
                                      </p:cBhvr>
                                    </p:animEffect>
                                  </p:childTnLst>
                                </p:cTn>
                              </p:par>
                            </p:childTnLst>
                          </p:cTn>
                        </p:par>
                        <p:par>
                          <p:cTn id="34" fill="hold">
                            <p:stCondLst>
                              <p:cond delay="1800"/>
                            </p:stCondLst>
                            <p:childTnLst>
                              <p:par>
                                <p:cTn id="35" presetID="22" presetClass="entr" presetSubtype="1"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wipe(up)">
                                      <p:cBhvr>
                                        <p:cTn id="37" dur="500"/>
                                        <p:tgtEl>
                                          <p:spTgt spid="90"/>
                                        </p:tgtEl>
                                      </p:cBhvr>
                                    </p:animEffect>
                                  </p:childTnLst>
                                </p:cTn>
                              </p:par>
                            </p:childTnLst>
                          </p:cTn>
                        </p:par>
                        <p:par>
                          <p:cTn id="38" fill="hold">
                            <p:stCondLst>
                              <p:cond delay="2300"/>
                            </p:stCondLst>
                            <p:childTnLst>
                              <p:par>
                                <p:cTn id="39" presetID="31" presetClass="entr" presetSubtype="0" fill="hold" grpId="0" nodeType="afterEffect">
                                  <p:stCondLst>
                                    <p:cond delay="0"/>
                                  </p:stCondLst>
                                  <p:childTnLst>
                                    <p:set>
                                      <p:cBhvr>
                                        <p:cTn id="40" dur="1" fill="hold">
                                          <p:stCondLst>
                                            <p:cond delay="0"/>
                                          </p:stCondLst>
                                        </p:cTn>
                                        <p:tgtEl>
                                          <p:spTgt spid="95"/>
                                        </p:tgtEl>
                                        <p:attrNameLst>
                                          <p:attrName>style.visibility</p:attrName>
                                        </p:attrNameLst>
                                      </p:cBhvr>
                                      <p:to>
                                        <p:strVal val="visible"/>
                                      </p:to>
                                    </p:set>
                                    <p:anim calcmode="lin" valueType="num">
                                      <p:cBhvr>
                                        <p:cTn id="41" dur="300" fill="hold"/>
                                        <p:tgtEl>
                                          <p:spTgt spid="95"/>
                                        </p:tgtEl>
                                        <p:attrNameLst>
                                          <p:attrName>ppt_w</p:attrName>
                                        </p:attrNameLst>
                                      </p:cBhvr>
                                      <p:tavLst>
                                        <p:tav tm="0">
                                          <p:val>
                                            <p:fltVal val="0"/>
                                          </p:val>
                                        </p:tav>
                                        <p:tav tm="100000">
                                          <p:val>
                                            <p:strVal val="#ppt_w"/>
                                          </p:val>
                                        </p:tav>
                                      </p:tavLst>
                                    </p:anim>
                                    <p:anim calcmode="lin" valueType="num">
                                      <p:cBhvr>
                                        <p:cTn id="42" dur="300" fill="hold"/>
                                        <p:tgtEl>
                                          <p:spTgt spid="95"/>
                                        </p:tgtEl>
                                        <p:attrNameLst>
                                          <p:attrName>ppt_h</p:attrName>
                                        </p:attrNameLst>
                                      </p:cBhvr>
                                      <p:tavLst>
                                        <p:tav tm="0">
                                          <p:val>
                                            <p:fltVal val="0"/>
                                          </p:val>
                                        </p:tav>
                                        <p:tav tm="100000">
                                          <p:val>
                                            <p:strVal val="#ppt_h"/>
                                          </p:val>
                                        </p:tav>
                                      </p:tavLst>
                                    </p:anim>
                                    <p:anim calcmode="lin" valueType="num">
                                      <p:cBhvr>
                                        <p:cTn id="43" dur="300" fill="hold"/>
                                        <p:tgtEl>
                                          <p:spTgt spid="95"/>
                                        </p:tgtEl>
                                        <p:attrNameLst>
                                          <p:attrName>style.rotation</p:attrName>
                                        </p:attrNameLst>
                                      </p:cBhvr>
                                      <p:tavLst>
                                        <p:tav tm="0">
                                          <p:val>
                                            <p:fltVal val="90"/>
                                          </p:val>
                                        </p:tav>
                                        <p:tav tm="100000">
                                          <p:val>
                                            <p:fltVal val="0"/>
                                          </p:val>
                                        </p:tav>
                                      </p:tavLst>
                                    </p:anim>
                                    <p:animEffect transition="in" filter="fade">
                                      <p:cBhvr>
                                        <p:cTn id="44" dur="300"/>
                                        <p:tgtEl>
                                          <p:spTgt spid="95"/>
                                        </p:tgtEl>
                                      </p:cBhvr>
                                    </p:animEffect>
                                  </p:childTnLst>
                                </p:cTn>
                              </p:par>
                            </p:childTnLst>
                          </p:cTn>
                        </p:par>
                        <p:par>
                          <p:cTn id="45" fill="hold">
                            <p:stCondLst>
                              <p:cond delay="2600"/>
                            </p:stCondLst>
                            <p:childTnLst>
                              <p:par>
                                <p:cTn id="46" presetID="22" presetClass="entr" presetSubtype="1" fill="hold" grpId="0" nodeType="afterEffect">
                                  <p:stCondLst>
                                    <p:cond delay="0"/>
                                  </p:stCondLst>
                                  <p:childTnLst>
                                    <p:set>
                                      <p:cBhvr>
                                        <p:cTn id="47" dur="1" fill="hold">
                                          <p:stCondLst>
                                            <p:cond delay="0"/>
                                          </p:stCondLst>
                                        </p:cTn>
                                        <p:tgtEl>
                                          <p:spTgt spid="96"/>
                                        </p:tgtEl>
                                        <p:attrNameLst>
                                          <p:attrName>style.visibility</p:attrName>
                                        </p:attrNameLst>
                                      </p:cBhvr>
                                      <p:to>
                                        <p:strVal val="visible"/>
                                      </p:to>
                                    </p:set>
                                    <p:animEffect transition="in" filter="wipe(up)">
                                      <p:cBhvr>
                                        <p:cTn id="48" dur="500"/>
                                        <p:tgtEl>
                                          <p:spTgt spid="96"/>
                                        </p:tgtEl>
                                      </p:cBhvr>
                                    </p:animEffect>
                                  </p:childTnLst>
                                </p:cTn>
                              </p:par>
                            </p:childTnLst>
                          </p:cTn>
                        </p:par>
                        <p:par>
                          <p:cTn id="49" fill="hold">
                            <p:stCondLst>
                              <p:cond delay="3100"/>
                            </p:stCondLst>
                            <p:childTnLst>
                              <p:par>
                                <p:cTn id="50" presetID="31" presetClass="entr" presetSubtype="0" fill="hold" grpId="0" nodeType="afterEffect">
                                  <p:stCondLst>
                                    <p:cond delay="0"/>
                                  </p:stCondLst>
                                  <p:childTnLst>
                                    <p:set>
                                      <p:cBhvr>
                                        <p:cTn id="51" dur="1" fill="hold">
                                          <p:stCondLst>
                                            <p:cond delay="0"/>
                                          </p:stCondLst>
                                        </p:cTn>
                                        <p:tgtEl>
                                          <p:spTgt spid="93"/>
                                        </p:tgtEl>
                                        <p:attrNameLst>
                                          <p:attrName>style.visibility</p:attrName>
                                        </p:attrNameLst>
                                      </p:cBhvr>
                                      <p:to>
                                        <p:strVal val="visible"/>
                                      </p:to>
                                    </p:set>
                                    <p:anim calcmode="lin" valueType="num">
                                      <p:cBhvr>
                                        <p:cTn id="52" dur="300" fill="hold"/>
                                        <p:tgtEl>
                                          <p:spTgt spid="93"/>
                                        </p:tgtEl>
                                        <p:attrNameLst>
                                          <p:attrName>ppt_w</p:attrName>
                                        </p:attrNameLst>
                                      </p:cBhvr>
                                      <p:tavLst>
                                        <p:tav tm="0">
                                          <p:val>
                                            <p:fltVal val="0"/>
                                          </p:val>
                                        </p:tav>
                                        <p:tav tm="100000">
                                          <p:val>
                                            <p:strVal val="#ppt_w"/>
                                          </p:val>
                                        </p:tav>
                                      </p:tavLst>
                                    </p:anim>
                                    <p:anim calcmode="lin" valueType="num">
                                      <p:cBhvr>
                                        <p:cTn id="53" dur="300" fill="hold"/>
                                        <p:tgtEl>
                                          <p:spTgt spid="93"/>
                                        </p:tgtEl>
                                        <p:attrNameLst>
                                          <p:attrName>ppt_h</p:attrName>
                                        </p:attrNameLst>
                                      </p:cBhvr>
                                      <p:tavLst>
                                        <p:tav tm="0">
                                          <p:val>
                                            <p:fltVal val="0"/>
                                          </p:val>
                                        </p:tav>
                                        <p:tav tm="100000">
                                          <p:val>
                                            <p:strVal val="#ppt_h"/>
                                          </p:val>
                                        </p:tav>
                                      </p:tavLst>
                                    </p:anim>
                                    <p:anim calcmode="lin" valueType="num">
                                      <p:cBhvr>
                                        <p:cTn id="54" dur="300" fill="hold"/>
                                        <p:tgtEl>
                                          <p:spTgt spid="93"/>
                                        </p:tgtEl>
                                        <p:attrNameLst>
                                          <p:attrName>style.rotation</p:attrName>
                                        </p:attrNameLst>
                                      </p:cBhvr>
                                      <p:tavLst>
                                        <p:tav tm="0">
                                          <p:val>
                                            <p:fltVal val="90"/>
                                          </p:val>
                                        </p:tav>
                                        <p:tav tm="100000">
                                          <p:val>
                                            <p:fltVal val="0"/>
                                          </p:val>
                                        </p:tav>
                                      </p:tavLst>
                                    </p:anim>
                                    <p:animEffect transition="in" filter="fade">
                                      <p:cBhvr>
                                        <p:cTn id="55" dur="300"/>
                                        <p:tgtEl>
                                          <p:spTgt spid="93"/>
                                        </p:tgtEl>
                                      </p:cBhvr>
                                    </p:animEffect>
                                  </p:childTnLst>
                                </p:cTn>
                              </p:par>
                            </p:childTnLst>
                          </p:cTn>
                        </p:par>
                        <p:par>
                          <p:cTn id="56" fill="hold">
                            <p:stCondLst>
                              <p:cond delay="3400"/>
                            </p:stCondLst>
                            <p:childTnLst>
                              <p:par>
                                <p:cTn id="57" presetID="22" presetClass="entr" presetSubtype="1" fill="hold" grpId="0" nodeType="afterEffect">
                                  <p:stCondLst>
                                    <p:cond delay="0"/>
                                  </p:stCondLst>
                                  <p:childTnLst>
                                    <p:set>
                                      <p:cBhvr>
                                        <p:cTn id="58" dur="1" fill="hold">
                                          <p:stCondLst>
                                            <p:cond delay="0"/>
                                          </p:stCondLst>
                                        </p:cTn>
                                        <p:tgtEl>
                                          <p:spTgt spid="94"/>
                                        </p:tgtEl>
                                        <p:attrNameLst>
                                          <p:attrName>style.visibility</p:attrName>
                                        </p:attrNameLst>
                                      </p:cBhvr>
                                      <p:to>
                                        <p:strVal val="visible"/>
                                      </p:to>
                                    </p:set>
                                    <p:animEffect transition="in" filter="wipe(up)">
                                      <p:cBhvr>
                                        <p:cTn id="59" dur="500"/>
                                        <p:tgtEl>
                                          <p:spTgt spid="94"/>
                                        </p:tgtEl>
                                      </p:cBhvr>
                                    </p:animEffect>
                                  </p:childTnLst>
                                </p:cTn>
                              </p:par>
                            </p:childTnLst>
                          </p:cTn>
                        </p:par>
                        <p:par>
                          <p:cTn id="60" fill="hold">
                            <p:stCondLst>
                              <p:cond delay="3900"/>
                            </p:stCondLst>
                            <p:childTnLst>
                              <p:par>
                                <p:cTn id="61" presetID="31" presetClass="entr" presetSubtype="0" fill="hold" grpId="0" nodeType="afterEffect">
                                  <p:stCondLst>
                                    <p:cond delay="0"/>
                                  </p:stCondLst>
                                  <p:childTnLst>
                                    <p:set>
                                      <p:cBhvr>
                                        <p:cTn id="62" dur="1" fill="hold">
                                          <p:stCondLst>
                                            <p:cond delay="0"/>
                                          </p:stCondLst>
                                        </p:cTn>
                                        <p:tgtEl>
                                          <p:spTgt spid="91"/>
                                        </p:tgtEl>
                                        <p:attrNameLst>
                                          <p:attrName>style.visibility</p:attrName>
                                        </p:attrNameLst>
                                      </p:cBhvr>
                                      <p:to>
                                        <p:strVal val="visible"/>
                                      </p:to>
                                    </p:set>
                                    <p:anim calcmode="lin" valueType="num">
                                      <p:cBhvr>
                                        <p:cTn id="63" dur="300" fill="hold"/>
                                        <p:tgtEl>
                                          <p:spTgt spid="91"/>
                                        </p:tgtEl>
                                        <p:attrNameLst>
                                          <p:attrName>ppt_w</p:attrName>
                                        </p:attrNameLst>
                                      </p:cBhvr>
                                      <p:tavLst>
                                        <p:tav tm="0">
                                          <p:val>
                                            <p:fltVal val="0"/>
                                          </p:val>
                                        </p:tav>
                                        <p:tav tm="100000">
                                          <p:val>
                                            <p:strVal val="#ppt_w"/>
                                          </p:val>
                                        </p:tav>
                                      </p:tavLst>
                                    </p:anim>
                                    <p:anim calcmode="lin" valueType="num">
                                      <p:cBhvr>
                                        <p:cTn id="64" dur="300" fill="hold"/>
                                        <p:tgtEl>
                                          <p:spTgt spid="91"/>
                                        </p:tgtEl>
                                        <p:attrNameLst>
                                          <p:attrName>ppt_h</p:attrName>
                                        </p:attrNameLst>
                                      </p:cBhvr>
                                      <p:tavLst>
                                        <p:tav tm="0">
                                          <p:val>
                                            <p:fltVal val="0"/>
                                          </p:val>
                                        </p:tav>
                                        <p:tav tm="100000">
                                          <p:val>
                                            <p:strVal val="#ppt_h"/>
                                          </p:val>
                                        </p:tav>
                                      </p:tavLst>
                                    </p:anim>
                                    <p:anim calcmode="lin" valueType="num">
                                      <p:cBhvr>
                                        <p:cTn id="65" dur="300" fill="hold"/>
                                        <p:tgtEl>
                                          <p:spTgt spid="91"/>
                                        </p:tgtEl>
                                        <p:attrNameLst>
                                          <p:attrName>style.rotation</p:attrName>
                                        </p:attrNameLst>
                                      </p:cBhvr>
                                      <p:tavLst>
                                        <p:tav tm="0">
                                          <p:val>
                                            <p:fltVal val="90"/>
                                          </p:val>
                                        </p:tav>
                                        <p:tav tm="100000">
                                          <p:val>
                                            <p:fltVal val="0"/>
                                          </p:val>
                                        </p:tav>
                                      </p:tavLst>
                                    </p:anim>
                                    <p:animEffect transition="in" filter="fade">
                                      <p:cBhvr>
                                        <p:cTn id="66" dur="300"/>
                                        <p:tgtEl>
                                          <p:spTgt spid="91"/>
                                        </p:tgtEl>
                                      </p:cBhvr>
                                    </p:animEffect>
                                  </p:childTnLst>
                                </p:cTn>
                              </p:par>
                            </p:childTnLst>
                          </p:cTn>
                        </p:par>
                        <p:par>
                          <p:cTn id="67" fill="hold">
                            <p:stCondLst>
                              <p:cond delay="4200"/>
                            </p:stCondLst>
                            <p:childTnLst>
                              <p:par>
                                <p:cTn id="68" presetID="22" presetClass="entr" presetSubtype="1" fill="hold" grpId="0" nodeType="after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wipe(up)">
                                      <p:cBhvr>
                                        <p:cTn id="70"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93" grpId="0"/>
      <p:bldP spid="94" grpId="0"/>
      <p:bldP spid="95" grpId="0"/>
      <p:bldP spid="9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1548452" y="2463767"/>
            <a:ext cx="1863481" cy="186348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21" name="椭圆 20"/>
          <p:cNvSpPr/>
          <p:nvPr/>
        </p:nvSpPr>
        <p:spPr>
          <a:xfrm>
            <a:off x="3762121" y="1059976"/>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1</a:t>
            </a:r>
            <a:endParaRPr lang="zh-CN" altLang="en-US" sz="1012" dirty="0">
              <a:latin typeface="Impact MT Std" pitchFamily="34" charset="0"/>
              <a:ea typeface="微软雅黑" pitchFamily="34" charset="-122"/>
            </a:endParaRPr>
          </a:p>
        </p:txBody>
      </p:sp>
      <p:cxnSp>
        <p:nvCxnSpPr>
          <p:cNvPr id="22" name="直接连接符 21"/>
          <p:cNvCxnSpPr/>
          <p:nvPr/>
        </p:nvCxnSpPr>
        <p:spPr>
          <a:xfrm>
            <a:off x="4194862" y="1288540"/>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727741" y="3240442"/>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1800" b="1" dirty="0">
                <a:solidFill>
                  <a:schemeClr val="bg1"/>
                </a:solidFill>
              </a:rPr>
              <a:t>市场推广方案</a:t>
            </a:r>
            <a:endParaRPr lang="en-US" altLang="zh-CN" sz="1800" b="1" dirty="0">
              <a:solidFill>
                <a:schemeClr val="bg1"/>
              </a:solidFill>
            </a:endParaRPr>
          </a:p>
        </p:txBody>
      </p:sp>
      <p:sp>
        <p:nvSpPr>
          <p:cNvPr id="24" name="椭圆 23"/>
          <p:cNvSpPr/>
          <p:nvPr/>
        </p:nvSpPr>
        <p:spPr>
          <a:xfrm>
            <a:off x="1548452" y="951992"/>
            <a:ext cx="1863481" cy="1863481"/>
          </a:xfrm>
          <a:prstGeom prst="ellipse">
            <a:avLst/>
          </a:prstGeom>
          <a:solidFill>
            <a:srgbClr val="C0000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5" name="KSO_Shape"/>
          <p:cNvSpPr>
            <a:spLocks/>
          </p:cNvSpPr>
          <p:nvPr/>
        </p:nvSpPr>
        <p:spPr bwMode="auto">
          <a:xfrm>
            <a:off x="1851912" y="1483073"/>
            <a:ext cx="1235770" cy="862980"/>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2">
              <a:solidFill>
                <a:srgbClr val="FFFFFF"/>
              </a:solidFill>
              <a:ea typeface="宋体" panose="02010600030101010101" pitchFamily="2" charset="-122"/>
            </a:endParaRPr>
          </a:p>
        </p:txBody>
      </p:sp>
      <p:sp>
        <p:nvSpPr>
          <p:cNvPr id="26" name="标题 11"/>
          <p:cNvSpPr txBox="1">
            <a:spLocks/>
          </p:cNvSpPr>
          <p:nvPr/>
        </p:nvSpPr>
        <p:spPr>
          <a:xfrm>
            <a:off x="4966816" y="112314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椭圆 26"/>
          <p:cNvSpPr/>
          <p:nvPr/>
        </p:nvSpPr>
        <p:spPr>
          <a:xfrm>
            <a:off x="3762122" y="1599896"/>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2</a:t>
            </a:r>
            <a:endParaRPr lang="zh-CN" altLang="en-US" sz="1012" dirty="0">
              <a:latin typeface="Impact MT Std" pitchFamily="34" charset="0"/>
              <a:ea typeface="微软雅黑" pitchFamily="34" charset="-122"/>
            </a:endParaRPr>
          </a:p>
        </p:txBody>
      </p:sp>
      <p:cxnSp>
        <p:nvCxnSpPr>
          <p:cNvPr id="28" name="直接连接符 27"/>
          <p:cNvCxnSpPr/>
          <p:nvPr/>
        </p:nvCxnSpPr>
        <p:spPr>
          <a:xfrm>
            <a:off x="4194863" y="1828460"/>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9" name="标题 11"/>
          <p:cNvSpPr txBox="1">
            <a:spLocks/>
          </p:cNvSpPr>
          <p:nvPr/>
        </p:nvSpPr>
        <p:spPr>
          <a:xfrm>
            <a:off x="4966817" y="166306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椭圆 39"/>
          <p:cNvSpPr/>
          <p:nvPr/>
        </p:nvSpPr>
        <p:spPr>
          <a:xfrm>
            <a:off x="3762122" y="2152412"/>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3</a:t>
            </a:r>
            <a:endParaRPr lang="zh-CN" altLang="en-US" sz="1012" dirty="0">
              <a:latin typeface="Impact MT Std" pitchFamily="34" charset="0"/>
              <a:ea typeface="微软雅黑" pitchFamily="34" charset="-122"/>
            </a:endParaRPr>
          </a:p>
        </p:txBody>
      </p:sp>
      <p:cxnSp>
        <p:nvCxnSpPr>
          <p:cNvPr id="41" name="直接连接符 40"/>
          <p:cNvCxnSpPr/>
          <p:nvPr/>
        </p:nvCxnSpPr>
        <p:spPr>
          <a:xfrm>
            <a:off x="4194863" y="2380976"/>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4" name="标题 11"/>
          <p:cNvSpPr txBox="1">
            <a:spLocks/>
          </p:cNvSpPr>
          <p:nvPr/>
        </p:nvSpPr>
        <p:spPr>
          <a:xfrm>
            <a:off x="4966817" y="2215578"/>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椭圆 44"/>
          <p:cNvSpPr/>
          <p:nvPr/>
        </p:nvSpPr>
        <p:spPr>
          <a:xfrm>
            <a:off x="3762122" y="2692331"/>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4</a:t>
            </a:r>
            <a:endParaRPr lang="zh-CN" altLang="en-US" sz="1012" dirty="0">
              <a:latin typeface="Impact MT Std" pitchFamily="34" charset="0"/>
              <a:ea typeface="微软雅黑" pitchFamily="34" charset="-122"/>
            </a:endParaRPr>
          </a:p>
        </p:txBody>
      </p:sp>
      <p:cxnSp>
        <p:nvCxnSpPr>
          <p:cNvPr id="46" name="直接连接符 45"/>
          <p:cNvCxnSpPr/>
          <p:nvPr/>
        </p:nvCxnSpPr>
        <p:spPr>
          <a:xfrm>
            <a:off x="4194863" y="2920895"/>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7" name="标题 11"/>
          <p:cNvSpPr txBox="1">
            <a:spLocks/>
          </p:cNvSpPr>
          <p:nvPr/>
        </p:nvSpPr>
        <p:spPr>
          <a:xfrm>
            <a:off x="4966818" y="275549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椭圆 47"/>
          <p:cNvSpPr/>
          <p:nvPr/>
        </p:nvSpPr>
        <p:spPr>
          <a:xfrm>
            <a:off x="3762122" y="3232250"/>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5</a:t>
            </a:r>
            <a:endParaRPr lang="zh-CN" altLang="en-US" sz="1012" dirty="0">
              <a:latin typeface="Impact MT Std" pitchFamily="34" charset="0"/>
              <a:ea typeface="微软雅黑" pitchFamily="34" charset="-122"/>
            </a:endParaRPr>
          </a:p>
        </p:txBody>
      </p:sp>
      <p:cxnSp>
        <p:nvCxnSpPr>
          <p:cNvPr id="49" name="直接连接符 48"/>
          <p:cNvCxnSpPr/>
          <p:nvPr/>
        </p:nvCxnSpPr>
        <p:spPr>
          <a:xfrm>
            <a:off x="4194863" y="3460814"/>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0" name="标题 11"/>
          <p:cNvSpPr txBox="1">
            <a:spLocks/>
          </p:cNvSpPr>
          <p:nvPr/>
        </p:nvSpPr>
        <p:spPr>
          <a:xfrm>
            <a:off x="4966817" y="329541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椭圆 50"/>
          <p:cNvSpPr/>
          <p:nvPr/>
        </p:nvSpPr>
        <p:spPr>
          <a:xfrm>
            <a:off x="3762122" y="3772170"/>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6</a:t>
            </a:r>
            <a:endParaRPr lang="zh-CN" altLang="en-US" sz="1012" dirty="0">
              <a:latin typeface="Impact MT Std" pitchFamily="34" charset="0"/>
              <a:ea typeface="微软雅黑" pitchFamily="34" charset="-122"/>
            </a:endParaRPr>
          </a:p>
        </p:txBody>
      </p:sp>
      <p:cxnSp>
        <p:nvCxnSpPr>
          <p:cNvPr id="52" name="直接连接符 51"/>
          <p:cNvCxnSpPr/>
          <p:nvPr/>
        </p:nvCxnSpPr>
        <p:spPr>
          <a:xfrm>
            <a:off x="4194863" y="4000734"/>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3" name="标题 11"/>
          <p:cNvSpPr txBox="1">
            <a:spLocks/>
          </p:cNvSpPr>
          <p:nvPr/>
        </p:nvSpPr>
        <p:spPr>
          <a:xfrm>
            <a:off x="4966818" y="3835336"/>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743600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anim calcmode="lin" valueType="num">
                                      <p:cBhvr>
                                        <p:cTn id="10" dur="500" fill="hold"/>
                                        <p:tgtEl>
                                          <p:spTgt spid="25"/>
                                        </p:tgtEl>
                                        <p:attrNameLst>
                                          <p:attrName>ppt_x</p:attrName>
                                        </p:attrNameLst>
                                      </p:cBhvr>
                                      <p:tavLst>
                                        <p:tav tm="0">
                                          <p:val>
                                            <p:fltVal val="0.5"/>
                                          </p:val>
                                        </p:tav>
                                        <p:tav tm="100000">
                                          <p:val>
                                            <p:strVal val="#ppt_x"/>
                                          </p:val>
                                        </p:tav>
                                      </p:tavLst>
                                    </p:anim>
                                    <p:anim calcmode="lin" valueType="num">
                                      <p:cBhvr>
                                        <p:cTn id="11" dur="500" fill="hold"/>
                                        <p:tgtEl>
                                          <p:spTgt spid="2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anim calcmode="lin" valueType="num">
                                      <p:cBhvr>
                                        <p:cTn id="17" dur="500" fill="hold"/>
                                        <p:tgtEl>
                                          <p:spTgt spid="24"/>
                                        </p:tgtEl>
                                        <p:attrNameLst>
                                          <p:attrName>ppt_x</p:attrName>
                                        </p:attrNameLst>
                                      </p:cBhvr>
                                      <p:tavLst>
                                        <p:tav tm="0">
                                          <p:val>
                                            <p:fltVal val="0.5"/>
                                          </p:val>
                                        </p:tav>
                                        <p:tav tm="100000">
                                          <p:val>
                                            <p:strVal val="#ppt_x"/>
                                          </p:val>
                                        </p:tav>
                                      </p:tavLst>
                                    </p:anim>
                                    <p:anim calcmode="lin" valueType="num">
                                      <p:cBhvr>
                                        <p:cTn id="18" dur="500" fill="hold"/>
                                        <p:tgtEl>
                                          <p:spTgt spid="24"/>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anim calcmode="lin" valueType="num">
                                      <p:cBhvr>
                                        <p:cTn id="24" dur="500" fill="hold"/>
                                        <p:tgtEl>
                                          <p:spTgt spid="23"/>
                                        </p:tgtEl>
                                        <p:attrNameLst>
                                          <p:attrName>ppt_x</p:attrName>
                                        </p:attrNameLst>
                                      </p:cBhvr>
                                      <p:tavLst>
                                        <p:tav tm="0">
                                          <p:val>
                                            <p:fltVal val="0.5"/>
                                          </p:val>
                                        </p:tav>
                                        <p:tav tm="100000">
                                          <p:val>
                                            <p:strVal val="#ppt_x"/>
                                          </p:val>
                                        </p:tav>
                                      </p:tavLst>
                                    </p:anim>
                                    <p:anim calcmode="lin" valueType="num">
                                      <p:cBhvr>
                                        <p:cTn id="25" dur="500" fill="hold"/>
                                        <p:tgtEl>
                                          <p:spTgt spid="23"/>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anim calcmode="lin" valueType="num">
                                      <p:cBhvr>
                                        <p:cTn id="31" dur="500" fill="hold"/>
                                        <p:tgtEl>
                                          <p:spTgt spid="20"/>
                                        </p:tgtEl>
                                        <p:attrNameLst>
                                          <p:attrName>ppt_x</p:attrName>
                                        </p:attrNameLst>
                                      </p:cBhvr>
                                      <p:tavLst>
                                        <p:tav tm="0">
                                          <p:val>
                                            <p:fltVal val="0.5"/>
                                          </p:val>
                                        </p:tav>
                                        <p:tav tm="100000">
                                          <p:val>
                                            <p:strVal val="#ppt_x"/>
                                          </p:val>
                                        </p:tav>
                                      </p:tavLst>
                                    </p:anim>
                                    <p:anim calcmode="lin" valueType="num">
                                      <p:cBhvr>
                                        <p:cTn id="32" dur="500" fill="hold"/>
                                        <p:tgtEl>
                                          <p:spTgt spid="20"/>
                                        </p:tgtEl>
                                        <p:attrNameLst>
                                          <p:attrName>ppt_y</p:attrName>
                                        </p:attrNameLst>
                                      </p:cBhvr>
                                      <p:tavLst>
                                        <p:tav tm="0">
                                          <p:val>
                                            <p:fltVal val="0.5"/>
                                          </p:val>
                                        </p:tav>
                                        <p:tav tm="100000">
                                          <p:val>
                                            <p:strVal val="#ppt_y"/>
                                          </p:val>
                                        </p:tav>
                                      </p:tavLst>
                                    </p:anim>
                                  </p:childTnLst>
                                </p:cTn>
                              </p:par>
                            </p:childTnLst>
                          </p:cTn>
                        </p:par>
                        <p:par>
                          <p:cTn id="33" fill="hold">
                            <p:stCondLst>
                              <p:cond delay="750"/>
                            </p:stCondLst>
                            <p:childTnLst>
                              <p:par>
                                <p:cTn id="34" presetID="10"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par>
                          <p:cTn id="37" fill="hold">
                            <p:stCondLst>
                              <p:cond delay="1250"/>
                            </p:stCondLst>
                            <p:childTnLst>
                              <p:par>
                                <p:cTn id="38" presetID="22" presetClass="entr" presetSubtype="8"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1750"/>
                            </p:stCondLst>
                            <p:childTnLst>
                              <p:par>
                                <p:cTn id="42" presetID="53" presetClass="entr" presetSubtype="16"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2250"/>
                            </p:stCondLst>
                            <p:childTnLst>
                              <p:par>
                                <p:cTn id="48" presetID="10" presetClass="entr" presetSubtype="0"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childTnLst>
                          </p:cTn>
                        </p:par>
                        <p:par>
                          <p:cTn id="51" fill="hold">
                            <p:stCondLst>
                              <p:cond delay="2750"/>
                            </p:stCondLst>
                            <p:childTnLst>
                              <p:par>
                                <p:cTn id="52" presetID="22" presetClass="entr" presetSubtype="8"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500"/>
                                        <p:tgtEl>
                                          <p:spTgt spid="28"/>
                                        </p:tgtEl>
                                      </p:cBhvr>
                                    </p:animEffect>
                                  </p:childTnLst>
                                </p:cTn>
                              </p:par>
                            </p:childTnLst>
                          </p:cTn>
                        </p:par>
                        <p:par>
                          <p:cTn id="55" fill="hold">
                            <p:stCondLst>
                              <p:cond delay="325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childTnLst>
                          </p:cTn>
                        </p:par>
                        <p:par>
                          <p:cTn id="61" fill="hold">
                            <p:stCondLst>
                              <p:cond delay="3750"/>
                            </p:stCondLst>
                            <p:childTnLst>
                              <p:par>
                                <p:cTn id="62" presetID="10" presetClass="entr" presetSubtype="0"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500"/>
                                        <p:tgtEl>
                                          <p:spTgt spid="40"/>
                                        </p:tgtEl>
                                      </p:cBhvr>
                                    </p:animEffect>
                                  </p:childTnLst>
                                </p:cTn>
                              </p:par>
                            </p:childTnLst>
                          </p:cTn>
                        </p:par>
                        <p:par>
                          <p:cTn id="65" fill="hold">
                            <p:stCondLst>
                              <p:cond delay="4250"/>
                            </p:stCondLst>
                            <p:childTnLst>
                              <p:par>
                                <p:cTn id="66" presetID="22" presetClass="entr" presetSubtype="8" fill="hold" nodeType="after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childTnLst>
                          </p:cTn>
                        </p:par>
                        <p:par>
                          <p:cTn id="69" fill="hold">
                            <p:stCondLst>
                              <p:cond delay="4750"/>
                            </p:stCondLst>
                            <p:childTnLst>
                              <p:par>
                                <p:cTn id="70" presetID="53" presetClass="entr" presetSubtype="16"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p:cTn id="72" dur="500" fill="hold"/>
                                        <p:tgtEl>
                                          <p:spTgt spid="44"/>
                                        </p:tgtEl>
                                        <p:attrNameLst>
                                          <p:attrName>ppt_w</p:attrName>
                                        </p:attrNameLst>
                                      </p:cBhvr>
                                      <p:tavLst>
                                        <p:tav tm="0">
                                          <p:val>
                                            <p:fltVal val="0"/>
                                          </p:val>
                                        </p:tav>
                                        <p:tav tm="100000">
                                          <p:val>
                                            <p:strVal val="#ppt_w"/>
                                          </p:val>
                                        </p:tav>
                                      </p:tavLst>
                                    </p:anim>
                                    <p:anim calcmode="lin" valueType="num">
                                      <p:cBhvr>
                                        <p:cTn id="73" dur="500" fill="hold"/>
                                        <p:tgtEl>
                                          <p:spTgt spid="44"/>
                                        </p:tgtEl>
                                        <p:attrNameLst>
                                          <p:attrName>ppt_h</p:attrName>
                                        </p:attrNameLst>
                                      </p:cBhvr>
                                      <p:tavLst>
                                        <p:tav tm="0">
                                          <p:val>
                                            <p:fltVal val="0"/>
                                          </p:val>
                                        </p:tav>
                                        <p:tav tm="100000">
                                          <p:val>
                                            <p:strVal val="#ppt_h"/>
                                          </p:val>
                                        </p:tav>
                                      </p:tavLst>
                                    </p:anim>
                                    <p:animEffect transition="in" filter="fade">
                                      <p:cBhvr>
                                        <p:cTn id="74" dur="500"/>
                                        <p:tgtEl>
                                          <p:spTgt spid="44"/>
                                        </p:tgtEl>
                                      </p:cBhvr>
                                    </p:animEffect>
                                  </p:childTnLst>
                                </p:cTn>
                              </p:par>
                            </p:childTnLst>
                          </p:cTn>
                        </p:par>
                        <p:par>
                          <p:cTn id="75" fill="hold">
                            <p:stCondLst>
                              <p:cond delay="5250"/>
                            </p:stCondLst>
                            <p:childTnLst>
                              <p:par>
                                <p:cTn id="76" presetID="10" presetClass="entr" presetSubtype="0"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childTnLst>
                                </p:cTn>
                              </p:par>
                            </p:childTnLst>
                          </p:cTn>
                        </p:par>
                        <p:par>
                          <p:cTn id="79" fill="hold">
                            <p:stCondLst>
                              <p:cond delay="5750"/>
                            </p:stCondLst>
                            <p:childTnLst>
                              <p:par>
                                <p:cTn id="80" presetID="22" presetClass="entr" presetSubtype="8" fill="hold"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childTnLst>
                          </p:cTn>
                        </p:par>
                        <p:par>
                          <p:cTn id="83" fill="hold">
                            <p:stCondLst>
                              <p:cond delay="6250"/>
                            </p:stCondLst>
                            <p:childTnLst>
                              <p:par>
                                <p:cTn id="84" presetID="53" presetClass="entr" presetSubtype="16"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 calcmode="lin" valueType="num">
                                      <p:cBhvr>
                                        <p:cTn id="86" dur="500" fill="hold"/>
                                        <p:tgtEl>
                                          <p:spTgt spid="47"/>
                                        </p:tgtEl>
                                        <p:attrNameLst>
                                          <p:attrName>ppt_w</p:attrName>
                                        </p:attrNameLst>
                                      </p:cBhvr>
                                      <p:tavLst>
                                        <p:tav tm="0">
                                          <p:val>
                                            <p:fltVal val="0"/>
                                          </p:val>
                                        </p:tav>
                                        <p:tav tm="100000">
                                          <p:val>
                                            <p:strVal val="#ppt_w"/>
                                          </p:val>
                                        </p:tav>
                                      </p:tavLst>
                                    </p:anim>
                                    <p:anim calcmode="lin" valueType="num">
                                      <p:cBhvr>
                                        <p:cTn id="87" dur="500" fill="hold"/>
                                        <p:tgtEl>
                                          <p:spTgt spid="47"/>
                                        </p:tgtEl>
                                        <p:attrNameLst>
                                          <p:attrName>ppt_h</p:attrName>
                                        </p:attrNameLst>
                                      </p:cBhvr>
                                      <p:tavLst>
                                        <p:tav tm="0">
                                          <p:val>
                                            <p:fltVal val="0"/>
                                          </p:val>
                                        </p:tav>
                                        <p:tav tm="100000">
                                          <p:val>
                                            <p:strVal val="#ppt_h"/>
                                          </p:val>
                                        </p:tav>
                                      </p:tavLst>
                                    </p:anim>
                                    <p:animEffect transition="in" filter="fade">
                                      <p:cBhvr>
                                        <p:cTn id="88" dur="500"/>
                                        <p:tgtEl>
                                          <p:spTgt spid="47"/>
                                        </p:tgtEl>
                                      </p:cBhvr>
                                    </p:animEffect>
                                  </p:childTnLst>
                                </p:cTn>
                              </p:par>
                            </p:childTnLst>
                          </p:cTn>
                        </p:par>
                        <p:par>
                          <p:cTn id="89" fill="hold">
                            <p:stCondLst>
                              <p:cond delay="6750"/>
                            </p:stCondLst>
                            <p:childTnLst>
                              <p:par>
                                <p:cTn id="90" presetID="10" presetClass="entr" presetSubtype="0"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fade">
                                      <p:cBhvr>
                                        <p:cTn id="92" dur="500"/>
                                        <p:tgtEl>
                                          <p:spTgt spid="48"/>
                                        </p:tgtEl>
                                      </p:cBhvr>
                                    </p:animEffect>
                                  </p:childTnLst>
                                </p:cTn>
                              </p:par>
                            </p:childTnLst>
                          </p:cTn>
                        </p:par>
                        <p:par>
                          <p:cTn id="93" fill="hold">
                            <p:stCondLst>
                              <p:cond delay="7250"/>
                            </p:stCondLst>
                            <p:childTnLst>
                              <p:par>
                                <p:cTn id="94" presetID="22" presetClass="entr" presetSubtype="8" fill="hold" nodeType="afterEffect">
                                  <p:stCondLst>
                                    <p:cond delay="0"/>
                                  </p:stCondLst>
                                  <p:childTnLst>
                                    <p:set>
                                      <p:cBhvr>
                                        <p:cTn id="95" dur="1" fill="hold">
                                          <p:stCondLst>
                                            <p:cond delay="0"/>
                                          </p:stCondLst>
                                        </p:cTn>
                                        <p:tgtEl>
                                          <p:spTgt spid="49"/>
                                        </p:tgtEl>
                                        <p:attrNameLst>
                                          <p:attrName>style.visibility</p:attrName>
                                        </p:attrNameLst>
                                      </p:cBhvr>
                                      <p:to>
                                        <p:strVal val="visible"/>
                                      </p:to>
                                    </p:set>
                                    <p:animEffect transition="in" filter="wipe(left)">
                                      <p:cBhvr>
                                        <p:cTn id="96" dur="500"/>
                                        <p:tgtEl>
                                          <p:spTgt spid="49"/>
                                        </p:tgtEl>
                                      </p:cBhvr>
                                    </p:animEffect>
                                  </p:childTnLst>
                                </p:cTn>
                              </p:par>
                            </p:childTnLst>
                          </p:cTn>
                        </p:par>
                        <p:par>
                          <p:cTn id="97" fill="hold">
                            <p:stCondLst>
                              <p:cond delay="7750"/>
                            </p:stCondLst>
                            <p:childTnLst>
                              <p:par>
                                <p:cTn id="98" presetID="53" presetClass="entr" presetSubtype="16" fill="hold" grpId="0" nodeType="afterEffect">
                                  <p:stCondLst>
                                    <p:cond delay="0"/>
                                  </p:stCondLst>
                                  <p:childTnLst>
                                    <p:set>
                                      <p:cBhvr>
                                        <p:cTn id="99" dur="1" fill="hold">
                                          <p:stCondLst>
                                            <p:cond delay="0"/>
                                          </p:stCondLst>
                                        </p:cTn>
                                        <p:tgtEl>
                                          <p:spTgt spid="50"/>
                                        </p:tgtEl>
                                        <p:attrNameLst>
                                          <p:attrName>style.visibility</p:attrName>
                                        </p:attrNameLst>
                                      </p:cBhvr>
                                      <p:to>
                                        <p:strVal val="visible"/>
                                      </p:to>
                                    </p:set>
                                    <p:anim calcmode="lin" valueType="num">
                                      <p:cBhvr>
                                        <p:cTn id="100" dur="500" fill="hold"/>
                                        <p:tgtEl>
                                          <p:spTgt spid="50"/>
                                        </p:tgtEl>
                                        <p:attrNameLst>
                                          <p:attrName>ppt_w</p:attrName>
                                        </p:attrNameLst>
                                      </p:cBhvr>
                                      <p:tavLst>
                                        <p:tav tm="0">
                                          <p:val>
                                            <p:fltVal val="0"/>
                                          </p:val>
                                        </p:tav>
                                        <p:tav tm="100000">
                                          <p:val>
                                            <p:strVal val="#ppt_w"/>
                                          </p:val>
                                        </p:tav>
                                      </p:tavLst>
                                    </p:anim>
                                    <p:anim calcmode="lin" valueType="num">
                                      <p:cBhvr>
                                        <p:cTn id="101" dur="500" fill="hold"/>
                                        <p:tgtEl>
                                          <p:spTgt spid="50"/>
                                        </p:tgtEl>
                                        <p:attrNameLst>
                                          <p:attrName>ppt_h</p:attrName>
                                        </p:attrNameLst>
                                      </p:cBhvr>
                                      <p:tavLst>
                                        <p:tav tm="0">
                                          <p:val>
                                            <p:fltVal val="0"/>
                                          </p:val>
                                        </p:tav>
                                        <p:tav tm="100000">
                                          <p:val>
                                            <p:strVal val="#ppt_h"/>
                                          </p:val>
                                        </p:tav>
                                      </p:tavLst>
                                    </p:anim>
                                    <p:animEffect transition="in" filter="fade">
                                      <p:cBhvr>
                                        <p:cTn id="102" dur="500"/>
                                        <p:tgtEl>
                                          <p:spTgt spid="50"/>
                                        </p:tgtEl>
                                      </p:cBhvr>
                                    </p:animEffect>
                                  </p:childTnLst>
                                </p:cTn>
                              </p:par>
                            </p:childTnLst>
                          </p:cTn>
                        </p:par>
                        <p:par>
                          <p:cTn id="103" fill="hold">
                            <p:stCondLst>
                              <p:cond delay="8250"/>
                            </p:stCondLst>
                            <p:childTnLst>
                              <p:par>
                                <p:cTn id="104" presetID="10" presetClass="entr" presetSubtype="0" fill="hold" grpId="0" nodeType="after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fade">
                                      <p:cBhvr>
                                        <p:cTn id="106" dur="500"/>
                                        <p:tgtEl>
                                          <p:spTgt spid="51"/>
                                        </p:tgtEl>
                                      </p:cBhvr>
                                    </p:animEffect>
                                  </p:childTnLst>
                                </p:cTn>
                              </p:par>
                            </p:childTnLst>
                          </p:cTn>
                        </p:par>
                        <p:par>
                          <p:cTn id="107" fill="hold">
                            <p:stCondLst>
                              <p:cond delay="8750"/>
                            </p:stCondLst>
                            <p:childTnLst>
                              <p:par>
                                <p:cTn id="108" presetID="22" presetClass="entr" presetSubtype="8" fill="hold" nodeType="after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wipe(left)">
                                      <p:cBhvr>
                                        <p:cTn id="110" dur="500"/>
                                        <p:tgtEl>
                                          <p:spTgt spid="52"/>
                                        </p:tgtEl>
                                      </p:cBhvr>
                                    </p:animEffect>
                                  </p:childTnLst>
                                </p:cTn>
                              </p:par>
                            </p:childTnLst>
                          </p:cTn>
                        </p:par>
                        <p:par>
                          <p:cTn id="111" fill="hold">
                            <p:stCondLst>
                              <p:cond delay="925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3" grpId="0"/>
      <p:bldP spid="24" grpId="0" animBg="1"/>
      <p:bldP spid="25" grpId="0" animBg="1"/>
      <p:bldP spid="26" grpId="0"/>
      <p:bldP spid="27" grpId="0" animBg="1"/>
      <p:bldP spid="29" grpId="0"/>
      <p:bldP spid="40" grpId="0" animBg="1"/>
      <p:bldP spid="44" grpId="0"/>
      <p:bldP spid="45" grpId="0" animBg="1"/>
      <p:bldP spid="47" grpId="0"/>
      <p:bldP spid="48" grpId="0" animBg="1"/>
      <p:bldP spid="50" grpId="0"/>
      <p:bldP spid="51" grpId="0" animBg="1"/>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14"/>
          <p:cNvSpPr>
            <a:spLocks/>
          </p:cNvSpPr>
          <p:nvPr/>
        </p:nvSpPr>
        <p:spPr bwMode="auto">
          <a:xfrm>
            <a:off x="2245734" y="1787080"/>
            <a:ext cx="223779" cy="258299"/>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1" name="Freeform 15"/>
          <p:cNvSpPr>
            <a:spLocks/>
          </p:cNvSpPr>
          <p:nvPr/>
        </p:nvSpPr>
        <p:spPr bwMode="auto">
          <a:xfrm>
            <a:off x="2402855" y="2283442"/>
            <a:ext cx="258299" cy="223779"/>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2" name="Freeform 16"/>
          <p:cNvSpPr>
            <a:spLocks/>
          </p:cNvSpPr>
          <p:nvPr/>
        </p:nvSpPr>
        <p:spPr bwMode="auto">
          <a:xfrm>
            <a:off x="2767092" y="2644107"/>
            <a:ext cx="223779" cy="258299"/>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3" name="Freeform 17"/>
          <p:cNvSpPr>
            <a:spLocks/>
          </p:cNvSpPr>
          <p:nvPr/>
        </p:nvSpPr>
        <p:spPr bwMode="auto">
          <a:xfrm>
            <a:off x="3215841" y="2835748"/>
            <a:ext cx="258299" cy="223779"/>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4" name="Freeform 18"/>
          <p:cNvSpPr>
            <a:spLocks/>
          </p:cNvSpPr>
          <p:nvPr/>
        </p:nvSpPr>
        <p:spPr bwMode="auto">
          <a:xfrm>
            <a:off x="3721725" y="2654820"/>
            <a:ext cx="223779" cy="258299"/>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5" name="Freeform 19"/>
          <p:cNvSpPr>
            <a:spLocks/>
          </p:cNvSpPr>
          <p:nvPr/>
        </p:nvSpPr>
        <p:spPr bwMode="auto">
          <a:xfrm>
            <a:off x="4085961" y="2277490"/>
            <a:ext cx="258299" cy="223779"/>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6" name="Freeform 20"/>
          <p:cNvSpPr>
            <a:spLocks/>
          </p:cNvSpPr>
          <p:nvPr/>
        </p:nvSpPr>
        <p:spPr bwMode="auto">
          <a:xfrm>
            <a:off x="4272841" y="1784699"/>
            <a:ext cx="223779" cy="258299"/>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2581403" y="1151452"/>
            <a:ext cx="1543839" cy="1545029"/>
            <a:chOff x="1990725" y="836613"/>
            <a:chExt cx="2058988" cy="2060575"/>
          </a:xfrm>
          <a:solidFill>
            <a:srgbClr val="C00000"/>
          </a:solidFill>
        </p:grpSpPr>
        <p:sp>
          <p:nvSpPr>
            <p:cNvPr id="38" name="Oval 6"/>
            <p:cNvSpPr>
              <a:spLocks noChangeArrowheads="1"/>
            </p:cNvSpPr>
            <p:nvPr/>
          </p:nvSpPr>
          <p:spPr bwMode="auto">
            <a:xfrm>
              <a:off x="1990725" y="836613"/>
              <a:ext cx="2058988" cy="2060575"/>
            </a:xfrm>
            <a:prstGeom prst="ellipse">
              <a:avLst/>
            </a:prstGeom>
            <a:grpFill/>
            <a:ln w="10"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2262959" y="1625541"/>
              <a:ext cx="1492298" cy="430999"/>
            </a:xfrm>
            <a:prstGeom prst="rect">
              <a:avLst/>
            </a:prstGeom>
            <a:grpFill/>
          </p:spPr>
          <p:txBody>
            <a:bodyPr wrap="square" rtlCol="0">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输入标题</a:t>
              </a:r>
            </a:p>
          </p:txBody>
        </p:sp>
      </p:grpSp>
      <p:grpSp>
        <p:nvGrpSpPr>
          <p:cNvPr id="40" name="组合 39"/>
          <p:cNvGrpSpPr/>
          <p:nvPr/>
        </p:nvGrpSpPr>
        <p:grpSpPr>
          <a:xfrm>
            <a:off x="4538281" y="1591868"/>
            <a:ext cx="735615" cy="734425"/>
            <a:chOff x="4600575" y="1423988"/>
            <a:chExt cx="981075" cy="979488"/>
          </a:xfrm>
        </p:grpSpPr>
        <p:sp>
          <p:nvSpPr>
            <p:cNvPr id="41" name="Freeform 7"/>
            <p:cNvSpPr>
              <a:spLocks/>
            </p:cNvSpPr>
            <p:nvPr/>
          </p:nvSpPr>
          <p:spPr bwMode="auto">
            <a:xfrm>
              <a:off x="4600575" y="1423988"/>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4680228" y="1570551"/>
              <a:ext cx="773141" cy="538577"/>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标题文字</a:t>
              </a:r>
            </a:p>
          </p:txBody>
        </p:sp>
      </p:grpSp>
      <p:grpSp>
        <p:nvGrpSpPr>
          <p:cNvPr id="45" name="组合 44"/>
          <p:cNvGrpSpPr/>
          <p:nvPr/>
        </p:nvGrpSpPr>
        <p:grpSpPr>
          <a:xfrm>
            <a:off x="4319263" y="2363193"/>
            <a:ext cx="740376" cy="740376"/>
            <a:chOff x="4308475" y="2452688"/>
            <a:chExt cx="987425" cy="987425"/>
          </a:xfrm>
        </p:grpSpPr>
        <p:sp>
          <p:nvSpPr>
            <p:cNvPr id="46" name="Freeform 8"/>
            <p:cNvSpPr>
              <a:spLocks/>
            </p:cNvSpPr>
            <p:nvPr/>
          </p:nvSpPr>
          <p:spPr bwMode="auto">
            <a:xfrm>
              <a:off x="4308475" y="2452688"/>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4335135" y="2625970"/>
              <a:ext cx="941694" cy="538578"/>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a:t>
              </a:r>
              <a:endParaRPr lang="en-US" altLang="zh-CN" sz="1012" dirty="0">
                <a:solidFill>
                  <a:schemeClr val="bg1"/>
                </a:solidFill>
                <a:latin typeface="微软雅黑" panose="020B0503020204020204" pitchFamily="34" charset="-122"/>
                <a:ea typeface="微软雅黑" panose="020B0503020204020204" pitchFamily="34" charset="-122"/>
              </a:endParaRPr>
            </a:p>
            <a:p>
              <a:pPr algn="ctr"/>
              <a:r>
                <a:rPr lang="zh-CN" altLang="en-US" sz="1012" dirty="0">
                  <a:solidFill>
                    <a:schemeClr val="bg1"/>
                  </a:solidFill>
                  <a:latin typeface="微软雅黑" panose="020B0503020204020204" pitchFamily="34" charset="-122"/>
                  <a:ea typeface="微软雅黑" panose="020B0503020204020204" pitchFamily="34" charset="-122"/>
                </a:rPr>
                <a:t>文字</a:t>
              </a:r>
            </a:p>
          </p:txBody>
        </p:sp>
      </p:grpSp>
      <p:grpSp>
        <p:nvGrpSpPr>
          <p:cNvPr id="48" name="组合 47"/>
          <p:cNvGrpSpPr/>
          <p:nvPr/>
        </p:nvGrpSpPr>
        <p:grpSpPr>
          <a:xfrm>
            <a:off x="3747912" y="2928593"/>
            <a:ext cx="732044" cy="733234"/>
            <a:chOff x="3546475" y="3206751"/>
            <a:chExt cx="976313" cy="977900"/>
          </a:xfrm>
        </p:grpSpPr>
        <p:sp>
          <p:nvSpPr>
            <p:cNvPr id="49" name="Freeform 9"/>
            <p:cNvSpPr>
              <a:spLocks/>
            </p:cNvSpPr>
            <p:nvPr/>
          </p:nvSpPr>
          <p:spPr bwMode="auto">
            <a:xfrm>
              <a:off x="3546475" y="3206751"/>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3594227" y="3396997"/>
              <a:ext cx="910969" cy="538578"/>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a:t>
              </a:r>
              <a:endParaRPr lang="en-US" altLang="zh-CN" sz="1012" dirty="0">
                <a:solidFill>
                  <a:schemeClr val="bg1"/>
                </a:solidFill>
                <a:latin typeface="微软雅黑" panose="020B0503020204020204" pitchFamily="34" charset="-122"/>
                <a:ea typeface="微软雅黑" panose="020B0503020204020204" pitchFamily="34" charset="-122"/>
              </a:endParaRPr>
            </a:p>
            <a:p>
              <a:pPr algn="ctr"/>
              <a:r>
                <a:rPr lang="zh-CN" altLang="en-US" sz="1012" dirty="0">
                  <a:solidFill>
                    <a:schemeClr val="bg1"/>
                  </a:solidFill>
                  <a:latin typeface="微软雅黑" panose="020B0503020204020204" pitchFamily="34" charset="-122"/>
                  <a:ea typeface="微软雅黑" panose="020B0503020204020204" pitchFamily="34" charset="-122"/>
                </a:rPr>
                <a:t>文字</a:t>
              </a:r>
            </a:p>
          </p:txBody>
        </p:sp>
      </p:grpSp>
      <p:grpSp>
        <p:nvGrpSpPr>
          <p:cNvPr id="51" name="组合 50"/>
          <p:cNvGrpSpPr/>
          <p:nvPr/>
        </p:nvGrpSpPr>
        <p:grpSpPr>
          <a:xfrm>
            <a:off x="2967065" y="3126185"/>
            <a:ext cx="735615" cy="735615"/>
            <a:chOff x="2505075" y="3470276"/>
            <a:chExt cx="981075" cy="981075"/>
          </a:xfrm>
        </p:grpSpPr>
        <p:sp>
          <p:nvSpPr>
            <p:cNvPr id="52" name="Freeform 10"/>
            <p:cNvSpPr>
              <a:spLocks/>
            </p:cNvSpPr>
            <p:nvPr/>
          </p:nvSpPr>
          <p:spPr bwMode="auto">
            <a:xfrm>
              <a:off x="2505075" y="3470276"/>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2539069" y="3635582"/>
              <a:ext cx="886843" cy="538577"/>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标题文字</a:t>
              </a:r>
            </a:p>
          </p:txBody>
        </p:sp>
      </p:grpSp>
      <p:grpSp>
        <p:nvGrpSpPr>
          <p:cNvPr id="54" name="组合 53"/>
          <p:cNvGrpSpPr/>
          <p:nvPr/>
        </p:nvGrpSpPr>
        <p:grpSpPr>
          <a:xfrm>
            <a:off x="2190980" y="2907167"/>
            <a:ext cx="740376" cy="739186"/>
            <a:chOff x="1470025" y="3178176"/>
            <a:chExt cx="987425" cy="985838"/>
          </a:xfrm>
        </p:grpSpPr>
        <p:sp>
          <p:nvSpPr>
            <p:cNvPr id="55" name="Freeform 11"/>
            <p:cNvSpPr>
              <a:spLocks/>
            </p:cNvSpPr>
            <p:nvPr/>
          </p:nvSpPr>
          <p:spPr bwMode="auto">
            <a:xfrm>
              <a:off x="1470025" y="3178176"/>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593182" y="3365466"/>
              <a:ext cx="741110" cy="538578"/>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标题文字</a:t>
              </a:r>
            </a:p>
          </p:txBody>
        </p:sp>
      </p:grpSp>
      <p:grpSp>
        <p:nvGrpSpPr>
          <p:cNvPr id="57" name="组合 56"/>
          <p:cNvGrpSpPr/>
          <p:nvPr/>
        </p:nvGrpSpPr>
        <p:grpSpPr>
          <a:xfrm>
            <a:off x="1632722" y="2335816"/>
            <a:ext cx="733234" cy="733234"/>
            <a:chOff x="725488" y="2416176"/>
            <a:chExt cx="977900" cy="977900"/>
          </a:xfrm>
        </p:grpSpPr>
        <p:sp>
          <p:nvSpPr>
            <p:cNvPr id="58" name="Freeform 12"/>
            <p:cNvSpPr>
              <a:spLocks/>
            </p:cNvSpPr>
            <p:nvPr/>
          </p:nvSpPr>
          <p:spPr bwMode="auto">
            <a:xfrm>
              <a:off x="725488" y="2416176"/>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828181" y="2623234"/>
              <a:ext cx="772511" cy="538578"/>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标题文字</a:t>
              </a:r>
            </a:p>
          </p:txBody>
        </p:sp>
      </p:grpSp>
      <p:grpSp>
        <p:nvGrpSpPr>
          <p:cNvPr id="60" name="组合 59"/>
          <p:cNvGrpSpPr/>
          <p:nvPr/>
        </p:nvGrpSpPr>
        <p:grpSpPr>
          <a:xfrm>
            <a:off x="1431559" y="1554969"/>
            <a:ext cx="736805" cy="735615"/>
            <a:chOff x="457200" y="1374776"/>
            <a:chExt cx="982663" cy="981075"/>
          </a:xfrm>
        </p:grpSpPr>
        <p:sp>
          <p:nvSpPr>
            <p:cNvPr id="61" name="Freeform 13"/>
            <p:cNvSpPr>
              <a:spLocks/>
            </p:cNvSpPr>
            <p:nvPr/>
          </p:nvSpPr>
          <p:spPr bwMode="auto">
            <a:xfrm>
              <a:off x="457200" y="1374776"/>
              <a:ext cx="982663" cy="981075"/>
            </a:xfrm>
            <a:custGeom>
              <a:avLst/>
              <a:gdLst>
                <a:gd name="T0" fmla="*/ 677 w 1106"/>
                <a:gd name="T1" fmla="*/ 1037 h 1106"/>
                <a:gd name="T2" fmla="*/ 69 w 1106"/>
                <a:gd name="T3" fmla="*/ 677 h 1106"/>
                <a:gd name="T4" fmla="*/ 429 w 1106"/>
                <a:gd name="T5" fmla="*/ 69 h 1106"/>
                <a:gd name="T6" fmla="*/ 1037 w 1106"/>
                <a:gd name="T7" fmla="*/ 429 h 1106"/>
                <a:gd name="T8" fmla="*/ 677 w 1106"/>
                <a:gd name="T9" fmla="*/ 1037 h 1106"/>
              </a:gdLst>
              <a:ahLst/>
              <a:cxnLst>
                <a:cxn ang="0">
                  <a:pos x="T0" y="T1"/>
                </a:cxn>
                <a:cxn ang="0">
                  <a:pos x="T2" y="T3"/>
                </a:cxn>
                <a:cxn ang="0">
                  <a:pos x="T4" y="T5"/>
                </a:cxn>
                <a:cxn ang="0">
                  <a:pos x="T6" y="T7"/>
                </a:cxn>
                <a:cxn ang="0">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endParaRPr lang="zh-CN" altLang="en-US" sz="1012">
                <a:solidFill>
                  <a:schemeClr val="bg1"/>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574090" y="1552432"/>
              <a:ext cx="748881" cy="538577"/>
            </a:xfrm>
            <a:prstGeom prst="rect">
              <a:avLst/>
            </a:prstGeom>
            <a:noFill/>
          </p:spPr>
          <p:txBody>
            <a:bodyPr wrap="square" rtlCol="0">
              <a:spAutoFit/>
            </a:bodyPr>
            <a:lstStyle/>
            <a:p>
              <a:pPr algn="ctr"/>
              <a:r>
                <a:rPr lang="zh-CN" altLang="en-US" sz="1012" dirty="0">
                  <a:solidFill>
                    <a:schemeClr val="bg1"/>
                  </a:solidFill>
                  <a:latin typeface="微软雅黑" panose="020B0503020204020204" pitchFamily="34" charset="-122"/>
                  <a:ea typeface="微软雅黑" panose="020B0503020204020204" pitchFamily="34" charset="-122"/>
                </a:rPr>
                <a:t>标题文字</a:t>
              </a:r>
            </a:p>
          </p:txBody>
        </p:sp>
      </p:grpSp>
      <p:sp>
        <p:nvSpPr>
          <p:cNvPr id="63" name="矩形 83"/>
          <p:cNvSpPr>
            <a:spLocks noChangeArrowheads="1"/>
          </p:cNvSpPr>
          <p:nvPr/>
        </p:nvSpPr>
        <p:spPr bwMode="auto">
          <a:xfrm>
            <a:off x="5543855" y="1133341"/>
            <a:ext cx="2948594" cy="3054629"/>
          </a:xfrm>
          <a:prstGeom prst="rect">
            <a:avLst/>
          </a:prstGeom>
          <a:solidFill>
            <a:srgbClr val="F2F2F2"/>
          </a:solidFill>
          <a:ln w="9525" cmpd="sng">
            <a:solidFill>
              <a:srgbClr val="55735B"/>
            </a:solidFill>
            <a:miter lim="800000"/>
            <a:headEnd/>
            <a:tailEnd/>
          </a:ln>
        </p:spPr>
        <p:txBody>
          <a:bodyPr/>
          <a:lstStyle/>
          <a:p>
            <a:endParaRPr lang="zh-CN" altLang="en-US" sz="1012"/>
          </a:p>
        </p:txBody>
      </p:sp>
      <p:sp>
        <p:nvSpPr>
          <p:cNvPr id="64" name="TextBox 84"/>
          <p:cNvSpPr txBox="1">
            <a:spLocks noChangeArrowheads="1"/>
          </p:cNvSpPr>
          <p:nvPr/>
        </p:nvSpPr>
        <p:spPr bwMode="auto">
          <a:xfrm>
            <a:off x="5796963" y="1437919"/>
            <a:ext cx="2446489" cy="149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012"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p:txBody>
      </p:sp>
      <p:sp>
        <p:nvSpPr>
          <p:cNvPr id="65" name="Freeform 12"/>
          <p:cNvSpPr>
            <a:spLocks/>
          </p:cNvSpPr>
          <p:nvPr/>
        </p:nvSpPr>
        <p:spPr bwMode="auto">
          <a:xfrm>
            <a:off x="5471431" y="1005984"/>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sz="1012"/>
          </a:p>
        </p:txBody>
      </p:sp>
      <p:sp>
        <p:nvSpPr>
          <p:cNvPr id="66" name="Freeform 12"/>
          <p:cNvSpPr>
            <a:spLocks/>
          </p:cNvSpPr>
          <p:nvPr/>
        </p:nvSpPr>
        <p:spPr bwMode="auto">
          <a:xfrm flipH="1" flipV="1">
            <a:off x="8169589" y="3867557"/>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sz="1012"/>
          </a:p>
        </p:txBody>
      </p:sp>
    </p:spTree>
    <p:extLst>
      <p:ext uri="{BB962C8B-B14F-4D97-AF65-F5344CB8AC3E}">
        <p14:creationId xmlns:p14="http://schemas.microsoft.com/office/powerpoint/2010/main" val="14139122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heel(1)">
                                      <p:cBhvr>
                                        <p:cTn id="7" dur="2000"/>
                                        <p:tgtEl>
                                          <p:spTgt spid="37"/>
                                        </p:tgtEl>
                                      </p:cBhvr>
                                    </p:animEffect>
                                  </p:childTnLst>
                                </p:cTn>
                              </p:par>
                            </p:childTnLst>
                          </p:cTn>
                        </p:par>
                        <p:par>
                          <p:cTn id="8" fill="hold">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63" presetClass="path" presetSubtype="0" accel="50000" decel="50000" fill="hold" grpId="1" nodeType="withEffect">
                                  <p:stCondLst>
                                    <p:cond delay="0"/>
                                  </p:stCondLst>
                                  <p:childTnLst>
                                    <p:animMotion origin="layout" path="M 4.31378E-6 -1.85185E-6 L 0.10732 -1.85185E-6 " pathEditMode="relative" rAng="0" ptsTypes="AA">
                                      <p:cBhvr>
                                        <p:cTn id="12" dur="300" spd="-100000" fill="hold"/>
                                        <p:tgtEl>
                                          <p:spTgt spid="30"/>
                                        </p:tgtEl>
                                        <p:attrNameLst>
                                          <p:attrName>ppt_x</p:attrName>
                                          <p:attrName>ppt_y</p:attrName>
                                        </p:attrNameLst>
                                      </p:cBhvr>
                                      <p:rCtr x="5360" y="0"/>
                                    </p:animMotion>
                                  </p:childTnLst>
                                </p:cTn>
                              </p:par>
                              <p:par>
                                <p:cTn id="13" presetID="1" presetClass="entr" presetSubtype="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childTnLst>
                                </p:cTn>
                              </p:par>
                              <p:par>
                                <p:cTn id="15" presetID="63" presetClass="path" presetSubtype="0" accel="50000" decel="50000" fill="hold" grpId="1" nodeType="withEffect">
                                  <p:stCondLst>
                                    <p:cond delay="100"/>
                                  </p:stCondLst>
                                  <p:childTnLst>
                                    <p:animMotion origin="layout" path="M 1.20853E-6 1.11111E-6 L 0.08833 -0.09329 " pathEditMode="relative" rAng="0" ptsTypes="AA">
                                      <p:cBhvr>
                                        <p:cTn id="16" dur="300" spd="-100000" fill="hold"/>
                                        <p:tgtEl>
                                          <p:spTgt spid="31"/>
                                        </p:tgtEl>
                                        <p:attrNameLst>
                                          <p:attrName>ppt_x</p:attrName>
                                          <p:attrName>ppt_y</p:attrName>
                                        </p:attrNameLst>
                                      </p:cBhvr>
                                      <p:rCtr x="4410" y="-4676"/>
                                    </p:animMotion>
                                  </p:childTnLst>
                                </p:cTn>
                              </p:par>
                              <p:par>
                                <p:cTn id="17" presetID="1" presetClass="entr" presetSubtype="0" fill="hold" grpId="0" nodeType="withEffect">
                                  <p:stCondLst>
                                    <p:cond delay="200"/>
                                  </p:stCondLst>
                                  <p:childTnLst>
                                    <p:set>
                                      <p:cBhvr>
                                        <p:cTn id="18" dur="1" fill="hold">
                                          <p:stCondLst>
                                            <p:cond delay="0"/>
                                          </p:stCondLst>
                                        </p:cTn>
                                        <p:tgtEl>
                                          <p:spTgt spid="32"/>
                                        </p:tgtEl>
                                        <p:attrNameLst>
                                          <p:attrName>style.visibility</p:attrName>
                                        </p:attrNameLst>
                                      </p:cBhvr>
                                      <p:to>
                                        <p:strVal val="visible"/>
                                      </p:to>
                                    </p:set>
                                  </p:childTnLst>
                                </p:cTn>
                              </p:par>
                              <p:par>
                                <p:cTn id="19" presetID="63" presetClass="path" presetSubtype="0" accel="50000" decel="50000" fill="hold" grpId="1" nodeType="withEffect">
                                  <p:stCondLst>
                                    <p:cond delay="200"/>
                                  </p:stCondLst>
                                  <p:childTnLst>
                                    <p:animMotion origin="layout" path="M 4.99805E-6 1.48148E-6 L 0.05034 -0.16667 " pathEditMode="relative" rAng="0" ptsTypes="AA">
                                      <p:cBhvr>
                                        <p:cTn id="20" dur="300" spd="-100000" fill="hold"/>
                                        <p:tgtEl>
                                          <p:spTgt spid="32"/>
                                        </p:tgtEl>
                                        <p:attrNameLst>
                                          <p:attrName>ppt_x</p:attrName>
                                          <p:attrName>ppt_y</p:attrName>
                                        </p:attrNameLst>
                                      </p:cBhvr>
                                      <p:rCtr x="2511" y="-8333"/>
                                    </p:animMotion>
                                  </p:childTnLst>
                                </p:cTn>
                              </p:par>
                              <p:par>
                                <p:cTn id="21" presetID="1" presetClass="entr" presetSubtype="0" fill="hold" grpId="0" nodeType="withEffect">
                                  <p:stCondLst>
                                    <p:cond delay="300"/>
                                  </p:stCondLst>
                                  <p:childTnLst>
                                    <p:set>
                                      <p:cBhvr>
                                        <p:cTn id="22" dur="1" fill="hold">
                                          <p:stCondLst>
                                            <p:cond delay="0"/>
                                          </p:stCondLst>
                                        </p:cTn>
                                        <p:tgtEl>
                                          <p:spTgt spid="33"/>
                                        </p:tgtEl>
                                        <p:attrNameLst>
                                          <p:attrName>style.visibility</p:attrName>
                                        </p:attrNameLst>
                                      </p:cBhvr>
                                      <p:to>
                                        <p:strVal val="visible"/>
                                      </p:to>
                                    </p:set>
                                  </p:childTnLst>
                                </p:cTn>
                              </p:par>
                              <p:par>
                                <p:cTn id="23" presetID="63" presetClass="path" presetSubtype="0" accel="50000" decel="50000" fill="hold" grpId="1" nodeType="withEffect">
                                  <p:stCondLst>
                                    <p:cond delay="300"/>
                                  </p:stCondLst>
                                  <p:childTnLst>
                                    <p:animMotion origin="layout" path="M -9.88682E-8 3.7037E-6 L -9.88682E-8 -0.2007 " pathEditMode="relative" rAng="0" ptsTypes="AA">
                                      <p:cBhvr>
                                        <p:cTn id="24" dur="300" spd="-100000" fill="hold"/>
                                        <p:tgtEl>
                                          <p:spTgt spid="33"/>
                                        </p:tgtEl>
                                        <p:attrNameLst>
                                          <p:attrName>ppt_x</p:attrName>
                                          <p:attrName>ppt_y</p:attrName>
                                        </p:attrNameLst>
                                      </p:cBhvr>
                                      <p:rCtr x="0" y="-10046"/>
                                    </p:animMotion>
                                  </p:childTnLst>
                                </p:cTn>
                              </p:par>
                              <p:par>
                                <p:cTn id="25" presetID="1" presetClass="entr" presetSubtype="0" fill="hold" grpId="0" nodeType="withEffect">
                                  <p:stCondLst>
                                    <p:cond delay="400"/>
                                  </p:stCondLst>
                                  <p:childTnLst>
                                    <p:set>
                                      <p:cBhvr>
                                        <p:cTn id="26" dur="1" fill="hold">
                                          <p:stCondLst>
                                            <p:cond delay="0"/>
                                          </p:stCondLst>
                                        </p:cTn>
                                        <p:tgtEl>
                                          <p:spTgt spid="34"/>
                                        </p:tgtEl>
                                        <p:attrNameLst>
                                          <p:attrName>style.visibility</p:attrName>
                                        </p:attrNameLst>
                                      </p:cBhvr>
                                      <p:to>
                                        <p:strVal val="visible"/>
                                      </p:to>
                                    </p:set>
                                  </p:childTnLst>
                                </p:cTn>
                              </p:par>
                              <p:par>
                                <p:cTn id="27" presetID="63" presetClass="path" presetSubtype="0" accel="50000" decel="50000" fill="hold" grpId="1" nodeType="withEffect">
                                  <p:stCondLst>
                                    <p:cond delay="400"/>
                                  </p:stCondLst>
                                  <p:childTnLst>
                                    <p:animMotion origin="layout" path="M 3.00898E-6 -1.85185E-6 L -0.05347 -0.16875 " pathEditMode="relative" rAng="0" ptsTypes="AA">
                                      <p:cBhvr>
                                        <p:cTn id="28" dur="300" spd="-100000" fill="hold"/>
                                        <p:tgtEl>
                                          <p:spTgt spid="34"/>
                                        </p:tgtEl>
                                        <p:attrNameLst>
                                          <p:attrName>ppt_x</p:attrName>
                                          <p:attrName>ppt_y</p:attrName>
                                        </p:attrNameLst>
                                      </p:cBhvr>
                                      <p:rCtr x="-2680" y="-8449"/>
                                    </p:animMotion>
                                  </p:childTnLst>
                                </p:cTn>
                              </p:par>
                              <p:par>
                                <p:cTn id="29" presetID="1" presetClass="entr" presetSubtype="0"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childTnLst>
                                </p:cTn>
                              </p:par>
                              <p:par>
                                <p:cTn id="31" presetID="63" presetClass="path" presetSubtype="0" accel="50000" decel="50000" fill="hold" grpId="1" nodeType="withEffect">
                                  <p:stCondLst>
                                    <p:cond delay="500"/>
                                  </p:stCondLst>
                                  <p:childTnLst>
                                    <p:animMotion origin="layout" path="M 4.28516E-6 -1.48148E-6 L -0.09562 -0.09213 " pathEditMode="relative" rAng="0" ptsTypes="AA">
                                      <p:cBhvr>
                                        <p:cTn id="32" dur="300" spd="-100000" fill="hold"/>
                                        <p:tgtEl>
                                          <p:spTgt spid="35"/>
                                        </p:tgtEl>
                                        <p:attrNameLst>
                                          <p:attrName>ppt_x</p:attrName>
                                          <p:attrName>ppt_y</p:attrName>
                                        </p:attrNameLst>
                                      </p:cBhvr>
                                      <p:rCtr x="-4787" y="-4606"/>
                                    </p:animMotion>
                                  </p:childTnLst>
                                </p:cTn>
                              </p:par>
                              <p:par>
                                <p:cTn id="33" presetID="1" presetClass="entr" presetSubtype="0" fill="hold" grpId="0" nodeType="withEffect">
                                  <p:stCondLst>
                                    <p:cond delay="600"/>
                                  </p:stCondLst>
                                  <p:childTnLst>
                                    <p:set>
                                      <p:cBhvr>
                                        <p:cTn id="34" dur="1" fill="hold">
                                          <p:stCondLst>
                                            <p:cond delay="0"/>
                                          </p:stCondLst>
                                        </p:cTn>
                                        <p:tgtEl>
                                          <p:spTgt spid="36"/>
                                        </p:tgtEl>
                                        <p:attrNameLst>
                                          <p:attrName>style.visibility</p:attrName>
                                        </p:attrNameLst>
                                      </p:cBhvr>
                                      <p:to>
                                        <p:strVal val="visible"/>
                                      </p:to>
                                    </p:set>
                                  </p:childTnLst>
                                </p:cTn>
                              </p:par>
                              <p:par>
                                <p:cTn id="35" presetID="63" presetClass="path" presetSubtype="0" accel="50000" decel="50000" fill="hold" grpId="1" nodeType="withEffect">
                                  <p:stCondLst>
                                    <p:cond delay="600"/>
                                  </p:stCondLst>
                                  <p:childTnLst>
                                    <p:animMotion origin="layout" path="M 1.4492E-6 1.11111E-6 L -0.1137 1.11111E-6 " pathEditMode="relative" rAng="0" ptsTypes="AA">
                                      <p:cBhvr>
                                        <p:cTn id="36" dur="300" spd="-100000" fill="hold"/>
                                        <p:tgtEl>
                                          <p:spTgt spid="36"/>
                                        </p:tgtEl>
                                        <p:attrNameLst>
                                          <p:attrName>ppt_x</p:attrName>
                                          <p:attrName>ppt_y</p:attrName>
                                        </p:attrNameLst>
                                      </p:cBhvr>
                                      <p:rCtr x="-5685" y="0"/>
                                    </p:animMotion>
                                  </p:childTnLst>
                                </p:cTn>
                              </p:par>
                            </p:childTnLst>
                          </p:cTn>
                        </p:par>
                        <p:par>
                          <p:cTn id="37" fill="hold">
                            <p:stCondLst>
                              <p:cond delay="2900"/>
                            </p:stCondLst>
                            <p:childTnLst>
                              <p:par>
                                <p:cTn id="38" presetID="53" presetClass="entr" presetSubtype="16"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p:cTn id="40" dur="500" fill="hold"/>
                                        <p:tgtEl>
                                          <p:spTgt spid="60"/>
                                        </p:tgtEl>
                                        <p:attrNameLst>
                                          <p:attrName>ppt_w</p:attrName>
                                        </p:attrNameLst>
                                      </p:cBhvr>
                                      <p:tavLst>
                                        <p:tav tm="0">
                                          <p:val>
                                            <p:fltVal val="0"/>
                                          </p:val>
                                        </p:tav>
                                        <p:tav tm="100000">
                                          <p:val>
                                            <p:strVal val="#ppt_w"/>
                                          </p:val>
                                        </p:tav>
                                      </p:tavLst>
                                    </p:anim>
                                    <p:anim calcmode="lin" valueType="num">
                                      <p:cBhvr>
                                        <p:cTn id="41" dur="500" fill="hold"/>
                                        <p:tgtEl>
                                          <p:spTgt spid="60"/>
                                        </p:tgtEl>
                                        <p:attrNameLst>
                                          <p:attrName>ppt_h</p:attrName>
                                        </p:attrNameLst>
                                      </p:cBhvr>
                                      <p:tavLst>
                                        <p:tav tm="0">
                                          <p:val>
                                            <p:fltVal val="0"/>
                                          </p:val>
                                        </p:tav>
                                        <p:tav tm="100000">
                                          <p:val>
                                            <p:strVal val="#ppt_h"/>
                                          </p:val>
                                        </p:tav>
                                      </p:tavLst>
                                    </p:anim>
                                    <p:animEffect transition="in" filter="fade">
                                      <p:cBhvr>
                                        <p:cTn id="42" dur="500"/>
                                        <p:tgtEl>
                                          <p:spTgt spid="60"/>
                                        </p:tgtEl>
                                      </p:cBhvr>
                                    </p:animEffect>
                                  </p:childTnLst>
                                </p:cTn>
                              </p:par>
                              <p:par>
                                <p:cTn id="43" presetID="53" presetClass="entr" presetSubtype="16" fill="hold" nodeType="withEffect">
                                  <p:stCondLst>
                                    <p:cond delay="100"/>
                                  </p:stCondLst>
                                  <p:childTnLst>
                                    <p:set>
                                      <p:cBhvr>
                                        <p:cTn id="44" dur="1" fill="hold">
                                          <p:stCondLst>
                                            <p:cond delay="0"/>
                                          </p:stCondLst>
                                        </p:cTn>
                                        <p:tgtEl>
                                          <p:spTgt spid="57"/>
                                        </p:tgtEl>
                                        <p:attrNameLst>
                                          <p:attrName>style.visibility</p:attrName>
                                        </p:attrNameLst>
                                      </p:cBhvr>
                                      <p:to>
                                        <p:strVal val="visible"/>
                                      </p:to>
                                    </p:set>
                                    <p:anim calcmode="lin" valueType="num">
                                      <p:cBhvr>
                                        <p:cTn id="45" dur="500" fill="hold"/>
                                        <p:tgtEl>
                                          <p:spTgt spid="57"/>
                                        </p:tgtEl>
                                        <p:attrNameLst>
                                          <p:attrName>ppt_w</p:attrName>
                                        </p:attrNameLst>
                                      </p:cBhvr>
                                      <p:tavLst>
                                        <p:tav tm="0">
                                          <p:val>
                                            <p:fltVal val="0"/>
                                          </p:val>
                                        </p:tav>
                                        <p:tav tm="100000">
                                          <p:val>
                                            <p:strVal val="#ppt_w"/>
                                          </p:val>
                                        </p:tav>
                                      </p:tavLst>
                                    </p:anim>
                                    <p:anim calcmode="lin" valueType="num">
                                      <p:cBhvr>
                                        <p:cTn id="46" dur="500" fill="hold"/>
                                        <p:tgtEl>
                                          <p:spTgt spid="57"/>
                                        </p:tgtEl>
                                        <p:attrNameLst>
                                          <p:attrName>ppt_h</p:attrName>
                                        </p:attrNameLst>
                                      </p:cBhvr>
                                      <p:tavLst>
                                        <p:tav tm="0">
                                          <p:val>
                                            <p:fltVal val="0"/>
                                          </p:val>
                                        </p:tav>
                                        <p:tav tm="100000">
                                          <p:val>
                                            <p:strVal val="#ppt_h"/>
                                          </p:val>
                                        </p:tav>
                                      </p:tavLst>
                                    </p:anim>
                                    <p:animEffect transition="in" filter="fade">
                                      <p:cBhvr>
                                        <p:cTn id="47" dur="500"/>
                                        <p:tgtEl>
                                          <p:spTgt spid="57"/>
                                        </p:tgtEl>
                                      </p:cBhvr>
                                    </p:animEffect>
                                  </p:childTnLst>
                                </p:cTn>
                              </p:par>
                              <p:par>
                                <p:cTn id="48" presetID="53" presetClass="entr" presetSubtype="16" fill="hold" nodeType="withEffect">
                                  <p:stCondLst>
                                    <p:cond delay="200"/>
                                  </p:stCondLst>
                                  <p:childTnLst>
                                    <p:set>
                                      <p:cBhvr>
                                        <p:cTn id="49" dur="1" fill="hold">
                                          <p:stCondLst>
                                            <p:cond delay="0"/>
                                          </p:stCondLst>
                                        </p:cTn>
                                        <p:tgtEl>
                                          <p:spTgt spid="54"/>
                                        </p:tgtEl>
                                        <p:attrNameLst>
                                          <p:attrName>style.visibility</p:attrName>
                                        </p:attrNameLst>
                                      </p:cBhvr>
                                      <p:to>
                                        <p:strVal val="visible"/>
                                      </p:to>
                                    </p:set>
                                    <p:anim calcmode="lin" valueType="num">
                                      <p:cBhvr>
                                        <p:cTn id="50" dur="500" fill="hold"/>
                                        <p:tgtEl>
                                          <p:spTgt spid="54"/>
                                        </p:tgtEl>
                                        <p:attrNameLst>
                                          <p:attrName>ppt_w</p:attrName>
                                        </p:attrNameLst>
                                      </p:cBhvr>
                                      <p:tavLst>
                                        <p:tav tm="0">
                                          <p:val>
                                            <p:fltVal val="0"/>
                                          </p:val>
                                        </p:tav>
                                        <p:tav tm="100000">
                                          <p:val>
                                            <p:strVal val="#ppt_w"/>
                                          </p:val>
                                        </p:tav>
                                      </p:tavLst>
                                    </p:anim>
                                    <p:anim calcmode="lin" valueType="num">
                                      <p:cBhvr>
                                        <p:cTn id="51" dur="500" fill="hold"/>
                                        <p:tgtEl>
                                          <p:spTgt spid="54"/>
                                        </p:tgtEl>
                                        <p:attrNameLst>
                                          <p:attrName>ppt_h</p:attrName>
                                        </p:attrNameLst>
                                      </p:cBhvr>
                                      <p:tavLst>
                                        <p:tav tm="0">
                                          <p:val>
                                            <p:fltVal val="0"/>
                                          </p:val>
                                        </p:tav>
                                        <p:tav tm="100000">
                                          <p:val>
                                            <p:strVal val="#ppt_h"/>
                                          </p:val>
                                        </p:tav>
                                      </p:tavLst>
                                    </p:anim>
                                    <p:animEffect transition="in" filter="fade">
                                      <p:cBhvr>
                                        <p:cTn id="52" dur="500"/>
                                        <p:tgtEl>
                                          <p:spTgt spid="54"/>
                                        </p:tgtEl>
                                      </p:cBhvr>
                                    </p:animEffect>
                                  </p:childTnLst>
                                </p:cTn>
                              </p:par>
                              <p:par>
                                <p:cTn id="53" presetID="53" presetClass="entr" presetSubtype="16" fill="hold" nodeType="withEffect">
                                  <p:stCondLst>
                                    <p:cond delay="30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par>
                                <p:cTn id="58" presetID="53" presetClass="entr" presetSubtype="16" fill="hold" nodeType="withEffect">
                                  <p:stCondLst>
                                    <p:cond delay="400"/>
                                  </p:stCondLst>
                                  <p:childTnLst>
                                    <p:set>
                                      <p:cBhvr>
                                        <p:cTn id="59" dur="1" fill="hold">
                                          <p:stCondLst>
                                            <p:cond delay="0"/>
                                          </p:stCondLst>
                                        </p:cTn>
                                        <p:tgtEl>
                                          <p:spTgt spid="48"/>
                                        </p:tgtEl>
                                        <p:attrNameLst>
                                          <p:attrName>style.visibility</p:attrName>
                                        </p:attrNameLst>
                                      </p:cBhvr>
                                      <p:to>
                                        <p:strVal val="visible"/>
                                      </p:to>
                                    </p:set>
                                    <p:anim calcmode="lin" valueType="num">
                                      <p:cBhvr>
                                        <p:cTn id="60" dur="500" fill="hold"/>
                                        <p:tgtEl>
                                          <p:spTgt spid="48"/>
                                        </p:tgtEl>
                                        <p:attrNameLst>
                                          <p:attrName>ppt_w</p:attrName>
                                        </p:attrNameLst>
                                      </p:cBhvr>
                                      <p:tavLst>
                                        <p:tav tm="0">
                                          <p:val>
                                            <p:fltVal val="0"/>
                                          </p:val>
                                        </p:tav>
                                        <p:tav tm="100000">
                                          <p:val>
                                            <p:strVal val="#ppt_w"/>
                                          </p:val>
                                        </p:tav>
                                      </p:tavLst>
                                    </p:anim>
                                    <p:anim calcmode="lin" valueType="num">
                                      <p:cBhvr>
                                        <p:cTn id="61" dur="500" fill="hold"/>
                                        <p:tgtEl>
                                          <p:spTgt spid="48"/>
                                        </p:tgtEl>
                                        <p:attrNameLst>
                                          <p:attrName>ppt_h</p:attrName>
                                        </p:attrNameLst>
                                      </p:cBhvr>
                                      <p:tavLst>
                                        <p:tav tm="0">
                                          <p:val>
                                            <p:fltVal val="0"/>
                                          </p:val>
                                        </p:tav>
                                        <p:tav tm="100000">
                                          <p:val>
                                            <p:strVal val="#ppt_h"/>
                                          </p:val>
                                        </p:tav>
                                      </p:tavLst>
                                    </p:anim>
                                    <p:animEffect transition="in" filter="fade">
                                      <p:cBhvr>
                                        <p:cTn id="62" dur="500"/>
                                        <p:tgtEl>
                                          <p:spTgt spid="48"/>
                                        </p:tgtEl>
                                      </p:cBhvr>
                                    </p:animEffect>
                                  </p:childTnLst>
                                </p:cTn>
                              </p:par>
                              <p:par>
                                <p:cTn id="63" presetID="53" presetClass="entr" presetSubtype="16" fill="hold" nodeType="withEffect">
                                  <p:stCondLst>
                                    <p:cond delay="500"/>
                                  </p:stCondLst>
                                  <p:childTnLst>
                                    <p:set>
                                      <p:cBhvr>
                                        <p:cTn id="64" dur="1" fill="hold">
                                          <p:stCondLst>
                                            <p:cond delay="0"/>
                                          </p:stCondLst>
                                        </p:cTn>
                                        <p:tgtEl>
                                          <p:spTgt spid="45"/>
                                        </p:tgtEl>
                                        <p:attrNameLst>
                                          <p:attrName>style.visibility</p:attrName>
                                        </p:attrNameLst>
                                      </p:cBhvr>
                                      <p:to>
                                        <p:strVal val="visible"/>
                                      </p:to>
                                    </p:set>
                                    <p:anim calcmode="lin" valueType="num">
                                      <p:cBhvr>
                                        <p:cTn id="65" dur="500" fill="hold"/>
                                        <p:tgtEl>
                                          <p:spTgt spid="45"/>
                                        </p:tgtEl>
                                        <p:attrNameLst>
                                          <p:attrName>ppt_w</p:attrName>
                                        </p:attrNameLst>
                                      </p:cBhvr>
                                      <p:tavLst>
                                        <p:tav tm="0">
                                          <p:val>
                                            <p:fltVal val="0"/>
                                          </p:val>
                                        </p:tav>
                                        <p:tav tm="100000">
                                          <p:val>
                                            <p:strVal val="#ppt_w"/>
                                          </p:val>
                                        </p:tav>
                                      </p:tavLst>
                                    </p:anim>
                                    <p:anim calcmode="lin" valueType="num">
                                      <p:cBhvr>
                                        <p:cTn id="66" dur="500" fill="hold"/>
                                        <p:tgtEl>
                                          <p:spTgt spid="45"/>
                                        </p:tgtEl>
                                        <p:attrNameLst>
                                          <p:attrName>ppt_h</p:attrName>
                                        </p:attrNameLst>
                                      </p:cBhvr>
                                      <p:tavLst>
                                        <p:tav tm="0">
                                          <p:val>
                                            <p:fltVal val="0"/>
                                          </p:val>
                                        </p:tav>
                                        <p:tav tm="100000">
                                          <p:val>
                                            <p:strVal val="#ppt_h"/>
                                          </p:val>
                                        </p:tav>
                                      </p:tavLst>
                                    </p:anim>
                                    <p:animEffect transition="in" filter="fade">
                                      <p:cBhvr>
                                        <p:cTn id="67" dur="500"/>
                                        <p:tgtEl>
                                          <p:spTgt spid="45"/>
                                        </p:tgtEl>
                                      </p:cBhvr>
                                    </p:animEffect>
                                  </p:childTnLst>
                                </p:cTn>
                              </p:par>
                              <p:par>
                                <p:cTn id="68" presetID="53" presetClass="entr" presetSubtype="16" fill="hold" nodeType="withEffect">
                                  <p:stCondLst>
                                    <p:cond delay="600"/>
                                  </p:stCondLst>
                                  <p:childTnLst>
                                    <p:set>
                                      <p:cBhvr>
                                        <p:cTn id="69" dur="1" fill="hold">
                                          <p:stCondLst>
                                            <p:cond delay="0"/>
                                          </p:stCondLst>
                                        </p:cTn>
                                        <p:tgtEl>
                                          <p:spTgt spid="40"/>
                                        </p:tgtEl>
                                        <p:attrNameLst>
                                          <p:attrName>style.visibility</p:attrName>
                                        </p:attrNameLst>
                                      </p:cBhvr>
                                      <p:to>
                                        <p:strVal val="visible"/>
                                      </p:to>
                                    </p:set>
                                    <p:anim calcmode="lin" valueType="num">
                                      <p:cBhvr>
                                        <p:cTn id="70" dur="500" fill="hold"/>
                                        <p:tgtEl>
                                          <p:spTgt spid="40"/>
                                        </p:tgtEl>
                                        <p:attrNameLst>
                                          <p:attrName>ppt_w</p:attrName>
                                        </p:attrNameLst>
                                      </p:cBhvr>
                                      <p:tavLst>
                                        <p:tav tm="0">
                                          <p:val>
                                            <p:fltVal val="0"/>
                                          </p:val>
                                        </p:tav>
                                        <p:tav tm="100000">
                                          <p:val>
                                            <p:strVal val="#ppt_w"/>
                                          </p:val>
                                        </p:tav>
                                      </p:tavLst>
                                    </p:anim>
                                    <p:anim calcmode="lin" valueType="num">
                                      <p:cBhvr>
                                        <p:cTn id="71" dur="500" fill="hold"/>
                                        <p:tgtEl>
                                          <p:spTgt spid="40"/>
                                        </p:tgtEl>
                                        <p:attrNameLst>
                                          <p:attrName>ppt_h</p:attrName>
                                        </p:attrNameLst>
                                      </p:cBhvr>
                                      <p:tavLst>
                                        <p:tav tm="0">
                                          <p:val>
                                            <p:fltVal val="0"/>
                                          </p:val>
                                        </p:tav>
                                        <p:tav tm="100000">
                                          <p:val>
                                            <p:strVal val="#ppt_h"/>
                                          </p:val>
                                        </p:tav>
                                      </p:tavLst>
                                    </p:anim>
                                    <p:animEffect transition="in" filter="fade">
                                      <p:cBhvr>
                                        <p:cTn id="72" dur="500"/>
                                        <p:tgtEl>
                                          <p:spTgt spid="40"/>
                                        </p:tgtEl>
                                      </p:cBhvr>
                                    </p:animEffect>
                                  </p:childTnLst>
                                </p:cTn>
                              </p:par>
                            </p:childTnLst>
                          </p:cTn>
                        </p:par>
                        <p:par>
                          <p:cTn id="73" fill="hold">
                            <p:stCondLst>
                              <p:cond delay="4000"/>
                            </p:stCondLst>
                            <p:childTnLst>
                              <p:par>
                                <p:cTn id="74" presetID="1" presetClass="entr" presetSubtype="0" fill="hold" grpId="0" nodeType="afterEffect">
                                  <p:stCondLst>
                                    <p:cond delay="0"/>
                                  </p:stCondLst>
                                  <p:childTnLst>
                                    <p:set>
                                      <p:cBhvr>
                                        <p:cTn id="75" dur="1" fill="hold">
                                          <p:stCondLst>
                                            <p:cond delay="0"/>
                                          </p:stCondLst>
                                        </p:cTn>
                                        <p:tgtEl>
                                          <p:spTgt spid="65"/>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2.17538E-6 -2.95097E-6 L 0.16536 0.28539 " pathEditMode="relative" rAng="0" ptsTypes="AA">
                                      <p:cBhvr>
                                        <p:cTn id="77" dur="500" spd="-99900" fill="hold"/>
                                        <p:tgtEl>
                                          <p:spTgt spid="65"/>
                                        </p:tgtEl>
                                        <p:attrNameLst>
                                          <p:attrName>ppt_x,ppt_y</p:attrName>
                                        </p:attrNameLst>
                                      </p:cBhvr>
                                      <p:rCtr x="8262" y="14269"/>
                                    </p:animMotion>
                                  </p:childTnLst>
                                </p:cTn>
                              </p:par>
                              <p:par>
                                <p:cTn id="78" presetID="1" presetClass="entr" presetSubtype="0" fill="hold" grpId="0" nodeType="withEffect">
                                  <p:stCondLst>
                                    <p:cond delay="0"/>
                                  </p:stCondLst>
                                  <p:childTnLst>
                                    <p:set>
                                      <p:cBhvr>
                                        <p:cTn id="79" dur="1" fill="hold">
                                          <p:stCondLst>
                                            <p:cond delay="0"/>
                                          </p:stCondLst>
                                        </p:cTn>
                                        <p:tgtEl>
                                          <p:spTgt spid="66"/>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64299E-7 3.02498E-6 L -0.15392 -0.26827 " pathEditMode="relative" rAng="0" ptsTypes="AA">
                                      <p:cBhvr>
                                        <p:cTn id="81" dur="500" spd="-99900" fill="hold"/>
                                        <p:tgtEl>
                                          <p:spTgt spid="66"/>
                                        </p:tgtEl>
                                        <p:attrNameLst>
                                          <p:attrName>ppt_x,ppt_y</p:attrName>
                                        </p:attrNameLst>
                                      </p:cBhvr>
                                      <p:rCtr x="-7702" y="-13414"/>
                                    </p:animMotion>
                                  </p:childTnLst>
                                </p:cTn>
                              </p:par>
                              <p:par>
                                <p:cTn id="82" presetID="10" presetClass="entr" presetSubtype="0"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 calcmode="lin" valueType="num">
                                      <p:cBhvr>
                                        <p:cTn id="84" dur="500" fill="hold"/>
                                        <p:tgtEl>
                                          <p:spTgt spid="63"/>
                                        </p:tgtEl>
                                        <p:attrNameLst>
                                          <p:attrName>ppt_w</p:attrName>
                                        </p:attrNameLst>
                                      </p:cBhvr>
                                      <p:tavLst>
                                        <p:tav tm="0">
                                          <p:val>
                                            <p:fltVal val="0"/>
                                          </p:val>
                                        </p:tav>
                                        <p:tav tm="100000">
                                          <p:val>
                                            <p:strVal val="#ppt_w"/>
                                          </p:val>
                                        </p:tav>
                                      </p:tavLst>
                                    </p:anim>
                                    <p:anim calcmode="lin" valueType="num">
                                      <p:cBhvr>
                                        <p:cTn id="85" dur="500" fill="hold"/>
                                        <p:tgtEl>
                                          <p:spTgt spid="63"/>
                                        </p:tgtEl>
                                        <p:attrNameLst>
                                          <p:attrName>ppt_h</p:attrName>
                                        </p:attrNameLst>
                                      </p:cBhvr>
                                      <p:tavLst>
                                        <p:tav tm="0">
                                          <p:val>
                                            <p:fltVal val="0"/>
                                          </p:val>
                                        </p:tav>
                                        <p:tav tm="100000">
                                          <p:val>
                                            <p:strVal val="#ppt_h"/>
                                          </p:val>
                                        </p:tav>
                                      </p:tavLst>
                                    </p:anim>
                                    <p:animEffect transition="in" filter="fade">
                                      <p:cBhvr>
                                        <p:cTn id="86" dur="500"/>
                                        <p:tgtEl>
                                          <p:spTgt spid="63"/>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64">
                                            <p:txEl>
                                              <p:pRg st="0" end="0"/>
                                            </p:txEl>
                                          </p:spTgt>
                                        </p:tgtEl>
                                        <p:attrNameLst>
                                          <p:attrName>style.visibility</p:attrName>
                                        </p:attrNameLst>
                                      </p:cBhvr>
                                      <p:to>
                                        <p:strVal val="visible"/>
                                      </p:to>
                                    </p:set>
                                    <p:animEffect transition="in" filter="wipe(up)">
                                      <p:cBhvr>
                                        <p:cTn id="90" dur="500"/>
                                        <p:tgtEl>
                                          <p:spTgt spid="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63" grpId="0" animBg="1" autoUpdateAnimBg="0"/>
      <p:bldP spid="65" grpId="0" animBg="1"/>
      <p:bldP spid="65" grpId="1" animBg="1"/>
      <p:bldP spid="66" grpId="0" animBg="1"/>
      <p:bldP spid="66"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任意多边形 29"/>
          <p:cNvSpPr/>
          <p:nvPr/>
        </p:nvSpPr>
        <p:spPr>
          <a:xfrm>
            <a:off x="-24056" y="2603489"/>
            <a:ext cx="9177704" cy="953678"/>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28575">
            <a:solidFill>
              <a:srgbClr val="3F404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1" name="矩形 30"/>
          <p:cNvSpPr/>
          <p:nvPr/>
        </p:nvSpPr>
        <p:spPr>
          <a:xfrm>
            <a:off x="399570" y="2870582"/>
            <a:ext cx="1665841" cy="1058238"/>
          </a:xfrm>
          <a:prstGeom prst="rect">
            <a:avLst/>
          </a:prstGeom>
        </p:spPr>
        <p:txBody>
          <a:bodyPr wrap="none">
            <a:spAutoFit/>
          </a:bodyPr>
          <a:lstStyle/>
          <a:p>
            <a:pPr algn="ctr">
              <a:lnSpc>
                <a:spcPct val="130000"/>
              </a:lnSpc>
              <a:defRPr/>
            </a:pPr>
            <a:r>
              <a:rPr lang="en-US" altLang="zh-CN" sz="12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2015</a:t>
            </a:r>
          </a:p>
          <a:p>
            <a:pPr algn="ctr">
              <a:lnSpc>
                <a:spcPct val="130000"/>
              </a:lnSpc>
              <a:defRPr/>
            </a:pPr>
            <a:r>
              <a:rPr lang="zh-CN" altLang="en-US" sz="15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endParaRPr lang="en-US" altLang="zh-CN" sz="15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2" name="矩形 31"/>
          <p:cNvSpPr/>
          <p:nvPr/>
        </p:nvSpPr>
        <p:spPr>
          <a:xfrm>
            <a:off x="2099372" y="2942547"/>
            <a:ext cx="1665841" cy="1040285"/>
          </a:xfrm>
          <a:prstGeom prst="rect">
            <a:avLst/>
          </a:prstGeom>
        </p:spPr>
        <p:txBody>
          <a:bodyPr wrap="none">
            <a:spAutoFit/>
          </a:bodyPr>
          <a:lstStyle/>
          <a:p>
            <a:pPr algn="ctr">
              <a:lnSpc>
                <a:spcPct val="130000"/>
              </a:lnSpc>
              <a:defRPr/>
            </a:pPr>
            <a:r>
              <a:rPr lang="en-US" altLang="zh-CN" sz="12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2016</a:t>
            </a:r>
          </a:p>
          <a:p>
            <a:pPr algn="ctr">
              <a:spcBef>
                <a:spcPts val="375"/>
              </a:spcBef>
              <a:defRPr/>
            </a:pPr>
            <a:r>
              <a:rPr lang="zh-CN" altLang="en-US" sz="15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3" name="矩形 32"/>
          <p:cNvSpPr/>
          <p:nvPr/>
        </p:nvSpPr>
        <p:spPr>
          <a:xfrm>
            <a:off x="3806051" y="3325008"/>
            <a:ext cx="1665841" cy="1058238"/>
          </a:xfrm>
          <a:prstGeom prst="rect">
            <a:avLst/>
          </a:prstGeom>
        </p:spPr>
        <p:txBody>
          <a:bodyPr wrap="none">
            <a:spAutoFit/>
          </a:bodyPr>
          <a:lstStyle/>
          <a:p>
            <a:pPr algn="ctr">
              <a:lnSpc>
                <a:spcPct val="130000"/>
              </a:lnSpc>
              <a:defRPr/>
            </a:pPr>
            <a:r>
              <a:rPr lang="en-US" altLang="zh-CN" sz="12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2017</a:t>
            </a:r>
          </a:p>
          <a:p>
            <a:pPr algn="ctr">
              <a:lnSpc>
                <a:spcPct val="130000"/>
              </a:lnSpc>
              <a:defRPr/>
            </a:pPr>
            <a:r>
              <a:rPr lang="zh-CN" altLang="en-US" sz="15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4" name="矩形 33"/>
          <p:cNvSpPr/>
          <p:nvPr/>
        </p:nvSpPr>
        <p:spPr>
          <a:xfrm>
            <a:off x="5403226" y="2238908"/>
            <a:ext cx="1665841" cy="1040285"/>
          </a:xfrm>
          <a:prstGeom prst="rect">
            <a:avLst/>
          </a:prstGeom>
        </p:spPr>
        <p:txBody>
          <a:bodyPr wrap="none">
            <a:spAutoFit/>
          </a:bodyPr>
          <a:lstStyle/>
          <a:p>
            <a:pPr algn="ctr">
              <a:lnSpc>
                <a:spcPct val="130000"/>
              </a:lnSpc>
              <a:defRPr/>
            </a:pPr>
            <a:r>
              <a:rPr lang="en-US" altLang="zh-CN" sz="12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2018</a:t>
            </a:r>
          </a:p>
          <a:p>
            <a:pPr algn="ctr">
              <a:spcBef>
                <a:spcPts val="375"/>
              </a:spcBef>
              <a:defRPr/>
            </a:pPr>
            <a:r>
              <a:rPr lang="zh-CN" altLang="en-US" sz="15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5" name="矩形 34"/>
          <p:cNvSpPr/>
          <p:nvPr/>
        </p:nvSpPr>
        <p:spPr>
          <a:xfrm>
            <a:off x="7075686" y="2130924"/>
            <a:ext cx="1665841" cy="1040285"/>
          </a:xfrm>
          <a:prstGeom prst="rect">
            <a:avLst/>
          </a:prstGeom>
        </p:spPr>
        <p:txBody>
          <a:bodyPr wrap="none">
            <a:spAutoFit/>
          </a:bodyPr>
          <a:lstStyle/>
          <a:p>
            <a:pPr algn="ctr">
              <a:lnSpc>
                <a:spcPct val="130000"/>
              </a:lnSpc>
              <a:defRPr/>
            </a:pPr>
            <a:r>
              <a:rPr lang="en-US" altLang="zh-CN" sz="12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2019</a:t>
            </a:r>
          </a:p>
          <a:p>
            <a:pPr algn="ctr">
              <a:spcBef>
                <a:spcPts val="375"/>
              </a:spcBef>
              <a:defRPr/>
            </a:pPr>
            <a:r>
              <a:rPr lang="zh-CN" altLang="en-US" sz="15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5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36" name="组合 35"/>
          <p:cNvGrpSpPr/>
          <p:nvPr/>
        </p:nvGrpSpPr>
        <p:grpSpPr>
          <a:xfrm>
            <a:off x="983883" y="2354881"/>
            <a:ext cx="497214" cy="497214"/>
            <a:chOff x="8077071" y="845254"/>
            <a:chExt cx="2036801" cy="2036802"/>
          </a:xfrm>
        </p:grpSpPr>
        <p:sp>
          <p:nvSpPr>
            <p:cNvPr id="37" name="椭圆 36"/>
            <p:cNvSpPr/>
            <p:nvPr/>
          </p:nvSpPr>
          <p:spPr>
            <a:xfrm>
              <a:off x="8077071" y="845254"/>
              <a:ext cx="2036801"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8"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sz="1012">
                <a:latin typeface="Arial" panose="020B0604020202020204" pitchFamily="34" charset="0"/>
                <a:cs typeface="Arial" panose="020B0604020202020204" pitchFamily="34" charset="0"/>
              </a:endParaRPr>
            </a:p>
          </p:txBody>
        </p:sp>
      </p:grpSp>
      <p:grpSp>
        <p:nvGrpSpPr>
          <p:cNvPr id="39" name="组合 38"/>
          <p:cNvGrpSpPr/>
          <p:nvPr/>
        </p:nvGrpSpPr>
        <p:grpSpPr>
          <a:xfrm>
            <a:off x="2683686" y="2426845"/>
            <a:ext cx="497214" cy="497214"/>
            <a:chOff x="8125599" y="1434035"/>
            <a:chExt cx="2036802" cy="2036802"/>
          </a:xfrm>
        </p:grpSpPr>
        <p:sp>
          <p:nvSpPr>
            <p:cNvPr id="40" name="椭圆 39"/>
            <p:cNvSpPr/>
            <p:nvPr/>
          </p:nvSpPr>
          <p:spPr>
            <a:xfrm>
              <a:off x="8125599" y="1434035"/>
              <a:ext cx="2036802" cy="2036802"/>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1"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sz="1012"/>
            </a:p>
          </p:txBody>
        </p:sp>
      </p:grpSp>
      <p:grpSp>
        <p:nvGrpSpPr>
          <p:cNvPr id="44" name="组合 43"/>
          <p:cNvGrpSpPr/>
          <p:nvPr/>
        </p:nvGrpSpPr>
        <p:grpSpPr>
          <a:xfrm>
            <a:off x="4390366" y="2809307"/>
            <a:ext cx="497214" cy="497214"/>
            <a:chOff x="8125599" y="1434035"/>
            <a:chExt cx="2036802" cy="2036802"/>
          </a:xfrm>
        </p:grpSpPr>
        <p:sp>
          <p:nvSpPr>
            <p:cNvPr id="45" name="椭圆 44"/>
            <p:cNvSpPr/>
            <p:nvPr/>
          </p:nvSpPr>
          <p:spPr>
            <a:xfrm>
              <a:off x="8125599" y="1434035"/>
              <a:ext cx="2036802"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46" name="组合 45"/>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47"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8"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grpSp>
      <p:grpSp>
        <p:nvGrpSpPr>
          <p:cNvPr id="50" name="组合 49"/>
          <p:cNvGrpSpPr/>
          <p:nvPr/>
        </p:nvGrpSpPr>
        <p:grpSpPr>
          <a:xfrm>
            <a:off x="5987541" y="3256106"/>
            <a:ext cx="497214" cy="497214"/>
            <a:chOff x="8125599" y="1434035"/>
            <a:chExt cx="2036802" cy="2036802"/>
          </a:xfrm>
        </p:grpSpPr>
        <p:sp>
          <p:nvSpPr>
            <p:cNvPr id="51" name="椭圆 50"/>
            <p:cNvSpPr/>
            <p:nvPr/>
          </p:nvSpPr>
          <p:spPr>
            <a:xfrm>
              <a:off x="8125599" y="1434035"/>
              <a:ext cx="2036802" cy="2036802"/>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2"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endParaRPr lang="zh-CN" altLang="en-US" sz="1012"/>
            </a:p>
          </p:txBody>
        </p:sp>
      </p:grpSp>
      <p:grpSp>
        <p:nvGrpSpPr>
          <p:cNvPr id="53" name="组合 52"/>
          <p:cNvGrpSpPr/>
          <p:nvPr/>
        </p:nvGrpSpPr>
        <p:grpSpPr>
          <a:xfrm>
            <a:off x="7660000" y="3197542"/>
            <a:ext cx="497214" cy="497214"/>
            <a:chOff x="8125599" y="1434035"/>
            <a:chExt cx="2036802" cy="2036802"/>
          </a:xfrm>
        </p:grpSpPr>
        <p:sp>
          <p:nvSpPr>
            <p:cNvPr id="54" name="椭圆 53"/>
            <p:cNvSpPr/>
            <p:nvPr/>
          </p:nvSpPr>
          <p:spPr>
            <a:xfrm>
              <a:off x="8125599" y="1434035"/>
              <a:ext cx="2036802"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55"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endParaRPr lang="zh-CN" altLang="en-US" sz="1012">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7718638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14:bounceEnd="53333">
                                          <p:cBhvr additive="base">
                                            <p:cTn id="11" dur="750" fill="hold"/>
                                            <p:tgtEl>
                                              <p:spTgt spid="36"/>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36"/>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750"/>
                                </p:stCondLst>
                                <p:childTnLst>
                                  <p:par>
                                    <p:cTn id="17" presetID="2" presetClass="entr" presetSubtype="1" fill="hold" nodeType="afterEffect" p14:presetBounceEnd="53333">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14:bounceEnd="53333">
                                          <p:cBhvr additive="base">
                                            <p:cTn id="19" dur="750" fill="hold"/>
                                            <p:tgtEl>
                                              <p:spTgt spid="39"/>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39"/>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par>
                              <p:cTn id="24" fill="hold">
                                <p:stCondLst>
                                  <p:cond delay="2500"/>
                                </p:stCondLst>
                                <p:childTnLst>
                                  <p:par>
                                    <p:cTn id="25" presetID="2" presetClass="entr" presetSubtype="1" fill="hold" nodeType="afterEffect" p14:presetBounceEnd="53333">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14:bounceEnd="53333">
                                          <p:cBhvr additive="base">
                                            <p:cTn id="27" dur="750" fill="hold"/>
                                            <p:tgtEl>
                                              <p:spTgt spid="44"/>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4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3"/>
                                            </p:tgtEl>
                                            <p:attrNameLst>
                                              <p:attrName>style.visibility</p:attrName>
                                            </p:attrNameLst>
                                          </p:cBhvr>
                                          <p:to>
                                            <p:strVal val="visible"/>
                                          </p:to>
                                        </p:set>
                                        <p:animEffect transition="in" filter="wipe(up)">
                                          <p:cBhvr>
                                            <p:cTn id="31" dur="500"/>
                                            <p:tgtEl>
                                              <p:spTgt spid="33"/>
                                            </p:tgtEl>
                                          </p:cBhvr>
                                        </p:animEffect>
                                      </p:childTnLst>
                                    </p:cTn>
                                  </p:par>
                                </p:childTnLst>
                              </p:cTn>
                            </p:par>
                            <p:par>
                              <p:cTn id="32" fill="hold">
                                <p:stCondLst>
                                  <p:cond delay="3250"/>
                                </p:stCondLst>
                                <p:childTnLst>
                                  <p:par>
                                    <p:cTn id="33" presetID="2" presetClass="entr" presetSubtype="1" fill="hold" nodeType="afterEffect" p14:presetBounceEnd="53333">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14:bounceEnd="53333">
                                          <p:cBhvr additive="base">
                                            <p:cTn id="35" dur="750" fill="hold"/>
                                            <p:tgtEl>
                                              <p:spTgt spid="50"/>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50"/>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wipe(up)">
                                          <p:cBhvr>
                                            <p:cTn id="39" dur="500"/>
                                            <p:tgtEl>
                                              <p:spTgt spid="34"/>
                                            </p:tgtEl>
                                          </p:cBhvr>
                                        </p:animEffect>
                                      </p:childTnLst>
                                    </p:cTn>
                                  </p:par>
                                </p:childTnLst>
                              </p:cTn>
                            </p:par>
                            <p:par>
                              <p:cTn id="40" fill="hold">
                                <p:stCondLst>
                                  <p:cond delay="4000"/>
                                </p:stCondLst>
                                <p:childTnLst>
                                  <p:par>
                                    <p:cTn id="41" presetID="2" presetClass="entr" presetSubtype="1" fill="hold" nodeType="afterEffect" p14:presetBounceEnd="53333">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14:bounceEnd="53333">
                                          <p:cBhvr additive="base">
                                            <p:cTn id="43" dur="750" fill="hold"/>
                                            <p:tgtEl>
                                              <p:spTgt spid="53"/>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53"/>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ppt_x"/>
                                              </p:val>
                                            </p:tav>
                                            <p:tav tm="100000">
                                              <p:val>
                                                <p:strVal val="#ppt_x"/>
                                              </p:val>
                                            </p:tav>
                                          </p:tavLst>
                                        </p:anim>
                                        <p:anim calcmode="lin" valueType="num">
                                          <p:cBhvr additive="base">
                                            <p:cTn id="12" dur="750" fill="hold"/>
                                            <p:tgtEl>
                                              <p:spTgt spid="36"/>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750" fill="hold"/>
                                            <p:tgtEl>
                                              <p:spTgt spid="39"/>
                                            </p:tgtEl>
                                            <p:attrNameLst>
                                              <p:attrName>ppt_x</p:attrName>
                                            </p:attrNameLst>
                                          </p:cBhvr>
                                          <p:tavLst>
                                            <p:tav tm="0">
                                              <p:val>
                                                <p:strVal val="#ppt_x"/>
                                              </p:val>
                                            </p:tav>
                                            <p:tav tm="100000">
                                              <p:val>
                                                <p:strVal val="#ppt_x"/>
                                              </p:val>
                                            </p:tav>
                                          </p:tavLst>
                                        </p:anim>
                                        <p:anim calcmode="lin" valueType="num">
                                          <p:cBhvr additive="base">
                                            <p:cTn id="20" dur="750" fill="hold"/>
                                            <p:tgtEl>
                                              <p:spTgt spid="39"/>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750" fill="hold"/>
                                            <p:tgtEl>
                                              <p:spTgt spid="44"/>
                                            </p:tgtEl>
                                            <p:attrNameLst>
                                              <p:attrName>ppt_x</p:attrName>
                                            </p:attrNameLst>
                                          </p:cBhvr>
                                          <p:tavLst>
                                            <p:tav tm="0">
                                              <p:val>
                                                <p:strVal val="#ppt_x"/>
                                              </p:val>
                                            </p:tav>
                                            <p:tav tm="100000">
                                              <p:val>
                                                <p:strVal val="#ppt_x"/>
                                              </p:val>
                                            </p:tav>
                                          </p:tavLst>
                                        </p:anim>
                                        <p:anim calcmode="lin" valueType="num">
                                          <p:cBhvr additive="base">
                                            <p:cTn id="28" dur="750" fill="hold"/>
                                            <p:tgtEl>
                                              <p:spTgt spid="4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3"/>
                                            </p:tgtEl>
                                            <p:attrNameLst>
                                              <p:attrName>style.visibility</p:attrName>
                                            </p:attrNameLst>
                                          </p:cBhvr>
                                          <p:to>
                                            <p:strVal val="visible"/>
                                          </p:to>
                                        </p:set>
                                        <p:animEffect transition="in" filter="wipe(up)">
                                          <p:cBhvr>
                                            <p:cTn id="31" dur="500"/>
                                            <p:tgtEl>
                                              <p:spTgt spid="33"/>
                                            </p:tgtEl>
                                          </p:cBhvr>
                                        </p:animEffect>
                                      </p:childTnLst>
                                    </p:cTn>
                                  </p:par>
                                </p:childTnLst>
                              </p:cTn>
                            </p:par>
                            <p:par>
                              <p:cTn id="32" fill="hold">
                                <p:stCondLst>
                                  <p:cond delay="3250"/>
                                </p:stCondLst>
                                <p:childTnLst>
                                  <p:par>
                                    <p:cTn id="33" presetID="2" presetClass="entr" presetSubtype="1"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750" fill="hold"/>
                                            <p:tgtEl>
                                              <p:spTgt spid="50"/>
                                            </p:tgtEl>
                                            <p:attrNameLst>
                                              <p:attrName>ppt_x</p:attrName>
                                            </p:attrNameLst>
                                          </p:cBhvr>
                                          <p:tavLst>
                                            <p:tav tm="0">
                                              <p:val>
                                                <p:strVal val="#ppt_x"/>
                                              </p:val>
                                            </p:tav>
                                            <p:tav tm="100000">
                                              <p:val>
                                                <p:strVal val="#ppt_x"/>
                                              </p:val>
                                            </p:tav>
                                          </p:tavLst>
                                        </p:anim>
                                        <p:anim calcmode="lin" valueType="num">
                                          <p:cBhvr additive="base">
                                            <p:cTn id="36" dur="750" fill="hold"/>
                                            <p:tgtEl>
                                              <p:spTgt spid="50"/>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wipe(up)">
                                          <p:cBhvr>
                                            <p:cTn id="39" dur="500"/>
                                            <p:tgtEl>
                                              <p:spTgt spid="34"/>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750" fill="hold"/>
                                            <p:tgtEl>
                                              <p:spTgt spid="53"/>
                                            </p:tgtEl>
                                            <p:attrNameLst>
                                              <p:attrName>ppt_x</p:attrName>
                                            </p:attrNameLst>
                                          </p:cBhvr>
                                          <p:tavLst>
                                            <p:tav tm="0">
                                              <p:val>
                                                <p:strVal val="#ppt_x"/>
                                              </p:val>
                                            </p:tav>
                                            <p:tav tm="100000">
                                              <p:val>
                                                <p:strVal val="#ppt_x"/>
                                              </p:val>
                                            </p:tav>
                                          </p:tavLst>
                                        </p:anim>
                                        <p:anim calcmode="lin" valueType="num">
                                          <p:cBhvr additive="base">
                                            <p:cTn id="44" dur="750" fill="hold"/>
                                            <p:tgtEl>
                                              <p:spTgt spid="53"/>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p:bldP spid="34" grpId="0"/>
          <p:bldP spid="35"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2740154" y="1328760"/>
            <a:ext cx="2157841" cy="295466"/>
            <a:chOff x="3249264" y="1751685"/>
            <a:chExt cx="2994025" cy="394057"/>
          </a:xfrm>
        </p:grpSpPr>
        <p:grpSp>
          <p:nvGrpSpPr>
            <p:cNvPr id="21" name="组合 20"/>
            <p:cNvGrpSpPr/>
            <p:nvPr/>
          </p:nvGrpSpPr>
          <p:grpSpPr>
            <a:xfrm>
              <a:off x="3249264" y="1776444"/>
              <a:ext cx="2994025" cy="314202"/>
              <a:chOff x="2940050" y="2132898"/>
              <a:chExt cx="2994025" cy="314202"/>
            </a:xfrm>
          </p:grpSpPr>
          <p:sp>
            <p:nvSpPr>
              <p:cNvPr id="23" name="圆角矩形 22"/>
              <p:cNvSpPr/>
              <p:nvPr/>
            </p:nvSpPr>
            <p:spPr>
              <a:xfrm>
                <a:off x="2940050" y="2132898"/>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圆角矩形 23"/>
              <p:cNvSpPr/>
              <p:nvPr/>
            </p:nvSpPr>
            <p:spPr>
              <a:xfrm>
                <a:off x="2940050" y="2132898"/>
                <a:ext cx="21082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2" name="文本框 4"/>
            <p:cNvSpPr txBox="1"/>
            <p:nvPr/>
          </p:nvSpPr>
          <p:spPr>
            <a:xfrm>
              <a:off x="5335260" y="1751685"/>
              <a:ext cx="673754" cy="394057"/>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5" name="组合 24"/>
          <p:cNvGrpSpPr/>
          <p:nvPr/>
        </p:nvGrpSpPr>
        <p:grpSpPr>
          <a:xfrm>
            <a:off x="2736409" y="1636980"/>
            <a:ext cx="2157841" cy="295466"/>
            <a:chOff x="3249264" y="2162753"/>
            <a:chExt cx="2994025" cy="394058"/>
          </a:xfrm>
        </p:grpSpPr>
        <p:grpSp>
          <p:nvGrpSpPr>
            <p:cNvPr id="26" name="组合 25"/>
            <p:cNvGrpSpPr/>
            <p:nvPr/>
          </p:nvGrpSpPr>
          <p:grpSpPr>
            <a:xfrm>
              <a:off x="3249264" y="2178703"/>
              <a:ext cx="2994025" cy="314618"/>
              <a:chOff x="2940050" y="2519659"/>
              <a:chExt cx="2994025" cy="314618"/>
            </a:xfrm>
          </p:grpSpPr>
          <p:sp>
            <p:nvSpPr>
              <p:cNvPr id="28" name="圆角矩形 27"/>
              <p:cNvSpPr/>
              <p:nvPr/>
            </p:nvSpPr>
            <p:spPr>
              <a:xfrm>
                <a:off x="2940050" y="252007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圆角矩形 28"/>
              <p:cNvSpPr/>
              <p:nvPr/>
            </p:nvSpPr>
            <p:spPr>
              <a:xfrm>
                <a:off x="2940051" y="2519659"/>
                <a:ext cx="8890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7" name="文本框 9"/>
            <p:cNvSpPr txBox="1"/>
            <p:nvPr/>
          </p:nvSpPr>
          <p:spPr>
            <a:xfrm>
              <a:off x="4118870" y="2162753"/>
              <a:ext cx="673754" cy="394058"/>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0" name="组合 39"/>
          <p:cNvGrpSpPr/>
          <p:nvPr/>
        </p:nvGrpSpPr>
        <p:grpSpPr>
          <a:xfrm>
            <a:off x="2736408" y="2964272"/>
            <a:ext cx="2170479" cy="295466"/>
            <a:chOff x="3244272" y="3932941"/>
            <a:chExt cx="3011560" cy="394056"/>
          </a:xfrm>
        </p:grpSpPr>
        <p:sp>
          <p:nvSpPr>
            <p:cNvPr id="41" name="圆角矩形 40"/>
            <p:cNvSpPr/>
            <p:nvPr/>
          </p:nvSpPr>
          <p:spPr>
            <a:xfrm>
              <a:off x="3261807" y="3971332"/>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圆角矩形 43"/>
            <p:cNvSpPr/>
            <p:nvPr/>
          </p:nvSpPr>
          <p:spPr>
            <a:xfrm>
              <a:off x="3244272" y="3971332"/>
              <a:ext cx="1201953"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文本框 15"/>
            <p:cNvSpPr txBox="1"/>
            <p:nvPr/>
          </p:nvSpPr>
          <p:spPr>
            <a:xfrm>
              <a:off x="4418924" y="3932941"/>
              <a:ext cx="907693" cy="394056"/>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6" name="组合 45"/>
          <p:cNvGrpSpPr/>
          <p:nvPr/>
        </p:nvGrpSpPr>
        <p:grpSpPr>
          <a:xfrm>
            <a:off x="2736412" y="3258226"/>
            <a:ext cx="2168304" cy="295466"/>
            <a:chOff x="3244272" y="4324968"/>
            <a:chExt cx="3008542" cy="394054"/>
          </a:xfrm>
        </p:grpSpPr>
        <p:sp>
          <p:nvSpPr>
            <p:cNvPr id="47" name="圆角矩形 46"/>
            <p:cNvSpPr/>
            <p:nvPr/>
          </p:nvSpPr>
          <p:spPr>
            <a:xfrm>
              <a:off x="3258789" y="436261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圆角矩形 47"/>
            <p:cNvSpPr/>
            <p:nvPr/>
          </p:nvSpPr>
          <p:spPr>
            <a:xfrm>
              <a:off x="3244272" y="4362651"/>
              <a:ext cx="2108200"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文本框 19"/>
            <p:cNvSpPr txBox="1"/>
            <p:nvPr/>
          </p:nvSpPr>
          <p:spPr>
            <a:xfrm>
              <a:off x="5326614" y="4324968"/>
              <a:ext cx="673754" cy="394054"/>
            </a:xfrm>
            <a:prstGeom prst="rect">
              <a:avLst/>
            </a:prstGeom>
            <a:noFill/>
          </p:spPr>
          <p:txBody>
            <a:bodyPr wrap="square" rtlCol="0">
              <a:spAutoFit/>
            </a:bodyPr>
            <a:lstStyle/>
            <a:p>
              <a:pPr algn="ctr">
                <a:lnSpc>
                  <a:spcPct val="120000"/>
                </a:lnSpc>
              </a:pPr>
              <a:r>
                <a:rPr lang="en-US" altLang="zh-CN" sz="11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100"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0" name="组合 49"/>
          <p:cNvGrpSpPr/>
          <p:nvPr/>
        </p:nvGrpSpPr>
        <p:grpSpPr>
          <a:xfrm>
            <a:off x="1266538" y="1100813"/>
            <a:ext cx="1618420" cy="1646571"/>
            <a:chOff x="471707" y="1675770"/>
            <a:chExt cx="2158455" cy="2196000"/>
          </a:xfrm>
          <a:solidFill>
            <a:srgbClr val="E62A2A"/>
          </a:solidFill>
        </p:grpSpPr>
        <p:grpSp>
          <p:nvGrpSpPr>
            <p:cNvPr id="51" name="组合 50"/>
            <p:cNvGrpSpPr>
              <a:grpSpLocks noChangeAspect="1"/>
            </p:cNvGrpSpPr>
            <p:nvPr/>
          </p:nvGrpSpPr>
          <p:grpSpPr>
            <a:xfrm>
              <a:off x="471707" y="1675770"/>
              <a:ext cx="2158455" cy="2196000"/>
              <a:chOff x="5397500" y="5734050"/>
              <a:chExt cx="365125" cy="371476"/>
            </a:xfrm>
            <a:grpFill/>
          </p:grpSpPr>
          <p:sp>
            <p:nvSpPr>
              <p:cNvPr id="55"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grpSp>
        <p:grpSp>
          <p:nvGrpSpPr>
            <p:cNvPr id="52" name="组合 51"/>
            <p:cNvGrpSpPr>
              <a:grpSpLocks noChangeAspect="1"/>
            </p:cNvGrpSpPr>
            <p:nvPr/>
          </p:nvGrpSpPr>
          <p:grpSpPr>
            <a:xfrm>
              <a:off x="1735995" y="2108076"/>
              <a:ext cx="462003" cy="468000"/>
              <a:chOff x="2665061" y="4979202"/>
              <a:chExt cx="284308" cy="288000"/>
            </a:xfrm>
            <a:grpFill/>
          </p:grpSpPr>
          <p:sp>
            <p:nvSpPr>
              <p:cNvPr id="53"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58" name="组合 57"/>
          <p:cNvGrpSpPr/>
          <p:nvPr/>
        </p:nvGrpSpPr>
        <p:grpSpPr>
          <a:xfrm>
            <a:off x="1274092" y="2760905"/>
            <a:ext cx="1618420" cy="1646571"/>
            <a:chOff x="478903" y="4355475"/>
            <a:chExt cx="2158455" cy="2196000"/>
          </a:xfrm>
          <a:solidFill>
            <a:srgbClr val="C00000"/>
          </a:solidFill>
        </p:grpSpPr>
        <p:grpSp>
          <p:nvGrpSpPr>
            <p:cNvPr id="59" name="组合 58"/>
            <p:cNvGrpSpPr>
              <a:grpSpLocks noChangeAspect="1"/>
            </p:cNvGrpSpPr>
            <p:nvPr/>
          </p:nvGrpSpPr>
          <p:grpSpPr>
            <a:xfrm>
              <a:off x="1795203" y="4733013"/>
              <a:ext cx="366333" cy="576000"/>
              <a:chOff x="2257888" y="5547128"/>
              <a:chExt cx="137373" cy="216000"/>
            </a:xfrm>
            <a:grpFill/>
          </p:grpSpPr>
          <p:sp>
            <p:nvSpPr>
              <p:cNvPr id="64"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a:grpSpLocks noChangeAspect="1"/>
            </p:cNvGrpSpPr>
            <p:nvPr/>
          </p:nvGrpSpPr>
          <p:grpSpPr>
            <a:xfrm>
              <a:off x="478903" y="4355475"/>
              <a:ext cx="2158455" cy="2196000"/>
              <a:chOff x="5397500" y="5734050"/>
              <a:chExt cx="365125" cy="371476"/>
            </a:xfrm>
            <a:grpFill/>
          </p:grpSpPr>
          <p:sp>
            <p:nvSpPr>
              <p:cNvPr id="61"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grpSp>
      </p:grpSp>
      <p:sp>
        <p:nvSpPr>
          <p:cNvPr id="66" name="矩形 65"/>
          <p:cNvSpPr/>
          <p:nvPr/>
        </p:nvSpPr>
        <p:spPr>
          <a:xfrm>
            <a:off x="2809761" y="1027584"/>
            <a:ext cx="907890" cy="300058"/>
          </a:xfrm>
          <a:prstGeom prst="rect">
            <a:avLst/>
          </a:prstGeom>
        </p:spPr>
        <p:txBody>
          <a:bodyPr wrap="none" lIns="68555" tIns="34278" rIns="68555" bIns="34278">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5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7" name="矩形 47"/>
          <p:cNvSpPr>
            <a:spLocks noChangeArrowheads="1"/>
          </p:cNvSpPr>
          <p:nvPr/>
        </p:nvSpPr>
        <p:spPr bwMode="auto">
          <a:xfrm>
            <a:off x="2797941" y="1913908"/>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65000"/>
                    <a:lumOff val="35000"/>
                  </a:schemeClr>
                </a:solidFill>
                <a:sym typeface="微软雅黑" pitchFamily="34" charset="-122"/>
              </a:rPr>
              <a:t>在此录入上述图表的描述说明，在此录入上述图表的描述说明。</a:t>
            </a:r>
          </a:p>
        </p:txBody>
      </p:sp>
      <p:sp>
        <p:nvSpPr>
          <p:cNvPr id="68" name="矩形 67"/>
          <p:cNvSpPr/>
          <p:nvPr/>
        </p:nvSpPr>
        <p:spPr>
          <a:xfrm>
            <a:off x="2809761" y="2681190"/>
            <a:ext cx="907890" cy="300058"/>
          </a:xfrm>
          <a:prstGeom prst="rect">
            <a:avLst/>
          </a:prstGeom>
        </p:spPr>
        <p:txBody>
          <a:bodyPr wrap="none" lIns="68555" tIns="34278" rIns="68555" bIns="34278">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15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9" name="矩形 47"/>
          <p:cNvSpPr>
            <a:spLocks noChangeArrowheads="1"/>
          </p:cNvSpPr>
          <p:nvPr/>
        </p:nvSpPr>
        <p:spPr bwMode="auto">
          <a:xfrm>
            <a:off x="2797941" y="3555694"/>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65000"/>
                    <a:lumOff val="35000"/>
                  </a:schemeClr>
                </a:solidFill>
                <a:sym typeface="微软雅黑" pitchFamily="34" charset="-122"/>
              </a:rPr>
              <a:t>在此录入上述图表的描述说明，在此录入上述图表的描述说明。</a:t>
            </a:r>
          </a:p>
        </p:txBody>
      </p:sp>
      <p:sp>
        <p:nvSpPr>
          <p:cNvPr id="70" name="矩形 69"/>
          <p:cNvSpPr/>
          <p:nvPr/>
        </p:nvSpPr>
        <p:spPr>
          <a:xfrm>
            <a:off x="5315933" y="1042603"/>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2C3637"/>
              </a:solidFill>
              <a:latin typeface="微软雅黑" panose="020B0503020204020204" pitchFamily="34" charset="-122"/>
              <a:ea typeface="微软雅黑" panose="020B0503020204020204" pitchFamily="34" charset="-122"/>
            </a:endParaRPr>
          </a:p>
        </p:txBody>
      </p:sp>
      <p:sp>
        <p:nvSpPr>
          <p:cNvPr id="71" name="矩形 70"/>
          <p:cNvSpPr/>
          <p:nvPr/>
        </p:nvSpPr>
        <p:spPr>
          <a:xfrm>
            <a:off x="5597848" y="973592"/>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72" name="矩形 47"/>
          <p:cNvSpPr>
            <a:spLocks noChangeArrowheads="1"/>
          </p:cNvSpPr>
          <p:nvPr/>
        </p:nvSpPr>
        <p:spPr bwMode="auto">
          <a:xfrm>
            <a:off x="5597847" y="1247231"/>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2C3637"/>
                </a:solidFill>
                <a:sym typeface="微软雅黑" pitchFamily="34" charset="-122"/>
              </a:rPr>
              <a:t>在此录入上述图表的综合描述说明，在此录入上述图表的综合描述说明。</a:t>
            </a:r>
          </a:p>
        </p:txBody>
      </p:sp>
      <p:cxnSp>
        <p:nvCxnSpPr>
          <p:cNvPr id="73" name="直接连接符 72"/>
          <p:cNvCxnSpPr/>
          <p:nvPr/>
        </p:nvCxnSpPr>
        <p:spPr>
          <a:xfrm>
            <a:off x="5396921" y="1204578"/>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5315933" y="1945447"/>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2C3637"/>
              </a:solidFill>
              <a:latin typeface="微软雅黑" panose="020B0503020204020204" pitchFamily="34" charset="-122"/>
              <a:ea typeface="微软雅黑" panose="020B0503020204020204" pitchFamily="34" charset="-122"/>
            </a:endParaRPr>
          </a:p>
        </p:txBody>
      </p:sp>
      <p:sp>
        <p:nvSpPr>
          <p:cNvPr id="75" name="矩形 74"/>
          <p:cNvSpPr/>
          <p:nvPr/>
        </p:nvSpPr>
        <p:spPr>
          <a:xfrm>
            <a:off x="5597848" y="1862789"/>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76" name="矩形 47"/>
          <p:cNvSpPr>
            <a:spLocks noChangeArrowheads="1"/>
          </p:cNvSpPr>
          <p:nvPr/>
        </p:nvSpPr>
        <p:spPr bwMode="auto">
          <a:xfrm>
            <a:off x="5597847" y="2136427"/>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2C3637"/>
                </a:solidFill>
                <a:sym typeface="微软雅黑" pitchFamily="34" charset="-122"/>
              </a:rPr>
              <a:t>在此录入上述图表的综合描述说明，在此录入上述图表的综合描述说明。</a:t>
            </a:r>
          </a:p>
        </p:txBody>
      </p:sp>
      <p:cxnSp>
        <p:nvCxnSpPr>
          <p:cNvPr id="77" name="直接连接符 76"/>
          <p:cNvCxnSpPr/>
          <p:nvPr/>
        </p:nvCxnSpPr>
        <p:spPr>
          <a:xfrm>
            <a:off x="5396921" y="2107423"/>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5315933" y="2848291"/>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2C3637"/>
              </a:solidFill>
              <a:latin typeface="微软雅黑" panose="020B0503020204020204" pitchFamily="34" charset="-122"/>
              <a:ea typeface="微软雅黑" panose="020B0503020204020204" pitchFamily="34" charset="-122"/>
            </a:endParaRPr>
          </a:p>
        </p:txBody>
      </p:sp>
      <p:sp>
        <p:nvSpPr>
          <p:cNvPr id="79" name="矩形 78"/>
          <p:cNvSpPr/>
          <p:nvPr/>
        </p:nvSpPr>
        <p:spPr>
          <a:xfrm>
            <a:off x="5597848" y="2780652"/>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84" name="矩形 83"/>
          <p:cNvSpPr>
            <a:spLocks noChangeArrowheads="1"/>
          </p:cNvSpPr>
          <p:nvPr/>
        </p:nvSpPr>
        <p:spPr bwMode="auto">
          <a:xfrm>
            <a:off x="5597847" y="3054290"/>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2C3637"/>
                </a:solidFill>
                <a:sym typeface="微软雅黑" pitchFamily="34" charset="-122"/>
              </a:rPr>
              <a:t>在此录入上述图表的综合描述说明，在此录入上述图表的综合描述说明。</a:t>
            </a:r>
          </a:p>
        </p:txBody>
      </p:sp>
      <p:cxnSp>
        <p:nvCxnSpPr>
          <p:cNvPr id="85" name="直接连接符 84"/>
          <p:cNvCxnSpPr/>
          <p:nvPr/>
        </p:nvCxnSpPr>
        <p:spPr>
          <a:xfrm>
            <a:off x="5396921" y="2986312"/>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5315933" y="3681112"/>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2C3637"/>
              </a:solidFill>
              <a:latin typeface="微软雅黑" panose="020B0503020204020204" pitchFamily="34" charset="-122"/>
              <a:ea typeface="微软雅黑" panose="020B0503020204020204" pitchFamily="34" charset="-122"/>
            </a:endParaRPr>
          </a:p>
        </p:txBody>
      </p:sp>
      <p:sp>
        <p:nvSpPr>
          <p:cNvPr id="87" name="矩形 86"/>
          <p:cNvSpPr/>
          <p:nvPr/>
        </p:nvSpPr>
        <p:spPr>
          <a:xfrm>
            <a:off x="5597848" y="3590531"/>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88" name="矩形 87"/>
          <p:cNvSpPr>
            <a:spLocks noChangeArrowheads="1"/>
          </p:cNvSpPr>
          <p:nvPr/>
        </p:nvSpPr>
        <p:spPr bwMode="auto">
          <a:xfrm>
            <a:off x="5597847" y="3864169"/>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50" dirty="0">
                <a:solidFill>
                  <a:srgbClr val="2C3637"/>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21656947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50"/>
                                        </p:tgtEl>
                                        <p:attrNameLst>
                                          <p:attrName>style.visibility</p:attrName>
                                        </p:attrNameLst>
                                      </p:cBhvr>
                                      <p:to>
                                        <p:strVal val="visible"/>
                                      </p:to>
                                    </p:set>
                                    <p:anim calcmode="lin" valueType="num">
                                      <p:cBhvr>
                                        <p:cTn id="7" dur="350" fill="hold"/>
                                        <p:tgtEl>
                                          <p:spTgt spid="50"/>
                                        </p:tgtEl>
                                        <p:attrNameLst>
                                          <p:attrName>ppt_w</p:attrName>
                                        </p:attrNameLst>
                                      </p:cBhvr>
                                      <p:tavLst>
                                        <p:tav tm="0">
                                          <p:val>
                                            <p:fltVal val="0"/>
                                          </p:val>
                                        </p:tav>
                                        <p:tav tm="100000">
                                          <p:val>
                                            <p:strVal val="#ppt_w"/>
                                          </p:val>
                                        </p:tav>
                                      </p:tavLst>
                                    </p:anim>
                                    <p:anim calcmode="lin" valueType="num">
                                      <p:cBhvr>
                                        <p:cTn id="8" dur="350" fill="hold"/>
                                        <p:tgtEl>
                                          <p:spTgt spid="50"/>
                                        </p:tgtEl>
                                        <p:attrNameLst>
                                          <p:attrName>ppt_h</p:attrName>
                                        </p:attrNameLst>
                                      </p:cBhvr>
                                      <p:tavLst>
                                        <p:tav tm="0">
                                          <p:val>
                                            <p:fltVal val="0"/>
                                          </p:val>
                                        </p:tav>
                                        <p:tav tm="100000">
                                          <p:val>
                                            <p:strVal val="#ppt_h"/>
                                          </p:val>
                                        </p:tav>
                                      </p:tavLst>
                                    </p:anim>
                                    <p:animEffect transition="in" filter="fade">
                                      <p:cBhvr>
                                        <p:cTn id="9" dur="350"/>
                                        <p:tgtEl>
                                          <p:spTgt spid="50"/>
                                        </p:tgtEl>
                                      </p:cBhvr>
                                    </p:animEffect>
                                  </p:childTnLst>
                                </p:cTn>
                              </p:par>
                              <p:par>
                                <p:cTn id="10" presetID="22" presetClass="entr" presetSubtype="8" fill="hold" nodeType="withEffect">
                                  <p:stCondLst>
                                    <p:cond delay="100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par>
                                <p:cTn id="13" presetID="22" presetClass="entr" presetSubtype="8" fill="hold" nodeType="withEffect">
                                  <p:stCondLst>
                                    <p:cond delay="190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66"/>
                                        </p:tgtEl>
                                        <p:attrNameLst>
                                          <p:attrName>style.visibility</p:attrName>
                                        </p:attrNameLst>
                                      </p:cBhvr>
                                      <p:to>
                                        <p:strVal val="visible"/>
                                      </p:to>
                                    </p:set>
                                    <p:animEffect transition="in" filter="wipe(down)">
                                      <p:cBhvr>
                                        <p:cTn id="18" dur="500"/>
                                        <p:tgtEl>
                                          <p:spTgt spid="66"/>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67"/>
                                        </p:tgtEl>
                                        <p:attrNameLst>
                                          <p:attrName>style.visibility</p:attrName>
                                        </p:attrNameLst>
                                      </p:cBhvr>
                                      <p:to>
                                        <p:strVal val="visible"/>
                                      </p:to>
                                    </p:set>
                                    <p:animEffect transition="in" filter="wipe(up)">
                                      <p:cBhvr>
                                        <p:cTn id="21" dur="500"/>
                                        <p:tgtEl>
                                          <p:spTgt spid="67"/>
                                        </p:tgtEl>
                                      </p:cBhvr>
                                    </p:animEffect>
                                  </p:childTnLst>
                                </p:cTn>
                              </p:par>
                              <p:par>
                                <p:cTn id="22" presetID="53" presetClass="entr" presetSubtype="16" fill="hold" nodeType="withEffect">
                                  <p:stCondLst>
                                    <p:cond delay="3500"/>
                                  </p:stCondLst>
                                  <p:childTnLst>
                                    <p:set>
                                      <p:cBhvr>
                                        <p:cTn id="23" dur="1" fill="hold">
                                          <p:stCondLst>
                                            <p:cond delay="0"/>
                                          </p:stCondLst>
                                        </p:cTn>
                                        <p:tgtEl>
                                          <p:spTgt spid="58"/>
                                        </p:tgtEl>
                                        <p:attrNameLst>
                                          <p:attrName>style.visibility</p:attrName>
                                        </p:attrNameLst>
                                      </p:cBhvr>
                                      <p:to>
                                        <p:strVal val="visible"/>
                                      </p:to>
                                    </p:set>
                                    <p:anim calcmode="lin" valueType="num">
                                      <p:cBhvr>
                                        <p:cTn id="24" dur="350" fill="hold"/>
                                        <p:tgtEl>
                                          <p:spTgt spid="58"/>
                                        </p:tgtEl>
                                        <p:attrNameLst>
                                          <p:attrName>ppt_w</p:attrName>
                                        </p:attrNameLst>
                                      </p:cBhvr>
                                      <p:tavLst>
                                        <p:tav tm="0">
                                          <p:val>
                                            <p:fltVal val="0"/>
                                          </p:val>
                                        </p:tav>
                                        <p:tav tm="100000">
                                          <p:val>
                                            <p:strVal val="#ppt_w"/>
                                          </p:val>
                                        </p:tav>
                                      </p:tavLst>
                                    </p:anim>
                                    <p:anim calcmode="lin" valueType="num">
                                      <p:cBhvr>
                                        <p:cTn id="25" dur="350" fill="hold"/>
                                        <p:tgtEl>
                                          <p:spTgt spid="58"/>
                                        </p:tgtEl>
                                        <p:attrNameLst>
                                          <p:attrName>ppt_h</p:attrName>
                                        </p:attrNameLst>
                                      </p:cBhvr>
                                      <p:tavLst>
                                        <p:tav tm="0">
                                          <p:val>
                                            <p:fltVal val="0"/>
                                          </p:val>
                                        </p:tav>
                                        <p:tav tm="100000">
                                          <p:val>
                                            <p:strVal val="#ppt_h"/>
                                          </p:val>
                                        </p:tav>
                                      </p:tavLst>
                                    </p:anim>
                                    <p:animEffect transition="in" filter="fade">
                                      <p:cBhvr>
                                        <p:cTn id="26" dur="350"/>
                                        <p:tgtEl>
                                          <p:spTgt spid="58"/>
                                        </p:tgtEl>
                                      </p:cBhvr>
                                    </p:animEffect>
                                  </p:childTnLst>
                                </p:cTn>
                              </p:par>
                              <p:par>
                                <p:cTn id="27" presetID="22" presetClass="entr" presetSubtype="8" fill="hold" nodeType="withEffect">
                                  <p:stCondLst>
                                    <p:cond delay="420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par>
                                <p:cTn id="30" presetID="22" presetClass="entr" presetSubtype="8" fill="hold" nodeType="withEffect">
                                  <p:stCondLst>
                                    <p:cond delay="5100"/>
                                  </p:stCondLst>
                                  <p:childTnLst>
                                    <p:set>
                                      <p:cBhvr>
                                        <p:cTn id="31" dur="1" fill="hold">
                                          <p:stCondLst>
                                            <p:cond delay="0"/>
                                          </p:stCondLst>
                                        </p:cTn>
                                        <p:tgtEl>
                                          <p:spTgt spid="46"/>
                                        </p:tgtEl>
                                        <p:attrNameLst>
                                          <p:attrName>style.visibility</p:attrName>
                                        </p:attrNameLst>
                                      </p:cBhvr>
                                      <p:to>
                                        <p:strVal val="visible"/>
                                      </p:to>
                                    </p:set>
                                    <p:animEffect transition="in" filter="wipe(left)">
                                      <p:cBhvr>
                                        <p:cTn id="32" dur="500"/>
                                        <p:tgtEl>
                                          <p:spTgt spid="46"/>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68"/>
                                        </p:tgtEl>
                                        <p:attrNameLst>
                                          <p:attrName>style.visibility</p:attrName>
                                        </p:attrNameLst>
                                      </p:cBhvr>
                                      <p:to>
                                        <p:strVal val="visible"/>
                                      </p:to>
                                    </p:set>
                                    <p:animEffect transition="in" filter="wipe(down)">
                                      <p:cBhvr>
                                        <p:cTn id="35" dur="500"/>
                                        <p:tgtEl>
                                          <p:spTgt spid="68"/>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69"/>
                                        </p:tgtEl>
                                        <p:attrNameLst>
                                          <p:attrName>style.visibility</p:attrName>
                                        </p:attrNameLst>
                                      </p:cBhvr>
                                      <p:to>
                                        <p:strVal val="visible"/>
                                      </p:to>
                                    </p:set>
                                    <p:animEffect transition="in" filter="wipe(up)">
                                      <p:cBhvr>
                                        <p:cTn id="38" dur="500"/>
                                        <p:tgtEl>
                                          <p:spTgt spid="69"/>
                                        </p:tgtEl>
                                      </p:cBhvr>
                                    </p:animEffect>
                                  </p:childTnLst>
                                </p:cTn>
                              </p:par>
                            </p:childTnLst>
                          </p:cTn>
                        </p:par>
                        <p:par>
                          <p:cTn id="39" fill="hold">
                            <p:stCondLst>
                              <p:cond delay="6500"/>
                            </p:stCondLst>
                            <p:childTnLst>
                              <p:par>
                                <p:cTn id="40" presetID="2" presetClass="entr" presetSubtype="1" fill="hold" grpId="0"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0-#ppt_h/2"/>
                                          </p:val>
                                        </p:tav>
                                        <p:tav tm="100000">
                                          <p:val>
                                            <p:strVal val="#ppt_y"/>
                                          </p:val>
                                        </p:tav>
                                      </p:tavLst>
                                    </p:anim>
                                  </p:childTnLst>
                                </p:cTn>
                              </p:par>
                            </p:childTnLst>
                          </p:cTn>
                        </p:par>
                        <p:par>
                          <p:cTn id="44" fill="hold">
                            <p:stCondLst>
                              <p:cond delay="7000"/>
                            </p:stCondLst>
                            <p:childTnLst>
                              <p:par>
                                <p:cTn id="45" presetID="22" presetClass="entr" presetSubtype="8"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left)">
                                      <p:cBhvr>
                                        <p:cTn id="47" dur="400"/>
                                        <p:tgtEl>
                                          <p:spTgt spid="71"/>
                                        </p:tgtEl>
                                      </p:cBhvr>
                                    </p:animEffect>
                                  </p:childTnLst>
                                </p:cTn>
                              </p:par>
                            </p:childTnLst>
                          </p:cTn>
                        </p:par>
                        <p:par>
                          <p:cTn id="48" fill="hold">
                            <p:stCondLst>
                              <p:cond delay="7400"/>
                            </p:stCondLst>
                            <p:childTnLst>
                              <p:par>
                                <p:cTn id="49" presetID="22" presetClass="entr" presetSubtype="8"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left)">
                                      <p:cBhvr>
                                        <p:cTn id="51" dur="400"/>
                                        <p:tgtEl>
                                          <p:spTgt spid="72"/>
                                        </p:tgtEl>
                                      </p:cBhvr>
                                    </p:animEffect>
                                  </p:childTnLst>
                                </p:cTn>
                              </p:par>
                            </p:childTnLst>
                          </p:cTn>
                        </p:par>
                        <p:par>
                          <p:cTn id="52" fill="hold">
                            <p:stCondLst>
                              <p:cond delay="7800"/>
                            </p:stCondLst>
                            <p:childTnLst>
                              <p:par>
                                <p:cTn id="53" presetID="22" presetClass="entr" presetSubtype="1" fill="hold"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wipe(up)">
                                      <p:cBhvr>
                                        <p:cTn id="55" dur="500"/>
                                        <p:tgtEl>
                                          <p:spTgt spid="73"/>
                                        </p:tgtEl>
                                      </p:cBhvr>
                                    </p:animEffect>
                                  </p:childTnLst>
                                </p:cTn>
                              </p:par>
                            </p:childTnLst>
                          </p:cTn>
                        </p:par>
                        <p:par>
                          <p:cTn id="56" fill="hold">
                            <p:stCondLst>
                              <p:cond delay="8300"/>
                            </p:stCondLst>
                            <p:childTnLst>
                              <p:par>
                                <p:cTn id="57" presetID="2" presetClass="entr" presetSubtype="1"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500" fill="hold"/>
                                        <p:tgtEl>
                                          <p:spTgt spid="74"/>
                                        </p:tgtEl>
                                        <p:attrNameLst>
                                          <p:attrName>ppt_x</p:attrName>
                                        </p:attrNameLst>
                                      </p:cBhvr>
                                      <p:tavLst>
                                        <p:tav tm="0">
                                          <p:val>
                                            <p:strVal val="#ppt_x"/>
                                          </p:val>
                                        </p:tav>
                                        <p:tav tm="100000">
                                          <p:val>
                                            <p:strVal val="#ppt_x"/>
                                          </p:val>
                                        </p:tav>
                                      </p:tavLst>
                                    </p:anim>
                                    <p:anim calcmode="lin" valueType="num">
                                      <p:cBhvr additive="base">
                                        <p:cTn id="60" dur="500" fill="hold"/>
                                        <p:tgtEl>
                                          <p:spTgt spid="74"/>
                                        </p:tgtEl>
                                        <p:attrNameLst>
                                          <p:attrName>ppt_y</p:attrName>
                                        </p:attrNameLst>
                                      </p:cBhvr>
                                      <p:tavLst>
                                        <p:tav tm="0">
                                          <p:val>
                                            <p:strVal val="0-#ppt_h/2"/>
                                          </p:val>
                                        </p:tav>
                                        <p:tav tm="100000">
                                          <p:val>
                                            <p:strVal val="#ppt_y"/>
                                          </p:val>
                                        </p:tav>
                                      </p:tavLst>
                                    </p:anim>
                                  </p:childTnLst>
                                </p:cTn>
                              </p:par>
                            </p:childTnLst>
                          </p:cTn>
                        </p:par>
                        <p:par>
                          <p:cTn id="61" fill="hold">
                            <p:stCondLst>
                              <p:cond delay="8800"/>
                            </p:stCondLst>
                            <p:childTnLst>
                              <p:par>
                                <p:cTn id="62" presetID="22" presetClass="entr" presetSubtype="8"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wipe(left)">
                                      <p:cBhvr>
                                        <p:cTn id="64" dur="400"/>
                                        <p:tgtEl>
                                          <p:spTgt spid="75"/>
                                        </p:tgtEl>
                                      </p:cBhvr>
                                    </p:animEffect>
                                  </p:childTnLst>
                                </p:cTn>
                              </p:par>
                            </p:childTnLst>
                          </p:cTn>
                        </p:par>
                        <p:par>
                          <p:cTn id="65" fill="hold">
                            <p:stCondLst>
                              <p:cond delay="9200"/>
                            </p:stCondLst>
                            <p:childTnLst>
                              <p:par>
                                <p:cTn id="66" presetID="22" presetClass="entr" presetSubtype="8" fill="hold" grpId="0" nodeType="afterEffect">
                                  <p:stCondLst>
                                    <p:cond delay="0"/>
                                  </p:stCondLst>
                                  <p:childTnLst>
                                    <p:set>
                                      <p:cBhvr>
                                        <p:cTn id="67" dur="1" fill="hold">
                                          <p:stCondLst>
                                            <p:cond delay="0"/>
                                          </p:stCondLst>
                                        </p:cTn>
                                        <p:tgtEl>
                                          <p:spTgt spid="76"/>
                                        </p:tgtEl>
                                        <p:attrNameLst>
                                          <p:attrName>style.visibility</p:attrName>
                                        </p:attrNameLst>
                                      </p:cBhvr>
                                      <p:to>
                                        <p:strVal val="visible"/>
                                      </p:to>
                                    </p:set>
                                    <p:animEffect transition="in" filter="wipe(left)">
                                      <p:cBhvr>
                                        <p:cTn id="68" dur="400"/>
                                        <p:tgtEl>
                                          <p:spTgt spid="76"/>
                                        </p:tgtEl>
                                      </p:cBhvr>
                                    </p:animEffect>
                                  </p:childTnLst>
                                </p:cTn>
                              </p:par>
                            </p:childTnLst>
                          </p:cTn>
                        </p:par>
                        <p:par>
                          <p:cTn id="69" fill="hold">
                            <p:stCondLst>
                              <p:cond delay="9600"/>
                            </p:stCondLst>
                            <p:childTnLst>
                              <p:par>
                                <p:cTn id="70" presetID="22" presetClass="entr" presetSubtype="1" fill="hold" nodeType="after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wipe(up)">
                                      <p:cBhvr>
                                        <p:cTn id="72" dur="500"/>
                                        <p:tgtEl>
                                          <p:spTgt spid="77"/>
                                        </p:tgtEl>
                                      </p:cBhvr>
                                    </p:animEffect>
                                  </p:childTnLst>
                                </p:cTn>
                              </p:par>
                            </p:childTnLst>
                          </p:cTn>
                        </p:par>
                        <p:par>
                          <p:cTn id="73" fill="hold">
                            <p:stCondLst>
                              <p:cond delay="10100"/>
                            </p:stCondLst>
                            <p:childTnLst>
                              <p:par>
                                <p:cTn id="74" presetID="2" presetClass="entr" presetSubtype="1" fill="hold" grpId="0" nodeType="afterEffect">
                                  <p:stCondLst>
                                    <p:cond delay="0"/>
                                  </p:stCondLst>
                                  <p:childTnLst>
                                    <p:set>
                                      <p:cBhvr>
                                        <p:cTn id="75" dur="1" fill="hold">
                                          <p:stCondLst>
                                            <p:cond delay="0"/>
                                          </p:stCondLst>
                                        </p:cTn>
                                        <p:tgtEl>
                                          <p:spTgt spid="78"/>
                                        </p:tgtEl>
                                        <p:attrNameLst>
                                          <p:attrName>style.visibility</p:attrName>
                                        </p:attrNameLst>
                                      </p:cBhvr>
                                      <p:to>
                                        <p:strVal val="visible"/>
                                      </p:to>
                                    </p:set>
                                    <p:anim calcmode="lin" valueType="num">
                                      <p:cBhvr additive="base">
                                        <p:cTn id="76" dur="500" fill="hold"/>
                                        <p:tgtEl>
                                          <p:spTgt spid="78"/>
                                        </p:tgtEl>
                                        <p:attrNameLst>
                                          <p:attrName>ppt_x</p:attrName>
                                        </p:attrNameLst>
                                      </p:cBhvr>
                                      <p:tavLst>
                                        <p:tav tm="0">
                                          <p:val>
                                            <p:strVal val="#ppt_x"/>
                                          </p:val>
                                        </p:tav>
                                        <p:tav tm="100000">
                                          <p:val>
                                            <p:strVal val="#ppt_x"/>
                                          </p:val>
                                        </p:tav>
                                      </p:tavLst>
                                    </p:anim>
                                    <p:anim calcmode="lin" valueType="num">
                                      <p:cBhvr additive="base">
                                        <p:cTn id="77" dur="500" fill="hold"/>
                                        <p:tgtEl>
                                          <p:spTgt spid="78"/>
                                        </p:tgtEl>
                                        <p:attrNameLst>
                                          <p:attrName>ppt_y</p:attrName>
                                        </p:attrNameLst>
                                      </p:cBhvr>
                                      <p:tavLst>
                                        <p:tav tm="0">
                                          <p:val>
                                            <p:strVal val="0-#ppt_h/2"/>
                                          </p:val>
                                        </p:tav>
                                        <p:tav tm="100000">
                                          <p:val>
                                            <p:strVal val="#ppt_y"/>
                                          </p:val>
                                        </p:tav>
                                      </p:tavLst>
                                    </p:anim>
                                  </p:childTnLst>
                                </p:cTn>
                              </p:par>
                            </p:childTnLst>
                          </p:cTn>
                        </p:par>
                        <p:par>
                          <p:cTn id="78" fill="hold">
                            <p:stCondLst>
                              <p:cond delay="10600"/>
                            </p:stCondLst>
                            <p:childTnLst>
                              <p:par>
                                <p:cTn id="79" presetID="22" presetClass="entr" presetSubtype="8" fill="hold" grpId="0" nodeType="afterEffect">
                                  <p:stCondLst>
                                    <p:cond delay="0"/>
                                  </p:stCondLst>
                                  <p:childTnLst>
                                    <p:set>
                                      <p:cBhvr>
                                        <p:cTn id="80" dur="1" fill="hold">
                                          <p:stCondLst>
                                            <p:cond delay="0"/>
                                          </p:stCondLst>
                                        </p:cTn>
                                        <p:tgtEl>
                                          <p:spTgt spid="79"/>
                                        </p:tgtEl>
                                        <p:attrNameLst>
                                          <p:attrName>style.visibility</p:attrName>
                                        </p:attrNameLst>
                                      </p:cBhvr>
                                      <p:to>
                                        <p:strVal val="visible"/>
                                      </p:to>
                                    </p:set>
                                    <p:animEffect transition="in" filter="wipe(left)">
                                      <p:cBhvr>
                                        <p:cTn id="81" dur="400"/>
                                        <p:tgtEl>
                                          <p:spTgt spid="79"/>
                                        </p:tgtEl>
                                      </p:cBhvr>
                                    </p:animEffect>
                                  </p:childTnLst>
                                </p:cTn>
                              </p:par>
                            </p:childTnLst>
                          </p:cTn>
                        </p:par>
                        <p:par>
                          <p:cTn id="82" fill="hold">
                            <p:stCondLst>
                              <p:cond delay="11000"/>
                            </p:stCondLst>
                            <p:childTnLst>
                              <p:par>
                                <p:cTn id="83" presetID="22" presetClass="entr" presetSubtype="8" fill="hold" grpId="0" nodeType="after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wipe(left)">
                                      <p:cBhvr>
                                        <p:cTn id="85" dur="400"/>
                                        <p:tgtEl>
                                          <p:spTgt spid="84"/>
                                        </p:tgtEl>
                                      </p:cBhvr>
                                    </p:animEffect>
                                  </p:childTnLst>
                                </p:cTn>
                              </p:par>
                            </p:childTnLst>
                          </p:cTn>
                        </p:par>
                        <p:par>
                          <p:cTn id="86" fill="hold">
                            <p:stCondLst>
                              <p:cond delay="11400"/>
                            </p:stCondLst>
                            <p:childTnLst>
                              <p:par>
                                <p:cTn id="87" presetID="22" presetClass="entr" presetSubtype="1" fill="hold"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wipe(up)">
                                      <p:cBhvr>
                                        <p:cTn id="89" dur="500"/>
                                        <p:tgtEl>
                                          <p:spTgt spid="85"/>
                                        </p:tgtEl>
                                      </p:cBhvr>
                                    </p:animEffect>
                                  </p:childTnLst>
                                </p:cTn>
                              </p:par>
                            </p:childTnLst>
                          </p:cTn>
                        </p:par>
                        <p:par>
                          <p:cTn id="90" fill="hold">
                            <p:stCondLst>
                              <p:cond delay="11900"/>
                            </p:stCondLst>
                            <p:childTnLst>
                              <p:par>
                                <p:cTn id="91" presetID="2" presetClass="entr" presetSubtype="1" fill="hold" grpId="0" nodeType="afterEffect">
                                  <p:stCondLst>
                                    <p:cond delay="0"/>
                                  </p:stCondLst>
                                  <p:childTnLst>
                                    <p:set>
                                      <p:cBhvr>
                                        <p:cTn id="92" dur="1" fill="hold">
                                          <p:stCondLst>
                                            <p:cond delay="0"/>
                                          </p:stCondLst>
                                        </p:cTn>
                                        <p:tgtEl>
                                          <p:spTgt spid="86"/>
                                        </p:tgtEl>
                                        <p:attrNameLst>
                                          <p:attrName>style.visibility</p:attrName>
                                        </p:attrNameLst>
                                      </p:cBhvr>
                                      <p:to>
                                        <p:strVal val="visible"/>
                                      </p:to>
                                    </p:set>
                                    <p:anim calcmode="lin" valueType="num">
                                      <p:cBhvr additive="base">
                                        <p:cTn id="93" dur="500" fill="hold"/>
                                        <p:tgtEl>
                                          <p:spTgt spid="86"/>
                                        </p:tgtEl>
                                        <p:attrNameLst>
                                          <p:attrName>ppt_x</p:attrName>
                                        </p:attrNameLst>
                                      </p:cBhvr>
                                      <p:tavLst>
                                        <p:tav tm="0">
                                          <p:val>
                                            <p:strVal val="#ppt_x"/>
                                          </p:val>
                                        </p:tav>
                                        <p:tav tm="100000">
                                          <p:val>
                                            <p:strVal val="#ppt_x"/>
                                          </p:val>
                                        </p:tav>
                                      </p:tavLst>
                                    </p:anim>
                                    <p:anim calcmode="lin" valueType="num">
                                      <p:cBhvr additive="base">
                                        <p:cTn id="94" dur="500" fill="hold"/>
                                        <p:tgtEl>
                                          <p:spTgt spid="86"/>
                                        </p:tgtEl>
                                        <p:attrNameLst>
                                          <p:attrName>ppt_y</p:attrName>
                                        </p:attrNameLst>
                                      </p:cBhvr>
                                      <p:tavLst>
                                        <p:tav tm="0">
                                          <p:val>
                                            <p:strVal val="0-#ppt_h/2"/>
                                          </p:val>
                                        </p:tav>
                                        <p:tav tm="100000">
                                          <p:val>
                                            <p:strVal val="#ppt_y"/>
                                          </p:val>
                                        </p:tav>
                                      </p:tavLst>
                                    </p:anim>
                                  </p:childTnLst>
                                </p:cTn>
                              </p:par>
                            </p:childTnLst>
                          </p:cTn>
                        </p:par>
                        <p:par>
                          <p:cTn id="95" fill="hold">
                            <p:stCondLst>
                              <p:cond delay="12400"/>
                            </p:stCondLst>
                            <p:childTnLst>
                              <p:par>
                                <p:cTn id="96" presetID="22" presetClass="entr" presetSubtype="8" fill="hold" grpId="0" nodeType="after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wipe(left)">
                                      <p:cBhvr>
                                        <p:cTn id="98" dur="400"/>
                                        <p:tgtEl>
                                          <p:spTgt spid="87"/>
                                        </p:tgtEl>
                                      </p:cBhvr>
                                    </p:animEffect>
                                  </p:childTnLst>
                                </p:cTn>
                              </p:par>
                            </p:childTnLst>
                          </p:cTn>
                        </p:par>
                        <p:par>
                          <p:cTn id="99" fill="hold">
                            <p:stCondLst>
                              <p:cond delay="12800"/>
                            </p:stCondLst>
                            <p:childTnLst>
                              <p:par>
                                <p:cTn id="100" presetID="22" presetClass="entr" presetSubtype="8" fill="hold" grpId="0" nodeType="after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wipe(left)">
                                      <p:cBhvr>
                                        <p:cTn id="102" dur="4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animBg="1"/>
      <p:bldP spid="71" grpId="0"/>
      <p:bldP spid="72" grpId="0"/>
      <p:bldP spid="74" grpId="0" animBg="1"/>
      <p:bldP spid="75" grpId="0"/>
      <p:bldP spid="76" grpId="0"/>
      <p:bldP spid="78" grpId="0" animBg="1"/>
      <p:bldP spid="79" grpId="0"/>
      <p:bldP spid="84" grpId="0"/>
      <p:bldP spid="86" grpId="0" animBg="1"/>
      <p:bldP spid="87" grpId="0"/>
      <p:bldP spid="8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50641" y="1587679"/>
            <a:ext cx="1893359" cy="3555820"/>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 y="1901370"/>
            <a:ext cx="2603548" cy="3111557"/>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 y="2875358"/>
            <a:ext cx="9144000" cy="2268141"/>
          </a:xfrm>
          <a:prstGeom prst="rect">
            <a:avLst/>
          </a:prstGeom>
        </p:spPr>
      </p:pic>
      <p:sp>
        <p:nvSpPr>
          <p:cNvPr id="10" name="圆角矩形 9"/>
          <p:cNvSpPr/>
          <p:nvPr/>
        </p:nvSpPr>
        <p:spPr>
          <a:xfrm>
            <a:off x="1551374" y="2829514"/>
            <a:ext cx="5847358" cy="722852"/>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832370" y="1224363"/>
            <a:ext cx="1276659" cy="1276659"/>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a:p>
        </p:txBody>
      </p:sp>
      <p:sp>
        <p:nvSpPr>
          <p:cNvPr id="12" name="标题 4"/>
          <p:cNvSpPr txBox="1">
            <a:spLocks/>
          </p:cNvSpPr>
          <p:nvPr/>
        </p:nvSpPr>
        <p:spPr>
          <a:xfrm>
            <a:off x="3832370" y="1369749"/>
            <a:ext cx="1276659" cy="11032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8000" b="1" dirty="0" smtClean="0">
                <a:solidFill>
                  <a:schemeClr val="bg1"/>
                </a:solidFill>
                <a:latin typeface="微软雅黑" pitchFamily="34" charset="-122"/>
                <a:ea typeface="微软雅黑" pitchFamily="34" charset="-122"/>
              </a:rPr>
              <a:t>2</a:t>
            </a:r>
            <a:endParaRPr lang="en-US" altLang="zh-CN" sz="8000" b="1" dirty="0">
              <a:solidFill>
                <a:schemeClr val="bg1"/>
              </a:solidFill>
              <a:latin typeface="微软雅黑" panose="020B0503020204020204" pitchFamily="34" charset="-122"/>
              <a:ea typeface="微软雅黑" panose="020B0503020204020204" pitchFamily="34" charset="-122"/>
            </a:endParaRPr>
          </a:p>
        </p:txBody>
      </p:sp>
      <p:sp>
        <p:nvSpPr>
          <p:cNvPr id="13" name="标题 4"/>
          <p:cNvSpPr txBox="1">
            <a:spLocks/>
          </p:cNvSpPr>
          <p:nvPr/>
        </p:nvSpPr>
        <p:spPr>
          <a:xfrm>
            <a:off x="2478303" y="2836438"/>
            <a:ext cx="3893470" cy="7120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600" b="1" dirty="0" smtClean="0">
                <a:solidFill>
                  <a:schemeClr val="bg1"/>
                </a:solidFill>
                <a:latin typeface="微软雅黑" panose="020B0503020204020204" pitchFamily="34" charset="-122"/>
                <a:ea typeface="微软雅黑" panose="020B0503020204020204" pitchFamily="34" charset="-122"/>
              </a:rPr>
              <a:t>单击添加文字标题</a:t>
            </a:r>
            <a:endParaRPr lang="en-US" altLang="zh-CN" sz="3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727146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750"/>
                                        <p:tgtEl>
                                          <p:spTgt spid="10"/>
                                        </p:tgtEl>
                                      </p:cBhvr>
                                    </p:animEffect>
                                  </p:childTnLst>
                                </p:cTn>
                              </p:par>
                            </p:childTnLst>
                          </p:cTn>
                        </p:par>
                        <p:par>
                          <p:cTn id="19" fill="hold">
                            <p:stCondLst>
                              <p:cond delay="1750"/>
                            </p:stCondLst>
                            <p:childTnLst>
                              <p:par>
                                <p:cTn id="20" presetID="17" presetClass="entr" presetSubtype="10" fill="hold" grpId="0" nodeType="afterEffect">
                                  <p:stCondLst>
                                    <p:cond delay="0"/>
                                  </p:stCondLst>
                                  <p:iterate type="lt">
                                    <p:tmPct val="15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TotalTime>
  <Words>4237</Words>
  <Application>Microsoft Office PowerPoint</Application>
  <PresentationFormat>全屏显示(16:9)</PresentationFormat>
  <Paragraphs>307</Paragraphs>
  <Slides>28</Slides>
  <Notes>19</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慈善</dc:title>
  <dc:creator>第一PPT</dc:creator>
  <cp:keywords>www.1ppt.com</cp:keywords>
  <cp:lastModifiedBy>Windows User</cp:lastModifiedBy>
  <cp:revision>6</cp:revision>
  <dcterms:created xsi:type="dcterms:W3CDTF">2016-12-19T08:30:40Z</dcterms:created>
  <dcterms:modified xsi:type="dcterms:W3CDTF">2018-11-29T07:19:13Z</dcterms:modified>
</cp:coreProperties>
</file>