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1" r:id="rId6"/>
    <p:sldId id="262" r:id="rId7"/>
    <p:sldId id="263" r:id="rId8"/>
    <p:sldId id="264" r:id="rId9"/>
    <p:sldId id="265" r:id="rId10"/>
    <p:sldId id="278" r:id="rId11"/>
    <p:sldId id="259" r:id="rId12"/>
    <p:sldId id="266" r:id="rId13"/>
    <p:sldId id="267" r:id="rId14"/>
    <p:sldId id="268" r:id="rId15"/>
    <p:sldId id="269" r:id="rId16"/>
    <p:sldId id="270" r:id="rId17"/>
    <p:sldId id="277" r:id="rId18"/>
    <p:sldId id="260" r:id="rId19"/>
    <p:sldId id="271" r:id="rId20"/>
    <p:sldId id="272" r:id="rId21"/>
    <p:sldId id="273" r:id="rId22"/>
    <p:sldId id="274" r:id="rId23"/>
    <p:sldId id="275" r:id="rId24"/>
    <p:sldId id="276"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3C"/>
    <a:srgbClr val="EBEB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3C3C3C"/>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4.5999999999999996</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3C3C3C"/>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3C3C3C"/>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4</c:v>
                </c:pt>
                <c:pt idx="1">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3C3C3C"/>
              </a:solidFill>
              <a:ln w="19050">
                <a:noFill/>
              </a:ln>
              <a:effectLst/>
            </c:spPr>
          </c:dPt>
          <c:dPt>
            <c:idx val="1"/>
            <c:bubble3D val="0"/>
            <c:spPr>
              <a:noFill/>
              <a:ln w="19050">
                <a:noFill/>
              </a:ln>
              <a:effectLst/>
            </c:spPr>
          </c:dPt>
          <c:cat>
            <c:strRef>
              <c:f>Sheet1!$A$2:$A$5</c:f>
              <c:strCache>
                <c:ptCount val="2"/>
                <c:pt idx="0">
                  <c:v>第一季度</c:v>
                </c:pt>
                <c:pt idx="1">
                  <c:v>第二季度</c:v>
                </c:pt>
              </c:strCache>
            </c:strRef>
          </c:cat>
          <c:val>
            <c:numRef>
              <c:f>Sheet1!$B$2:$B$5</c:f>
              <c:numCache>
                <c:formatCode>General</c:formatCode>
                <c:ptCount val="2"/>
                <c:pt idx="0">
                  <c:v>20</c:v>
                </c:pt>
                <c:pt idx="1">
                  <c:v>4</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3992077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131067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3410834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982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575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636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372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4879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71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4279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81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382713693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0256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6820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46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1954773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2550708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BD0B3EB-FD3E-4B00-AAC9-1E2B49AFDFBA}" type="slidenum">
              <a:rPr lang="zh-CN" altLang="en-US" smtClean="0"/>
              <a:t>‹#›</a:t>
            </a:fld>
            <a:endParaRPr lang="zh-CN" altLang="en-US"/>
          </a:p>
        </p:txBody>
      </p:sp>
      <p:sp>
        <p:nvSpPr>
          <p:cNvPr id="11" name="矩形 10"/>
          <p:cNvSpPr/>
          <p:nvPr userDrawn="1"/>
        </p:nvSpPr>
        <p:spPr>
          <a:xfrm>
            <a:off x="6264780" y="397291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1152389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3749002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2146041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2099203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F84B8D9-4204-4345-B66F-74038498C055}"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24626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F84B8D9-4204-4345-B66F-74038498C055}" type="datetimeFigureOut">
              <a:rPr lang="zh-CN" altLang="en-US" smtClean="0"/>
              <a:t>2018/11/23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BD0B3EB-FD3E-4B00-AAC9-1E2B49AFDFBA}" type="slidenum">
              <a:rPr lang="zh-CN" altLang="en-US" smtClean="0"/>
              <a:t>‹#›</a:t>
            </a:fld>
            <a:endParaRPr lang="zh-CN" altLang="en-US"/>
          </a:p>
        </p:txBody>
      </p:sp>
    </p:spTree>
    <p:extLst>
      <p:ext uri="{BB962C8B-B14F-4D97-AF65-F5344CB8AC3E}">
        <p14:creationId xmlns:p14="http://schemas.microsoft.com/office/powerpoint/2010/main" val="2008581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77341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5" name="组合 24"/>
          <p:cNvGrpSpPr/>
          <p:nvPr/>
        </p:nvGrpSpPr>
        <p:grpSpPr>
          <a:xfrm>
            <a:off x="1510797" y="3579863"/>
            <a:ext cx="6228132" cy="973509"/>
            <a:chOff x="2390840" y="3688861"/>
            <a:chExt cx="7410321" cy="1158295"/>
          </a:xfrm>
        </p:grpSpPr>
        <p:grpSp>
          <p:nvGrpSpPr>
            <p:cNvPr id="26" name="组合 25"/>
            <p:cNvGrpSpPr/>
            <p:nvPr/>
          </p:nvGrpSpPr>
          <p:grpSpPr>
            <a:xfrm>
              <a:off x="2390840" y="3688861"/>
              <a:ext cx="7410321" cy="1158295"/>
              <a:chOff x="856262" y="1196611"/>
              <a:chExt cx="10479475" cy="4592864"/>
            </a:xfrm>
          </p:grpSpPr>
          <p:sp>
            <p:nvSpPr>
              <p:cNvPr id="29" name="圆角矩形 28"/>
              <p:cNvSpPr/>
              <p:nvPr/>
            </p:nvSpPr>
            <p:spPr>
              <a:xfrm>
                <a:off x="856262" y="1196611"/>
                <a:ext cx="10479475"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30" name="圆角矩形 29"/>
              <p:cNvSpPr/>
              <p:nvPr/>
            </p:nvSpPr>
            <p:spPr>
              <a:xfrm>
                <a:off x="1087055" y="1729430"/>
                <a:ext cx="10017895" cy="339914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27" name="椭圆 26"/>
            <p:cNvSpPr/>
            <p:nvPr/>
          </p:nvSpPr>
          <p:spPr>
            <a:xfrm flipH="1">
              <a:off x="943262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28" name="椭圆 27"/>
            <p:cNvSpPr/>
            <p:nvPr/>
          </p:nvSpPr>
          <p:spPr>
            <a:xfrm flipH="1">
              <a:off x="265785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31" name="矩形 17"/>
          <p:cNvSpPr>
            <a:spLocks noChangeArrowheads="1"/>
          </p:cNvSpPr>
          <p:nvPr/>
        </p:nvSpPr>
        <p:spPr bwMode="auto">
          <a:xfrm>
            <a:off x="1918754" y="3776043"/>
            <a:ext cx="57192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20XX</a:t>
            </a:r>
            <a:r>
              <a:rPr lang="zh-CN" altLang="en-US"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年</a:t>
            </a:r>
            <a:r>
              <a:rPr lang="zh-CN" altLang="en-US"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终总结商务通用</a:t>
            </a:r>
            <a:r>
              <a:rPr lang="en-US" altLang="zh-CN"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PPT</a:t>
            </a:r>
            <a:r>
              <a:rPr lang="zh-CN" altLang="en-US"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模版</a:t>
            </a:r>
            <a:endParaRPr lang="zh-CN" altLang="en-US" sz="3000" dirty="0">
              <a:solidFill>
                <a:schemeClr val="tx1">
                  <a:lumMod val="65000"/>
                  <a:lumOff val="35000"/>
                </a:schemeClr>
              </a:solidFill>
              <a:latin typeface="方正正中黑简体" panose="02000000000000000000" pitchFamily="2" charset="-122"/>
              <a:ea typeface="方正正中黑简体" panose="02000000000000000000" pitchFamily="2" charset="-122"/>
            </a:endParaRPr>
          </a:p>
        </p:txBody>
      </p:sp>
      <p:cxnSp>
        <p:nvCxnSpPr>
          <p:cNvPr id="32" name="直接连接符 31"/>
          <p:cNvCxnSpPr/>
          <p:nvPr/>
        </p:nvCxnSpPr>
        <p:spPr>
          <a:xfrm>
            <a:off x="1647961" y="4876006"/>
            <a:ext cx="6090968"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17"/>
          <p:cNvSpPr>
            <a:spLocks noChangeArrowheads="1"/>
          </p:cNvSpPr>
          <p:nvPr/>
        </p:nvSpPr>
        <p:spPr bwMode="auto">
          <a:xfrm>
            <a:off x="3883950" y="4712246"/>
            <a:ext cx="973006" cy="323165"/>
          </a:xfrm>
          <a:prstGeom prst="rect">
            <a:avLst/>
          </a:prstGeom>
          <a:solidFill>
            <a:schemeClr val="bg1"/>
          </a:solid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7771">
              <a:defRPr/>
            </a:pPr>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rPr>
              <a:t>第一</a:t>
            </a:r>
            <a:r>
              <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rPr>
              <a:t>PPT</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endParaRPr>
          </a:p>
        </p:txBody>
      </p:sp>
      <p:grpSp>
        <p:nvGrpSpPr>
          <p:cNvPr id="34" name="组合 33"/>
          <p:cNvGrpSpPr/>
          <p:nvPr/>
        </p:nvGrpSpPr>
        <p:grpSpPr>
          <a:xfrm>
            <a:off x="4139953" y="526371"/>
            <a:ext cx="747248" cy="605219"/>
            <a:chOff x="4112784" y="420647"/>
            <a:chExt cx="842455" cy="682330"/>
          </a:xfrm>
        </p:grpSpPr>
        <p:sp>
          <p:nvSpPr>
            <p:cNvPr id="35" name="Freeform 639"/>
            <p:cNvSpPr>
              <a:spLocks noEditPoints="1"/>
            </p:cNvSpPr>
            <p:nvPr/>
          </p:nvSpPr>
          <p:spPr bwMode="auto">
            <a:xfrm>
              <a:off x="4658793" y="804367"/>
              <a:ext cx="296446" cy="298610"/>
            </a:xfrm>
            <a:custGeom>
              <a:avLst/>
              <a:gdLst>
                <a:gd name="T0" fmla="*/ 87 w 174"/>
                <a:gd name="T1" fmla="*/ 0 h 175"/>
                <a:gd name="T2" fmla="*/ 61 w 174"/>
                <a:gd name="T3" fmla="*/ 4 h 175"/>
                <a:gd name="T4" fmla="*/ 44 w 174"/>
                <a:gd name="T5" fmla="*/ 11 h 175"/>
                <a:gd name="T6" fmla="*/ 35 w 174"/>
                <a:gd name="T7" fmla="*/ 17 h 175"/>
                <a:gd name="T8" fmla="*/ 0 w 174"/>
                <a:gd name="T9" fmla="*/ 87 h 175"/>
                <a:gd name="T10" fmla="*/ 1 w 174"/>
                <a:gd name="T11" fmla="*/ 103 h 175"/>
                <a:gd name="T12" fmla="*/ 5 w 174"/>
                <a:gd name="T13" fmla="*/ 117 h 175"/>
                <a:gd name="T14" fmla="*/ 11 w 174"/>
                <a:gd name="T15" fmla="*/ 130 h 175"/>
                <a:gd name="T16" fmla="*/ 87 w 174"/>
                <a:gd name="T17" fmla="*/ 175 h 175"/>
                <a:gd name="T18" fmla="*/ 174 w 174"/>
                <a:gd name="T19" fmla="*/ 87 h 175"/>
                <a:gd name="T20" fmla="*/ 87 w 174"/>
                <a:gd name="T21" fmla="*/ 0 h 175"/>
                <a:gd name="T22" fmla="*/ 87 w 174"/>
                <a:gd name="T23" fmla="*/ 151 h 175"/>
                <a:gd name="T24" fmla="*/ 29 w 174"/>
                <a:gd name="T25" fmla="*/ 113 h 175"/>
                <a:gd name="T26" fmla="*/ 24 w 174"/>
                <a:gd name="T27" fmla="*/ 87 h 175"/>
                <a:gd name="T28" fmla="*/ 28 w 174"/>
                <a:gd name="T29" fmla="*/ 64 h 175"/>
                <a:gd name="T30" fmla="*/ 62 w 174"/>
                <a:gd name="T31" fmla="*/ 29 h 175"/>
                <a:gd name="T32" fmla="*/ 87 w 174"/>
                <a:gd name="T33" fmla="*/ 24 h 175"/>
                <a:gd name="T34" fmla="*/ 150 w 174"/>
                <a:gd name="T35" fmla="*/ 87 h 175"/>
                <a:gd name="T36" fmla="*/ 87 w 174"/>
                <a:gd name="T37" fmla="*/ 15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6" name="Freeform 640"/>
            <p:cNvSpPr/>
            <p:nvPr/>
          </p:nvSpPr>
          <p:spPr bwMode="auto">
            <a:xfrm>
              <a:off x="4733806" y="875774"/>
              <a:ext cx="81505" cy="102422"/>
            </a:xfrm>
            <a:custGeom>
              <a:avLst/>
              <a:gdLst>
                <a:gd name="T0" fmla="*/ 44 w 48"/>
                <a:gd name="T1" fmla="*/ 0 h 60"/>
                <a:gd name="T2" fmla="*/ 41 w 48"/>
                <a:gd name="T3" fmla="*/ 2 h 60"/>
                <a:gd name="T4" fmla="*/ 40 w 48"/>
                <a:gd name="T5" fmla="*/ 5 h 60"/>
                <a:gd name="T6" fmla="*/ 40 w 48"/>
                <a:gd name="T7" fmla="*/ 43 h 60"/>
                <a:gd name="T8" fmla="*/ 4 w 48"/>
                <a:gd name="T9" fmla="*/ 52 h 60"/>
                <a:gd name="T10" fmla="*/ 1 w 48"/>
                <a:gd name="T11" fmla="*/ 57 h 60"/>
                <a:gd name="T12" fmla="*/ 5 w 48"/>
                <a:gd name="T13" fmla="*/ 60 h 60"/>
                <a:gd name="T14" fmla="*/ 6 w 48"/>
                <a:gd name="T15" fmla="*/ 60 h 60"/>
                <a:gd name="T16" fmla="*/ 45 w 48"/>
                <a:gd name="T17" fmla="*/ 50 h 60"/>
                <a:gd name="T18" fmla="*/ 48 w 48"/>
                <a:gd name="T19" fmla="*/ 46 h 60"/>
                <a:gd name="T20" fmla="*/ 48 w 48"/>
                <a:gd name="T21" fmla="*/ 46 h 60"/>
                <a:gd name="T22" fmla="*/ 48 w 48"/>
                <a:gd name="T23" fmla="*/ 46 h 60"/>
                <a:gd name="T24" fmla="*/ 48 w 48"/>
                <a:gd name="T25" fmla="*/ 45 h 60"/>
                <a:gd name="T26" fmla="*/ 48 w 48"/>
                <a:gd name="T27" fmla="*/ 5 h 60"/>
                <a:gd name="T28" fmla="*/ 44 w 48"/>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7" name="Freeform 641"/>
            <p:cNvSpPr/>
            <p:nvPr/>
          </p:nvSpPr>
          <p:spPr bwMode="auto">
            <a:xfrm>
              <a:off x="4658793" y="657947"/>
              <a:ext cx="100258" cy="158681"/>
            </a:xfrm>
            <a:custGeom>
              <a:avLst/>
              <a:gdLst>
                <a:gd name="T0" fmla="*/ 34 w 59"/>
                <a:gd name="T1" fmla="*/ 93 h 93"/>
                <a:gd name="T2" fmla="*/ 40 w 59"/>
                <a:gd name="T3" fmla="*/ 90 h 93"/>
                <a:gd name="T4" fmla="*/ 59 w 59"/>
                <a:gd name="T5" fmla="*/ 79 h 93"/>
                <a:gd name="T6" fmla="*/ 39 w 59"/>
                <a:gd name="T7" fmla="*/ 35 h 93"/>
                <a:gd name="T8" fmla="*/ 6 w 59"/>
                <a:gd name="T9" fmla="*/ 0 h 93"/>
                <a:gd name="T10" fmla="*/ 0 w 59"/>
                <a:gd name="T11" fmla="*/ 30 h 93"/>
                <a:gd name="T12" fmla="*/ 34 w 59"/>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8" name="Freeform 642"/>
            <p:cNvSpPr/>
            <p:nvPr/>
          </p:nvSpPr>
          <p:spPr bwMode="auto">
            <a:xfrm>
              <a:off x="4411394" y="996949"/>
              <a:ext cx="247399" cy="78620"/>
            </a:xfrm>
            <a:custGeom>
              <a:avLst/>
              <a:gdLst>
                <a:gd name="T0" fmla="*/ 135 w 145"/>
                <a:gd name="T1" fmla="*/ 0 h 46"/>
                <a:gd name="T2" fmla="*/ 72 w 145"/>
                <a:gd name="T3" fmla="*/ 19 h 46"/>
                <a:gd name="T4" fmla="*/ 10 w 145"/>
                <a:gd name="T5" fmla="*/ 0 h 46"/>
                <a:gd name="T6" fmla="*/ 5 w 145"/>
                <a:gd name="T7" fmla="*/ 12 h 46"/>
                <a:gd name="T8" fmla="*/ 0 w 145"/>
                <a:gd name="T9" fmla="*/ 25 h 46"/>
                <a:gd name="T10" fmla="*/ 72 w 145"/>
                <a:gd name="T11" fmla="*/ 46 h 46"/>
                <a:gd name="T12" fmla="*/ 145 w 145"/>
                <a:gd name="T13" fmla="*/ 25 h 46"/>
                <a:gd name="T14" fmla="*/ 138 w 145"/>
                <a:gd name="T15" fmla="*/ 9 h 46"/>
                <a:gd name="T16" fmla="*/ 135 w 145"/>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9" name="Freeform 643"/>
            <p:cNvSpPr/>
            <p:nvPr/>
          </p:nvSpPr>
          <p:spPr bwMode="auto">
            <a:xfrm>
              <a:off x="4427984" y="555526"/>
              <a:ext cx="213499" cy="188975"/>
            </a:xfrm>
            <a:custGeom>
              <a:avLst/>
              <a:gdLst>
                <a:gd name="T0" fmla="*/ 57 w 125"/>
                <a:gd name="T1" fmla="*/ 111 h 111"/>
                <a:gd name="T2" fmla="*/ 68 w 125"/>
                <a:gd name="T3" fmla="*/ 111 h 111"/>
                <a:gd name="T4" fmla="*/ 125 w 125"/>
                <a:gd name="T5" fmla="*/ 91 h 111"/>
                <a:gd name="T6" fmla="*/ 125 w 125"/>
                <a:gd name="T7" fmla="*/ 90 h 111"/>
                <a:gd name="T8" fmla="*/ 125 w 125"/>
                <a:gd name="T9" fmla="*/ 82 h 111"/>
                <a:gd name="T10" fmla="*/ 125 w 125"/>
                <a:gd name="T11" fmla="*/ 50 h 111"/>
                <a:gd name="T12" fmla="*/ 125 w 125"/>
                <a:gd name="T13" fmla="*/ 44 h 111"/>
                <a:gd name="T14" fmla="*/ 109 w 125"/>
                <a:gd name="T15" fmla="*/ 13 h 111"/>
                <a:gd name="T16" fmla="*/ 81 w 125"/>
                <a:gd name="T17" fmla="*/ 0 h 111"/>
                <a:gd name="T18" fmla="*/ 62 w 125"/>
                <a:gd name="T19" fmla="*/ 7 h 111"/>
                <a:gd name="T20" fmla="*/ 70 w 125"/>
                <a:gd name="T21" fmla="*/ 35 h 111"/>
                <a:gd name="T22" fmla="*/ 77 w 125"/>
                <a:gd name="T23" fmla="*/ 61 h 111"/>
                <a:gd name="T24" fmla="*/ 76 w 125"/>
                <a:gd name="T25" fmla="*/ 63 h 111"/>
                <a:gd name="T26" fmla="*/ 62 w 125"/>
                <a:gd name="T27" fmla="*/ 82 h 111"/>
                <a:gd name="T28" fmla="*/ 49 w 125"/>
                <a:gd name="T29" fmla="*/ 63 h 111"/>
                <a:gd name="T30" fmla="*/ 48 w 125"/>
                <a:gd name="T31" fmla="*/ 61 h 111"/>
                <a:gd name="T32" fmla="*/ 55 w 125"/>
                <a:gd name="T33" fmla="*/ 35 h 111"/>
                <a:gd name="T34" fmla="*/ 62 w 125"/>
                <a:gd name="T35" fmla="*/ 7 h 111"/>
                <a:gd name="T36" fmla="*/ 44 w 125"/>
                <a:gd name="T37" fmla="*/ 0 h 111"/>
                <a:gd name="T38" fmla="*/ 0 w 125"/>
                <a:gd name="T39" fmla="*/ 44 h 111"/>
                <a:gd name="T40" fmla="*/ 0 w 125"/>
                <a:gd name="T41" fmla="*/ 50 h 111"/>
                <a:gd name="T42" fmla="*/ 0 w 125"/>
                <a:gd name="T43" fmla="*/ 82 h 111"/>
                <a:gd name="T44" fmla="*/ 0 w 125"/>
                <a:gd name="T45" fmla="*/ 90 h 111"/>
                <a:gd name="T46" fmla="*/ 0 w 125"/>
                <a:gd name="T47" fmla="*/ 91 h 111"/>
                <a:gd name="T48" fmla="*/ 57 w 125"/>
                <a:gd name="T4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0" name="Oval 644"/>
            <p:cNvSpPr>
              <a:spLocks noChangeArrowheads="1"/>
            </p:cNvSpPr>
            <p:nvPr/>
          </p:nvSpPr>
          <p:spPr bwMode="auto">
            <a:xfrm>
              <a:off x="4481358" y="420647"/>
              <a:ext cx="107471" cy="124782"/>
            </a:xfrm>
            <a:prstGeom prst="ellipse">
              <a:avLst/>
            </a:prstGeom>
            <a:solidFill>
              <a:schemeClr val="bg1"/>
            </a:solidFill>
            <a:ln>
              <a:noFill/>
            </a:ln>
          </p:spPr>
          <p:txBody>
            <a:bodyPr vert="horz" wrap="square" lIns="91440" tIns="45720" rIns="91440" bIns="45720" numCol="1" anchor="t" anchorCtr="0" compatLnSpc="1"/>
            <a:lstStyle/>
            <a:p>
              <a:endParaRPr lang="zh-CN" altLang="en-US" sz="1800"/>
            </a:p>
          </p:txBody>
        </p:sp>
        <p:sp>
          <p:nvSpPr>
            <p:cNvPr id="41" name="Freeform 645"/>
            <p:cNvSpPr/>
            <p:nvPr/>
          </p:nvSpPr>
          <p:spPr bwMode="auto">
            <a:xfrm>
              <a:off x="4310415" y="661554"/>
              <a:ext cx="100979" cy="155075"/>
            </a:xfrm>
            <a:custGeom>
              <a:avLst/>
              <a:gdLst>
                <a:gd name="T0" fmla="*/ 25 w 59"/>
                <a:gd name="T1" fmla="*/ 91 h 91"/>
                <a:gd name="T2" fmla="*/ 59 w 59"/>
                <a:gd name="T3" fmla="*/ 28 h 91"/>
                <a:gd name="T4" fmla="*/ 50 w 59"/>
                <a:gd name="T5" fmla="*/ 0 h 91"/>
                <a:gd name="T6" fmla="*/ 0 w 59"/>
                <a:gd name="T7" fmla="*/ 77 h 91"/>
                <a:gd name="T8" fmla="*/ 19 w 59"/>
                <a:gd name="T9" fmla="*/ 88 h 91"/>
                <a:gd name="T10" fmla="*/ 25 w 59"/>
                <a:gd name="T11" fmla="*/ 91 h 91"/>
              </a:gdLst>
              <a:ahLst/>
              <a:cxnLst>
                <a:cxn ang="0">
                  <a:pos x="T0" y="T1"/>
                </a:cxn>
                <a:cxn ang="0">
                  <a:pos x="T2" y="T3"/>
                </a:cxn>
                <a:cxn ang="0">
                  <a:pos x="T4" y="T5"/>
                </a:cxn>
                <a:cxn ang="0">
                  <a:pos x="T6" y="T7"/>
                </a:cxn>
                <a:cxn ang="0">
                  <a:pos x="T8" y="T9"/>
                </a:cxn>
                <a:cxn ang="0">
                  <a:pos x="T10" y="T11"/>
                </a:cxn>
              </a:cxnLst>
              <a:rect l="0" t="0" r="r" b="b"/>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2" name="Freeform 646"/>
            <p:cNvSpPr>
              <a:spLocks noEditPoints="1"/>
            </p:cNvSpPr>
            <p:nvPr/>
          </p:nvSpPr>
          <p:spPr bwMode="auto">
            <a:xfrm>
              <a:off x="4112784" y="804367"/>
              <a:ext cx="298610" cy="298610"/>
            </a:xfrm>
            <a:custGeom>
              <a:avLst/>
              <a:gdLst>
                <a:gd name="T0" fmla="*/ 140 w 175"/>
                <a:gd name="T1" fmla="*/ 17 h 175"/>
                <a:gd name="T2" fmla="*/ 130 w 175"/>
                <a:gd name="T3" fmla="*/ 11 h 175"/>
                <a:gd name="T4" fmla="*/ 114 w 175"/>
                <a:gd name="T5" fmla="*/ 4 h 175"/>
                <a:gd name="T6" fmla="*/ 87 w 175"/>
                <a:gd name="T7" fmla="*/ 0 h 175"/>
                <a:gd name="T8" fmla="*/ 0 w 175"/>
                <a:gd name="T9" fmla="*/ 87 h 175"/>
                <a:gd name="T10" fmla="*/ 87 w 175"/>
                <a:gd name="T11" fmla="*/ 175 h 175"/>
                <a:gd name="T12" fmla="*/ 164 w 175"/>
                <a:gd name="T13" fmla="*/ 130 h 175"/>
                <a:gd name="T14" fmla="*/ 168 w 175"/>
                <a:gd name="T15" fmla="*/ 120 h 175"/>
                <a:gd name="T16" fmla="*/ 173 w 175"/>
                <a:gd name="T17" fmla="*/ 103 h 175"/>
                <a:gd name="T18" fmla="*/ 175 w 175"/>
                <a:gd name="T19" fmla="*/ 87 h 175"/>
                <a:gd name="T20" fmla="*/ 140 w 175"/>
                <a:gd name="T21" fmla="*/ 17 h 175"/>
                <a:gd name="T22" fmla="*/ 87 w 175"/>
                <a:gd name="T23" fmla="*/ 151 h 175"/>
                <a:gd name="T24" fmla="*/ 24 w 175"/>
                <a:gd name="T25" fmla="*/ 87 h 175"/>
                <a:gd name="T26" fmla="*/ 87 w 175"/>
                <a:gd name="T27" fmla="*/ 24 h 175"/>
                <a:gd name="T28" fmla="*/ 112 w 175"/>
                <a:gd name="T29" fmla="*/ 29 h 175"/>
                <a:gd name="T30" fmla="*/ 146 w 175"/>
                <a:gd name="T31" fmla="*/ 64 h 175"/>
                <a:gd name="T32" fmla="*/ 151 w 175"/>
                <a:gd name="T33" fmla="*/ 87 h 175"/>
                <a:gd name="T34" fmla="*/ 145 w 175"/>
                <a:gd name="T35" fmla="*/ 113 h 175"/>
                <a:gd name="T36" fmla="*/ 87 w 175"/>
                <a:gd name="T37" fmla="*/ 15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3" name="Freeform 647"/>
            <p:cNvSpPr>
              <a:spLocks noEditPoints="1"/>
            </p:cNvSpPr>
            <p:nvPr/>
          </p:nvSpPr>
          <p:spPr bwMode="auto">
            <a:xfrm>
              <a:off x="4218813" y="879380"/>
              <a:ext cx="90160" cy="150026"/>
            </a:xfrm>
            <a:custGeom>
              <a:avLst/>
              <a:gdLst>
                <a:gd name="T0" fmla="*/ 46 w 53"/>
                <a:gd name="T1" fmla="*/ 40 h 88"/>
                <a:gd name="T2" fmla="*/ 40 w 53"/>
                <a:gd name="T3" fmla="*/ 37 h 88"/>
                <a:gd name="T4" fmla="*/ 30 w 53"/>
                <a:gd name="T5" fmla="*/ 34 h 88"/>
                <a:gd name="T6" fmla="*/ 30 w 53"/>
                <a:gd name="T7" fmla="*/ 17 h 88"/>
                <a:gd name="T8" fmla="*/ 38 w 53"/>
                <a:gd name="T9" fmla="*/ 24 h 88"/>
                <a:gd name="T10" fmla="*/ 44 w 53"/>
                <a:gd name="T11" fmla="*/ 28 h 88"/>
                <a:gd name="T12" fmla="*/ 49 w 53"/>
                <a:gd name="T13" fmla="*/ 27 h 88"/>
                <a:gd name="T14" fmla="*/ 50 w 53"/>
                <a:gd name="T15" fmla="*/ 23 h 88"/>
                <a:gd name="T16" fmla="*/ 49 w 53"/>
                <a:gd name="T17" fmla="*/ 19 h 88"/>
                <a:gd name="T18" fmla="*/ 46 w 53"/>
                <a:gd name="T19" fmla="*/ 14 h 88"/>
                <a:gd name="T20" fmla="*/ 39 w 53"/>
                <a:gd name="T21" fmla="*/ 10 h 88"/>
                <a:gd name="T22" fmla="*/ 30 w 53"/>
                <a:gd name="T23" fmla="*/ 8 h 88"/>
                <a:gd name="T24" fmla="*/ 30 w 53"/>
                <a:gd name="T25" fmla="*/ 4 h 88"/>
                <a:gd name="T26" fmla="*/ 26 w 53"/>
                <a:gd name="T27" fmla="*/ 0 h 88"/>
                <a:gd name="T28" fmla="*/ 23 w 53"/>
                <a:gd name="T29" fmla="*/ 4 h 88"/>
                <a:gd name="T30" fmla="*/ 23 w 53"/>
                <a:gd name="T31" fmla="*/ 8 h 88"/>
                <a:gd name="T32" fmla="*/ 7 w 53"/>
                <a:gd name="T33" fmla="*/ 14 h 88"/>
                <a:gd name="T34" fmla="*/ 2 w 53"/>
                <a:gd name="T35" fmla="*/ 26 h 88"/>
                <a:gd name="T36" fmla="*/ 5 w 53"/>
                <a:gd name="T37" fmla="*/ 35 h 88"/>
                <a:gd name="T38" fmla="*/ 12 w 53"/>
                <a:gd name="T39" fmla="*/ 40 h 88"/>
                <a:gd name="T40" fmla="*/ 23 w 53"/>
                <a:gd name="T41" fmla="*/ 44 h 88"/>
                <a:gd name="T42" fmla="*/ 23 w 53"/>
                <a:gd name="T43" fmla="*/ 64 h 88"/>
                <a:gd name="T44" fmla="*/ 18 w 53"/>
                <a:gd name="T45" fmla="*/ 61 h 88"/>
                <a:gd name="T46" fmla="*/ 15 w 53"/>
                <a:gd name="T47" fmla="*/ 58 h 88"/>
                <a:gd name="T48" fmla="*/ 12 w 53"/>
                <a:gd name="T49" fmla="*/ 53 h 88"/>
                <a:gd name="T50" fmla="*/ 10 w 53"/>
                <a:gd name="T51" fmla="*/ 50 h 88"/>
                <a:gd name="T52" fmla="*/ 6 w 53"/>
                <a:gd name="T53" fmla="*/ 49 h 88"/>
                <a:gd name="T54" fmla="*/ 2 w 53"/>
                <a:gd name="T55" fmla="*/ 51 h 88"/>
                <a:gd name="T56" fmla="*/ 0 w 53"/>
                <a:gd name="T57" fmla="*/ 54 h 88"/>
                <a:gd name="T58" fmla="*/ 1 w 53"/>
                <a:gd name="T59" fmla="*/ 60 h 88"/>
                <a:gd name="T60" fmla="*/ 6 w 53"/>
                <a:gd name="T61" fmla="*/ 66 h 88"/>
                <a:gd name="T62" fmla="*/ 13 w 53"/>
                <a:gd name="T63" fmla="*/ 70 h 88"/>
                <a:gd name="T64" fmla="*/ 23 w 53"/>
                <a:gd name="T65" fmla="*/ 72 h 88"/>
                <a:gd name="T66" fmla="*/ 23 w 53"/>
                <a:gd name="T67" fmla="*/ 84 h 88"/>
                <a:gd name="T68" fmla="*/ 24 w 53"/>
                <a:gd name="T69" fmla="*/ 87 h 88"/>
                <a:gd name="T70" fmla="*/ 27 w 53"/>
                <a:gd name="T71" fmla="*/ 88 h 88"/>
                <a:gd name="T72" fmla="*/ 29 w 53"/>
                <a:gd name="T73" fmla="*/ 87 h 88"/>
                <a:gd name="T74" fmla="*/ 30 w 53"/>
                <a:gd name="T75" fmla="*/ 83 h 88"/>
                <a:gd name="T76" fmla="*/ 30 w 53"/>
                <a:gd name="T77" fmla="*/ 72 h 88"/>
                <a:gd name="T78" fmla="*/ 42 w 53"/>
                <a:gd name="T79" fmla="*/ 69 h 88"/>
                <a:gd name="T80" fmla="*/ 50 w 53"/>
                <a:gd name="T81" fmla="*/ 62 h 88"/>
                <a:gd name="T82" fmla="*/ 53 w 53"/>
                <a:gd name="T83" fmla="*/ 53 h 88"/>
                <a:gd name="T84" fmla="*/ 51 w 53"/>
                <a:gd name="T85" fmla="*/ 46 h 88"/>
                <a:gd name="T86" fmla="*/ 46 w 53"/>
                <a:gd name="T87" fmla="*/ 40 h 88"/>
                <a:gd name="T88" fmla="*/ 23 w 53"/>
                <a:gd name="T89" fmla="*/ 33 h 88"/>
                <a:gd name="T90" fmla="*/ 17 w 53"/>
                <a:gd name="T91" fmla="*/ 30 h 88"/>
                <a:gd name="T92" fmla="*/ 14 w 53"/>
                <a:gd name="T93" fmla="*/ 25 h 88"/>
                <a:gd name="T94" fmla="*/ 17 w 53"/>
                <a:gd name="T95" fmla="*/ 19 h 88"/>
                <a:gd name="T96" fmla="*/ 23 w 53"/>
                <a:gd name="T97" fmla="*/ 16 h 88"/>
                <a:gd name="T98" fmla="*/ 23 w 53"/>
                <a:gd name="T99" fmla="*/ 33 h 88"/>
                <a:gd name="T100" fmla="*/ 37 w 53"/>
                <a:gd name="T101" fmla="*/ 61 h 88"/>
                <a:gd name="T102" fmla="*/ 30 w 53"/>
                <a:gd name="T103" fmla="*/ 64 h 88"/>
                <a:gd name="T104" fmla="*/ 30 w 53"/>
                <a:gd name="T105" fmla="*/ 45 h 88"/>
                <a:gd name="T106" fmla="*/ 38 w 53"/>
                <a:gd name="T107" fmla="*/ 49 h 88"/>
                <a:gd name="T108" fmla="*/ 40 w 53"/>
                <a:gd name="T109" fmla="*/ 55 h 88"/>
                <a:gd name="T110" fmla="*/ 37 w 53"/>
                <a:gd name="T11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grpSp>
    </p:spTree>
    <p:extLst>
      <p:ext uri="{BB962C8B-B14F-4D97-AF65-F5344CB8AC3E}">
        <p14:creationId xmlns:p14="http://schemas.microsoft.com/office/powerpoint/2010/main" val="2436332950"/>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inVertical)">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1"/>
                                        </p:tgtEl>
                                        <p:attrNameLst>
                                          <p:attrName>ppt_y</p:attrName>
                                        </p:attrNameLst>
                                      </p:cBhvr>
                                      <p:tavLst>
                                        <p:tav tm="0">
                                          <p:val>
                                            <p:strVal val="#ppt_y"/>
                                          </p:val>
                                        </p:tav>
                                        <p:tav tm="100000">
                                          <p:val>
                                            <p:strVal val="#ppt_y"/>
                                          </p:val>
                                        </p:tav>
                                      </p:tavLst>
                                    </p:anim>
                                    <p:anim calcmode="lin" valueType="num">
                                      <p:cBhvr>
                                        <p:cTn id="2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barn(inVertical)">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84811" y="-565293"/>
            <a:ext cx="3376749" cy="5590633"/>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2</a:t>
            </a:r>
          </a:p>
        </p:txBody>
      </p:sp>
      <p:sp>
        <p:nvSpPr>
          <p:cNvPr id="12" name="椭圆 11"/>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3" name="文本框 12"/>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42146623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out)">
                                      <p:cBhvr>
                                        <p:cTn id="7" dur="1500"/>
                                        <p:tgtEl>
                                          <p:spTgt spid="11"/>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1500"/>
                                        <p:tgtEl>
                                          <p:spTgt spid="12"/>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1000"/>
                                        <p:tgtEl>
                                          <p:spTgt spid="13"/>
                                        </p:tgtEl>
                                      </p:cBhvr>
                                    </p:animEffect>
                                  </p:childTnLst>
                                </p:cTn>
                              </p:par>
                              <p:par>
                                <p:cTn id="14" presetID="42" presetClass="entr" presetSubtype="0" fill="hold" nodeType="withEffect">
                                  <p:stCondLst>
                                    <p:cond delay="17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750"/>
                                        <p:tgtEl>
                                          <p:spTgt spid="16"/>
                                        </p:tgtEl>
                                      </p:cBhvr>
                                    </p:animEffect>
                                    <p:anim calcmode="lin" valueType="num">
                                      <p:cBhvr>
                                        <p:cTn id="17" dur="750" fill="hold"/>
                                        <p:tgtEl>
                                          <p:spTgt spid="16"/>
                                        </p:tgtEl>
                                        <p:attrNameLst>
                                          <p:attrName>ppt_x</p:attrName>
                                        </p:attrNameLst>
                                      </p:cBhvr>
                                      <p:tavLst>
                                        <p:tav tm="0">
                                          <p:val>
                                            <p:strVal val="#ppt_x"/>
                                          </p:val>
                                        </p:tav>
                                        <p:tav tm="100000">
                                          <p:val>
                                            <p:strVal val="#ppt_x"/>
                                          </p:val>
                                        </p:tav>
                                      </p:tavLst>
                                    </p:anim>
                                    <p:anim calcmode="lin" valueType="num">
                                      <p:cBhvr>
                                        <p:cTn id="18" dur="750" fill="hold"/>
                                        <p:tgtEl>
                                          <p:spTgt spid="16"/>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16"/>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anim calcmode="lin" valueType="num">
                                      <p:cBhvr>
                                        <p:cTn id="24" dur="750" fill="hold"/>
                                        <p:tgtEl>
                                          <p:spTgt spid="15"/>
                                        </p:tgtEl>
                                        <p:attrNameLst>
                                          <p:attrName>ppt_x</p:attrName>
                                        </p:attrNameLst>
                                      </p:cBhvr>
                                      <p:tavLst>
                                        <p:tav tm="0">
                                          <p:val>
                                            <p:strVal val="#ppt_x"/>
                                          </p:val>
                                        </p:tav>
                                        <p:tav tm="100000">
                                          <p:val>
                                            <p:strVal val="#ppt_x"/>
                                          </p:val>
                                        </p:tav>
                                      </p:tavLst>
                                    </p:anim>
                                    <p:anim calcmode="lin" valueType="num">
                                      <p:cBhvr>
                                        <p:cTn id="25" dur="750" fill="hold"/>
                                        <p:tgtEl>
                                          <p:spTgt spid="15"/>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15"/>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750"/>
                                        <p:tgtEl>
                                          <p:spTgt spid="14"/>
                                        </p:tgtEl>
                                      </p:cBhvr>
                                    </p:animEffect>
                                    <p:anim calcmode="lin" valueType="num">
                                      <p:cBhvr>
                                        <p:cTn id="31" dur="750" fill="hold"/>
                                        <p:tgtEl>
                                          <p:spTgt spid="14"/>
                                        </p:tgtEl>
                                        <p:attrNameLst>
                                          <p:attrName>ppt_x</p:attrName>
                                        </p:attrNameLst>
                                      </p:cBhvr>
                                      <p:tavLst>
                                        <p:tav tm="0">
                                          <p:val>
                                            <p:strVal val="#ppt_x"/>
                                          </p:val>
                                        </p:tav>
                                        <p:tav tm="100000">
                                          <p:val>
                                            <p:strVal val="#ppt_x"/>
                                          </p:val>
                                        </p:tav>
                                      </p:tavLst>
                                    </p:anim>
                                    <p:anim calcmode="lin" valueType="num">
                                      <p:cBhvr>
                                        <p:cTn id="32" dur="750" fill="hold"/>
                                        <p:tgtEl>
                                          <p:spTgt spid="14"/>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pic>
        <p:nvPicPr>
          <p:cNvPr id="15" name="图片 14"/>
          <p:cNvPicPr>
            <a:picLocks noChangeAspect="1"/>
          </p:cNvPicPr>
          <p:nvPr/>
        </p:nvPicPr>
        <p:blipFill>
          <a:blip r:embed="rId3" cstate="email"/>
          <a:srcRect/>
          <a:stretch>
            <a:fillRect/>
          </a:stretch>
        </p:blipFill>
        <p:spPr>
          <a:xfrm>
            <a:off x="7128013" y="1149227"/>
            <a:ext cx="1581590" cy="1603931"/>
          </a:xfrm>
          <a:custGeom>
            <a:avLst/>
            <a:gdLst>
              <a:gd name="connsiteX0" fmla="*/ 1039499 w 2108786"/>
              <a:gd name="connsiteY0" fmla="*/ 0 h 2138574"/>
              <a:gd name="connsiteX1" fmla="*/ 1126169 w 2108786"/>
              <a:gd name="connsiteY1" fmla="*/ 35900 h 2138574"/>
              <a:gd name="connsiteX2" fmla="*/ 2072886 w 2108786"/>
              <a:gd name="connsiteY2" fmla="*/ 982617 h 2138574"/>
              <a:gd name="connsiteX3" fmla="*/ 2072886 w 2108786"/>
              <a:gd name="connsiteY3" fmla="*/ 1155957 h 2138574"/>
              <a:gd name="connsiteX4" fmla="*/ 1126169 w 2108786"/>
              <a:gd name="connsiteY4" fmla="*/ 2102674 h 2138574"/>
              <a:gd name="connsiteX5" fmla="*/ 952829 w 2108786"/>
              <a:gd name="connsiteY5" fmla="*/ 2102674 h 2138574"/>
              <a:gd name="connsiteX6" fmla="*/ 6112 w 2108786"/>
              <a:gd name="connsiteY6" fmla="*/ 1155957 h 2138574"/>
              <a:gd name="connsiteX7" fmla="*/ 0 w 2108786"/>
              <a:gd name="connsiteY7" fmla="*/ 1146753 h 2138574"/>
              <a:gd name="connsiteX8" fmla="*/ 0 w 2108786"/>
              <a:gd name="connsiteY8" fmla="*/ 991821 h 2138574"/>
              <a:gd name="connsiteX9" fmla="*/ 6112 w 2108786"/>
              <a:gd name="connsiteY9" fmla="*/ 982617 h 2138574"/>
              <a:gd name="connsiteX10" fmla="*/ 952829 w 2108786"/>
              <a:gd name="connsiteY10" fmla="*/ 35900 h 2138574"/>
              <a:gd name="connsiteX11" fmla="*/ 1039499 w 2108786"/>
              <a:gd name="connsiteY11"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8786" h="2138574">
                <a:moveTo>
                  <a:pt x="1039499" y="0"/>
                </a:moveTo>
                <a:cubicBezTo>
                  <a:pt x="1070867" y="0"/>
                  <a:pt x="1102236" y="11967"/>
                  <a:pt x="1126169" y="35900"/>
                </a:cubicBezTo>
                <a:lnTo>
                  <a:pt x="2072886" y="982617"/>
                </a:lnTo>
                <a:cubicBezTo>
                  <a:pt x="2120753" y="1030484"/>
                  <a:pt x="2120753" y="1108090"/>
                  <a:pt x="2072886" y="1155957"/>
                </a:cubicBezTo>
                <a:lnTo>
                  <a:pt x="1126169" y="2102674"/>
                </a:lnTo>
                <a:cubicBezTo>
                  <a:pt x="1078302" y="2150541"/>
                  <a:pt x="1000696" y="2150541"/>
                  <a:pt x="952829" y="2102674"/>
                </a:cubicBezTo>
                <a:lnTo>
                  <a:pt x="6112" y="1155957"/>
                </a:lnTo>
                <a:lnTo>
                  <a:pt x="0" y="1146753"/>
                </a:lnTo>
                <a:lnTo>
                  <a:pt x="0" y="991821"/>
                </a:lnTo>
                <a:lnTo>
                  <a:pt x="6112" y="982617"/>
                </a:lnTo>
                <a:lnTo>
                  <a:pt x="952829" y="35900"/>
                </a:lnTo>
                <a:cubicBezTo>
                  <a:pt x="976763" y="11967"/>
                  <a:pt x="1008131" y="0"/>
                  <a:pt x="1039499" y="0"/>
                </a:cubicBezTo>
                <a:close/>
              </a:path>
            </a:pathLst>
          </a:custGeom>
        </p:spPr>
      </p:pic>
      <p:cxnSp>
        <p:nvCxnSpPr>
          <p:cNvPr id="16" name="直接连接符 15"/>
          <p:cNvCxnSpPr/>
          <p:nvPr/>
        </p:nvCxnSpPr>
        <p:spPr>
          <a:xfrm>
            <a:off x="3130346" y="1257274"/>
            <a:ext cx="472640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a:blip r:embed="rId4" cstate="email"/>
          <a:srcRect/>
          <a:stretch>
            <a:fillRect/>
          </a:stretch>
        </p:blipFill>
        <p:spPr>
          <a:xfrm>
            <a:off x="5932939" y="2439394"/>
            <a:ext cx="1202948" cy="1202948"/>
          </a:xfrm>
          <a:custGeom>
            <a:avLst/>
            <a:gdLst>
              <a:gd name="connsiteX0" fmla="*/ 801965 w 1603930"/>
              <a:gd name="connsiteY0" fmla="*/ 0 h 1603931"/>
              <a:gd name="connsiteX1" fmla="*/ 866967 w 1603930"/>
              <a:gd name="connsiteY1" fmla="*/ 26924 h 1603931"/>
              <a:gd name="connsiteX2" fmla="*/ 1577006 w 1603930"/>
              <a:gd name="connsiteY2" fmla="*/ 736963 h 1603931"/>
              <a:gd name="connsiteX3" fmla="*/ 1577006 w 1603930"/>
              <a:gd name="connsiteY3" fmla="*/ 866967 h 1603931"/>
              <a:gd name="connsiteX4" fmla="*/ 866967 w 1603930"/>
              <a:gd name="connsiteY4" fmla="*/ 1577006 h 1603931"/>
              <a:gd name="connsiteX5" fmla="*/ 736963 w 1603930"/>
              <a:gd name="connsiteY5" fmla="*/ 1577006 h 1603931"/>
              <a:gd name="connsiteX6" fmla="*/ 26925 w 1603930"/>
              <a:gd name="connsiteY6" fmla="*/ 866967 h 1603931"/>
              <a:gd name="connsiteX7" fmla="*/ 26925 w 1603930"/>
              <a:gd name="connsiteY7" fmla="*/ 736963 h 1603931"/>
              <a:gd name="connsiteX8" fmla="*/ 736963 w 1603930"/>
              <a:gd name="connsiteY8" fmla="*/ 26924 h 1603931"/>
              <a:gd name="connsiteX9" fmla="*/ 801965 w 1603930"/>
              <a:gd name="connsiteY9" fmla="*/ 0 h 160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3930" h="1603931">
                <a:moveTo>
                  <a:pt x="801965" y="0"/>
                </a:moveTo>
                <a:cubicBezTo>
                  <a:pt x="825491" y="0"/>
                  <a:pt x="849017" y="8975"/>
                  <a:pt x="866967" y="26924"/>
                </a:cubicBezTo>
                <a:lnTo>
                  <a:pt x="1577006" y="736963"/>
                </a:lnTo>
                <a:cubicBezTo>
                  <a:pt x="1612905" y="772863"/>
                  <a:pt x="1612905" y="831068"/>
                  <a:pt x="1577006" y="866967"/>
                </a:cubicBezTo>
                <a:lnTo>
                  <a:pt x="866967" y="1577006"/>
                </a:lnTo>
                <a:cubicBezTo>
                  <a:pt x="831067" y="1612906"/>
                  <a:pt x="772863" y="1612906"/>
                  <a:pt x="736963" y="1577006"/>
                </a:cubicBezTo>
                <a:lnTo>
                  <a:pt x="26925" y="866967"/>
                </a:lnTo>
                <a:cubicBezTo>
                  <a:pt x="-8975" y="831068"/>
                  <a:pt x="-8975" y="772863"/>
                  <a:pt x="26925" y="736963"/>
                </a:cubicBezTo>
                <a:lnTo>
                  <a:pt x="736963" y="26924"/>
                </a:lnTo>
                <a:cubicBezTo>
                  <a:pt x="754913" y="8975"/>
                  <a:pt x="778439" y="0"/>
                  <a:pt x="801965" y="0"/>
                </a:cubicBezTo>
                <a:close/>
              </a:path>
            </a:pathLst>
          </a:custGeom>
        </p:spPr>
      </p:pic>
      <p:pic>
        <p:nvPicPr>
          <p:cNvPr id="18" name="图片 17"/>
          <p:cNvPicPr>
            <a:picLocks noChangeAspect="1"/>
          </p:cNvPicPr>
          <p:nvPr/>
        </p:nvPicPr>
        <p:blipFill>
          <a:blip r:embed="rId5" cstate="email"/>
          <a:srcRect/>
          <a:stretch>
            <a:fillRect/>
          </a:stretch>
        </p:blipFill>
        <p:spPr>
          <a:xfrm>
            <a:off x="6362725" y="3092326"/>
            <a:ext cx="1603931" cy="1603931"/>
          </a:xfrm>
          <a:custGeom>
            <a:avLst/>
            <a:gdLst>
              <a:gd name="connsiteX0" fmla="*/ 1069288 w 2138575"/>
              <a:gd name="connsiteY0" fmla="*/ 0 h 2138574"/>
              <a:gd name="connsiteX1" fmla="*/ 1155958 w 2138575"/>
              <a:gd name="connsiteY1" fmla="*/ 35900 h 2138574"/>
              <a:gd name="connsiteX2" fmla="*/ 2102675 w 2138575"/>
              <a:gd name="connsiteY2" fmla="*/ 982617 h 2138574"/>
              <a:gd name="connsiteX3" fmla="*/ 2102675 w 2138575"/>
              <a:gd name="connsiteY3" fmla="*/ 1155957 h 2138574"/>
              <a:gd name="connsiteX4" fmla="*/ 1155958 w 2138575"/>
              <a:gd name="connsiteY4" fmla="*/ 2102674 h 2138574"/>
              <a:gd name="connsiteX5" fmla="*/ 982618 w 2138575"/>
              <a:gd name="connsiteY5" fmla="*/ 2102674 h 2138574"/>
              <a:gd name="connsiteX6" fmla="*/ 35901 w 2138575"/>
              <a:gd name="connsiteY6" fmla="*/ 1155957 h 2138574"/>
              <a:gd name="connsiteX7" fmla="*/ 35901 w 2138575"/>
              <a:gd name="connsiteY7" fmla="*/ 982617 h 2138574"/>
              <a:gd name="connsiteX8" fmla="*/ 982618 w 2138575"/>
              <a:gd name="connsiteY8" fmla="*/ 35900 h 2138574"/>
              <a:gd name="connsiteX9" fmla="*/ 1069288 w 2138575"/>
              <a:gd name="connsiteY9"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8575" h="2138574">
                <a:moveTo>
                  <a:pt x="1069288" y="0"/>
                </a:moveTo>
                <a:cubicBezTo>
                  <a:pt x="1100656" y="0"/>
                  <a:pt x="1132025" y="11967"/>
                  <a:pt x="1155958" y="35900"/>
                </a:cubicBezTo>
                <a:lnTo>
                  <a:pt x="2102675" y="982617"/>
                </a:lnTo>
                <a:cubicBezTo>
                  <a:pt x="2150542" y="1030484"/>
                  <a:pt x="2150542" y="1108090"/>
                  <a:pt x="2102675" y="1155957"/>
                </a:cubicBezTo>
                <a:lnTo>
                  <a:pt x="1155958" y="2102674"/>
                </a:lnTo>
                <a:cubicBezTo>
                  <a:pt x="1108091" y="2150541"/>
                  <a:pt x="1030485" y="2150541"/>
                  <a:pt x="982618" y="2102674"/>
                </a:cubicBezTo>
                <a:lnTo>
                  <a:pt x="35901" y="1155957"/>
                </a:lnTo>
                <a:cubicBezTo>
                  <a:pt x="-11966" y="1108090"/>
                  <a:pt x="-11966" y="1030484"/>
                  <a:pt x="35901" y="982617"/>
                </a:cubicBezTo>
                <a:lnTo>
                  <a:pt x="982618" y="35900"/>
                </a:lnTo>
                <a:cubicBezTo>
                  <a:pt x="1006552" y="11967"/>
                  <a:pt x="1037920" y="0"/>
                  <a:pt x="1069288" y="0"/>
                </a:cubicBezTo>
                <a:close/>
              </a:path>
            </a:pathLst>
          </a:custGeom>
        </p:spPr>
      </p:pic>
      <p:pic>
        <p:nvPicPr>
          <p:cNvPr id="19" name="图片 18"/>
          <p:cNvPicPr>
            <a:picLocks noChangeAspect="1"/>
          </p:cNvPicPr>
          <p:nvPr/>
        </p:nvPicPr>
        <p:blipFill>
          <a:blip r:embed="rId6" cstate="email"/>
          <a:srcRect/>
          <a:stretch>
            <a:fillRect/>
          </a:stretch>
        </p:blipFill>
        <p:spPr>
          <a:xfrm>
            <a:off x="5586499" y="1257277"/>
            <a:ext cx="1367891" cy="1367891"/>
          </a:xfrm>
          <a:custGeom>
            <a:avLst/>
            <a:gdLst>
              <a:gd name="connsiteX0" fmla="*/ 911928 w 1823855"/>
              <a:gd name="connsiteY0" fmla="*/ 0 h 1823854"/>
              <a:gd name="connsiteX1" fmla="*/ 985843 w 1823855"/>
              <a:gd name="connsiteY1" fmla="*/ 30616 h 1823854"/>
              <a:gd name="connsiteX2" fmla="*/ 1793239 w 1823855"/>
              <a:gd name="connsiteY2" fmla="*/ 838012 h 1823854"/>
              <a:gd name="connsiteX3" fmla="*/ 1793239 w 1823855"/>
              <a:gd name="connsiteY3" fmla="*/ 985842 h 1823854"/>
              <a:gd name="connsiteX4" fmla="*/ 985843 w 1823855"/>
              <a:gd name="connsiteY4" fmla="*/ 1793238 h 1823854"/>
              <a:gd name="connsiteX5" fmla="*/ 838013 w 1823855"/>
              <a:gd name="connsiteY5" fmla="*/ 1793238 h 1823854"/>
              <a:gd name="connsiteX6" fmla="*/ 30617 w 1823855"/>
              <a:gd name="connsiteY6" fmla="*/ 985842 h 1823854"/>
              <a:gd name="connsiteX7" fmla="*/ 30617 w 1823855"/>
              <a:gd name="connsiteY7" fmla="*/ 838012 h 1823854"/>
              <a:gd name="connsiteX8" fmla="*/ 838013 w 1823855"/>
              <a:gd name="connsiteY8" fmla="*/ 30616 h 1823854"/>
              <a:gd name="connsiteX9" fmla="*/ 911928 w 1823855"/>
              <a:gd name="connsiteY9" fmla="*/ 0 h 18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3855" h="1823854">
                <a:moveTo>
                  <a:pt x="911928" y="0"/>
                </a:moveTo>
                <a:cubicBezTo>
                  <a:pt x="938680" y="0"/>
                  <a:pt x="965432" y="10205"/>
                  <a:pt x="985843" y="30616"/>
                </a:cubicBezTo>
                <a:lnTo>
                  <a:pt x="1793239" y="838012"/>
                </a:lnTo>
                <a:cubicBezTo>
                  <a:pt x="1834061" y="878834"/>
                  <a:pt x="1834061" y="945020"/>
                  <a:pt x="1793239" y="985842"/>
                </a:cubicBezTo>
                <a:lnTo>
                  <a:pt x="985843" y="1793238"/>
                </a:lnTo>
                <a:cubicBezTo>
                  <a:pt x="945021" y="1834060"/>
                  <a:pt x="878835" y="1834060"/>
                  <a:pt x="838013" y="1793238"/>
                </a:cubicBezTo>
                <a:lnTo>
                  <a:pt x="30617" y="985842"/>
                </a:lnTo>
                <a:cubicBezTo>
                  <a:pt x="-10205" y="945020"/>
                  <a:pt x="-10205" y="878834"/>
                  <a:pt x="30617" y="838012"/>
                </a:cubicBezTo>
                <a:lnTo>
                  <a:pt x="838013" y="30616"/>
                </a:lnTo>
                <a:cubicBezTo>
                  <a:pt x="858424" y="10205"/>
                  <a:pt x="885176" y="0"/>
                  <a:pt x="911928" y="0"/>
                </a:cubicBezTo>
                <a:close/>
              </a:path>
            </a:pathLst>
          </a:custGeom>
        </p:spPr>
      </p:pic>
      <p:cxnSp>
        <p:nvCxnSpPr>
          <p:cNvPr id="20" name="直接连接符 19"/>
          <p:cNvCxnSpPr/>
          <p:nvPr/>
        </p:nvCxnSpPr>
        <p:spPr>
          <a:xfrm>
            <a:off x="5006955" y="2168294"/>
            <a:ext cx="1159087"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324964" y="3189616"/>
            <a:ext cx="194547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738717" y="4310498"/>
            <a:ext cx="338929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513595" y="1082522"/>
            <a:ext cx="1616751" cy="369332"/>
          </a:xfrm>
          <a:prstGeom prst="rect">
            <a:avLst/>
          </a:prstGeom>
          <a:noFill/>
        </p:spPr>
        <p:txBody>
          <a:bodyPr wrap="square" rtlCol="0">
            <a:spAutoFit/>
          </a:bodyPr>
          <a:lstStyle/>
          <a:p>
            <a:pPr algn="r"/>
            <a:r>
              <a:rPr lang="zh-CN" altLang="en-US" sz="1800" dirty="0">
                <a:solidFill>
                  <a:srgbClr val="3C3C3C"/>
                </a:solidFill>
                <a:latin typeface="+mj-ea"/>
                <a:ea typeface="+mj-ea"/>
              </a:rPr>
              <a:t>点击添加标题</a:t>
            </a:r>
          </a:p>
        </p:txBody>
      </p:sp>
      <p:sp>
        <p:nvSpPr>
          <p:cNvPr id="24" name="文本框 23"/>
          <p:cNvSpPr txBox="1"/>
          <p:nvPr/>
        </p:nvSpPr>
        <p:spPr>
          <a:xfrm>
            <a:off x="305994" y="1351887"/>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5" name="文本框 24"/>
          <p:cNvSpPr txBox="1"/>
          <p:nvPr/>
        </p:nvSpPr>
        <p:spPr>
          <a:xfrm>
            <a:off x="3372986" y="1985525"/>
            <a:ext cx="1616751" cy="369332"/>
          </a:xfrm>
          <a:prstGeom prst="rect">
            <a:avLst/>
          </a:prstGeom>
          <a:noFill/>
        </p:spPr>
        <p:txBody>
          <a:bodyPr wrap="square" rtlCol="0">
            <a:spAutoFit/>
          </a:bodyPr>
          <a:lstStyle/>
          <a:p>
            <a:pPr algn="r"/>
            <a:r>
              <a:rPr lang="zh-CN" altLang="en-US" sz="1800" dirty="0">
                <a:solidFill>
                  <a:srgbClr val="3C3C3C"/>
                </a:solidFill>
                <a:latin typeface="+mj-ea"/>
                <a:ea typeface="+mj-ea"/>
              </a:rPr>
              <a:t>点击添加标题</a:t>
            </a:r>
          </a:p>
        </p:txBody>
      </p:sp>
      <p:sp>
        <p:nvSpPr>
          <p:cNvPr id="26" name="文本框 25"/>
          <p:cNvSpPr txBox="1"/>
          <p:nvPr/>
        </p:nvSpPr>
        <p:spPr>
          <a:xfrm>
            <a:off x="2165383" y="2254892"/>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7" name="文本框 26"/>
          <p:cNvSpPr txBox="1"/>
          <p:nvPr/>
        </p:nvSpPr>
        <p:spPr>
          <a:xfrm>
            <a:off x="2689118" y="3022097"/>
            <a:ext cx="1616751" cy="369332"/>
          </a:xfrm>
          <a:prstGeom prst="rect">
            <a:avLst/>
          </a:prstGeom>
          <a:noFill/>
        </p:spPr>
        <p:txBody>
          <a:bodyPr wrap="square" rtlCol="0">
            <a:spAutoFit/>
          </a:bodyPr>
          <a:lstStyle/>
          <a:p>
            <a:pPr algn="r"/>
            <a:r>
              <a:rPr lang="zh-CN" altLang="en-US" sz="1800" dirty="0">
                <a:solidFill>
                  <a:srgbClr val="3C3C3C"/>
                </a:solidFill>
                <a:latin typeface="+mj-ea"/>
                <a:ea typeface="+mj-ea"/>
              </a:rPr>
              <a:t>点击添加标题</a:t>
            </a:r>
          </a:p>
        </p:txBody>
      </p:sp>
      <p:sp>
        <p:nvSpPr>
          <p:cNvPr id="28" name="文本框 27"/>
          <p:cNvSpPr txBox="1"/>
          <p:nvPr/>
        </p:nvSpPr>
        <p:spPr>
          <a:xfrm>
            <a:off x="1481518" y="3291464"/>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9" name="文本框 28"/>
          <p:cNvSpPr txBox="1"/>
          <p:nvPr/>
        </p:nvSpPr>
        <p:spPr>
          <a:xfrm>
            <a:off x="2091896" y="4135013"/>
            <a:ext cx="1616751" cy="369332"/>
          </a:xfrm>
          <a:prstGeom prst="rect">
            <a:avLst/>
          </a:prstGeom>
          <a:noFill/>
        </p:spPr>
        <p:txBody>
          <a:bodyPr wrap="square" rtlCol="0">
            <a:spAutoFit/>
          </a:bodyPr>
          <a:lstStyle/>
          <a:p>
            <a:pPr algn="r"/>
            <a:r>
              <a:rPr lang="zh-CN" altLang="en-US" sz="1800" dirty="0">
                <a:solidFill>
                  <a:srgbClr val="3C3C3C"/>
                </a:solidFill>
                <a:latin typeface="+mj-ea"/>
                <a:ea typeface="+mj-ea"/>
              </a:rPr>
              <a:t>点击添加标题</a:t>
            </a:r>
          </a:p>
        </p:txBody>
      </p:sp>
      <p:sp>
        <p:nvSpPr>
          <p:cNvPr id="30" name="文本框 29"/>
          <p:cNvSpPr txBox="1"/>
          <p:nvPr/>
        </p:nvSpPr>
        <p:spPr>
          <a:xfrm>
            <a:off x="884294" y="4404380"/>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grpSp>
        <p:nvGrpSpPr>
          <p:cNvPr id="31" name="组合 30"/>
          <p:cNvGrpSpPr/>
          <p:nvPr/>
        </p:nvGrpSpPr>
        <p:grpSpPr>
          <a:xfrm>
            <a:off x="7167193" y="2555407"/>
            <a:ext cx="676556" cy="676556"/>
            <a:chOff x="9556258" y="3407207"/>
            <a:chExt cx="902074" cy="902074"/>
          </a:xfrm>
        </p:grpSpPr>
        <p:sp>
          <p:nvSpPr>
            <p:cNvPr id="32" name="矩形: 圆角 15"/>
            <p:cNvSpPr/>
            <p:nvPr/>
          </p:nvSpPr>
          <p:spPr>
            <a:xfrm rot="2700000">
              <a:off x="9556258" y="3407207"/>
              <a:ext cx="902074" cy="902074"/>
            </a:xfrm>
            <a:prstGeom prst="roundRect">
              <a:avLst>
                <a:gd name="adj" fmla="val 7738"/>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3" name="组合 32"/>
            <p:cNvGrpSpPr/>
            <p:nvPr/>
          </p:nvGrpSpPr>
          <p:grpSpPr>
            <a:xfrm>
              <a:off x="9850580" y="3747352"/>
              <a:ext cx="341222" cy="237970"/>
              <a:chOff x="1851176" y="968427"/>
              <a:chExt cx="499230" cy="348166"/>
            </a:xfrm>
            <a:solidFill>
              <a:schemeClr val="bg1"/>
            </a:solidFill>
          </p:grpSpPr>
          <p:sp>
            <p:nvSpPr>
              <p:cNvPr id="34" name="Freeform 73"/>
              <p:cNvSpPr>
                <a:spLocks noEditPoints="1"/>
              </p:cNvSpPr>
              <p:nvPr/>
            </p:nvSpPr>
            <p:spPr bwMode="auto">
              <a:xfrm>
                <a:off x="1851176"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5" name="Freeform 74"/>
              <p:cNvSpPr>
                <a:spLocks noEditPoints="1"/>
              </p:cNvSpPr>
              <p:nvPr/>
            </p:nvSpPr>
            <p:spPr bwMode="auto">
              <a:xfrm>
                <a:off x="1995920"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6" name="Freeform 75"/>
              <p:cNvSpPr/>
              <p:nvPr/>
            </p:nvSpPr>
            <p:spPr bwMode="auto">
              <a:xfrm>
                <a:off x="2109668" y="987084"/>
                <a:ext cx="240738" cy="329509"/>
              </a:xfrm>
              <a:custGeom>
                <a:avLst/>
                <a:gdLst>
                  <a:gd name="T0" fmla="*/ 387 w 1065"/>
                  <a:gd name="T1" fmla="*/ 16 h 1462"/>
                  <a:gd name="T2" fmla="*/ 44 w 1065"/>
                  <a:gd name="T3" fmla="*/ 189 h 1462"/>
                  <a:gd name="T4" fmla="*/ 16 w 1065"/>
                  <a:gd name="T5" fmla="*/ 275 h 1462"/>
                  <a:gd name="T6" fmla="*/ 592 w 1065"/>
                  <a:gd name="T7" fmla="*/ 1418 h 1462"/>
                  <a:gd name="T8" fmla="*/ 678 w 1065"/>
                  <a:gd name="T9" fmla="*/ 1446 h 1462"/>
                  <a:gd name="T10" fmla="*/ 1021 w 1065"/>
                  <a:gd name="T11" fmla="*/ 1273 h 1462"/>
                  <a:gd name="T12" fmla="*/ 1049 w 1065"/>
                  <a:gd name="T13" fmla="*/ 1187 h 1462"/>
                  <a:gd name="T14" fmla="*/ 473 w 1065"/>
                  <a:gd name="T15" fmla="*/ 44 h 1462"/>
                  <a:gd name="T16" fmla="*/ 387 w 1065"/>
                  <a:gd name="T17" fmla="*/ 16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5" h="1462">
                    <a:moveTo>
                      <a:pt x="387" y="16"/>
                    </a:moveTo>
                    <a:cubicBezTo>
                      <a:pt x="44" y="189"/>
                      <a:pt x="44" y="189"/>
                      <a:pt x="44" y="189"/>
                    </a:cubicBezTo>
                    <a:cubicBezTo>
                      <a:pt x="13" y="205"/>
                      <a:pt x="0" y="243"/>
                      <a:pt x="16" y="275"/>
                    </a:cubicBezTo>
                    <a:cubicBezTo>
                      <a:pt x="592" y="1418"/>
                      <a:pt x="592" y="1418"/>
                      <a:pt x="592" y="1418"/>
                    </a:cubicBezTo>
                    <a:cubicBezTo>
                      <a:pt x="608" y="1449"/>
                      <a:pt x="646" y="1462"/>
                      <a:pt x="678" y="1446"/>
                    </a:cubicBezTo>
                    <a:cubicBezTo>
                      <a:pt x="1021" y="1273"/>
                      <a:pt x="1021" y="1273"/>
                      <a:pt x="1021" y="1273"/>
                    </a:cubicBezTo>
                    <a:cubicBezTo>
                      <a:pt x="1052" y="1258"/>
                      <a:pt x="1065" y="1219"/>
                      <a:pt x="1049" y="1187"/>
                    </a:cubicBezTo>
                    <a:cubicBezTo>
                      <a:pt x="473" y="44"/>
                      <a:pt x="473" y="44"/>
                      <a:pt x="473" y="44"/>
                    </a:cubicBezTo>
                    <a:cubicBezTo>
                      <a:pt x="457" y="13"/>
                      <a:pt x="419" y="0"/>
                      <a:pt x="38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 name="Oval 76"/>
              <p:cNvSpPr>
                <a:spLocks noChangeArrowheads="1"/>
              </p:cNvSpPr>
              <p:nvPr/>
            </p:nvSpPr>
            <p:spPr bwMode="auto">
              <a:xfrm>
                <a:off x="2241773" y="1285598"/>
                <a:ext cx="29190" cy="28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38" name="组合 37"/>
          <p:cNvGrpSpPr/>
          <p:nvPr/>
        </p:nvGrpSpPr>
        <p:grpSpPr>
          <a:xfrm>
            <a:off x="6686769" y="2063077"/>
            <a:ext cx="675000" cy="675000"/>
            <a:chOff x="8915692" y="2750769"/>
            <a:chExt cx="900000" cy="900000"/>
          </a:xfrm>
        </p:grpSpPr>
        <p:sp>
          <p:nvSpPr>
            <p:cNvPr id="39" name="矩形: 圆角 12"/>
            <p:cNvSpPr/>
            <p:nvPr/>
          </p:nvSpPr>
          <p:spPr>
            <a:xfrm rot="2700000">
              <a:off x="8915692" y="2750769"/>
              <a:ext cx="900000" cy="900000"/>
            </a:xfrm>
            <a:prstGeom prst="roundRect">
              <a:avLst>
                <a:gd name="adj" fmla="val 7738"/>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Freeform 84"/>
            <p:cNvSpPr/>
            <p:nvPr/>
          </p:nvSpPr>
          <p:spPr bwMode="auto">
            <a:xfrm>
              <a:off x="9211720" y="3039213"/>
              <a:ext cx="283858" cy="323112"/>
            </a:xfrm>
            <a:custGeom>
              <a:avLst/>
              <a:gdLst>
                <a:gd name="T0" fmla="*/ 1664 w 1792"/>
                <a:gd name="T1" fmla="*/ 256 h 2048"/>
                <a:gd name="T2" fmla="*/ 1664 w 1792"/>
                <a:gd name="T3" fmla="*/ 1920 h 2048"/>
                <a:gd name="T4" fmla="*/ 320 w 1792"/>
                <a:gd name="T5" fmla="*/ 1920 h 2048"/>
                <a:gd name="T6" fmla="*/ 128 w 1792"/>
                <a:gd name="T7" fmla="*/ 1728 h 2048"/>
                <a:gd name="T8" fmla="*/ 320 w 1792"/>
                <a:gd name="T9" fmla="*/ 1536 h 2048"/>
                <a:gd name="T10" fmla="*/ 1536 w 1792"/>
                <a:gd name="T11" fmla="*/ 1536 h 2048"/>
                <a:gd name="T12" fmla="*/ 1536 w 1792"/>
                <a:gd name="T13" fmla="*/ 0 h 2048"/>
                <a:gd name="T14" fmla="*/ 256 w 1792"/>
                <a:gd name="T15" fmla="*/ 0 h 2048"/>
                <a:gd name="T16" fmla="*/ 0 w 1792"/>
                <a:gd name="T17" fmla="*/ 256 h 2048"/>
                <a:gd name="T18" fmla="*/ 0 w 1792"/>
                <a:gd name="T19" fmla="*/ 1792 h 2048"/>
                <a:gd name="T20" fmla="*/ 256 w 1792"/>
                <a:gd name="T21" fmla="*/ 2048 h 2048"/>
                <a:gd name="T22" fmla="*/ 1792 w 1792"/>
                <a:gd name="T23" fmla="*/ 2048 h 2048"/>
                <a:gd name="T24" fmla="*/ 1792 w 1792"/>
                <a:gd name="T25" fmla="*/ 256 h 2048"/>
                <a:gd name="T26" fmla="*/ 1664 w 1792"/>
                <a:gd name="T27" fmla="*/ 256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2" h="2048">
                  <a:moveTo>
                    <a:pt x="1664" y="256"/>
                  </a:moveTo>
                  <a:cubicBezTo>
                    <a:pt x="1664" y="1920"/>
                    <a:pt x="1664" y="1920"/>
                    <a:pt x="1664" y="1920"/>
                  </a:cubicBezTo>
                  <a:cubicBezTo>
                    <a:pt x="320" y="1920"/>
                    <a:pt x="320" y="1920"/>
                    <a:pt x="320" y="1920"/>
                  </a:cubicBezTo>
                  <a:cubicBezTo>
                    <a:pt x="214" y="1920"/>
                    <a:pt x="128" y="1834"/>
                    <a:pt x="128" y="1728"/>
                  </a:cubicBezTo>
                  <a:cubicBezTo>
                    <a:pt x="128" y="1622"/>
                    <a:pt x="214" y="1536"/>
                    <a:pt x="320" y="1536"/>
                  </a:cubicBezTo>
                  <a:cubicBezTo>
                    <a:pt x="1536" y="1536"/>
                    <a:pt x="1536" y="1536"/>
                    <a:pt x="1536" y="1536"/>
                  </a:cubicBezTo>
                  <a:cubicBezTo>
                    <a:pt x="1536" y="0"/>
                    <a:pt x="1536" y="0"/>
                    <a:pt x="1536" y="0"/>
                  </a:cubicBezTo>
                  <a:cubicBezTo>
                    <a:pt x="256" y="0"/>
                    <a:pt x="256" y="0"/>
                    <a:pt x="256" y="0"/>
                  </a:cubicBezTo>
                  <a:cubicBezTo>
                    <a:pt x="115" y="0"/>
                    <a:pt x="0" y="115"/>
                    <a:pt x="0" y="256"/>
                  </a:cubicBezTo>
                  <a:cubicBezTo>
                    <a:pt x="0" y="1792"/>
                    <a:pt x="0" y="1792"/>
                    <a:pt x="0" y="1792"/>
                  </a:cubicBezTo>
                  <a:cubicBezTo>
                    <a:pt x="0" y="1933"/>
                    <a:pt x="115" y="2048"/>
                    <a:pt x="256" y="2048"/>
                  </a:cubicBezTo>
                  <a:cubicBezTo>
                    <a:pt x="1792" y="2048"/>
                    <a:pt x="1792" y="2048"/>
                    <a:pt x="1792" y="2048"/>
                  </a:cubicBezTo>
                  <a:cubicBezTo>
                    <a:pt x="1792" y="256"/>
                    <a:pt x="1792" y="256"/>
                    <a:pt x="1792" y="256"/>
                  </a:cubicBezTo>
                  <a:lnTo>
                    <a:pt x="1664" y="256"/>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1" name="组合 40"/>
          <p:cNvGrpSpPr/>
          <p:nvPr/>
        </p:nvGrpSpPr>
        <p:grpSpPr>
          <a:xfrm>
            <a:off x="6612918" y="957621"/>
            <a:ext cx="837000" cy="837000"/>
            <a:chOff x="8817224" y="1276828"/>
            <a:chExt cx="1116000" cy="1116000"/>
          </a:xfrm>
        </p:grpSpPr>
        <p:sp>
          <p:nvSpPr>
            <p:cNvPr id="42" name="矩形: 圆角 8"/>
            <p:cNvSpPr/>
            <p:nvPr/>
          </p:nvSpPr>
          <p:spPr>
            <a:xfrm rot="2700000">
              <a:off x="8817224" y="1276828"/>
              <a:ext cx="1116000" cy="1116000"/>
            </a:xfrm>
            <a:prstGeom prst="roundRect">
              <a:avLst>
                <a:gd name="adj" fmla="val 7738"/>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3" name="Freeform 140"/>
            <p:cNvSpPr>
              <a:spLocks noEditPoints="1"/>
            </p:cNvSpPr>
            <p:nvPr/>
          </p:nvSpPr>
          <p:spPr bwMode="auto">
            <a:xfrm>
              <a:off x="9136768" y="1611375"/>
              <a:ext cx="457848" cy="455920"/>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317 w 2048"/>
                <a:gd name="T11" fmla="*/ 1499 h 2048"/>
                <a:gd name="T12" fmla="*/ 896 w 2048"/>
                <a:gd name="T13" fmla="*/ 1077 h 2048"/>
                <a:gd name="T14" fmla="*/ 896 w 2048"/>
                <a:gd name="T15" fmla="*/ 512 h 2048"/>
                <a:gd name="T16" fmla="*/ 1152 w 2048"/>
                <a:gd name="T17" fmla="*/ 512 h 2048"/>
                <a:gd name="T18" fmla="*/ 1152 w 2048"/>
                <a:gd name="T19" fmla="*/ 971 h 2048"/>
                <a:gd name="T20" fmla="*/ 1499 w 2048"/>
                <a:gd name="T21" fmla="*/ 1317 h 2048"/>
                <a:gd name="T22" fmla="*/ 1317 w 2048"/>
                <a:gd name="T23" fmla="*/ 1499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317" y="1499"/>
                  </a:moveTo>
                  <a:cubicBezTo>
                    <a:pt x="896" y="1077"/>
                    <a:pt x="896" y="1077"/>
                    <a:pt x="896" y="1077"/>
                  </a:cubicBezTo>
                  <a:cubicBezTo>
                    <a:pt x="896" y="512"/>
                    <a:pt x="896" y="512"/>
                    <a:pt x="896" y="512"/>
                  </a:cubicBezTo>
                  <a:cubicBezTo>
                    <a:pt x="1152" y="512"/>
                    <a:pt x="1152" y="512"/>
                    <a:pt x="1152" y="512"/>
                  </a:cubicBezTo>
                  <a:cubicBezTo>
                    <a:pt x="1152" y="971"/>
                    <a:pt x="1152" y="971"/>
                    <a:pt x="1152" y="971"/>
                  </a:cubicBezTo>
                  <a:cubicBezTo>
                    <a:pt x="1499" y="1317"/>
                    <a:pt x="1499" y="1317"/>
                    <a:pt x="1499" y="1317"/>
                  </a:cubicBezTo>
                  <a:cubicBezTo>
                    <a:pt x="1317" y="1499"/>
                    <a:pt x="1317" y="1499"/>
                    <a:pt x="1317" y="1499"/>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4" name="组合 43"/>
          <p:cNvGrpSpPr/>
          <p:nvPr/>
        </p:nvGrpSpPr>
        <p:grpSpPr>
          <a:xfrm>
            <a:off x="7689242" y="2967396"/>
            <a:ext cx="837000" cy="837000"/>
            <a:chOff x="10252323" y="3956528"/>
            <a:chExt cx="1116000" cy="1116000"/>
          </a:xfrm>
        </p:grpSpPr>
        <p:sp>
          <p:nvSpPr>
            <p:cNvPr id="45" name="矩形: 圆角 17"/>
            <p:cNvSpPr/>
            <p:nvPr/>
          </p:nvSpPr>
          <p:spPr>
            <a:xfrm rot="2700000">
              <a:off x="10252323" y="3956528"/>
              <a:ext cx="1116000" cy="1116000"/>
            </a:xfrm>
            <a:prstGeom prst="roundRect">
              <a:avLst>
                <a:gd name="adj" fmla="val 7738"/>
              </a:avLst>
            </a:prstGeom>
            <a:solidFill>
              <a:srgbClr val="3C3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Freeform 37"/>
            <p:cNvSpPr>
              <a:spLocks noEditPoints="1"/>
            </p:cNvSpPr>
            <p:nvPr/>
          </p:nvSpPr>
          <p:spPr bwMode="auto">
            <a:xfrm>
              <a:off x="10644054" y="4323212"/>
              <a:ext cx="342750" cy="382632"/>
            </a:xfrm>
            <a:custGeom>
              <a:avLst/>
              <a:gdLst>
                <a:gd name="T0" fmla="*/ 896 w 1826"/>
                <a:gd name="T1" fmla="*/ 1152 h 2048"/>
                <a:gd name="T2" fmla="*/ 896 w 1826"/>
                <a:gd name="T3" fmla="*/ 256 h 2048"/>
                <a:gd name="T4" fmla="*/ 0 w 1826"/>
                <a:gd name="T5" fmla="*/ 1152 h 2048"/>
                <a:gd name="T6" fmla="*/ 896 w 1826"/>
                <a:gd name="T7" fmla="*/ 2048 h 2048"/>
                <a:gd name="T8" fmla="*/ 1792 w 1826"/>
                <a:gd name="T9" fmla="*/ 1152 h 2048"/>
                <a:gd name="T10" fmla="*/ 1698 w 1826"/>
                <a:gd name="T11" fmla="*/ 751 h 2048"/>
                <a:gd name="T12" fmla="*/ 896 w 1826"/>
                <a:gd name="T13" fmla="*/ 1152 h 2048"/>
                <a:gd name="T14" fmla="*/ 1826 w 1826"/>
                <a:gd name="T15" fmla="*/ 495 h 2048"/>
                <a:gd name="T16" fmla="*/ 1024 w 1826"/>
                <a:gd name="T17" fmla="*/ 0 h 2048"/>
                <a:gd name="T18" fmla="*/ 1024 w 1826"/>
                <a:gd name="T19" fmla="*/ 896 h 2048"/>
                <a:gd name="T20" fmla="*/ 1826 w 1826"/>
                <a:gd name="T21" fmla="*/ 495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6" h="2048">
                  <a:moveTo>
                    <a:pt x="896" y="1152"/>
                  </a:moveTo>
                  <a:cubicBezTo>
                    <a:pt x="896" y="256"/>
                    <a:pt x="896" y="256"/>
                    <a:pt x="896" y="256"/>
                  </a:cubicBezTo>
                  <a:cubicBezTo>
                    <a:pt x="401" y="256"/>
                    <a:pt x="0" y="657"/>
                    <a:pt x="0" y="1152"/>
                  </a:cubicBezTo>
                  <a:cubicBezTo>
                    <a:pt x="0" y="1647"/>
                    <a:pt x="401" y="2048"/>
                    <a:pt x="896" y="2048"/>
                  </a:cubicBezTo>
                  <a:cubicBezTo>
                    <a:pt x="1391" y="2048"/>
                    <a:pt x="1792" y="1647"/>
                    <a:pt x="1792" y="1152"/>
                  </a:cubicBezTo>
                  <a:cubicBezTo>
                    <a:pt x="1792" y="1008"/>
                    <a:pt x="1758" y="872"/>
                    <a:pt x="1698" y="751"/>
                  </a:cubicBezTo>
                  <a:cubicBezTo>
                    <a:pt x="896" y="1152"/>
                    <a:pt x="896" y="1152"/>
                    <a:pt x="896" y="1152"/>
                  </a:cubicBezTo>
                  <a:close/>
                  <a:moveTo>
                    <a:pt x="1826" y="495"/>
                  </a:moveTo>
                  <a:cubicBezTo>
                    <a:pt x="1678" y="202"/>
                    <a:pt x="1375" y="0"/>
                    <a:pt x="1024" y="0"/>
                  </a:cubicBezTo>
                  <a:cubicBezTo>
                    <a:pt x="1024" y="896"/>
                    <a:pt x="1024" y="896"/>
                    <a:pt x="1024" y="896"/>
                  </a:cubicBezTo>
                  <a:lnTo>
                    <a:pt x="1826" y="495"/>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40228135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1+#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25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1+#ppt_w/2"/>
                                          </p:val>
                                        </p:tav>
                                        <p:tav tm="100000">
                                          <p:val>
                                            <p:strVal val="#ppt_x"/>
                                          </p:val>
                                        </p:tav>
                                      </p:tavLst>
                                    </p:anim>
                                    <p:anim calcmode="lin" valueType="num">
                                      <p:cBhvr additive="base">
                                        <p:cTn id="33" dur="500" fill="hold"/>
                                        <p:tgtEl>
                                          <p:spTgt spid="41"/>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5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1+#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75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1+#ppt_w/2"/>
                                          </p:val>
                                        </p:tav>
                                        <p:tav tm="100000">
                                          <p:val>
                                            <p:strVal val="#ppt_x"/>
                                          </p:val>
                                        </p:tav>
                                      </p:tavLst>
                                    </p:anim>
                                    <p:anim calcmode="lin" valueType="num">
                                      <p:cBhvr additive="base">
                                        <p:cTn id="41" dur="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decel="100000" fill="hold" nodeType="withEffect">
                                  <p:stCondLst>
                                    <p:cond delay="100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1+#ppt_w/2"/>
                                          </p:val>
                                        </p:tav>
                                        <p:tav tm="100000">
                                          <p:val>
                                            <p:strVal val="#ppt_x"/>
                                          </p:val>
                                        </p:tav>
                                      </p:tavLst>
                                    </p:anim>
                                    <p:anim calcmode="lin" valueType="num">
                                      <p:cBhvr additive="base">
                                        <p:cTn id="45" dur="50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125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1+#ppt_w/2"/>
                                          </p:val>
                                        </p:tav>
                                        <p:tav tm="100000">
                                          <p:val>
                                            <p:strVal val="#ppt_x"/>
                                          </p:val>
                                        </p:tav>
                                      </p:tavLst>
                                    </p:anim>
                                    <p:anim calcmode="lin" valueType="num">
                                      <p:cBhvr additive="base">
                                        <p:cTn id="49" dur="500" fill="hold"/>
                                        <p:tgtEl>
                                          <p:spTgt spid="18"/>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150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1+#ppt_w/2"/>
                                          </p:val>
                                        </p:tav>
                                        <p:tav tm="100000">
                                          <p:val>
                                            <p:strVal val="#ppt_x"/>
                                          </p:val>
                                        </p:tav>
                                      </p:tavLst>
                                    </p:anim>
                                    <p:anim calcmode="lin" valueType="num">
                                      <p:cBhvr additive="base">
                                        <p:cTn id="53" dur="500" fill="hold"/>
                                        <p:tgtEl>
                                          <p:spTgt spid="31"/>
                                        </p:tgtEl>
                                        <p:attrNameLst>
                                          <p:attrName>ppt_y</p:attrName>
                                        </p:attrNameLst>
                                      </p:cBhvr>
                                      <p:tavLst>
                                        <p:tav tm="0">
                                          <p:val>
                                            <p:strVal val="#ppt_y"/>
                                          </p:val>
                                        </p:tav>
                                        <p:tav tm="100000">
                                          <p:val>
                                            <p:strVal val="#ppt_y"/>
                                          </p:val>
                                        </p:tav>
                                      </p:tavLst>
                                    </p:anim>
                                  </p:childTnLst>
                                </p:cTn>
                              </p:par>
                              <p:par>
                                <p:cTn id="54" presetID="2" presetClass="entr" presetSubtype="2" decel="100000" fill="hold" nodeType="withEffect">
                                  <p:stCondLst>
                                    <p:cond delay="175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1+#ppt_w/2"/>
                                          </p:val>
                                        </p:tav>
                                        <p:tav tm="100000">
                                          <p:val>
                                            <p:strVal val="#ppt_x"/>
                                          </p:val>
                                        </p:tav>
                                      </p:tavLst>
                                    </p:anim>
                                    <p:anim calcmode="lin" valueType="num">
                                      <p:cBhvr additive="base">
                                        <p:cTn id="57"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2"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right)">
                                      <p:cBhvr>
                                        <p:cTn id="62" dur="250"/>
                                        <p:tgtEl>
                                          <p:spTgt spid="16"/>
                                        </p:tgtEl>
                                      </p:cBhvr>
                                    </p:animEffect>
                                  </p:childTnLst>
                                </p:cTn>
                              </p:par>
                            </p:childTnLst>
                          </p:cTn>
                        </p:par>
                        <p:par>
                          <p:cTn id="63" fill="hold">
                            <p:stCondLst>
                              <p:cond delay="250"/>
                            </p:stCondLst>
                            <p:childTnLst>
                              <p:par>
                                <p:cTn id="64" presetID="42"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250"/>
                                        <p:tgtEl>
                                          <p:spTgt spid="23"/>
                                        </p:tgtEl>
                                      </p:cBhvr>
                                    </p:animEffect>
                                    <p:anim calcmode="lin" valueType="num">
                                      <p:cBhvr>
                                        <p:cTn id="67" dur="250" fill="hold"/>
                                        <p:tgtEl>
                                          <p:spTgt spid="23"/>
                                        </p:tgtEl>
                                        <p:attrNameLst>
                                          <p:attrName>ppt_x</p:attrName>
                                        </p:attrNameLst>
                                      </p:cBhvr>
                                      <p:tavLst>
                                        <p:tav tm="0">
                                          <p:val>
                                            <p:strVal val="#ppt_x"/>
                                          </p:val>
                                        </p:tav>
                                        <p:tav tm="100000">
                                          <p:val>
                                            <p:strVal val="#ppt_x"/>
                                          </p:val>
                                        </p:tav>
                                      </p:tavLst>
                                    </p:anim>
                                    <p:anim calcmode="lin" valueType="num">
                                      <p:cBhvr>
                                        <p:cTn id="68" dur="250" fill="hold"/>
                                        <p:tgtEl>
                                          <p:spTgt spid="23"/>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0"/>
                                  </p:stCondLst>
                                  <p:iterate type="wd">
                                    <p:tmPct val="10000"/>
                                  </p:iterate>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2" fill="hold"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right)">
                                      <p:cBhvr>
                                        <p:cTn id="76" dur="250"/>
                                        <p:tgtEl>
                                          <p:spTgt spid="20"/>
                                        </p:tgtEl>
                                      </p:cBhvr>
                                    </p:animEffect>
                                  </p:childTnLst>
                                </p:cTn>
                              </p:par>
                            </p:childTnLst>
                          </p:cTn>
                        </p:par>
                        <p:par>
                          <p:cTn id="77" fill="hold">
                            <p:stCondLst>
                              <p:cond delay="250"/>
                            </p:stCondLst>
                            <p:childTnLst>
                              <p:par>
                                <p:cTn id="78" presetID="42"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250"/>
                                        <p:tgtEl>
                                          <p:spTgt spid="25"/>
                                        </p:tgtEl>
                                      </p:cBhvr>
                                    </p:animEffect>
                                    <p:anim calcmode="lin" valueType="num">
                                      <p:cBhvr>
                                        <p:cTn id="81" dur="250" fill="hold"/>
                                        <p:tgtEl>
                                          <p:spTgt spid="25"/>
                                        </p:tgtEl>
                                        <p:attrNameLst>
                                          <p:attrName>ppt_x</p:attrName>
                                        </p:attrNameLst>
                                      </p:cBhvr>
                                      <p:tavLst>
                                        <p:tav tm="0">
                                          <p:val>
                                            <p:strVal val="#ppt_x"/>
                                          </p:val>
                                        </p:tav>
                                        <p:tav tm="100000">
                                          <p:val>
                                            <p:strVal val="#ppt_x"/>
                                          </p:val>
                                        </p:tav>
                                      </p:tavLst>
                                    </p:anim>
                                    <p:anim calcmode="lin" valueType="num">
                                      <p:cBhvr>
                                        <p:cTn id="82" dur="250" fill="hold"/>
                                        <p:tgtEl>
                                          <p:spTgt spid="25"/>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0"/>
                                  </p:stCondLst>
                                  <p:iterate type="wd">
                                    <p:tmPct val="10000"/>
                                  </p:iterate>
                                  <p:childTnLst>
                                    <p:set>
                                      <p:cBhvr>
                                        <p:cTn id="84" dur="1" fill="hold">
                                          <p:stCondLst>
                                            <p:cond delay="0"/>
                                          </p:stCondLst>
                                        </p:cTn>
                                        <p:tgtEl>
                                          <p:spTgt spid="26"/>
                                        </p:tgtEl>
                                        <p:attrNameLst>
                                          <p:attrName>style.visibility</p:attrName>
                                        </p:attrNameLst>
                                      </p:cBhvr>
                                      <p:to>
                                        <p:strVal val="visible"/>
                                      </p:to>
                                    </p:set>
                                    <p:animEffect transition="in" filter="fade">
                                      <p:cBhvr>
                                        <p:cTn id="85" dur="500"/>
                                        <p:tgtEl>
                                          <p:spTgt spid="26"/>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2" fill="hold" nodeType="click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right)">
                                      <p:cBhvr>
                                        <p:cTn id="90" dur="250"/>
                                        <p:tgtEl>
                                          <p:spTgt spid="21"/>
                                        </p:tgtEl>
                                      </p:cBhvr>
                                    </p:animEffect>
                                  </p:childTnLst>
                                </p:cTn>
                              </p:par>
                            </p:childTnLst>
                          </p:cTn>
                        </p:par>
                        <p:par>
                          <p:cTn id="91" fill="hold">
                            <p:stCondLst>
                              <p:cond delay="250"/>
                            </p:stCondLst>
                            <p:childTnLst>
                              <p:par>
                                <p:cTn id="92" presetID="42" presetClass="entr" presetSubtype="0"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250"/>
                                        <p:tgtEl>
                                          <p:spTgt spid="27"/>
                                        </p:tgtEl>
                                      </p:cBhvr>
                                    </p:animEffect>
                                    <p:anim calcmode="lin" valueType="num">
                                      <p:cBhvr>
                                        <p:cTn id="95" dur="250" fill="hold"/>
                                        <p:tgtEl>
                                          <p:spTgt spid="27"/>
                                        </p:tgtEl>
                                        <p:attrNameLst>
                                          <p:attrName>ppt_x</p:attrName>
                                        </p:attrNameLst>
                                      </p:cBhvr>
                                      <p:tavLst>
                                        <p:tav tm="0">
                                          <p:val>
                                            <p:strVal val="#ppt_x"/>
                                          </p:val>
                                        </p:tav>
                                        <p:tav tm="100000">
                                          <p:val>
                                            <p:strVal val="#ppt_x"/>
                                          </p:val>
                                        </p:tav>
                                      </p:tavLst>
                                    </p:anim>
                                    <p:anim calcmode="lin" valueType="num">
                                      <p:cBhvr>
                                        <p:cTn id="96" dur="250" fill="hold"/>
                                        <p:tgtEl>
                                          <p:spTgt spid="27"/>
                                        </p:tgtEl>
                                        <p:attrNameLst>
                                          <p:attrName>ppt_y</p:attrName>
                                        </p:attrNameLst>
                                      </p:cBhvr>
                                      <p:tavLst>
                                        <p:tav tm="0">
                                          <p:val>
                                            <p:strVal val="#ppt_y+.1"/>
                                          </p:val>
                                        </p:tav>
                                        <p:tav tm="100000">
                                          <p:val>
                                            <p:strVal val="#ppt_y"/>
                                          </p:val>
                                        </p:tav>
                                      </p:tavLst>
                                    </p:anim>
                                  </p:childTnLst>
                                </p:cTn>
                              </p:par>
                              <p:par>
                                <p:cTn id="97" presetID="10" presetClass="entr" presetSubtype="0" fill="hold" grpId="0" nodeType="withEffect">
                                  <p:stCondLst>
                                    <p:cond delay="0"/>
                                  </p:stCondLst>
                                  <p:iterate type="wd">
                                    <p:tmPct val="10000"/>
                                  </p:iterate>
                                  <p:childTnLst>
                                    <p:set>
                                      <p:cBhvr>
                                        <p:cTn id="98" dur="1" fill="hold">
                                          <p:stCondLst>
                                            <p:cond delay="0"/>
                                          </p:stCondLst>
                                        </p:cTn>
                                        <p:tgtEl>
                                          <p:spTgt spid="28"/>
                                        </p:tgtEl>
                                        <p:attrNameLst>
                                          <p:attrName>style.visibility</p:attrName>
                                        </p:attrNameLst>
                                      </p:cBhvr>
                                      <p:to>
                                        <p:strVal val="visible"/>
                                      </p:to>
                                    </p:set>
                                    <p:animEffect transition="in" filter="fade">
                                      <p:cBhvr>
                                        <p:cTn id="99" dur="500"/>
                                        <p:tgtEl>
                                          <p:spTgt spid="28"/>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2" fill="hold" nodeType="click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wipe(right)">
                                      <p:cBhvr>
                                        <p:cTn id="104" dur="250"/>
                                        <p:tgtEl>
                                          <p:spTgt spid="22"/>
                                        </p:tgtEl>
                                      </p:cBhvr>
                                    </p:animEffect>
                                  </p:childTnLst>
                                </p:cTn>
                              </p:par>
                            </p:childTnLst>
                          </p:cTn>
                        </p:par>
                        <p:par>
                          <p:cTn id="105" fill="hold">
                            <p:stCondLst>
                              <p:cond delay="250"/>
                            </p:stCondLst>
                            <p:childTnLst>
                              <p:par>
                                <p:cTn id="106" presetID="42" presetClass="entr" presetSubtype="0" fill="hold" grpId="0" nodeType="afterEffect">
                                  <p:stCondLst>
                                    <p:cond delay="0"/>
                                  </p:stCondLst>
                                  <p:childTnLst>
                                    <p:set>
                                      <p:cBhvr>
                                        <p:cTn id="107" dur="1" fill="hold">
                                          <p:stCondLst>
                                            <p:cond delay="0"/>
                                          </p:stCondLst>
                                        </p:cTn>
                                        <p:tgtEl>
                                          <p:spTgt spid="29"/>
                                        </p:tgtEl>
                                        <p:attrNameLst>
                                          <p:attrName>style.visibility</p:attrName>
                                        </p:attrNameLst>
                                      </p:cBhvr>
                                      <p:to>
                                        <p:strVal val="visible"/>
                                      </p:to>
                                    </p:set>
                                    <p:animEffect transition="in" filter="fade">
                                      <p:cBhvr>
                                        <p:cTn id="108" dur="250"/>
                                        <p:tgtEl>
                                          <p:spTgt spid="29"/>
                                        </p:tgtEl>
                                      </p:cBhvr>
                                    </p:animEffect>
                                    <p:anim calcmode="lin" valueType="num">
                                      <p:cBhvr>
                                        <p:cTn id="109" dur="250" fill="hold"/>
                                        <p:tgtEl>
                                          <p:spTgt spid="29"/>
                                        </p:tgtEl>
                                        <p:attrNameLst>
                                          <p:attrName>ppt_x</p:attrName>
                                        </p:attrNameLst>
                                      </p:cBhvr>
                                      <p:tavLst>
                                        <p:tav tm="0">
                                          <p:val>
                                            <p:strVal val="#ppt_x"/>
                                          </p:val>
                                        </p:tav>
                                        <p:tav tm="100000">
                                          <p:val>
                                            <p:strVal val="#ppt_x"/>
                                          </p:val>
                                        </p:tav>
                                      </p:tavLst>
                                    </p:anim>
                                    <p:anim calcmode="lin" valueType="num">
                                      <p:cBhvr>
                                        <p:cTn id="110" dur="250" fill="hold"/>
                                        <p:tgtEl>
                                          <p:spTgt spid="29"/>
                                        </p:tgtEl>
                                        <p:attrNameLst>
                                          <p:attrName>ppt_y</p:attrName>
                                        </p:attrNameLst>
                                      </p:cBhvr>
                                      <p:tavLst>
                                        <p:tav tm="0">
                                          <p:val>
                                            <p:strVal val="#ppt_y+.1"/>
                                          </p:val>
                                        </p:tav>
                                        <p:tav tm="100000">
                                          <p:val>
                                            <p:strVal val="#ppt_y"/>
                                          </p:val>
                                        </p:tav>
                                      </p:tavLst>
                                    </p:anim>
                                  </p:childTnLst>
                                </p:cTn>
                              </p:par>
                              <p:par>
                                <p:cTn id="111" presetID="10" presetClass="entr" presetSubtype="0" fill="hold" grpId="0" nodeType="withEffect">
                                  <p:stCondLst>
                                    <p:cond delay="0"/>
                                  </p:stCondLst>
                                  <p:iterate type="wd">
                                    <p:tmPct val="10000"/>
                                  </p:iterate>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圆角右箭头 14"/>
          <p:cNvSpPr/>
          <p:nvPr/>
        </p:nvSpPr>
        <p:spPr>
          <a:xfrm>
            <a:off x="3404650" y="1470388"/>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6" name="圆角右箭头 15"/>
          <p:cNvSpPr/>
          <p:nvPr/>
        </p:nvSpPr>
        <p:spPr>
          <a:xfrm rot="5400000">
            <a:off x="4822793" y="1552485"/>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7" name="圆角右箭头 16"/>
          <p:cNvSpPr/>
          <p:nvPr/>
        </p:nvSpPr>
        <p:spPr>
          <a:xfrm rot="16200000">
            <a:off x="3350300" y="2871714"/>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8" name="圆角右箭头 17"/>
          <p:cNvSpPr/>
          <p:nvPr/>
        </p:nvSpPr>
        <p:spPr>
          <a:xfrm flipH="1" flipV="1">
            <a:off x="4767821" y="2944191"/>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19" name="组合 18"/>
          <p:cNvGrpSpPr/>
          <p:nvPr/>
        </p:nvGrpSpPr>
        <p:grpSpPr>
          <a:xfrm>
            <a:off x="3738933" y="2125999"/>
            <a:ext cx="1800200" cy="1501897"/>
            <a:chOff x="3666054" y="2607295"/>
            <a:chExt cx="1924896" cy="2002530"/>
          </a:xfrm>
        </p:grpSpPr>
        <p:sp>
          <p:nvSpPr>
            <p:cNvPr id="20"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21"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2" name="组合 21"/>
          <p:cNvGrpSpPr/>
          <p:nvPr/>
        </p:nvGrpSpPr>
        <p:grpSpPr>
          <a:xfrm>
            <a:off x="6071064" y="1403878"/>
            <a:ext cx="1800200" cy="1280909"/>
            <a:chOff x="6391520" y="1772816"/>
            <a:chExt cx="1924896" cy="1707878"/>
          </a:xfrm>
        </p:grpSpPr>
        <p:sp>
          <p:nvSpPr>
            <p:cNvPr id="23"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24"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5" name="组合 24"/>
          <p:cNvGrpSpPr/>
          <p:nvPr/>
        </p:nvGrpSpPr>
        <p:grpSpPr>
          <a:xfrm>
            <a:off x="6071064" y="2973718"/>
            <a:ext cx="1800200" cy="1300039"/>
            <a:chOff x="6391520" y="3692218"/>
            <a:chExt cx="1924896" cy="1733386"/>
          </a:xfrm>
        </p:grpSpPr>
        <p:sp>
          <p:nvSpPr>
            <p:cNvPr id="26"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27"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8" name="组合 27"/>
          <p:cNvGrpSpPr/>
          <p:nvPr/>
        </p:nvGrpSpPr>
        <p:grpSpPr>
          <a:xfrm>
            <a:off x="1246528" y="1392128"/>
            <a:ext cx="1800200" cy="1269861"/>
            <a:chOff x="918912" y="1844824"/>
            <a:chExt cx="1924896" cy="1693146"/>
          </a:xfrm>
        </p:grpSpPr>
        <p:sp>
          <p:nvSpPr>
            <p:cNvPr id="29"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0"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1246528" y="3047032"/>
            <a:ext cx="1800200" cy="1308273"/>
            <a:chOff x="918912" y="3738518"/>
            <a:chExt cx="1924896" cy="1744364"/>
          </a:xfrm>
        </p:grpSpPr>
        <p:sp>
          <p:nvSpPr>
            <p:cNvPr id="32"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114604118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1" fill="hold" grpId="0" nodeType="withEffect">
                                  <p:stCondLst>
                                    <p:cond delay="20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par>
                                <p:cTn id="31" presetID="22" presetClass="entr" presetSubtype="2"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4" fill="hold" grpId="0" nodeType="withEffect">
                                  <p:stCondLst>
                                    <p:cond delay="80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23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280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2"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par>
                                <p:cTn id="53" presetID="2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right)">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TextBox 1"/>
          <p:cNvSpPr txBox="1"/>
          <p:nvPr/>
        </p:nvSpPr>
        <p:spPr>
          <a:xfrm>
            <a:off x="4360087" y="1723787"/>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16" name="组合 15"/>
          <p:cNvGrpSpPr/>
          <p:nvPr/>
        </p:nvGrpSpPr>
        <p:grpSpPr>
          <a:xfrm>
            <a:off x="1394284" y="1062164"/>
            <a:ext cx="1967238" cy="1967950"/>
            <a:chOff x="1835696" y="880098"/>
            <a:chExt cx="1968462" cy="1968462"/>
          </a:xfrm>
          <a:solidFill>
            <a:srgbClr val="404040"/>
          </a:solidFill>
        </p:grpSpPr>
        <p:sp>
          <p:nvSpPr>
            <p:cNvPr id="17" name="椭圆 16"/>
            <p:cNvSpPr/>
            <p:nvPr/>
          </p:nvSpPr>
          <p:spPr>
            <a:xfrm>
              <a:off x="1835696" y="880098"/>
              <a:ext cx="1968462" cy="19684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TextBox 4"/>
            <p:cNvSpPr txBox="1"/>
            <p:nvPr/>
          </p:nvSpPr>
          <p:spPr>
            <a:xfrm>
              <a:off x="2292433" y="1697308"/>
              <a:ext cx="704477" cy="248146"/>
            </a:xfrm>
            <a:prstGeom prst="rect">
              <a:avLst/>
            </a:prstGeom>
            <a:grpFill/>
          </p:spPr>
          <p:txBody>
            <a:bodyPr wrap="none" rtlCol="0">
              <a:spAutoFit/>
            </a:bodyPr>
            <a:lstStyle/>
            <a:p>
              <a:r>
                <a:rPr lang="zh-CN" altLang="en-US" sz="1012" dirty="0">
                  <a:solidFill>
                    <a:schemeClr val="bg1"/>
                  </a:solidFill>
                  <a:latin typeface="方正兰亭准黑_GBK" pitchFamily="2" charset="-122"/>
                  <a:ea typeface="方正兰亭准黑_GBK" pitchFamily="2" charset="-122"/>
                </a:rPr>
                <a:t>事项之一</a:t>
              </a:r>
            </a:p>
          </p:txBody>
        </p:sp>
      </p:grpSp>
      <p:grpSp>
        <p:nvGrpSpPr>
          <p:cNvPr id="19" name="组合 18"/>
          <p:cNvGrpSpPr/>
          <p:nvPr/>
        </p:nvGrpSpPr>
        <p:grpSpPr>
          <a:xfrm>
            <a:off x="897789" y="2387057"/>
            <a:ext cx="1723622" cy="1724245"/>
            <a:chOff x="2115570" y="1737559"/>
            <a:chExt cx="1620620" cy="1620620"/>
          </a:xfrm>
          <a:solidFill>
            <a:srgbClr val="404040"/>
          </a:solidFill>
        </p:grpSpPr>
        <p:sp>
          <p:nvSpPr>
            <p:cNvPr id="20" name="椭圆 19"/>
            <p:cNvSpPr/>
            <p:nvPr/>
          </p:nvSpPr>
          <p:spPr>
            <a:xfrm>
              <a:off x="2115570" y="1737559"/>
              <a:ext cx="1620620" cy="16206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TextBox 7"/>
            <p:cNvSpPr txBox="1"/>
            <p:nvPr/>
          </p:nvSpPr>
          <p:spPr>
            <a:xfrm>
              <a:off x="2446342" y="2402905"/>
              <a:ext cx="933263" cy="314592"/>
            </a:xfrm>
            <a:prstGeom prst="rect">
              <a:avLst/>
            </a:prstGeom>
            <a:grpFill/>
          </p:spPr>
          <p:txBody>
            <a:bodyPr wrap="non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事项之二</a:t>
              </a:r>
            </a:p>
          </p:txBody>
        </p:sp>
      </p:grpSp>
      <p:grpSp>
        <p:nvGrpSpPr>
          <p:cNvPr id="22" name="组合 21"/>
          <p:cNvGrpSpPr/>
          <p:nvPr/>
        </p:nvGrpSpPr>
        <p:grpSpPr>
          <a:xfrm>
            <a:off x="2403706" y="2514691"/>
            <a:ext cx="1449602" cy="1450126"/>
            <a:chOff x="3527026" y="1952177"/>
            <a:chExt cx="1191384" cy="1191384"/>
          </a:xfrm>
          <a:solidFill>
            <a:srgbClr val="404040"/>
          </a:solidFill>
        </p:grpSpPr>
        <p:sp>
          <p:nvSpPr>
            <p:cNvPr id="23" name="椭圆 22"/>
            <p:cNvSpPr/>
            <p:nvPr/>
          </p:nvSpPr>
          <p:spPr>
            <a:xfrm>
              <a:off x="3527026" y="1952177"/>
              <a:ext cx="1191384" cy="1191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TextBox 10"/>
            <p:cNvSpPr txBox="1"/>
            <p:nvPr/>
          </p:nvSpPr>
          <p:spPr>
            <a:xfrm>
              <a:off x="3788777" y="2437142"/>
              <a:ext cx="752533" cy="256022"/>
            </a:xfrm>
            <a:prstGeom prst="rect">
              <a:avLst/>
            </a:prstGeom>
            <a:grpFill/>
          </p:spPr>
          <p:txBody>
            <a:bodyPr wrap="none" rtlCol="0">
              <a:spAutoFit/>
            </a:bodyPr>
            <a:lstStyle/>
            <a:p>
              <a:r>
                <a:rPr lang="zh-CN" altLang="en-US" sz="1425" dirty="0">
                  <a:solidFill>
                    <a:schemeClr val="bg1"/>
                  </a:solidFill>
                  <a:latin typeface="微软雅黑" panose="020B0503020204020204" pitchFamily="34" charset="-122"/>
                  <a:ea typeface="微软雅黑" panose="020B0503020204020204" pitchFamily="34" charset="-122"/>
                </a:rPr>
                <a:t>事项之三</a:t>
              </a:r>
            </a:p>
          </p:txBody>
        </p:sp>
      </p:grpSp>
      <p:sp>
        <p:nvSpPr>
          <p:cNvPr id="25" name="TextBox 11"/>
          <p:cNvSpPr txBox="1"/>
          <p:nvPr/>
        </p:nvSpPr>
        <p:spPr>
          <a:xfrm>
            <a:off x="4360087" y="2728225"/>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26" name="TextBox 12"/>
          <p:cNvSpPr txBox="1"/>
          <p:nvPr/>
        </p:nvSpPr>
        <p:spPr>
          <a:xfrm>
            <a:off x="4360087" y="3681963"/>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27" name="组合 26"/>
          <p:cNvGrpSpPr/>
          <p:nvPr/>
        </p:nvGrpSpPr>
        <p:grpSpPr>
          <a:xfrm>
            <a:off x="4360087" y="1380927"/>
            <a:ext cx="3382272" cy="276999"/>
            <a:chOff x="5283922" y="1198944"/>
            <a:chExt cx="3384376" cy="277071"/>
          </a:xfrm>
        </p:grpSpPr>
        <p:sp>
          <p:nvSpPr>
            <p:cNvPr id="28" name="矩形 27"/>
            <p:cNvSpPr/>
            <p:nvPr/>
          </p:nvSpPr>
          <p:spPr>
            <a:xfrm>
              <a:off x="5283922" y="120511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TextBox 15"/>
            <p:cNvSpPr txBox="1"/>
            <p:nvPr/>
          </p:nvSpPr>
          <p:spPr>
            <a:xfrm>
              <a:off x="5355930" y="119894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0" name="组合 29"/>
          <p:cNvGrpSpPr/>
          <p:nvPr/>
        </p:nvGrpSpPr>
        <p:grpSpPr>
          <a:xfrm>
            <a:off x="4360087" y="2385365"/>
            <a:ext cx="3382272" cy="276999"/>
            <a:chOff x="5283922" y="2292733"/>
            <a:chExt cx="3384376" cy="277071"/>
          </a:xfrm>
        </p:grpSpPr>
        <p:sp>
          <p:nvSpPr>
            <p:cNvPr id="31" name="矩形 30"/>
            <p:cNvSpPr/>
            <p:nvPr/>
          </p:nvSpPr>
          <p:spPr>
            <a:xfrm>
              <a:off x="5283922" y="2298907"/>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TextBox 18"/>
            <p:cNvSpPr txBox="1"/>
            <p:nvPr/>
          </p:nvSpPr>
          <p:spPr>
            <a:xfrm>
              <a:off x="5355930" y="2292733"/>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3" name="组合 32"/>
          <p:cNvGrpSpPr/>
          <p:nvPr/>
        </p:nvGrpSpPr>
        <p:grpSpPr>
          <a:xfrm>
            <a:off x="4360087" y="3357061"/>
            <a:ext cx="3382272" cy="276999"/>
            <a:chOff x="5283922" y="3405184"/>
            <a:chExt cx="3384376" cy="277071"/>
          </a:xfrm>
        </p:grpSpPr>
        <p:sp>
          <p:nvSpPr>
            <p:cNvPr id="34" name="矩形 33"/>
            <p:cNvSpPr/>
            <p:nvPr/>
          </p:nvSpPr>
          <p:spPr>
            <a:xfrm>
              <a:off x="5283922" y="341135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TextBox 21"/>
            <p:cNvSpPr txBox="1"/>
            <p:nvPr/>
          </p:nvSpPr>
          <p:spPr>
            <a:xfrm>
              <a:off x="5355930" y="340518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sp>
        <p:nvSpPr>
          <p:cNvPr id="36" name="Rectangle 13" descr="FD1DDF730CE4456e89755B07FE1653D0# #Rectangle 13"/>
          <p:cNvSpPr>
            <a:spLocks noChangeArrowheads="1"/>
          </p:cNvSpPr>
          <p:nvPr/>
        </p:nvSpPr>
        <p:spPr bwMode="auto">
          <a:xfrm>
            <a:off x="7731480" y="133477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100%</a:t>
            </a:r>
          </a:p>
        </p:txBody>
      </p:sp>
      <p:sp>
        <p:nvSpPr>
          <p:cNvPr id="37" name="Rectangle 13" descr="FD1DDF730CE4456e89755B07FE1653D0# #Rectangle 13"/>
          <p:cNvSpPr>
            <a:spLocks noChangeArrowheads="1"/>
          </p:cNvSpPr>
          <p:nvPr/>
        </p:nvSpPr>
        <p:spPr bwMode="auto">
          <a:xfrm>
            <a:off x="7731480" y="2339211"/>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60%</a:t>
            </a:r>
          </a:p>
        </p:txBody>
      </p:sp>
      <p:sp>
        <p:nvSpPr>
          <p:cNvPr id="38" name="Rectangle 13" descr="FD1DDF730CE4456e89755B07FE1653D0# #Rectangle 13"/>
          <p:cNvSpPr>
            <a:spLocks noChangeArrowheads="1"/>
          </p:cNvSpPr>
          <p:nvPr/>
        </p:nvSpPr>
        <p:spPr bwMode="auto">
          <a:xfrm>
            <a:off x="7731480" y="331753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50%</a:t>
            </a:r>
          </a:p>
        </p:txBody>
      </p:sp>
    </p:spTree>
    <p:extLst>
      <p:ext uri="{BB962C8B-B14F-4D97-AF65-F5344CB8AC3E}">
        <p14:creationId xmlns:p14="http://schemas.microsoft.com/office/powerpoint/2010/main" val="23565595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300" fill="hold"/>
                                        <p:tgtEl>
                                          <p:spTgt spid="16"/>
                                        </p:tgtEl>
                                        <p:attrNameLst>
                                          <p:attrName>ppt_x</p:attrName>
                                        </p:attrNameLst>
                                      </p:cBhvr>
                                      <p:tavLst>
                                        <p:tav tm="0">
                                          <p:val>
                                            <p:strVal val="0-#ppt_w/2"/>
                                          </p:val>
                                        </p:tav>
                                        <p:tav tm="100000">
                                          <p:val>
                                            <p:strVal val="#ppt_x"/>
                                          </p:val>
                                        </p:tav>
                                      </p:tavLst>
                                    </p:anim>
                                    <p:anim calcmode="lin" valueType="num">
                                      <p:cBhvr additive="base">
                                        <p:cTn id="28" dur="3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1300"/>
                            </p:stCondLst>
                            <p:childTnLst>
                              <p:par>
                                <p:cTn id="30" presetID="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00" fill="hold"/>
                                        <p:tgtEl>
                                          <p:spTgt spid="19"/>
                                        </p:tgtEl>
                                        <p:attrNameLst>
                                          <p:attrName>ppt_x</p:attrName>
                                        </p:attrNameLst>
                                      </p:cBhvr>
                                      <p:tavLst>
                                        <p:tav tm="0">
                                          <p:val>
                                            <p:strVal val="0-#ppt_w/2"/>
                                          </p:val>
                                        </p:tav>
                                        <p:tav tm="100000">
                                          <p:val>
                                            <p:strVal val="#ppt_x"/>
                                          </p:val>
                                        </p:tav>
                                      </p:tavLst>
                                    </p:anim>
                                    <p:anim calcmode="lin" valueType="num">
                                      <p:cBhvr additive="base">
                                        <p:cTn id="33" dur="3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16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300" fill="hold"/>
                                        <p:tgtEl>
                                          <p:spTgt spid="22"/>
                                        </p:tgtEl>
                                        <p:attrNameLst>
                                          <p:attrName>ppt_x</p:attrName>
                                        </p:attrNameLst>
                                      </p:cBhvr>
                                      <p:tavLst>
                                        <p:tav tm="0">
                                          <p:val>
                                            <p:strVal val="0-#ppt_w/2"/>
                                          </p:val>
                                        </p:tav>
                                        <p:tav tm="100000">
                                          <p:val>
                                            <p:strVal val="#ppt_x"/>
                                          </p:val>
                                        </p:tav>
                                      </p:tavLst>
                                    </p:anim>
                                    <p:anim calcmode="lin" valueType="num">
                                      <p:cBhvr additive="base">
                                        <p:cTn id="38" dur="3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1900"/>
                            </p:stCondLst>
                            <p:childTnLst>
                              <p:par>
                                <p:cTn id="40" presetID="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fill="hold"/>
                                        <p:tgtEl>
                                          <p:spTgt spid="27"/>
                                        </p:tgtEl>
                                        <p:attrNameLst>
                                          <p:attrName>ppt_x</p:attrName>
                                        </p:attrNameLst>
                                      </p:cBhvr>
                                      <p:tavLst>
                                        <p:tav tm="0">
                                          <p:val>
                                            <p:strVal val="1+#ppt_w/2"/>
                                          </p:val>
                                        </p:tav>
                                        <p:tav tm="100000">
                                          <p:val>
                                            <p:strVal val="#ppt_x"/>
                                          </p:val>
                                        </p:tav>
                                      </p:tavLst>
                                    </p:anim>
                                    <p:anim calcmode="lin" valueType="num">
                                      <p:cBhvr additive="base">
                                        <p:cTn id="43" dur="3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22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300" fill="hold"/>
                                        <p:tgtEl>
                                          <p:spTgt spid="15"/>
                                        </p:tgtEl>
                                        <p:attrNameLst>
                                          <p:attrName>ppt_x</p:attrName>
                                        </p:attrNameLst>
                                      </p:cBhvr>
                                      <p:tavLst>
                                        <p:tav tm="0">
                                          <p:val>
                                            <p:strVal val="1+#ppt_w/2"/>
                                          </p:val>
                                        </p:tav>
                                        <p:tav tm="100000">
                                          <p:val>
                                            <p:strVal val="#ppt_x"/>
                                          </p:val>
                                        </p:tav>
                                      </p:tavLst>
                                    </p:anim>
                                    <p:anim calcmode="lin" valueType="num">
                                      <p:cBhvr additive="base">
                                        <p:cTn id="48" dur="3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300" fill="hold"/>
                                        <p:tgtEl>
                                          <p:spTgt spid="30"/>
                                        </p:tgtEl>
                                        <p:attrNameLst>
                                          <p:attrName>ppt_x</p:attrName>
                                        </p:attrNameLst>
                                      </p:cBhvr>
                                      <p:tavLst>
                                        <p:tav tm="0">
                                          <p:val>
                                            <p:strVal val="1+#ppt_w/2"/>
                                          </p:val>
                                        </p:tav>
                                        <p:tav tm="100000">
                                          <p:val>
                                            <p:strVal val="#ppt_x"/>
                                          </p:val>
                                        </p:tav>
                                      </p:tavLst>
                                    </p:anim>
                                    <p:anim calcmode="lin" valueType="num">
                                      <p:cBhvr additive="base">
                                        <p:cTn id="53" dur="300" fill="hold"/>
                                        <p:tgtEl>
                                          <p:spTgt spid="30"/>
                                        </p:tgtEl>
                                        <p:attrNameLst>
                                          <p:attrName>ppt_y</p:attrName>
                                        </p:attrNameLst>
                                      </p:cBhvr>
                                      <p:tavLst>
                                        <p:tav tm="0">
                                          <p:val>
                                            <p:strVal val="#ppt_y"/>
                                          </p:val>
                                        </p:tav>
                                        <p:tav tm="100000">
                                          <p:val>
                                            <p:strVal val="#ppt_y"/>
                                          </p:val>
                                        </p:tav>
                                      </p:tavLst>
                                    </p:anim>
                                  </p:childTnLst>
                                </p:cTn>
                              </p:par>
                            </p:childTnLst>
                          </p:cTn>
                        </p:par>
                        <p:par>
                          <p:cTn id="54" fill="hold">
                            <p:stCondLst>
                              <p:cond delay="2800"/>
                            </p:stCondLst>
                            <p:childTnLst>
                              <p:par>
                                <p:cTn id="55" presetID="2" presetClass="entr" presetSubtype="2"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300" fill="hold"/>
                                        <p:tgtEl>
                                          <p:spTgt spid="25"/>
                                        </p:tgtEl>
                                        <p:attrNameLst>
                                          <p:attrName>ppt_x</p:attrName>
                                        </p:attrNameLst>
                                      </p:cBhvr>
                                      <p:tavLst>
                                        <p:tav tm="0">
                                          <p:val>
                                            <p:strVal val="1+#ppt_w/2"/>
                                          </p:val>
                                        </p:tav>
                                        <p:tav tm="100000">
                                          <p:val>
                                            <p:strVal val="#ppt_x"/>
                                          </p:val>
                                        </p:tav>
                                      </p:tavLst>
                                    </p:anim>
                                    <p:anim calcmode="lin" valueType="num">
                                      <p:cBhvr additive="base">
                                        <p:cTn id="58" dur="300" fill="hold"/>
                                        <p:tgtEl>
                                          <p:spTgt spid="25"/>
                                        </p:tgtEl>
                                        <p:attrNameLst>
                                          <p:attrName>ppt_y</p:attrName>
                                        </p:attrNameLst>
                                      </p:cBhvr>
                                      <p:tavLst>
                                        <p:tav tm="0">
                                          <p:val>
                                            <p:strVal val="#ppt_y"/>
                                          </p:val>
                                        </p:tav>
                                        <p:tav tm="100000">
                                          <p:val>
                                            <p:strVal val="#ppt_y"/>
                                          </p:val>
                                        </p:tav>
                                      </p:tavLst>
                                    </p:anim>
                                  </p:childTnLst>
                                </p:cTn>
                              </p:par>
                            </p:childTnLst>
                          </p:cTn>
                        </p:par>
                        <p:par>
                          <p:cTn id="59" fill="hold">
                            <p:stCondLst>
                              <p:cond delay="3100"/>
                            </p:stCondLst>
                            <p:childTnLst>
                              <p:par>
                                <p:cTn id="60" presetID="2" presetClass="entr" presetSubtype="2"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1+#ppt_w/2"/>
                                          </p:val>
                                        </p:tav>
                                        <p:tav tm="100000">
                                          <p:val>
                                            <p:strVal val="#ppt_x"/>
                                          </p:val>
                                        </p:tav>
                                      </p:tavLst>
                                    </p:anim>
                                    <p:anim calcmode="lin" valueType="num">
                                      <p:cBhvr additive="base">
                                        <p:cTn id="63" dur="3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3400"/>
                            </p:stCondLst>
                            <p:childTnLst>
                              <p:par>
                                <p:cTn id="65" presetID="2" presetClass="entr" presetSubtype="2"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300" fill="hold"/>
                                        <p:tgtEl>
                                          <p:spTgt spid="26"/>
                                        </p:tgtEl>
                                        <p:attrNameLst>
                                          <p:attrName>ppt_x</p:attrName>
                                        </p:attrNameLst>
                                      </p:cBhvr>
                                      <p:tavLst>
                                        <p:tav tm="0">
                                          <p:val>
                                            <p:strVal val="1+#ppt_w/2"/>
                                          </p:val>
                                        </p:tav>
                                        <p:tav tm="100000">
                                          <p:val>
                                            <p:strVal val="#ppt_x"/>
                                          </p:val>
                                        </p:tav>
                                      </p:tavLst>
                                    </p:anim>
                                    <p:anim calcmode="lin" valueType="num">
                                      <p:cBhvr additive="base">
                                        <p:cTn id="68" dur="3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700"/>
                            </p:stCondLst>
                            <p:childTnLst>
                              <p:par>
                                <p:cTn id="70" presetID="26" presetClass="emph" presetSubtype="0" fill="hold" nodeType="afterEffect">
                                  <p:stCondLst>
                                    <p:cond delay="0"/>
                                  </p:stCondLst>
                                  <p:childTnLst>
                                    <p:animEffect transition="out" filter="fade">
                                      <p:cBhvr>
                                        <p:cTn id="71" dur="500" tmFilter="0, 0; .2, .5; .8, .5; 1, 0"/>
                                        <p:tgtEl>
                                          <p:spTgt spid="16"/>
                                        </p:tgtEl>
                                      </p:cBhvr>
                                    </p:animEffect>
                                    <p:animScale>
                                      <p:cBhvr>
                                        <p:cTn id="72" dur="250" autoRev="1" fill="hold"/>
                                        <p:tgtEl>
                                          <p:spTgt spid="16"/>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27"/>
                                        </p:tgtEl>
                                      </p:cBhvr>
                                    </p:animEffect>
                                    <p:animScale>
                                      <p:cBhvr>
                                        <p:cTn id="75" dur="250" autoRev="1" fill="hold"/>
                                        <p:tgtEl>
                                          <p:spTgt spid="27"/>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15"/>
                                        </p:tgtEl>
                                      </p:cBhvr>
                                    </p:animEffect>
                                    <p:animScale>
                                      <p:cBhvr>
                                        <p:cTn id="78" dur="250" autoRev="1" fill="hold"/>
                                        <p:tgtEl>
                                          <p:spTgt spid="15"/>
                                        </p:tgtEl>
                                      </p:cBhvr>
                                      <p:by x="105000" y="105000"/>
                                    </p:animScale>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fltVal val="0"/>
                                          </p:val>
                                        </p:tav>
                                        <p:tav tm="100000">
                                          <p:val>
                                            <p:strVal val="#ppt_w"/>
                                          </p:val>
                                        </p:tav>
                                      </p:tavLst>
                                    </p:anim>
                                    <p:anim calcmode="lin" valueType="num">
                                      <p:cBhvr>
                                        <p:cTn id="83" dur="1000" fill="hold"/>
                                        <p:tgtEl>
                                          <p:spTgt spid="36"/>
                                        </p:tgtEl>
                                        <p:attrNameLst>
                                          <p:attrName>ppt_h</p:attrName>
                                        </p:attrNameLst>
                                      </p:cBhvr>
                                      <p:tavLst>
                                        <p:tav tm="0">
                                          <p:val>
                                            <p:fltVal val="0"/>
                                          </p:val>
                                        </p:tav>
                                        <p:tav tm="100000">
                                          <p:val>
                                            <p:strVal val="#ppt_h"/>
                                          </p:val>
                                        </p:tav>
                                      </p:tavLst>
                                    </p:anim>
                                    <p:animEffect transition="in" filter="fade">
                                      <p:cBhvr>
                                        <p:cTn id="84" dur="1000"/>
                                        <p:tgtEl>
                                          <p:spTgt spid="36"/>
                                        </p:tgtEl>
                                      </p:cBhvr>
                                    </p:animEffect>
                                  </p:childTnLst>
                                </p:cTn>
                              </p:par>
                            </p:childTnLst>
                          </p:cTn>
                        </p:par>
                        <p:par>
                          <p:cTn id="85" fill="hold">
                            <p:stCondLst>
                              <p:cond delay="5200"/>
                            </p:stCondLst>
                            <p:childTnLst>
                              <p:par>
                                <p:cTn id="86" presetID="26" presetClass="emph" presetSubtype="0" fill="hold" nodeType="afterEffect">
                                  <p:stCondLst>
                                    <p:cond delay="500"/>
                                  </p:stCondLst>
                                  <p:childTnLst>
                                    <p:animEffect transition="out" filter="fade">
                                      <p:cBhvr>
                                        <p:cTn id="87" dur="500" tmFilter="0, 0; .2, .5; .8, .5; 1, 0"/>
                                        <p:tgtEl>
                                          <p:spTgt spid="19"/>
                                        </p:tgtEl>
                                      </p:cBhvr>
                                    </p:animEffect>
                                    <p:animScale>
                                      <p:cBhvr>
                                        <p:cTn id="88" dur="250" autoRev="1" fill="hold"/>
                                        <p:tgtEl>
                                          <p:spTgt spid="19"/>
                                        </p:tgtEl>
                                      </p:cBhvr>
                                      <p:by x="105000" y="105000"/>
                                    </p:animScale>
                                  </p:childTnLst>
                                </p:cTn>
                              </p:par>
                              <p:par>
                                <p:cTn id="89" presetID="26" presetClass="emph" presetSubtype="0" fill="hold" nodeType="withEffect">
                                  <p:stCondLst>
                                    <p:cond delay="50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par>
                                <p:cTn id="92" presetID="26" presetClass="emph" presetSubtype="0" fill="hold" grpId="1" nodeType="withEffect">
                                  <p:stCondLst>
                                    <p:cond delay="500"/>
                                  </p:stCondLst>
                                  <p:childTnLst>
                                    <p:animEffect transition="out" filter="fade">
                                      <p:cBhvr>
                                        <p:cTn id="93" dur="500" tmFilter="0, 0; .2, .5; .8, .5; 1, 0"/>
                                        <p:tgtEl>
                                          <p:spTgt spid="25"/>
                                        </p:tgtEl>
                                      </p:cBhvr>
                                    </p:animEffect>
                                    <p:animScale>
                                      <p:cBhvr>
                                        <p:cTn id="94" dur="250" autoRev="1" fill="hold"/>
                                        <p:tgtEl>
                                          <p:spTgt spid="25"/>
                                        </p:tgtEl>
                                      </p:cBhvr>
                                      <p:by x="105000" y="105000"/>
                                    </p:animScale>
                                  </p:childTnLst>
                                </p:cTn>
                              </p:par>
                            </p:childTnLst>
                          </p:cTn>
                        </p:par>
                        <p:par>
                          <p:cTn id="95" fill="hold">
                            <p:stCondLst>
                              <p:cond delay="6200"/>
                            </p:stCondLst>
                            <p:childTnLst>
                              <p:par>
                                <p:cTn id="96" presetID="53" presetClass="entr" presetSubtype="16"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1000" fill="hold"/>
                                        <p:tgtEl>
                                          <p:spTgt spid="37"/>
                                        </p:tgtEl>
                                        <p:attrNameLst>
                                          <p:attrName>ppt_w</p:attrName>
                                        </p:attrNameLst>
                                      </p:cBhvr>
                                      <p:tavLst>
                                        <p:tav tm="0">
                                          <p:val>
                                            <p:fltVal val="0"/>
                                          </p:val>
                                        </p:tav>
                                        <p:tav tm="100000">
                                          <p:val>
                                            <p:strVal val="#ppt_w"/>
                                          </p:val>
                                        </p:tav>
                                      </p:tavLst>
                                    </p:anim>
                                    <p:anim calcmode="lin" valueType="num">
                                      <p:cBhvr>
                                        <p:cTn id="99" dur="1000" fill="hold"/>
                                        <p:tgtEl>
                                          <p:spTgt spid="37"/>
                                        </p:tgtEl>
                                        <p:attrNameLst>
                                          <p:attrName>ppt_h</p:attrName>
                                        </p:attrNameLst>
                                      </p:cBhvr>
                                      <p:tavLst>
                                        <p:tav tm="0">
                                          <p:val>
                                            <p:fltVal val="0"/>
                                          </p:val>
                                        </p:tav>
                                        <p:tav tm="100000">
                                          <p:val>
                                            <p:strVal val="#ppt_h"/>
                                          </p:val>
                                        </p:tav>
                                      </p:tavLst>
                                    </p:anim>
                                    <p:animEffect transition="in" filter="fade">
                                      <p:cBhvr>
                                        <p:cTn id="100" dur="1000"/>
                                        <p:tgtEl>
                                          <p:spTgt spid="37"/>
                                        </p:tgtEl>
                                      </p:cBhvr>
                                    </p:animEffect>
                                  </p:childTnLst>
                                </p:cTn>
                              </p:par>
                            </p:childTnLst>
                          </p:cTn>
                        </p:par>
                        <p:par>
                          <p:cTn id="101" fill="hold">
                            <p:stCondLst>
                              <p:cond delay="7200"/>
                            </p:stCondLst>
                            <p:childTnLst>
                              <p:par>
                                <p:cTn id="102" presetID="26" presetClass="emph" presetSubtype="0" fill="hold" nodeType="afterEffect">
                                  <p:stCondLst>
                                    <p:cond delay="500"/>
                                  </p:stCondLst>
                                  <p:childTnLst>
                                    <p:animEffect transition="out" filter="fade">
                                      <p:cBhvr>
                                        <p:cTn id="103" dur="500" tmFilter="0, 0; .2, .5; .8, .5; 1, 0"/>
                                        <p:tgtEl>
                                          <p:spTgt spid="22"/>
                                        </p:tgtEl>
                                      </p:cBhvr>
                                    </p:animEffect>
                                    <p:animScale>
                                      <p:cBhvr>
                                        <p:cTn id="104" dur="250" autoRev="1" fill="hold"/>
                                        <p:tgtEl>
                                          <p:spTgt spid="22"/>
                                        </p:tgtEl>
                                      </p:cBhvr>
                                      <p:by x="105000" y="105000"/>
                                    </p:animScale>
                                  </p:childTnLst>
                                </p:cTn>
                              </p:par>
                              <p:par>
                                <p:cTn id="105" presetID="26" presetClass="emph" presetSubtype="0" fill="hold" nodeType="withEffect">
                                  <p:stCondLst>
                                    <p:cond delay="50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grpId="1" nodeType="withEffect">
                                  <p:stCondLst>
                                    <p:cond delay="500"/>
                                  </p:stCondLst>
                                  <p:childTnLst>
                                    <p:animEffect transition="out" filter="fade">
                                      <p:cBhvr>
                                        <p:cTn id="109" dur="500" tmFilter="0, 0; .2, .5; .8, .5; 1, 0"/>
                                        <p:tgtEl>
                                          <p:spTgt spid="26"/>
                                        </p:tgtEl>
                                      </p:cBhvr>
                                    </p:animEffect>
                                    <p:animScale>
                                      <p:cBhvr>
                                        <p:cTn id="110" dur="250" autoRev="1" fill="hold"/>
                                        <p:tgtEl>
                                          <p:spTgt spid="26"/>
                                        </p:tgtEl>
                                      </p:cBhvr>
                                      <p:by x="105000" y="105000"/>
                                    </p:animScale>
                                  </p:childTnLst>
                                </p:cTn>
                              </p:par>
                            </p:childTnLst>
                          </p:cTn>
                        </p:par>
                        <p:par>
                          <p:cTn id="111" fill="hold">
                            <p:stCondLst>
                              <p:cond delay="8200"/>
                            </p:stCondLst>
                            <p:childTnLst>
                              <p:par>
                                <p:cTn id="112" presetID="53" presetClass="entr" presetSubtype="16"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 calcmode="lin" valueType="num">
                                      <p:cBhvr>
                                        <p:cTn id="114" dur="1000" fill="hold"/>
                                        <p:tgtEl>
                                          <p:spTgt spid="38"/>
                                        </p:tgtEl>
                                        <p:attrNameLst>
                                          <p:attrName>ppt_w</p:attrName>
                                        </p:attrNameLst>
                                      </p:cBhvr>
                                      <p:tavLst>
                                        <p:tav tm="0">
                                          <p:val>
                                            <p:fltVal val="0"/>
                                          </p:val>
                                        </p:tav>
                                        <p:tav tm="100000">
                                          <p:val>
                                            <p:strVal val="#ppt_w"/>
                                          </p:val>
                                        </p:tav>
                                      </p:tavLst>
                                    </p:anim>
                                    <p:anim calcmode="lin" valueType="num">
                                      <p:cBhvr>
                                        <p:cTn id="115" dur="1000" fill="hold"/>
                                        <p:tgtEl>
                                          <p:spTgt spid="38"/>
                                        </p:tgtEl>
                                        <p:attrNameLst>
                                          <p:attrName>ppt_h</p:attrName>
                                        </p:attrNameLst>
                                      </p:cBhvr>
                                      <p:tavLst>
                                        <p:tav tm="0">
                                          <p:val>
                                            <p:fltVal val="0"/>
                                          </p:val>
                                        </p:tav>
                                        <p:tav tm="100000">
                                          <p:val>
                                            <p:strVal val="#ppt_h"/>
                                          </p:val>
                                        </p:tav>
                                      </p:tavLst>
                                    </p:anim>
                                    <p:animEffect transition="in" filter="fade">
                                      <p:cBhvr>
                                        <p:cTn id="11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5" grpId="1"/>
      <p:bldP spid="25" grpId="0"/>
      <p:bldP spid="25" grpId="1"/>
      <p:bldP spid="26" grpId="0"/>
      <p:bldP spid="26" grpId="1"/>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矩形 14"/>
          <p:cNvSpPr/>
          <p:nvPr/>
        </p:nvSpPr>
        <p:spPr>
          <a:xfrm>
            <a:off x="2845" y="4470790"/>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6" name="矩形 15"/>
          <p:cNvSpPr/>
          <p:nvPr/>
        </p:nvSpPr>
        <p:spPr>
          <a:xfrm>
            <a:off x="2845" y="3563058"/>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7" name="矩形 16"/>
          <p:cNvSpPr/>
          <p:nvPr/>
        </p:nvSpPr>
        <p:spPr>
          <a:xfrm>
            <a:off x="2845" y="2660765"/>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8" name="矩形 17"/>
          <p:cNvSpPr/>
          <p:nvPr/>
        </p:nvSpPr>
        <p:spPr>
          <a:xfrm>
            <a:off x="2845" y="1753032"/>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9" name="椭圆 18"/>
          <p:cNvSpPr/>
          <p:nvPr/>
        </p:nvSpPr>
        <p:spPr>
          <a:xfrm>
            <a:off x="4148199" y="1479611"/>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01</a:t>
            </a:r>
            <a:endParaRPr lang="zh-CN" altLang="en-US" sz="2399" dirty="0"/>
          </a:p>
        </p:txBody>
      </p:sp>
      <p:sp>
        <p:nvSpPr>
          <p:cNvPr id="20" name="椭圆 19"/>
          <p:cNvSpPr/>
          <p:nvPr/>
        </p:nvSpPr>
        <p:spPr>
          <a:xfrm>
            <a:off x="4148199" y="2383677"/>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02</a:t>
            </a:r>
            <a:endParaRPr lang="zh-CN" altLang="en-US" sz="2399" dirty="0"/>
          </a:p>
        </p:txBody>
      </p:sp>
      <p:sp>
        <p:nvSpPr>
          <p:cNvPr id="21" name="椭圆 20"/>
          <p:cNvSpPr/>
          <p:nvPr/>
        </p:nvSpPr>
        <p:spPr>
          <a:xfrm>
            <a:off x="4148199" y="3262628"/>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03</a:t>
            </a:r>
            <a:endParaRPr lang="zh-CN" altLang="en-US" sz="2399" dirty="0"/>
          </a:p>
        </p:txBody>
      </p:sp>
      <p:sp>
        <p:nvSpPr>
          <p:cNvPr id="22" name="椭圆 21"/>
          <p:cNvSpPr/>
          <p:nvPr/>
        </p:nvSpPr>
        <p:spPr>
          <a:xfrm>
            <a:off x="4148199" y="4177453"/>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04</a:t>
            </a:r>
            <a:endParaRPr lang="zh-CN" altLang="en-US" sz="2399" dirty="0"/>
          </a:p>
        </p:txBody>
      </p:sp>
      <p:grpSp>
        <p:nvGrpSpPr>
          <p:cNvPr id="23" name="组 10"/>
          <p:cNvGrpSpPr/>
          <p:nvPr/>
        </p:nvGrpSpPr>
        <p:grpSpPr>
          <a:xfrm>
            <a:off x="5222455" y="1495861"/>
            <a:ext cx="3030575" cy="781589"/>
            <a:chOff x="247498" y="2041376"/>
            <a:chExt cx="3032066" cy="781972"/>
          </a:xfrm>
        </p:grpSpPr>
        <p:sp>
          <p:nvSpPr>
            <p:cNvPr id="24" name="文本框 23"/>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5" name="矩形 24"/>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26" name="组 13"/>
          <p:cNvGrpSpPr/>
          <p:nvPr/>
        </p:nvGrpSpPr>
        <p:grpSpPr>
          <a:xfrm>
            <a:off x="5222455" y="2399748"/>
            <a:ext cx="3030575" cy="781589"/>
            <a:chOff x="247498" y="2041376"/>
            <a:chExt cx="3032066" cy="781972"/>
          </a:xfrm>
        </p:grpSpPr>
        <p:sp>
          <p:nvSpPr>
            <p:cNvPr id="27" name="文本框 26"/>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8" name="矩形 27"/>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29" name="组 16"/>
          <p:cNvGrpSpPr/>
          <p:nvPr/>
        </p:nvGrpSpPr>
        <p:grpSpPr>
          <a:xfrm>
            <a:off x="5222455" y="3303636"/>
            <a:ext cx="3030575" cy="781589"/>
            <a:chOff x="247498" y="2041376"/>
            <a:chExt cx="3032066" cy="781972"/>
          </a:xfrm>
        </p:grpSpPr>
        <p:sp>
          <p:nvSpPr>
            <p:cNvPr id="30" name="文本框 29"/>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1" name="矩形 30"/>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32" name="组 19"/>
          <p:cNvGrpSpPr/>
          <p:nvPr/>
        </p:nvGrpSpPr>
        <p:grpSpPr>
          <a:xfrm>
            <a:off x="5222455" y="4207522"/>
            <a:ext cx="3030575" cy="781589"/>
            <a:chOff x="247498" y="2041376"/>
            <a:chExt cx="3032066" cy="781972"/>
          </a:xfrm>
        </p:grpSpPr>
        <p:sp>
          <p:nvSpPr>
            <p:cNvPr id="33" name="文本框 32"/>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4" name="矩形 33"/>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spTree>
    <p:extLst>
      <p:ext uri="{BB962C8B-B14F-4D97-AF65-F5344CB8AC3E}">
        <p14:creationId xmlns:p14="http://schemas.microsoft.com/office/powerpoint/2010/main" val="18199640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childTnLst>
                          </p:cTn>
                        </p:par>
                        <p:par>
                          <p:cTn id="62" fill="hold">
                            <p:stCondLst>
                              <p:cond delay="2300"/>
                            </p:stCondLst>
                            <p:childTnLst>
                              <p:par>
                                <p:cTn id="63" presetID="42"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681875" y="1509078"/>
            <a:ext cx="1686549" cy="1686551"/>
            <a:chOff x="1138194" y="2245447"/>
            <a:chExt cx="2248732" cy="2248735"/>
          </a:xfrm>
          <a:solidFill>
            <a:srgbClr val="3C3C3C"/>
          </a:solidFill>
        </p:grpSpPr>
        <p:sp>
          <p:nvSpPr>
            <p:cNvPr id="16" name="椭圆 15"/>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正直</a:t>
              </a:r>
            </a:p>
          </p:txBody>
        </p:sp>
      </p:grpSp>
      <p:grpSp>
        <p:nvGrpSpPr>
          <p:cNvPr id="18" name="组合 17"/>
          <p:cNvGrpSpPr/>
          <p:nvPr/>
        </p:nvGrpSpPr>
        <p:grpSpPr>
          <a:xfrm>
            <a:off x="2680784" y="1509078"/>
            <a:ext cx="1686549" cy="1686551"/>
            <a:chOff x="1138194" y="2245447"/>
            <a:chExt cx="2248732" cy="2248735"/>
          </a:xfrm>
          <a:solidFill>
            <a:srgbClr val="3C3C3C"/>
          </a:solidFill>
        </p:grpSpPr>
        <p:sp>
          <p:nvSpPr>
            <p:cNvPr id="19" name="椭圆 18"/>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进取</a:t>
              </a:r>
            </a:p>
          </p:txBody>
        </p:sp>
      </p:grpSp>
      <p:grpSp>
        <p:nvGrpSpPr>
          <p:cNvPr id="21" name="组合 20"/>
          <p:cNvGrpSpPr/>
          <p:nvPr/>
        </p:nvGrpSpPr>
        <p:grpSpPr>
          <a:xfrm>
            <a:off x="4679693" y="1509076"/>
            <a:ext cx="1686549" cy="1686551"/>
            <a:chOff x="1138194" y="2245447"/>
            <a:chExt cx="2248732" cy="2248735"/>
          </a:xfrm>
          <a:solidFill>
            <a:srgbClr val="3C3C3C"/>
          </a:solidFill>
        </p:grpSpPr>
        <p:sp>
          <p:nvSpPr>
            <p:cNvPr id="22" name="椭圆 21"/>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合作</a:t>
              </a:r>
            </a:p>
          </p:txBody>
        </p:sp>
      </p:grpSp>
      <p:grpSp>
        <p:nvGrpSpPr>
          <p:cNvPr id="24" name="组合 23"/>
          <p:cNvGrpSpPr/>
          <p:nvPr/>
        </p:nvGrpSpPr>
        <p:grpSpPr>
          <a:xfrm>
            <a:off x="6678602" y="1509076"/>
            <a:ext cx="1686549" cy="1686551"/>
            <a:chOff x="1138194" y="2245447"/>
            <a:chExt cx="2248732" cy="2248735"/>
          </a:xfrm>
          <a:solidFill>
            <a:srgbClr val="3C3C3C"/>
          </a:solidFill>
        </p:grpSpPr>
        <p:sp>
          <p:nvSpPr>
            <p:cNvPr id="25" name="椭圆 24"/>
            <p:cNvSpPr/>
            <p:nvPr/>
          </p:nvSpPr>
          <p:spPr>
            <a:xfrm>
              <a:off x="1138194" y="2245447"/>
              <a:ext cx="2248732" cy="2248735"/>
            </a:xfrm>
            <a:prstGeom prst="ellipse">
              <a:avLst/>
            </a:prstGeom>
            <a:grpFill/>
            <a:ln w="19050">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554674" y="2954315"/>
              <a:ext cx="1477328" cy="861775"/>
            </a:xfrm>
            <a:prstGeom prst="rect">
              <a:avLst/>
            </a:prstGeom>
            <a:grpFill/>
            <a:ln>
              <a:noFill/>
            </a:ln>
          </p:spPr>
          <p:txBody>
            <a:bodyPr wrap="non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创新</a:t>
              </a:r>
            </a:p>
          </p:txBody>
        </p:sp>
      </p:grpSp>
      <p:sp>
        <p:nvSpPr>
          <p:cNvPr id="27" name="矩形 26"/>
          <p:cNvSpPr/>
          <p:nvPr/>
        </p:nvSpPr>
        <p:spPr>
          <a:xfrm>
            <a:off x="816597" y="4014932"/>
            <a:ext cx="7670605" cy="463717"/>
          </a:xfrm>
          <a:prstGeom prst="rect">
            <a:avLst/>
          </a:prstGeom>
        </p:spPr>
        <p:txBody>
          <a:bodyPr wrap="square">
            <a:spAutoFit/>
          </a:bodyPr>
          <a:lstStyle/>
          <a:p>
            <a:pPr>
              <a:lnSpc>
                <a:spcPct val="120000"/>
              </a:lnSpc>
              <a:defRPr/>
            </a:pP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单击此处添加您的文本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的</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r>
              <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a:t>
            </a:r>
            <a:r>
              <a:rPr lang="zh-CN" altLang="en-US" sz="105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50508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1+#ppt_w/2"/>
                                          </p:val>
                                        </p:tav>
                                        <p:tav tm="100000">
                                          <p:val>
                                            <p:strVal val="#ppt_x"/>
                                          </p:val>
                                        </p:tav>
                                      </p:tavLst>
                                    </p:anim>
                                    <p:anim calcmode="lin" valueType="num">
                                      <p:cBhvr additive="base">
                                        <p:cTn id="41" dur="500" fill="hold"/>
                                        <p:tgtEl>
                                          <p:spTgt spid="24"/>
                                        </p:tgtEl>
                                        <p:attrNameLst>
                                          <p:attrName>ppt_y</p:attrName>
                                        </p:attrNameLst>
                                      </p:cBhvr>
                                      <p:tavLst>
                                        <p:tav tm="0">
                                          <p:val>
                                            <p:strVal val="#ppt_y"/>
                                          </p:val>
                                        </p:tav>
                                        <p:tav tm="100000">
                                          <p:val>
                                            <p:strVal val="#ppt_y"/>
                                          </p:val>
                                        </p:tav>
                                      </p:tavLst>
                                    </p:anim>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3996596" y="2777843"/>
            <a:ext cx="1149617" cy="1149617"/>
            <a:chOff x="5184292" y="3158835"/>
            <a:chExt cx="1823416" cy="1823416"/>
          </a:xfrm>
        </p:grpSpPr>
        <p:grpSp>
          <p:nvGrpSpPr>
            <p:cNvPr id="16" name="组合 15"/>
            <p:cNvGrpSpPr/>
            <p:nvPr/>
          </p:nvGrpSpPr>
          <p:grpSpPr>
            <a:xfrm>
              <a:off x="5184292" y="3158835"/>
              <a:ext cx="1823416" cy="1823416"/>
              <a:chOff x="4489450" y="2618448"/>
              <a:chExt cx="2209800" cy="2209800"/>
            </a:xfrm>
          </p:grpSpPr>
          <p:sp>
            <p:nvSpPr>
              <p:cNvPr id="18" name="椭圆 17"/>
              <p:cNvSpPr/>
              <p:nvPr/>
            </p:nvSpPr>
            <p:spPr>
              <a:xfrm>
                <a:off x="4489450" y="2618448"/>
                <a:ext cx="2209800" cy="2209800"/>
              </a:xfrm>
              <a:prstGeom prst="ellipse">
                <a:avLst/>
              </a:prstGeom>
              <a:solidFill>
                <a:schemeClr val="bg2">
                  <a:lumMod val="75000"/>
                </a:schemeClr>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19" name="椭圆 18"/>
              <p:cNvSpPr/>
              <p:nvPr/>
            </p:nvSpPr>
            <p:spPr>
              <a:xfrm>
                <a:off x="4701442" y="2830442"/>
                <a:ext cx="1785819" cy="1785816"/>
              </a:xfrm>
              <a:prstGeom prst="ellipse">
                <a:avLst/>
              </a:prstGeom>
              <a:solidFill>
                <a:srgbClr val="3C3C3C"/>
              </a:solidFill>
              <a:ln w="44450" cap="flat" cmpd="sng" algn="ctr">
                <a:solidFill>
                  <a:schemeClr val="bg1">
                    <a:lumMod val="95000"/>
                    <a:alpha val="81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17" name="Freeform 61"/>
            <p:cNvSpPr>
              <a:spLocks noEditPoints="1"/>
            </p:cNvSpPr>
            <p:nvPr/>
          </p:nvSpPr>
          <p:spPr bwMode="auto">
            <a:xfrm>
              <a:off x="5934869" y="3909412"/>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grpSp>
      <p:grpSp>
        <p:nvGrpSpPr>
          <p:cNvPr id="20" name="组合 19"/>
          <p:cNvGrpSpPr/>
          <p:nvPr/>
        </p:nvGrpSpPr>
        <p:grpSpPr>
          <a:xfrm>
            <a:off x="4268349" y="1831501"/>
            <a:ext cx="607817" cy="875737"/>
            <a:chOff x="6062786" y="3264486"/>
            <a:chExt cx="367323" cy="529237"/>
          </a:xfrm>
          <a:solidFill>
            <a:srgbClr val="959596">
              <a:lumMod val="20000"/>
              <a:lumOff val="80000"/>
              <a:alpha val="13000"/>
            </a:srgbClr>
          </a:solidFill>
        </p:grpSpPr>
        <p:sp>
          <p:nvSpPr>
            <p:cNvPr id="21" name="矩形 20"/>
            <p:cNvSpPr/>
            <p:nvPr/>
          </p:nvSpPr>
          <p:spPr>
            <a:xfrm rot="16200000" flipH="1">
              <a:off x="6074595" y="3301445"/>
              <a:ext cx="341610" cy="267692"/>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2" name="直角三角形 21"/>
            <p:cNvSpPr/>
            <p:nvPr/>
          </p:nvSpPr>
          <p:spPr>
            <a:xfrm rot="2700000" flipH="1">
              <a:off x="6062786" y="3426400"/>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23" name="组合 22"/>
          <p:cNvGrpSpPr/>
          <p:nvPr/>
        </p:nvGrpSpPr>
        <p:grpSpPr>
          <a:xfrm>
            <a:off x="2263029" y="1824572"/>
            <a:ext cx="2444640" cy="749449"/>
            <a:chOff x="3017765" y="1930637"/>
            <a:chExt cx="3259944" cy="999396"/>
          </a:xfrm>
          <a:solidFill>
            <a:srgbClr val="3C3C3C"/>
          </a:solidFill>
        </p:grpSpPr>
        <p:grpSp>
          <p:nvGrpSpPr>
            <p:cNvPr id="24" name="组合 23"/>
            <p:cNvGrpSpPr/>
            <p:nvPr/>
          </p:nvGrpSpPr>
          <p:grpSpPr>
            <a:xfrm flipH="1">
              <a:off x="3017765" y="1930637"/>
              <a:ext cx="3216812" cy="999396"/>
              <a:chOff x="7693025" y="1655367"/>
              <a:chExt cx="2943231" cy="914401"/>
            </a:xfrm>
            <a:grpFill/>
          </p:grpSpPr>
          <p:sp>
            <p:nvSpPr>
              <p:cNvPr id="26" name="空心弧 25"/>
              <p:cNvSpPr/>
              <p:nvPr/>
            </p:nvSpPr>
            <p:spPr>
              <a:xfrm>
                <a:off x="7693025" y="1655368"/>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7" name="矩形 26"/>
              <p:cNvSpPr/>
              <p:nvPr/>
            </p:nvSpPr>
            <p:spPr>
              <a:xfrm>
                <a:off x="8140272" y="1655367"/>
                <a:ext cx="2495984"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8" name="矩形 27"/>
              <p:cNvSpPr/>
              <p:nvPr/>
            </p:nvSpPr>
            <p:spPr>
              <a:xfrm rot="5400000">
                <a:off x="7662747" y="2140082"/>
                <a:ext cx="312557"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25" name="直角三角形 24"/>
            <p:cNvSpPr/>
            <p:nvPr/>
          </p:nvSpPr>
          <p:spPr>
            <a:xfrm rot="2700000" flipH="1">
              <a:off x="5910386" y="2521845"/>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29" name="矩形 28"/>
          <p:cNvSpPr/>
          <p:nvPr/>
        </p:nvSpPr>
        <p:spPr>
          <a:xfrm>
            <a:off x="1418410" y="2405648"/>
            <a:ext cx="1695859" cy="477054"/>
          </a:xfrm>
          <a:prstGeom prst="rect">
            <a:avLst/>
          </a:prstGeom>
        </p:spPr>
        <p:txBody>
          <a:bodyPr wrap="square">
            <a:spAutoFit/>
          </a:bodyPr>
          <a:lstStyle/>
          <a:p>
            <a:pPr>
              <a:lnSpc>
                <a:spcPts val="1485"/>
              </a:lnSpc>
            </a:pPr>
            <a:r>
              <a:rPr lang="zh-CN" altLang="en-US" sz="1050" dirty="0">
                <a:solidFill>
                  <a:schemeClr val="tx1">
                    <a:lumMod val="75000"/>
                    <a:lumOff val="25000"/>
                  </a:schemeClr>
                </a:solidFill>
                <a:latin typeface="微软雅黑" pitchFamily="34" charset="-122"/>
              </a:rPr>
              <a:t>您的内容打在这里，或者通过复制您的文本后粘贴</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0" name="矩形 29"/>
          <p:cNvSpPr/>
          <p:nvPr/>
        </p:nvSpPr>
        <p:spPr>
          <a:xfrm>
            <a:off x="6028540" y="2405648"/>
            <a:ext cx="1695859" cy="477054"/>
          </a:xfrm>
          <a:prstGeom prst="rect">
            <a:avLst/>
          </a:prstGeom>
        </p:spPr>
        <p:txBody>
          <a:bodyPr wrap="square">
            <a:spAutoFit/>
          </a:bodyPr>
          <a:lstStyle/>
          <a:p>
            <a:pPr>
              <a:lnSpc>
                <a:spcPts val="1485"/>
              </a:lnSpc>
            </a:pPr>
            <a:r>
              <a:rPr lang="zh-CN" altLang="en-US" sz="1050" dirty="0">
                <a:solidFill>
                  <a:schemeClr val="tx1">
                    <a:lumMod val="75000"/>
                    <a:lumOff val="25000"/>
                  </a:schemeClr>
                </a:solidFill>
                <a:latin typeface="微软雅黑" pitchFamily="34" charset="-122"/>
              </a:rPr>
              <a:t>您的内容打在这里，或者通过复制您的文本后粘贴</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1" name="矩形 30"/>
          <p:cNvSpPr/>
          <p:nvPr/>
        </p:nvSpPr>
        <p:spPr>
          <a:xfrm>
            <a:off x="3339012" y="4010358"/>
            <a:ext cx="2475815" cy="611706"/>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latin typeface="微软雅黑" pitchFamily="34" charset="-122"/>
              </a:rPr>
              <a:t>您的内容打在这里，或者通过复制您的文本后粘贴</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32" name="组合 31"/>
          <p:cNvGrpSpPr/>
          <p:nvPr/>
        </p:nvGrpSpPr>
        <p:grpSpPr>
          <a:xfrm>
            <a:off x="1838847" y="1500350"/>
            <a:ext cx="854985" cy="854985"/>
            <a:chOff x="4489450" y="2618448"/>
            <a:chExt cx="2209800" cy="2209800"/>
          </a:xfrm>
        </p:grpSpPr>
        <p:sp>
          <p:nvSpPr>
            <p:cNvPr id="33" name="椭圆 32"/>
            <p:cNvSpPr/>
            <p:nvPr/>
          </p:nvSpPr>
          <p:spPr>
            <a:xfrm>
              <a:off x="4489450" y="2618448"/>
              <a:ext cx="2209800" cy="2209800"/>
            </a:xfrm>
            <a:prstGeom prst="ellipse">
              <a:avLst/>
            </a:prstGeom>
            <a:solidFill>
              <a:schemeClr val="bg2">
                <a:lumMod val="90000"/>
              </a:schemeClr>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34" name="椭圆 33"/>
            <p:cNvSpPr/>
            <p:nvPr/>
          </p:nvSpPr>
          <p:spPr>
            <a:xfrm>
              <a:off x="4701442" y="2830441"/>
              <a:ext cx="1785818" cy="1785816"/>
            </a:xfrm>
            <a:prstGeom prst="ellipse">
              <a:avLst/>
            </a:prstGeom>
            <a:solidFill>
              <a:srgbClr val="3C3C3C"/>
            </a:solidFill>
            <a:ln w="44450" cap="flat" cmpd="sng" algn="ctr">
              <a:solidFill>
                <a:schemeClr val="bg1">
                  <a:lumMod val="95000"/>
                  <a:alpha val="40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35" name="组合 34"/>
          <p:cNvGrpSpPr/>
          <p:nvPr/>
        </p:nvGrpSpPr>
        <p:grpSpPr>
          <a:xfrm>
            <a:off x="4464589" y="1839638"/>
            <a:ext cx="2447569" cy="749449"/>
            <a:chOff x="5910386" y="2682792"/>
            <a:chExt cx="3263850" cy="999396"/>
          </a:xfrm>
          <a:solidFill>
            <a:srgbClr val="3C3C3C"/>
          </a:solidFill>
        </p:grpSpPr>
        <p:grpSp>
          <p:nvGrpSpPr>
            <p:cNvPr id="36" name="组合 35"/>
            <p:cNvGrpSpPr/>
            <p:nvPr/>
          </p:nvGrpSpPr>
          <p:grpSpPr>
            <a:xfrm>
              <a:off x="5957424" y="2682792"/>
              <a:ext cx="3216812" cy="999396"/>
              <a:chOff x="7693025" y="1655367"/>
              <a:chExt cx="2943231" cy="914401"/>
            </a:xfrm>
            <a:grpFill/>
          </p:grpSpPr>
          <p:sp>
            <p:nvSpPr>
              <p:cNvPr id="38" name="空心弧 37"/>
              <p:cNvSpPr/>
              <p:nvPr/>
            </p:nvSpPr>
            <p:spPr>
              <a:xfrm>
                <a:off x="7693025" y="1655368"/>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39" name="矩形 38"/>
              <p:cNvSpPr/>
              <p:nvPr/>
            </p:nvSpPr>
            <p:spPr>
              <a:xfrm>
                <a:off x="8140272" y="1655367"/>
                <a:ext cx="2495984"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40" name="矩形 39"/>
              <p:cNvSpPr/>
              <p:nvPr/>
            </p:nvSpPr>
            <p:spPr>
              <a:xfrm rot="5400000">
                <a:off x="7662747" y="2140082"/>
                <a:ext cx="312557"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37" name="直角三角形 36"/>
            <p:cNvSpPr/>
            <p:nvPr/>
          </p:nvSpPr>
          <p:spPr>
            <a:xfrm rot="2700000" flipH="1">
              <a:off x="5910386" y="3274000"/>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41" name="组合 40"/>
          <p:cNvGrpSpPr/>
          <p:nvPr/>
        </p:nvGrpSpPr>
        <p:grpSpPr>
          <a:xfrm>
            <a:off x="6448977" y="1500350"/>
            <a:ext cx="854985" cy="854985"/>
            <a:chOff x="4489450" y="2618448"/>
            <a:chExt cx="2209800" cy="2209800"/>
          </a:xfrm>
        </p:grpSpPr>
        <p:sp>
          <p:nvSpPr>
            <p:cNvPr id="42" name="椭圆 41"/>
            <p:cNvSpPr/>
            <p:nvPr/>
          </p:nvSpPr>
          <p:spPr>
            <a:xfrm>
              <a:off x="4489450" y="2618448"/>
              <a:ext cx="2209800" cy="2209800"/>
            </a:xfrm>
            <a:prstGeom prst="ellipse">
              <a:avLst/>
            </a:prstGeom>
            <a:solidFill>
              <a:schemeClr val="bg2">
                <a:lumMod val="90000"/>
              </a:schemeClr>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43" name="椭圆 42"/>
            <p:cNvSpPr/>
            <p:nvPr/>
          </p:nvSpPr>
          <p:spPr>
            <a:xfrm>
              <a:off x="4701442" y="2830441"/>
              <a:ext cx="1785818" cy="1785816"/>
            </a:xfrm>
            <a:prstGeom prst="ellipse">
              <a:avLst/>
            </a:prstGeom>
            <a:solidFill>
              <a:srgbClr val="3C3C3C"/>
            </a:solidFill>
            <a:ln w="44450" cap="flat" cmpd="sng" algn="ctr">
              <a:solidFill>
                <a:schemeClr val="bg2">
                  <a:lumMod val="75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44" name="Freeform 84"/>
          <p:cNvSpPr>
            <a:spLocks noEditPoints="1"/>
          </p:cNvSpPr>
          <p:nvPr/>
        </p:nvSpPr>
        <p:spPr bwMode="auto">
          <a:xfrm>
            <a:off x="2148066" y="1807010"/>
            <a:ext cx="241666" cy="241666"/>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sp>
        <p:nvSpPr>
          <p:cNvPr id="45" name="Freeform 96"/>
          <p:cNvSpPr>
            <a:spLocks noEditPoints="1"/>
          </p:cNvSpPr>
          <p:nvPr/>
        </p:nvSpPr>
        <p:spPr bwMode="auto">
          <a:xfrm>
            <a:off x="6775702" y="1807010"/>
            <a:ext cx="241666" cy="241666"/>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spTree>
    <p:extLst>
      <p:ext uri="{BB962C8B-B14F-4D97-AF65-F5344CB8AC3E}">
        <p14:creationId xmlns:p14="http://schemas.microsoft.com/office/powerpoint/2010/main" val="4952556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53" presetClass="entr" presetSubtype="16"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fltVal val="0"/>
                                          </p:val>
                                        </p:tav>
                                        <p:tav tm="100000">
                                          <p:val>
                                            <p:strVal val="#ppt_w"/>
                                          </p:val>
                                        </p:tav>
                                      </p:tavLst>
                                    </p:anim>
                                    <p:anim calcmode="lin" valueType="num">
                                      <p:cBhvr>
                                        <p:cTn id="28" dur="500" fill="hold"/>
                                        <p:tgtEl>
                                          <p:spTgt spid="32"/>
                                        </p:tgtEl>
                                        <p:attrNameLst>
                                          <p:attrName>ppt_h</p:attrName>
                                        </p:attrNameLst>
                                      </p:cBhvr>
                                      <p:tavLst>
                                        <p:tav tm="0">
                                          <p:val>
                                            <p:fltVal val="0"/>
                                          </p:val>
                                        </p:tav>
                                        <p:tav tm="100000">
                                          <p:val>
                                            <p:strVal val="#ppt_h"/>
                                          </p:val>
                                        </p:tav>
                                      </p:tavLst>
                                    </p:anim>
                                    <p:animEffect transition="in" filter="fade">
                                      <p:cBhvr>
                                        <p:cTn id="29" dur="500"/>
                                        <p:tgtEl>
                                          <p:spTgt spid="3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childTnLst>
                          </p:cTn>
                        </p:par>
                        <p:par>
                          <p:cTn id="45" fill="hold">
                            <p:stCondLst>
                              <p:cond delay="1500"/>
                            </p:stCondLst>
                            <p:childTnLst>
                              <p:par>
                                <p:cTn id="46" presetID="42" presetClass="entr" presetSubtype="0"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750"/>
                                        <p:tgtEl>
                                          <p:spTgt spid="29"/>
                                        </p:tgtEl>
                                      </p:cBhvr>
                                    </p:animEffect>
                                    <p:anim calcmode="lin" valueType="num">
                                      <p:cBhvr>
                                        <p:cTn id="49" dur="750" fill="hold"/>
                                        <p:tgtEl>
                                          <p:spTgt spid="29"/>
                                        </p:tgtEl>
                                        <p:attrNameLst>
                                          <p:attrName>ppt_x</p:attrName>
                                        </p:attrNameLst>
                                      </p:cBhvr>
                                      <p:tavLst>
                                        <p:tav tm="0">
                                          <p:val>
                                            <p:strVal val="#ppt_x"/>
                                          </p:val>
                                        </p:tav>
                                        <p:tav tm="100000">
                                          <p:val>
                                            <p:strVal val="#ppt_x"/>
                                          </p:val>
                                        </p:tav>
                                      </p:tavLst>
                                    </p:anim>
                                    <p:anim calcmode="lin" valueType="num">
                                      <p:cBhvr>
                                        <p:cTn id="50" dur="750" fill="hold"/>
                                        <p:tgtEl>
                                          <p:spTgt spid="29"/>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750"/>
                                        <p:tgtEl>
                                          <p:spTgt spid="23"/>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750"/>
                                        <p:tgtEl>
                                          <p:spTgt spid="30"/>
                                        </p:tgtEl>
                                      </p:cBhvr>
                                    </p:animEffect>
                                    <p:anim calcmode="lin" valueType="num">
                                      <p:cBhvr>
                                        <p:cTn id="57" dur="750" fill="hold"/>
                                        <p:tgtEl>
                                          <p:spTgt spid="30"/>
                                        </p:tgtEl>
                                        <p:attrNameLst>
                                          <p:attrName>ppt_x</p:attrName>
                                        </p:attrNameLst>
                                      </p:cBhvr>
                                      <p:tavLst>
                                        <p:tav tm="0">
                                          <p:val>
                                            <p:strVal val="#ppt_x"/>
                                          </p:val>
                                        </p:tav>
                                        <p:tav tm="100000">
                                          <p:val>
                                            <p:strVal val="#ppt_x"/>
                                          </p:val>
                                        </p:tav>
                                      </p:tavLst>
                                    </p:anim>
                                    <p:anim calcmode="lin" valueType="num">
                                      <p:cBhvr>
                                        <p:cTn id="58" dur="750" fill="hold"/>
                                        <p:tgtEl>
                                          <p:spTgt spid="30"/>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750"/>
                                        <p:tgtEl>
                                          <p:spTgt spid="35"/>
                                        </p:tgtEl>
                                      </p:cBhvr>
                                    </p:animEffect>
                                  </p:childTnLst>
                                </p:cTn>
                              </p:par>
                            </p:childTnLst>
                          </p:cTn>
                        </p:par>
                        <p:par>
                          <p:cTn id="62" fill="hold">
                            <p:stCondLst>
                              <p:cond delay="2250"/>
                            </p:stCondLst>
                            <p:childTnLst>
                              <p:par>
                                <p:cTn id="63" presetID="12" presetClass="entr" presetSubtype="1"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ppt_y</p:attrName>
                                        </p:attrNameLst>
                                      </p:cBhvr>
                                      <p:tavLst>
                                        <p:tav tm="0">
                                          <p:val>
                                            <p:strVal val="#ppt_y-#ppt_h*1.125000"/>
                                          </p:val>
                                        </p:tav>
                                        <p:tav tm="100000">
                                          <p:val>
                                            <p:strVal val="#ppt_y"/>
                                          </p:val>
                                        </p:tav>
                                      </p:tavLst>
                                    </p:anim>
                                    <p:animEffect transition="in" filter="wipe(down)">
                                      <p:cBhvr>
                                        <p:cTn id="66" dur="500"/>
                                        <p:tgtEl>
                                          <p:spTgt spid="20"/>
                                        </p:tgtEl>
                                      </p:cBhvr>
                                    </p:animEffect>
                                  </p:childTnLst>
                                </p:cTn>
                              </p:par>
                              <p:par>
                                <p:cTn id="67" presetID="37" presetClass="entr" presetSubtype="0"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1000"/>
                                        <p:tgtEl>
                                          <p:spTgt spid="15"/>
                                        </p:tgtEl>
                                      </p:cBhvr>
                                    </p:animEffect>
                                    <p:anim calcmode="lin" valueType="num">
                                      <p:cBhvr>
                                        <p:cTn id="70" dur="1000" fill="hold"/>
                                        <p:tgtEl>
                                          <p:spTgt spid="15"/>
                                        </p:tgtEl>
                                        <p:attrNameLst>
                                          <p:attrName>ppt_x</p:attrName>
                                        </p:attrNameLst>
                                      </p:cBhvr>
                                      <p:tavLst>
                                        <p:tav tm="0">
                                          <p:val>
                                            <p:strVal val="#ppt_x"/>
                                          </p:val>
                                        </p:tav>
                                        <p:tav tm="100000">
                                          <p:val>
                                            <p:strVal val="#ppt_x"/>
                                          </p:val>
                                        </p:tav>
                                      </p:tavLst>
                                    </p:anim>
                                    <p:anim calcmode="lin" valueType="num">
                                      <p:cBhvr>
                                        <p:cTn id="71" dur="900" decel="100000" fill="hold"/>
                                        <p:tgtEl>
                                          <p:spTgt spid="15"/>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73" fill="hold">
                            <p:stCondLst>
                              <p:cond delay="3250"/>
                            </p:stCondLst>
                            <p:childTnLst>
                              <p:par>
                                <p:cTn id="74" presetID="42" presetClass="entr" presetSubtype="0" fill="hold" grpId="0"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750"/>
                                        <p:tgtEl>
                                          <p:spTgt spid="31"/>
                                        </p:tgtEl>
                                      </p:cBhvr>
                                    </p:animEffect>
                                    <p:anim calcmode="lin" valueType="num">
                                      <p:cBhvr>
                                        <p:cTn id="77" dur="750" fill="hold"/>
                                        <p:tgtEl>
                                          <p:spTgt spid="31"/>
                                        </p:tgtEl>
                                        <p:attrNameLst>
                                          <p:attrName>ppt_x</p:attrName>
                                        </p:attrNameLst>
                                      </p:cBhvr>
                                      <p:tavLst>
                                        <p:tav tm="0">
                                          <p:val>
                                            <p:strVal val="#ppt_x"/>
                                          </p:val>
                                        </p:tav>
                                        <p:tav tm="100000">
                                          <p:val>
                                            <p:strVal val="#ppt_x"/>
                                          </p:val>
                                        </p:tav>
                                      </p:tavLst>
                                    </p:anim>
                                    <p:anim calcmode="lin" valueType="num">
                                      <p:cBhvr>
                                        <p:cTn id="78"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9" grpId="0"/>
      <p:bldP spid="30" grpId="0"/>
      <p:bldP spid="31" grpId="0"/>
      <p:bldP spid="44" grpId="0" animBg="1"/>
      <p:bldP spid="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84811" y="-565293"/>
            <a:ext cx="3376749" cy="5590633"/>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3</a:t>
            </a:r>
          </a:p>
        </p:txBody>
      </p:sp>
      <p:sp>
        <p:nvSpPr>
          <p:cNvPr id="3" name="椭圆 2"/>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4" name="文本框 3"/>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123508991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500"/>
                                        <p:tgtEl>
                                          <p:spTgt spid="2"/>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500"/>
                                        <p:tgtEl>
                                          <p:spTgt spid="3"/>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1000"/>
                                        <p:tgtEl>
                                          <p:spTgt spid="4"/>
                                        </p:tgtEl>
                                      </p:cBhvr>
                                    </p:animEffect>
                                  </p:childTnLst>
                                </p:cTn>
                              </p:par>
                              <p:par>
                                <p:cTn id="14" presetID="42" presetClass="entr" presetSubtype="0" fill="hold" nodeType="withEffect">
                                  <p:stCondLst>
                                    <p:cond delay="17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anim calcmode="lin" valueType="num">
                                      <p:cBhvr>
                                        <p:cTn id="17" dur="750" fill="hold"/>
                                        <p:tgtEl>
                                          <p:spTgt spid="7"/>
                                        </p:tgtEl>
                                        <p:attrNameLst>
                                          <p:attrName>ppt_x</p:attrName>
                                        </p:attrNameLst>
                                      </p:cBhvr>
                                      <p:tavLst>
                                        <p:tav tm="0">
                                          <p:val>
                                            <p:strVal val="#ppt_x"/>
                                          </p:val>
                                        </p:tav>
                                        <p:tav tm="100000">
                                          <p:val>
                                            <p:strVal val="#ppt_x"/>
                                          </p:val>
                                        </p:tav>
                                      </p:tavLst>
                                    </p:anim>
                                    <p:anim calcmode="lin" valueType="num">
                                      <p:cBhvr>
                                        <p:cTn id="18" dur="750" fill="hold"/>
                                        <p:tgtEl>
                                          <p:spTgt spid="7"/>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7"/>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750"/>
                                        <p:tgtEl>
                                          <p:spTgt spid="6"/>
                                        </p:tgtEl>
                                      </p:cBhvr>
                                    </p:animEffect>
                                    <p:anim calcmode="lin" valueType="num">
                                      <p:cBhvr>
                                        <p:cTn id="24" dur="750" fill="hold"/>
                                        <p:tgtEl>
                                          <p:spTgt spid="6"/>
                                        </p:tgtEl>
                                        <p:attrNameLst>
                                          <p:attrName>ppt_x</p:attrName>
                                        </p:attrNameLst>
                                      </p:cBhvr>
                                      <p:tavLst>
                                        <p:tav tm="0">
                                          <p:val>
                                            <p:strVal val="#ppt_x"/>
                                          </p:val>
                                        </p:tav>
                                        <p:tav tm="100000">
                                          <p:val>
                                            <p:strVal val="#ppt_x"/>
                                          </p:val>
                                        </p:tav>
                                      </p:tavLst>
                                    </p:anim>
                                    <p:anim calcmode="lin" valueType="num">
                                      <p:cBhvr>
                                        <p:cTn id="25" dur="750" fill="hold"/>
                                        <p:tgtEl>
                                          <p:spTgt spid="6"/>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6"/>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750"/>
                                        <p:tgtEl>
                                          <p:spTgt spid="5"/>
                                        </p:tgtEl>
                                      </p:cBhvr>
                                    </p:animEffect>
                                    <p:anim calcmode="lin" valueType="num">
                                      <p:cBhvr>
                                        <p:cTn id="31" dur="750" fill="hold"/>
                                        <p:tgtEl>
                                          <p:spTgt spid="5"/>
                                        </p:tgtEl>
                                        <p:attrNameLst>
                                          <p:attrName>ppt_x</p:attrName>
                                        </p:attrNameLst>
                                      </p:cBhvr>
                                      <p:tavLst>
                                        <p:tav tm="0">
                                          <p:val>
                                            <p:strVal val="#ppt_x"/>
                                          </p:val>
                                        </p:tav>
                                        <p:tav tm="100000">
                                          <p:val>
                                            <p:strVal val="#ppt_x"/>
                                          </p:val>
                                        </p:tav>
                                      </p:tavLst>
                                    </p:anim>
                                    <p:anim calcmode="lin" valueType="num">
                                      <p:cBhvr>
                                        <p:cTn id="32" dur="750" fill="hold"/>
                                        <p:tgtEl>
                                          <p:spTgt spid="5"/>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pic>
        <p:nvPicPr>
          <p:cNvPr id="15"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3475" y="1865331"/>
            <a:ext cx="2583716" cy="2449698"/>
          </a:xfrm>
          <a:prstGeom prst="rect">
            <a:avLst/>
          </a:prstGeom>
          <a:noFill/>
          <a:ln w="38100">
            <a:noFill/>
            <a:miter lim="800000"/>
            <a:headEnd/>
            <a:tailEnd/>
          </a:ln>
          <a:effectLst>
            <a:outerShdw dist="381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cxnSp>
        <p:nvCxnSpPr>
          <p:cNvPr id="16" name="直接连接符 15"/>
          <p:cNvCxnSpPr/>
          <p:nvPr/>
        </p:nvCxnSpPr>
        <p:spPr>
          <a:xfrm>
            <a:off x="3616146" y="2469321"/>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16146" y="3559649"/>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sp>
        <p:nvSpPr>
          <p:cNvPr id="18" name="TextBox 9"/>
          <p:cNvSpPr txBox="1"/>
          <p:nvPr/>
        </p:nvSpPr>
        <p:spPr>
          <a:xfrm>
            <a:off x="3616146" y="199025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9" name="TextBox 10"/>
          <p:cNvSpPr txBox="1"/>
          <p:nvPr/>
        </p:nvSpPr>
        <p:spPr>
          <a:xfrm>
            <a:off x="3616146" y="309018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Tree>
    <p:extLst>
      <p:ext uri="{BB962C8B-B14F-4D97-AF65-F5344CB8AC3E}">
        <p14:creationId xmlns:p14="http://schemas.microsoft.com/office/powerpoint/2010/main" val="238321316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300" fill="hold"/>
                                        <p:tgtEl>
                                          <p:spTgt spid="18"/>
                                        </p:tgtEl>
                                        <p:attrNameLst>
                                          <p:attrName>ppt_x</p:attrName>
                                        </p:attrNameLst>
                                      </p:cBhvr>
                                      <p:tavLst>
                                        <p:tav tm="0">
                                          <p:val>
                                            <p:strVal val="1+#ppt_w/2"/>
                                          </p:val>
                                        </p:tav>
                                        <p:tav tm="100000">
                                          <p:val>
                                            <p:strVal val="#ppt_x"/>
                                          </p:val>
                                        </p:tav>
                                      </p:tavLst>
                                    </p:anim>
                                    <p:anim calcmode="lin" valueType="num">
                                      <p:cBhvr additive="base">
                                        <p:cTn id="43" dur="300" fill="hold"/>
                                        <p:tgtEl>
                                          <p:spTgt spid="18"/>
                                        </p:tgtEl>
                                        <p:attrNameLst>
                                          <p:attrName>ppt_y</p:attrName>
                                        </p:attrNameLst>
                                      </p:cBhvr>
                                      <p:tavLst>
                                        <p:tav tm="0">
                                          <p:val>
                                            <p:strVal val="#ppt_y"/>
                                          </p:val>
                                        </p:tav>
                                        <p:tav tm="100000">
                                          <p:val>
                                            <p:strVal val="#ppt_y"/>
                                          </p:val>
                                        </p:tav>
                                      </p:tavLst>
                                    </p:anim>
                                  </p:childTnLst>
                                </p:cTn>
                              </p:par>
                              <p:par>
                                <p:cTn id="44" presetID="26" presetClass="emph" presetSubtype="0" fill="hold" grpId="1" nodeType="withEffect">
                                  <p:stCondLst>
                                    <p:cond delay="0"/>
                                  </p:stCondLst>
                                  <p:childTnLst>
                                    <p:animEffect transition="out" filter="fade">
                                      <p:cBhvr>
                                        <p:cTn id="45" dur="500" tmFilter="0, 0; .2, .5; .8, .5; 1, 0"/>
                                        <p:tgtEl>
                                          <p:spTgt spid="18"/>
                                        </p:tgtEl>
                                      </p:cBhvr>
                                    </p:animEffect>
                                    <p:animScale>
                                      <p:cBhvr>
                                        <p:cTn id="46" dur="250" autoRev="1" fill="hold"/>
                                        <p:tgtEl>
                                          <p:spTgt spid="18"/>
                                        </p:tgtEl>
                                      </p:cBhvr>
                                      <p:by x="105000" y="105000"/>
                                    </p:animScale>
                                  </p:childTnLst>
                                </p:cTn>
                              </p:par>
                            </p:childTnLst>
                          </p:cTn>
                        </p:par>
                        <p:par>
                          <p:cTn id="47" fill="hold">
                            <p:stCondLst>
                              <p:cond delay="3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300" fill="hold"/>
                                        <p:tgtEl>
                                          <p:spTgt spid="19"/>
                                        </p:tgtEl>
                                        <p:attrNameLst>
                                          <p:attrName>ppt_x</p:attrName>
                                        </p:attrNameLst>
                                      </p:cBhvr>
                                      <p:tavLst>
                                        <p:tav tm="0">
                                          <p:val>
                                            <p:strVal val="1+#ppt_w/2"/>
                                          </p:val>
                                        </p:tav>
                                        <p:tav tm="100000">
                                          <p:val>
                                            <p:strVal val="#ppt_x"/>
                                          </p:val>
                                        </p:tav>
                                      </p:tavLst>
                                    </p:anim>
                                    <p:anim calcmode="lin" valueType="num">
                                      <p:cBhvr additive="base">
                                        <p:cTn id="51" dur="300" fill="hold"/>
                                        <p:tgtEl>
                                          <p:spTgt spid="19"/>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0"/>
                                  </p:stCondLst>
                                  <p:childTnLst>
                                    <p:animEffect transition="out" filter="fade">
                                      <p:cBhvr>
                                        <p:cTn id="53" dur="500" tmFilter="0, 0; .2, .5; .8, .5; 1, 0"/>
                                        <p:tgtEl>
                                          <p:spTgt spid="19"/>
                                        </p:tgtEl>
                                      </p:cBhvr>
                                    </p:animEffect>
                                    <p:animScale>
                                      <p:cBhvr>
                                        <p:cTn id="5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8" grpId="1"/>
      <p:bldP spid="19" grpId="0"/>
      <p:bldP spid="1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00CCCC"/>
          </a:solidFill>
          <a:ln w="25400" cap="flat" cmpd="sng">
            <a:solidFill>
              <a:srgbClr val="404040"/>
            </a:solidFill>
            <a:bevel/>
            <a:headEnd type="oval" w="med" len="med"/>
            <a:tailEnd type="oval" w="med" len="med"/>
          </a:ln>
        </p:spPr>
        <p:txBody>
          <a:bodyPr anchor="ctr"/>
          <a:lstStyle/>
          <a:p>
            <a:endParaRPr lang="zh-CN" altLang="en-US" sz="1180"/>
          </a:p>
        </p:txBody>
      </p:sp>
      <p:grpSp>
        <p:nvGrpSpPr>
          <p:cNvPr id="16" name="组合 5"/>
          <p:cNvGrpSpPr>
            <a:grpSpLocks/>
          </p:cNvGrpSpPr>
          <p:nvPr/>
        </p:nvGrpSpPr>
        <p:grpSpPr bwMode="auto">
          <a:xfrm>
            <a:off x="1246026" y="1690460"/>
            <a:ext cx="1330426" cy="2814363"/>
            <a:chOff x="0" y="0"/>
            <a:chExt cx="1774825" cy="3754438"/>
          </a:xfrm>
          <a:solidFill>
            <a:srgbClr val="40404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9"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20" name="组合 9"/>
          <p:cNvGrpSpPr>
            <a:grpSpLocks/>
          </p:cNvGrpSpPr>
          <p:nvPr/>
        </p:nvGrpSpPr>
        <p:grpSpPr bwMode="auto">
          <a:xfrm>
            <a:off x="2858483" y="1690460"/>
            <a:ext cx="1330426" cy="2814363"/>
            <a:chOff x="0" y="0"/>
            <a:chExt cx="1774825" cy="3754438"/>
          </a:xfrm>
          <a:solidFill>
            <a:srgbClr val="404040"/>
          </a:solidFill>
        </p:grpSpPr>
        <p:sp>
          <p:nvSpPr>
            <p:cNvPr id="21"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2"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23"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24" name="组合 13"/>
          <p:cNvGrpSpPr>
            <a:grpSpLocks/>
          </p:cNvGrpSpPr>
          <p:nvPr/>
        </p:nvGrpSpPr>
        <p:grpSpPr bwMode="auto">
          <a:xfrm>
            <a:off x="4455470" y="1690460"/>
            <a:ext cx="1331616" cy="2814363"/>
            <a:chOff x="0" y="0"/>
            <a:chExt cx="1776413" cy="3754438"/>
          </a:xfrm>
          <a:solidFill>
            <a:srgbClr val="404040"/>
          </a:solidFill>
        </p:grpSpPr>
        <p:sp>
          <p:nvSpPr>
            <p:cNvPr id="25"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6"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7"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8" name="组合 17"/>
          <p:cNvGrpSpPr>
            <a:grpSpLocks/>
          </p:cNvGrpSpPr>
          <p:nvPr/>
        </p:nvGrpSpPr>
        <p:grpSpPr bwMode="auto">
          <a:xfrm>
            <a:off x="6053647" y="1690460"/>
            <a:ext cx="1330426" cy="2814363"/>
            <a:chOff x="0" y="0"/>
            <a:chExt cx="1774825" cy="3754438"/>
          </a:xfrm>
          <a:solidFill>
            <a:srgbClr val="404040"/>
          </a:solidFill>
        </p:grpSpPr>
        <p:sp>
          <p:nvSpPr>
            <p:cNvPr id="29"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30"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31"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39407054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0-#ppt_w/2"/>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ppt_x</p:attrName>
                                        </p:attrNameLst>
                                      </p:cBhvr>
                                      <p:tavLst>
                                        <p:tav tm="0">
                                          <p:val>
                                            <p:strVal val="0-#ppt_w/2"/>
                                          </p:val>
                                        </p:tav>
                                        <p:tav tm="100000">
                                          <p:val>
                                            <p:strVal val="#ppt_x"/>
                                          </p:val>
                                        </p:tav>
                                      </p:tavLst>
                                    </p:anim>
                                    <p:anim calcmode="lin" valueType="num">
                                      <p:cBhvr>
                                        <p:cTn id="35" dur="1000" fill="hold"/>
                                        <p:tgtEl>
                                          <p:spTgt spid="16"/>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ppt_x</p:attrName>
                                        </p:attrNameLst>
                                      </p:cBhvr>
                                      <p:tavLst>
                                        <p:tav tm="0">
                                          <p:val>
                                            <p:strVal val="0-#ppt_w/2"/>
                                          </p:val>
                                        </p:tav>
                                        <p:tav tm="100000">
                                          <p:val>
                                            <p:strVal val="#ppt_x"/>
                                          </p:val>
                                        </p:tav>
                                      </p:tavLst>
                                    </p:anim>
                                    <p:anim calcmode="lin" valueType="num">
                                      <p:cBhvr>
                                        <p:cTn id="40" dur="1000" fill="hold"/>
                                        <p:tgtEl>
                                          <p:spTgt spid="20"/>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ppt_x</p:attrName>
                                        </p:attrNameLst>
                                      </p:cBhvr>
                                      <p:tavLst>
                                        <p:tav tm="0">
                                          <p:val>
                                            <p:strVal val="0-#ppt_w/2"/>
                                          </p:val>
                                        </p:tav>
                                        <p:tav tm="100000">
                                          <p:val>
                                            <p:strVal val="#ppt_x"/>
                                          </p:val>
                                        </p:tav>
                                      </p:tavLst>
                                    </p:anim>
                                    <p:anim calcmode="lin" valueType="num">
                                      <p:cBhvr>
                                        <p:cTn id="45" dur="100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1000" fill="hold"/>
                                        <p:tgtEl>
                                          <p:spTgt spid="28"/>
                                        </p:tgtEl>
                                        <p:attrNameLst>
                                          <p:attrName>ppt_x</p:attrName>
                                        </p:attrNameLst>
                                      </p:cBhvr>
                                      <p:tavLst>
                                        <p:tav tm="0">
                                          <p:val>
                                            <p:strVal val="0-#ppt_w/2"/>
                                          </p:val>
                                        </p:tav>
                                        <p:tav tm="100000">
                                          <p:val>
                                            <p:strVal val="#ppt_x"/>
                                          </p:val>
                                        </p:tav>
                                      </p:tavLst>
                                    </p:anim>
                                    <p:anim calcmode="lin" valueType="num">
                                      <p:cBhvr>
                                        <p:cTn id="5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54486" cy="5143500"/>
            <a:chOff x="0" y="0"/>
            <a:chExt cx="7939314" cy="685800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7939314" cy="6858000"/>
            </a:xfrm>
            <a:prstGeom prst="rect">
              <a:avLst/>
            </a:prstGeom>
          </p:spPr>
        </p:pic>
        <p:sp>
          <p:nvSpPr>
            <p:cNvPr id="6" name="矩形 5"/>
            <p:cNvSpPr/>
            <p:nvPr/>
          </p:nvSpPr>
          <p:spPr>
            <a:xfrm>
              <a:off x="0" y="0"/>
              <a:ext cx="7939314"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grpSp>
      <p:sp>
        <p:nvSpPr>
          <p:cNvPr id="7" name="矩形 6"/>
          <p:cNvSpPr/>
          <p:nvPr/>
        </p:nvSpPr>
        <p:spPr>
          <a:xfrm>
            <a:off x="957943" y="1624693"/>
            <a:ext cx="4038600" cy="189411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8" name="文本框 7"/>
          <p:cNvSpPr txBox="1"/>
          <p:nvPr/>
        </p:nvSpPr>
        <p:spPr>
          <a:xfrm>
            <a:off x="1288868" y="2643068"/>
            <a:ext cx="3376749" cy="298672"/>
          </a:xfrm>
          <a:prstGeom prst="rect">
            <a:avLst/>
          </a:prstGeom>
          <a:noFill/>
        </p:spPr>
        <p:txBody>
          <a:bodyPr wrap="square" rtlCol="0">
            <a:spAutoFit/>
          </a:bodyPr>
          <a:lstStyle/>
          <a:p>
            <a:pPr algn="ctr">
              <a:lnSpc>
                <a:spcPct val="150000"/>
              </a:lnSpc>
            </a:pPr>
            <a:r>
              <a:rPr lang="zh-CN" altLang="en-US" sz="1013" dirty="0" smtClean="0">
                <a:solidFill>
                  <a:schemeClr val="bg1"/>
                </a:solidFill>
                <a:latin typeface="微软雅黑" panose="020B0503020204020204" pitchFamily="34" charset="-122"/>
                <a:ea typeface="微软雅黑" panose="020B0503020204020204" pitchFamily="34" charset="-122"/>
              </a:rPr>
              <a:t>单击此处添加标题</a:t>
            </a:r>
            <a:endParaRPr lang="en-US" altLang="zh-CN" sz="1013"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400798" y="1516049"/>
            <a:ext cx="2296886" cy="669414"/>
          </a:xfrm>
          <a:prstGeom prst="rect">
            <a:avLst/>
          </a:prstGeom>
          <a:noFill/>
        </p:spPr>
        <p:txBody>
          <a:bodyPr wrap="square" rtlCol="0">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单击此处添加您的标题</a:t>
            </a:r>
            <a:r>
              <a:rPr lang="en-US" altLang="zh-CN" sz="900" dirty="0">
                <a:latin typeface="微软雅黑" panose="020B0503020204020204" pitchFamily="34" charset="-122"/>
                <a:ea typeface="微软雅黑" panose="020B0503020204020204" pitchFamily="34" charset="-122"/>
              </a:rPr>
              <a:t>Click 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6343906" y="2592388"/>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400798" y="3534046"/>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0631" y="1929319"/>
            <a:ext cx="3314987" cy="882473"/>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2128" y="1190142"/>
            <a:ext cx="1207112" cy="402371"/>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3905" y="2225762"/>
            <a:ext cx="1261982" cy="402371"/>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3905" y="3203164"/>
            <a:ext cx="1266554" cy="402371"/>
          </a:xfrm>
          <a:prstGeom prst="rect">
            <a:avLst/>
          </a:prstGeom>
        </p:spPr>
      </p:pic>
    </p:spTree>
    <p:extLst>
      <p:ext uri="{BB962C8B-B14F-4D97-AF65-F5344CB8AC3E}">
        <p14:creationId xmlns:p14="http://schemas.microsoft.com/office/powerpoint/2010/main" val="131752398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75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175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28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strVal val="4/3*#ppt_w"/>
                                          </p:val>
                                        </p:tav>
                                        <p:tav tm="100000">
                                          <p:val>
                                            <p:strVal val="#ppt_w"/>
                                          </p:val>
                                        </p:tav>
                                      </p:tavLst>
                                    </p:anim>
                                    <p:anim calcmode="lin" valueType="num">
                                      <p:cBhvr>
                                        <p:cTn id="28" dur="500" fill="hold"/>
                                        <p:tgtEl>
                                          <p:spTgt spid="13"/>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4/3*#ppt_w"/>
                                          </p:val>
                                        </p:tav>
                                        <p:tav tm="100000">
                                          <p:val>
                                            <p:strVal val="#ppt_w"/>
                                          </p:val>
                                        </p:tav>
                                      </p:tavLst>
                                    </p:anim>
                                    <p:anim calcmode="lin" valueType="num">
                                      <p:cBhvr>
                                        <p:cTn id="32" dur="500" fill="hold"/>
                                        <p:tgtEl>
                                          <p:spTgt spid="14"/>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strVal val="4/3*#ppt_w"/>
                                          </p:val>
                                        </p:tav>
                                        <p:tav tm="100000">
                                          <p:val>
                                            <p:strVal val="#ppt_w"/>
                                          </p:val>
                                        </p:tav>
                                      </p:tavLst>
                                    </p:anim>
                                    <p:anim calcmode="lin" valueType="num">
                                      <p:cBhvr>
                                        <p:cTn id="36"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par>
                                <p:cTn id="45" presetID="16" presetClass="entr" presetSubtype="21" fill="hold" grpId="0" nodeType="with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1763727" y="1550536"/>
            <a:ext cx="863063" cy="863375"/>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18" name="组合 17"/>
          <p:cNvGrpSpPr/>
          <p:nvPr/>
        </p:nvGrpSpPr>
        <p:grpSpPr>
          <a:xfrm>
            <a:off x="6705747" y="1550536"/>
            <a:ext cx="863063" cy="863375"/>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21" name="组合 20"/>
          <p:cNvGrpSpPr/>
          <p:nvPr/>
        </p:nvGrpSpPr>
        <p:grpSpPr>
          <a:xfrm>
            <a:off x="4235642" y="1550536"/>
            <a:ext cx="863063" cy="863375"/>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sp>
        <p:nvSpPr>
          <p:cNvPr id="24" name="TextBox 10"/>
          <p:cNvSpPr txBox="1"/>
          <p:nvPr/>
        </p:nvSpPr>
        <p:spPr>
          <a:xfrm>
            <a:off x="1349691"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5" name="TextBox 11"/>
          <p:cNvSpPr txBox="1"/>
          <p:nvPr/>
        </p:nvSpPr>
        <p:spPr>
          <a:xfrm>
            <a:off x="134658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6" name="TextBox 12"/>
          <p:cNvSpPr txBox="1"/>
          <p:nvPr/>
        </p:nvSpPr>
        <p:spPr>
          <a:xfrm>
            <a:off x="3821606"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7" name="TextBox 13"/>
          <p:cNvSpPr txBox="1"/>
          <p:nvPr/>
        </p:nvSpPr>
        <p:spPr>
          <a:xfrm>
            <a:off x="3818498"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8" name="TextBox 14"/>
          <p:cNvSpPr txBox="1"/>
          <p:nvPr/>
        </p:nvSpPr>
        <p:spPr>
          <a:xfrm>
            <a:off x="6291710"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9" name="TextBox 15"/>
          <p:cNvSpPr txBox="1"/>
          <p:nvPr/>
        </p:nvSpPr>
        <p:spPr>
          <a:xfrm>
            <a:off x="628860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Tree>
    <p:extLst>
      <p:ext uri="{BB962C8B-B14F-4D97-AF65-F5344CB8AC3E}">
        <p14:creationId xmlns:p14="http://schemas.microsoft.com/office/powerpoint/2010/main" val="35115656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5"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childTnLst>
                          </p:cTn>
                        </p:par>
                        <p:par>
                          <p:cTn id="35" fill="hold">
                            <p:stCondLst>
                              <p:cond delay="2000"/>
                            </p:stCondLst>
                            <p:childTnLst>
                              <p:par>
                                <p:cTn id="36" presetID="52"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Scale>
                                      <p:cBhvr>
                                        <p:cTn id="3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5"/>
                                        </p:tgtEl>
                                        <p:attrNameLst>
                                          <p:attrName>ppt_x</p:attrName>
                                          <p:attrName>ppt_y</p:attrName>
                                        </p:attrNameLst>
                                      </p:cBhvr>
                                    </p:animMotion>
                                    <p:animEffect transition="in" filter="fade">
                                      <p:cBhvr>
                                        <p:cTn id="40" dur="1000"/>
                                        <p:tgtEl>
                                          <p:spTgt spid="25"/>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5"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2" dur="1000" fill="hold"/>
                                        <p:tgtEl>
                                          <p:spTgt spid="21"/>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1"/>
                                        </p:tgtEl>
                                      </p:cBhvr>
                                    </p:animEffect>
                                  </p:childTnLst>
                                </p:cTn>
                              </p:par>
                            </p:childTnLst>
                          </p:cTn>
                        </p:par>
                        <p:par>
                          <p:cTn id="57" fill="hold">
                            <p:stCondLst>
                              <p:cond delay="5000"/>
                            </p:stCondLst>
                            <p:childTnLst>
                              <p:par>
                                <p:cTn id="58" presetID="52" presetClass="entr" presetSubtype="0" fill="hold" grpId="0" nodeType="afterEffect">
                                  <p:stCondLst>
                                    <p:cond delay="0"/>
                                  </p:stCondLst>
                                  <p:iterate type="lt">
                                    <p:tmPct val="10000"/>
                                  </p:iterate>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5"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4" dur="1000" fill="hold"/>
                                        <p:tgtEl>
                                          <p:spTgt spid="18"/>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8"/>
                                        </p:tgtEl>
                                      </p:cBhvr>
                                    </p:animEffect>
                                  </p:childTnLst>
                                </p:cTn>
                              </p:par>
                            </p:childTnLst>
                          </p:cTn>
                        </p:par>
                        <p:par>
                          <p:cTn id="79" fill="hold">
                            <p:stCondLst>
                              <p:cond delay="8000"/>
                            </p:stCondLst>
                            <p:childTnLst>
                              <p:par>
                                <p:cTn id="80" presetID="52" presetClass="entr" presetSubtype="0" fill="hold" grpId="0" nodeType="afterEffect">
                                  <p:stCondLst>
                                    <p:cond delay="0"/>
                                  </p:stCondLst>
                                  <p:iterate type="lt">
                                    <p:tmPct val="10000"/>
                                  </p:iterate>
                                  <p:childTnLst>
                                    <p:set>
                                      <p:cBhvr>
                                        <p:cTn id="81" dur="1" fill="hold">
                                          <p:stCondLst>
                                            <p:cond delay="0"/>
                                          </p:stCondLst>
                                        </p:cTn>
                                        <p:tgtEl>
                                          <p:spTgt spid="29"/>
                                        </p:tgtEl>
                                        <p:attrNameLst>
                                          <p:attrName>style.visibility</p:attrName>
                                        </p:attrNameLst>
                                      </p:cBhvr>
                                      <p:to>
                                        <p:strVal val="visible"/>
                                      </p:to>
                                    </p:set>
                                    <p:animScale>
                                      <p:cBhvr>
                                        <p:cTn id="8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29"/>
                                        </p:tgtEl>
                                        <p:attrNameLst>
                                          <p:attrName>ppt_x</p:attrName>
                                          <p:attrName>ppt_y</p:attrName>
                                        </p:attrNameLst>
                                      </p:cBhvr>
                                    </p:animMotion>
                                    <p:animEffect transition="in" filter="fade">
                                      <p:cBhvr>
                                        <p:cTn id="84" dur="1000"/>
                                        <p:tgtEl>
                                          <p:spTgt spid="29"/>
                                        </p:tgtEl>
                                      </p:cBhvr>
                                    </p:animEffect>
                                  </p:childTnLst>
                                </p:cTn>
                              </p:par>
                            </p:childTnLst>
                          </p:cTn>
                        </p:par>
                        <p:par>
                          <p:cTn id="85" fill="hold">
                            <p:stCondLst>
                              <p:cond delay="9500"/>
                            </p:stCondLst>
                            <p:childTnLst>
                              <p:par>
                                <p:cTn id="86" presetID="2" presetClass="entr" presetSubtype="4"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fill="hold"/>
                                        <p:tgtEl>
                                          <p:spTgt spid="28"/>
                                        </p:tgtEl>
                                        <p:attrNameLst>
                                          <p:attrName>ppt_x</p:attrName>
                                        </p:attrNameLst>
                                      </p:cBhvr>
                                      <p:tavLst>
                                        <p:tav tm="0">
                                          <p:val>
                                            <p:strVal val="#ppt_x"/>
                                          </p:val>
                                        </p:tav>
                                        <p:tav tm="100000">
                                          <p:val>
                                            <p:strVal val="#ppt_x"/>
                                          </p:val>
                                        </p:tav>
                                      </p:tavLst>
                                    </p:anim>
                                    <p:anim calcmode="lin" valueType="num">
                                      <p:cBhvr additive="base">
                                        <p:cTn id="8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4" grpId="0"/>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Rectangle 9"/>
          <p:cNvSpPr/>
          <p:nvPr/>
        </p:nvSpPr>
        <p:spPr>
          <a:xfrm>
            <a:off x="642938" y="4214813"/>
            <a:ext cx="7772400" cy="830262"/>
          </a:xfrm>
          <a:prstGeom prst="rect">
            <a:avLst/>
          </a:prstGeom>
        </p:spPr>
        <p:txBody>
          <a:bodyPr>
            <a:spAutoFit/>
          </a:bodyPr>
          <a:lstStyle/>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nvGrpSpPr>
          <p:cNvPr id="16" name="Group 16"/>
          <p:cNvGrpSpPr>
            <a:grpSpLocks/>
          </p:cNvGrpSpPr>
          <p:nvPr/>
        </p:nvGrpSpPr>
        <p:grpSpPr bwMode="auto">
          <a:xfrm>
            <a:off x="5072063" y="1428750"/>
            <a:ext cx="3643312" cy="1989138"/>
            <a:chOff x="5072066" y="1428742"/>
            <a:chExt cx="3643338" cy="1989055"/>
          </a:xfrm>
        </p:grpSpPr>
        <p:sp>
          <p:nvSpPr>
            <p:cNvPr id="17" name="Rectangle 2"/>
            <p:cNvSpPr/>
            <p:nvPr/>
          </p:nvSpPr>
          <p:spPr>
            <a:xfrm>
              <a:off x="5072066" y="1857349"/>
              <a:ext cx="3429024" cy="1560448"/>
            </a:xfrm>
            <a:prstGeom prst="rect">
              <a:avLst/>
            </a:prstGeom>
          </p:spPr>
          <p:txBody>
            <a:bodyPr>
              <a:spAutoFit/>
            </a:bodyPr>
            <a:lstStyle>
              <a:lvl1pPr marL="355600" indent="-355600">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eaLnBrk="1" hangingPunct="1">
                <a:spcBef>
                  <a:spcPts val="250"/>
                </a:spcBef>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id-ID" altLang="zh-CN" sz="900">
                <a:solidFill>
                  <a:srgbClr val="0D0D0D"/>
                </a:solidFill>
                <a:ea typeface="Open Sans Light"/>
                <a:cs typeface="Open Sans Light"/>
              </a:endParaRPr>
            </a:p>
          </p:txBody>
        </p:sp>
        <p:sp>
          <p:nvSpPr>
            <p:cNvPr id="18" name="Rectangle 15"/>
            <p:cNvSpPr/>
            <p:nvPr/>
          </p:nvSpPr>
          <p:spPr>
            <a:xfrm>
              <a:off x="5072066" y="1428742"/>
              <a:ext cx="3643338" cy="461944"/>
            </a:xfrm>
            <a:prstGeom prst="rect">
              <a:avLst/>
            </a:prstGeom>
          </p:spPr>
          <p:txBody>
            <a:bodyPr>
              <a:spAutoFit/>
            </a:bodyPr>
            <a:lstStyle/>
            <a:p>
              <a:pP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grpSp>
        <p:nvGrpSpPr>
          <p:cNvPr id="19" name="组合 18"/>
          <p:cNvGrpSpPr>
            <a:grpSpLocks/>
          </p:cNvGrpSpPr>
          <p:nvPr/>
        </p:nvGrpSpPr>
        <p:grpSpPr bwMode="auto">
          <a:xfrm>
            <a:off x="409575" y="1316038"/>
            <a:ext cx="4232275" cy="2706687"/>
            <a:chOff x="409849" y="1315301"/>
            <a:chExt cx="4231670" cy="2707234"/>
          </a:xfrm>
        </p:grpSpPr>
        <p:grpSp>
          <p:nvGrpSpPr>
            <p:cNvPr id="20" name="组合 1"/>
            <p:cNvGrpSpPr>
              <a:grpSpLocks/>
            </p:cNvGrpSpPr>
            <p:nvPr/>
          </p:nvGrpSpPr>
          <p:grpSpPr bwMode="auto">
            <a:xfrm>
              <a:off x="774529" y="3714758"/>
              <a:ext cx="3463812" cy="307777"/>
              <a:chOff x="774529" y="3714758"/>
              <a:chExt cx="3463812" cy="307777"/>
            </a:xfrm>
          </p:grpSpPr>
          <p:sp>
            <p:nvSpPr>
              <p:cNvPr id="31" name="Rectangle 11"/>
              <p:cNvSpPr/>
              <p:nvPr/>
            </p:nvSpPr>
            <p:spPr>
              <a:xfrm>
                <a:off x="774922"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2012</a:t>
                </a:r>
              </a:p>
            </p:txBody>
          </p:sp>
          <p:sp>
            <p:nvSpPr>
              <p:cNvPr id="32" name="Rectangle 12"/>
              <p:cNvSpPr/>
              <p:nvPr/>
            </p:nvSpPr>
            <p:spPr>
              <a:xfrm>
                <a:off x="1774904"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2013</a:t>
                </a:r>
              </a:p>
            </p:txBody>
          </p:sp>
          <p:sp>
            <p:nvSpPr>
              <p:cNvPr id="33" name="Rectangle 13"/>
              <p:cNvSpPr/>
              <p:nvPr/>
            </p:nvSpPr>
            <p:spPr>
              <a:xfrm>
                <a:off x="2643143"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2014</a:t>
                </a:r>
              </a:p>
            </p:txBody>
          </p:sp>
          <p:sp>
            <p:nvSpPr>
              <p:cNvPr id="34" name="Rectangle 14"/>
              <p:cNvSpPr/>
              <p:nvPr/>
            </p:nvSpPr>
            <p:spPr>
              <a:xfrm>
                <a:off x="3643125"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2015</a:t>
                </a:r>
              </a:p>
            </p:txBody>
          </p:sp>
        </p:grpSp>
        <p:grpSp>
          <p:nvGrpSpPr>
            <p:cNvPr id="21" name="组合 23"/>
            <p:cNvGrpSpPr>
              <a:grpSpLocks/>
            </p:cNvGrpSpPr>
            <p:nvPr/>
          </p:nvGrpSpPr>
          <p:grpSpPr bwMode="auto">
            <a:xfrm>
              <a:off x="409849" y="1315301"/>
              <a:ext cx="4231670" cy="2293571"/>
              <a:chOff x="1184565" y="1248617"/>
              <a:chExt cx="3780000" cy="2048765"/>
            </a:xfrm>
          </p:grpSpPr>
          <p:sp>
            <p:nvSpPr>
              <p:cNvPr id="22" name="Freeform 5"/>
              <p:cNvSpPr>
                <a:spLocks/>
              </p:cNvSpPr>
              <p:nvPr/>
            </p:nvSpPr>
            <p:spPr bwMode="auto">
              <a:xfrm>
                <a:off x="2160049" y="1920912"/>
                <a:ext cx="550128" cy="136161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3" name="Freeform 6"/>
              <p:cNvSpPr>
                <a:spLocks/>
              </p:cNvSpPr>
              <p:nvPr/>
            </p:nvSpPr>
            <p:spPr bwMode="auto">
              <a:xfrm>
                <a:off x="2710176" y="1920912"/>
                <a:ext cx="551546" cy="136161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4" name="Freeform 5"/>
              <p:cNvSpPr>
                <a:spLocks/>
              </p:cNvSpPr>
              <p:nvPr/>
            </p:nvSpPr>
            <p:spPr bwMode="auto">
              <a:xfrm>
                <a:off x="2986658" y="1248617"/>
                <a:ext cx="550128" cy="20339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5" name="Freeform 6"/>
              <p:cNvSpPr>
                <a:spLocks/>
              </p:cNvSpPr>
              <p:nvPr/>
            </p:nvSpPr>
            <p:spPr bwMode="auto">
              <a:xfrm>
                <a:off x="3536786" y="1248617"/>
                <a:ext cx="551545" cy="20339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6" name="Freeform 5"/>
              <p:cNvSpPr>
                <a:spLocks/>
              </p:cNvSpPr>
              <p:nvPr/>
            </p:nvSpPr>
            <p:spPr bwMode="auto">
              <a:xfrm>
                <a:off x="1333440" y="2544983"/>
                <a:ext cx="550128" cy="73753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alpha val="95000"/>
                </a:srgbClr>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7" name="Freeform 6"/>
              <p:cNvSpPr>
                <a:spLocks/>
              </p:cNvSpPr>
              <p:nvPr/>
            </p:nvSpPr>
            <p:spPr bwMode="auto">
              <a:xfrm>
                <a:off x="1883568" y="2544983"/>
                <a:ext cx="551545" cy="73753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8" name="Freeform 5"/>
              <p:cNvSpPr>
                <a:spLocks/>
              </p:cNvSpPr>
              <p:nvPr/>
            </p:nvSpPr>
            <p:spPr bwMode="auto">
              <a:xfrm>
                <a:off x="3813267" y="2180468"/>
                <a:ext cx="550128" cy="110205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29" name="Freeform 6"/>
              <p:cNvSpPr>
                <a:spLocks/>
              </p:cNvSpPr>
              <p:nvPr/>
            </p:nvSpPr>
            <p:spPr bwMode="auto">
              <a:xfrm>
                <a:off x="4363395" y="2180468"/>
                <a:ext cx="551546" cy="110205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30" name="Rectangle 95"/>
              <p:cNvSpPr/>
              <p:nvPr/>
            </p:nvSpPr>
            <p:spPr>
              <a:xfrm>
                <a:off x="1184565" y="3271175"/>
                <a:ext cx="3780000" cy="255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spTree>
    <p:extLst>
      <p:ext uri="{BB962C8B-B14F-4D97-AF65-F5344CB8AC3E}">
        <p14:creationId xmlns:p14="http://schemas.microsoft.com/office/powerpoint/2010/main" val="10802175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838054" y="1622979"/>
            <a:ext cx="1657678" cy="740147"/>
            <a:chOff x="465719" y="1295954"/>
            <a:chExt cx="1658494" cy="740511"/>
          </a:xfrm>
        </p:grpSpPr>
        <p:sp>
          <p:nvSpPr>
            <p:cNvPr id="16"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sp>
          <p:nvSpPr>
            <p:cNvPr id="17"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399"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8" name="TextBox 6"/>
          <p:cNvSpPr txBox="1"/>
          <p:nvPr/>
        </p:nvSpPr>
        <p:spPr>
          <a:xfrm>
            <a:off x="2672552" y="179509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19" name="TextBox 7"/>
          <p:cNvSpPr txBox="1"/>
          <p:nvPr/>
        </p:nvSpPr>
        <p:spPr>
          <a:xfrm>
            <a:off x="2555543" y="153066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（一）</a:t>
            </a:r>
            <a:r>
              <a:rPr lang="zh-CN" altLang="en-US" sz="1599" b="1" dirty="0">
                <a:solidFill>
                  <a:srgbClr val="404040"/>
                </a:solidFill>
                <a:latin typeface="+mj-ea"/>
                <a:ea typeface="+mj-ea"/>
              </a:rPr>
              <a:t>单击填加标题</a:t>
            </a:r>
          </a:p>
        </p:txBody>
      </p:sp>
      <p:grpSp>
        <p:nvGrpSpPr>
          <p:cNvPr id="20" name="组合 19"/>
          <p:cNvGrpSpPr/>
          <p:nvPr/>
        </p:nvGrpSpPr>
        <p:grpSpPr>
          <a:xfrm>
            <a:off x="838054" y="3816092"/>
            <a:ext cx="1657678" cy="775547"/>
            <a:chOff x="465719" y="3291830"/>
            <a:chExt cx="1658494" cy="740511"/>
          </a:xfrm>
        </p:grpSpPr>
        <p:sp>
          <p:nvSpPr>
            <p:cNvPr id="21"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pic>
          <p:nvPicPr>
            <p:cNvPr id="2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11"/>
          <p:cNvSpPr txBox="1"/>
          <p:nvPr/>
        </p:nvSpPr>
        <p:spPr>
          <a:xfrm>
            <a:off x="2672552" y="2930765"/>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24" name="TextBox 12"/>
          <p:cNvSpPr txBox="1"/>
          <p:nvPr/>
        </p:nvSpPr>
        <p:spPr>
          <a:xfrm>
            <a:off x="2555543" y="2666342"/>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a:t>
            </a:r>
            <a:r>
              <a:rPr lang="zh-CN" altLang="en-US" sz="1599" b="1" dirty="0">
                <a:solidFill>
                  <a:srgbClr val="404040"/>
                </a:solidFill>
                <a:latin typeface="+mj-ea"/>
                <a:ea typeface="+mj-ea"/>
              </a:rPr>
              <a:t>二</a:t>
            </a:r>
            <a:r>
              <a:rPr lang="zh-CN" altLang="zh-CN" sz="1599" b="1" dirty="0">
                <a:solidFill>
                  <a:srgbClr val="404040"/>
                </a:solidFill>
                <a:latin typeface="+mj-ea"/>
                <a:ea typeface="+mj-ea"/>
              </a:rPr>
              <a:t>）</a:t>
            </a:r>
            <a:r>
              <a:rPr lang="zh-CN" altLang="en-US" sz="1599" b="1" dirty="0">
                <a:solidFill>
                  <a:srgbClr val="404040"/>
                </a:solidFill>
                <a:latin typeface="+mj-ea"/>
                <a:ea typeface="+mj-ea"/>
              </a:rPr>
              <a:t>单击填加标题</a:t>
            </a:r>
          </a:p>
        </p:txBody>
      </p:sp>
      <p:sp>
        <p:nvSpPr>
          <p:cNvPr id="25" name="TextBox 13"/>
          <p:cNvSpPr txBox="1"/>
          <p:nvPr/>
        </p:nvSpPr>
        <p:spPr>
          <a:xfrm>
            <a:off x="2672552" y="402624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26" name="TextBox 14"/>
          <p:cNvSpPr txBox="1"/>
          <p:nvPr/>
        </p:nvSpPr>
        <p:spPr>
          <a:xfrm>
            <a:off x="2555543" y="376181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a:t>
            </a:r>
            <a:r>
              <a:rPr lang="zh-CN" altLang="en-US" sz="1599" b="1" dirty="0">
                <a:solidFill>
                  <a:srgbClr val="404040"/>
                </a:solidFill>
                <a:latin typeface="+mj-ea"/>
                <a:ea typeface="+mj-ea"/>
              </a:rPr>
              <a:t>三</a:t>
            </a:r>
            <a:r>
              <a:rPr lang="zh-CN" altLang="zh-CN" sz="1599" b="1" dirty="0">
                <a:solidFill>
                  <a:srgbClr val="404040"/>
                </a:solidFill>
                <a:latin typeface="+mj-ea"/>
                <a:ea typeface="+mj-ea"/>
              </a:rPr>
              <a:t>）</a:t>
            </a:r>
            <a:r>
              <a:rPr lang="zh-CN" altLang="en-US" sz="1599" b="1" dirty="0">
                <a:solidFill>
                  <a:srgbClr val="404040"/>
                </a:solidFill>
                <a:latin typeface="+mj-ea"/>
                <a:ea typeface="+mj-ea"/>
              </a:rPr>
              <a:t>单击填加标题</a:t>
            </a:r>
          </a:p>
        </p:txBody>
      </p:sp>
      <p:grpSp>
        <p:nvGrpSpPr>
          <p:cNvPr id="27" name="Group 4"/>
          <p:cNvGrpSpPr/>
          <p:nvPr/>
        </p:nvGrpSpPr>
        <p:grpSpPr>
          <a:xfrm>
            <a:off x="838054" y="2720216"/>
            <a:ext cx="1657678" cy="774805"/>
            <a:chOff x="1372486" y="3793072"/>
            <a:chExt cx="6146978" cy="2804667"/>
          </a:xfrm>
        </p:grpSpPr>
        <p:sp>
          <p:nvSpPr>
            <p:cNvPr id="28"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grpSp>
          <p:nvGrpSpPr>
            <p:cNvPr id="29" name="Group 2"/>
            <p:cNvGrpSpPr>
              <a:grpSpLocks/>
            </p:cNvGrpSpPr>
            <p:nvPr/>
          </p:nvGrpSpPr>
          <p:grpSpPr bwMode="auto">
            <a:xfrm>
              <a:off x="3531959" y="4060393"/>
              <a:ext cx="1906518" cy="1888205"/>
              <a:chOff x="1569458" y="688424"/>
              <a:chExt cx="334962" cy="331788"/>
            </a:xfrm>
            <a:solidFill>
              <a:schemeClr val="bg1"/>
            </a:solidFill>
          </p:grpSpPr>
          <p:sp>
            <p:nvSpPr>
              <p:cNvPr id="3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grpSp>
      </p:grpSp>
    </p:spTree>
    <p:extLst>
      <p:ext uri="{BB962C8B-B14F-4D97-AF65-F5344CB8AC3E}">
        <p14:creationId xmlns:p14="http://schemas.microsoft.com/office/powerpoint/2010/main" val="33482296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750"/>
                                        <p:tgtEl>
                                          <p:spTgt spid="18"/>
                                        </p:tgtEl>
                                      </p:cBhvr>
                                    </p:animEffect>
                                  </p:childTnLst>
                                </p:cTn>
                              </p:par>
                            </p:childTnLst>
                          </p:cTn>
                        </p:par>
                        <p:par>
                          <p:cTn id="37" fill="hold">
                            <p:stCondLst>
                              <p:cond delay="2750"/>
                            </p:stCondLst>
                            <p:childTnLst>
                              <p:par>
                                <p:cTn id="38" presetID="2" presetClass="entr" presetSubtype="8" decel="10000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375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750"/>
                                        <p:tgtEl>
                                          <p:spTgt spid="23"/>
                                        </p:tgtEl>
                                      </p:cBhvr>
                                    </p:animEffect>
                                  </p:childTnLst>
                                </p:cTn>
                              </p:par>
                            </p:childTnLst>
                          </p:cTn>
                        </p:par>
                        <p:par>
                          <p:cTn id="50" fill="hold">
                            <p:stCondLst>
                              <p:cond delay="4500"/>
                            </p:stCondLst>
                            <p:childTnLst>
                              <p:par>
                                <p:cTn id="51" presetID="2" presetClass="entr" presetSubtype="8" decel="10000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0-#ppt_w/2"/>
                                          </p:val>
                                        </p:tav>
                                        <p:tav tm="100000">
                                          <p:val>
                                            <p:strVal val="#ppt_x"/>
                                          </p:val>
                                        </p:tav>
                                      </p:tavLst>
                                    </p:anim>
                                    <p:anim calcmode="lin" valueType="num">
                                      <p:cBhvr additive="base">
                                        <p:cTn id="54" dur="500" fill="hold"/>
                                        <p:tgtEl>
                                          <p:spTgt spid="20"/>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9" grpId="0"/>
      <p:bldP spid="23"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flipV="1">
            <a:off x="2943557" y="1395791"/>
            <a:ext cx="3256886" cy="2762240"/>
            <a:chOff x="2501702" y="1313926"/>
            <a:chExt cx="3727202" cy="3161127"/>
          </a:xfrm>
          <a:solidFill>
            <a:srgbClr val="404040"/>
          </a:solidFill>
        </p:grpSpPr>
        <p:sp>
          <p:nvSpPr>
            <p:cNvPr id="1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4"/>
          <p:cNvSpPr txBox="1"/>
          <p:nvPr/>
        </p:nvSpPr>
        <p:spPr>
          <a:xfrm>
            <a:off x="899592"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1" name="矩形 20"/>
          <p:cNvSpPr/>
          <p:nvPr/>
        </p:nvSpPr>
        <p:spPr>
          <a:xfrm>
            <a:off x="1331640"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grpSp>
        <p:nvGrpSpPr>
          <p:cNvPr id="22" name="组合 21"/>
          <p:cNvGrpSpPr/>
          <p:nvPr/>
        </p:nvGrpSpPr>
        <p:grpSpPr>
          <a:xfrm>
            <a:off x="5441137" y="1395791"/>
            <a:ext cx="400409" cy="584775"/>
            <a:chOff x="5210487" y="1340290"/>
            <a:chExt cx="40040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25" name="组合 24"/>
          <p:cNvGrpSpPr/>
          <p:nvPr/>
        </p:nvGrpSpPr>
        <p:grpSpPr>
          <a:xfrm>
            <a:off x="3323903" y="1395791"/>
            <a:ext cx="390818" cy="584775"/>
            <a:chOff x="5210487" y="1340290"/>
            <a:chExt cx="390818" cy="584775"/>
          </a:xfrm>
        </p:grpSpPr>
        <p:sp>
          <p:nvSpPr>
            <p:cNvPr id="26" name="椭圆 25"/>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8" name="组合 27"/>
          <p:cNvGrpSpPr/>
          <p:nvPr/>
        </p:nvGrpSpPr>
        <p:grpSpPr>
          <a:xfrm>
            <a:off x="4359836" y="3223794"/>
            <a:ext cx="411629" cy="584775"/>
            <a:chOff x="5210487" y="1340290"/>
            <a:chExt cx="411629" cy="584775"/>
          </a:xfrm>
        </p:grpSpPr>
        <p:sp>
          <p:nvSpPr>
            <p:cNvPr id="29" name="椭圆 2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31" name="Freeform 18">
            <a:hlinkClick r:id="rId3"/>
          </p:cNvPr>
          <p:cNvSpPr>
            <a:spLocks noEditPoints="1"/>
          </p:cNvSpPr>
          <p:nvPr/>
        </p:nvSpPr>
        <p:spPr bwMode="auto">
          <a:xfrm>
            <a:off x="4269515" y="2012509"/>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prstClr val="black"/>
              </a:solidFill>
            </a:endParaRPr>
          </a:p>
        </p:txBody>
      </p:sp>
      <p:sp>
        <p:nvSpPr>
          <p:cNvPr id="32" name="TextBox 26"/>
          <p:cNvSpPr txBox="1"/>
          <p:nvPr/>
        </p:nvSpPr>
        <p:spPr>
          <a:xfrm>
            <a:off x="5904280"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6336328"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4" name="TextBox 28"/>
          <p:cNvSpPr txBox="1"/>
          <p:nvPr/>
        </p:nvSpPr>
        <p:spPr>
          <a:xfrm>
            <a:off x="2483768" y="4209435"/>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75000"/>
                    <a:lumOff val="25000"/>
                  </a:schemeClr>
                </a:solidFill>
                <a:latin typeface="微软雅黑" pitchFamily="34" charset="-122"/>
                <a:ea typeface="微软雅黑" pitchFamily="34" charset="-122"/>
              </a:rPr>
              <a:t>输入</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5292080" y="3870881"/>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919293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31" presetClass="entr" presetSubtype="0" fill="hold" nodeType="withEffect">
                                  <p:stCondLst>
                                    <p:cond delay="750"/>
                                  </p:stCondLst>
                                  <p:childTnLst>
                                    <p:set>
                                      <p:cBhvr>
                                        <p:cTn id="25" dur="1" fill="hold">
                                          <p:stCondLst>
                                            <p:cond delay="0"/>
                                          </p:stCondLst>
                                        </p:cTn>
                                        <p:tgtEl>
                                          <p:spTgt spid="15"/>
                                        </p:tgtEl>
                                        <p:attrNameLst>
                                          <p:attrName>style.visibility</p:attrName>
                                        </p:attrNameLst>
                                      </p:cBhvr>
                                      <p:to>
                                        <p:strVal val="visible"/>
                                      </p:to>
                                    </p:set>
                                    <p:anim calcmode="lin" valueType="num">
                                      <p:cBhvr>
                                        <p:cTn id="26" dur="750" fill="hold"/>
                                        <p:tgtEl>
                                          <p:spTgt spid="15"/>
                                        </p:tgtEl>
                                        <p:attrNameLst>
                                          <p:attrName>ppt_w</p:attrName>
                                        </p:attrNameLst>
                                      </p:cBhvr>
                                      <p:tavLst>
                                        <p:tav tm="0">
                                          <p:val>
                                            <p:fltVal val="0"/>
                                          </p:val>
                                        </p:tav>
                                        <p:tav tm="100000">
                                          <p:val>
                                            <p:strVal val="#ppt_w"/>
                                          </p:val>
                                        </p:tav>
                                      </p:tavLst>
                                    </p:anim>
                                    <p:anim calcmode="lin" valueType="num">
                                      <p:cBhvr>
                                        <p:cTn id="27" dur="750" fill="hold"/>
                                        <p:tgtEl>
                                          <p:spTgt spid="15"/>
                                        </p:tgtEl>
                                        <p:attrNameLst>
                                          <p:attrName>ppt_h</p:attrName>
                                        </p:attrNameLst>
                                      </p:cBhvr>
                                      <p:tavLst>
                                        <p:tav tm="0">
                                          <p:val>
                                            <p:fltVal val="0"/>
                                          </p:val>
                                        </p:tav>
                                        <p:tav tm="100000">
                                          <p:val>
                                            <p:strVal val="#ppt_h"/>
                                          </p:val>
                                        </p:tav>
                                      </p:tavLst>
                                    </p:anim>
                                    <p:anim calcmode="lin" valueType="num">
                                      <p:cBhvr>
                                        <p:cTn id="28" dur="750" fill="hold"/>
                                        <p:tgtEl>
                                          <p:spTgt spid="15"/>
                                        </p:tgtEl>
                                        <p:attrNameLst>
                                          <p:attrName>style.rotation</p:attrName>
                                        </p:attrNameLst>
                                      </p:cBhvr>
                                      <p:tavLst>
                                        <p:tav tm="0">
                                          <p:val>
                                            <p:fltVal val="90"/>
                                          </p:val>
                                        </p:tav>
                                        <p:tav tm="100000">
                                          <p:val>
                                            <p:fltVal val="0"/>
                                          </p:val>
                                        </p:tav>
                                      </p:tavLst>
                                    </p:anim>
                                    <p:animEffect transition="in" filter="fade">
                                      <p:cBhvr>
                                        <p:cTn id="29" dur="750"/>
                                        <p:tgtEl>
                                          <p:spTgt spid="15"/>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1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750" fill="hold"/>
                                        <p:tgtEl>
                                          <p:spTgt spid="32"/>
                                        </p:tgtEl>
                                        <p:attrNameLst>
                                          <p:attrName>ppt_w</p:attrName>
                                        </p:attrNameLst>
                                      </p:cBhvr>
                                      <p:tavLst>
                                        <p:tav tm="0">
                                          <p:val>
                                            <p:fltVal val="0"/>
                                          </p:val>
                                        </p:tav>
                                        <p:tav tm="100000">
                                          <p:val>
                                            <p:strVal val="#ppt_w"/>
                                          </p:val>
                                        </p:tav>
                                      </p:tavLst>
                                    </p:anim>
                                    <p:anim calcmode="lin" valueType="num">
                                      <p:cBhvr>
                                        <p:cTn id="53" dur="750" fill="hold"/>
                                        <p:tgtEl>
                                          <p:spTgt spid="32"/>
                                        </p:tgtEl>
                                        <p:attrNameLst>
                                          <p:attrName>ppt_h</p:attrName>
                                        </p:attrNameLst>
                                      </p:cBhvr>
                                      <p:tavLst>
                                        <p:tav tm="0">
                                          <p:val>
                                            <p:fltVal val="0"/>
                                          </p:val>
                                        </p:tav>
                                        <p:tav tm="100000">
                                          <p:val>
                                            <p:strVal val="#ppt_h"/>
                                          </p:val>
                                        </p:tav>
                                      </p:tavLst>
                                    </p:anim>
                                    <p:animEffect transition="in" filter="fade">
                                      <p:cBhvr>
                                        <p:cTn id="54" dur="750"/>
                                        <p:tgtEl>
                                          <p:spTgt spid="32"/>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35"/>
                                        </p:tgtEl>
                                        <p:attrNameLst>
                                          <p:attrName>style.visibility</p:attrName>
                                        </p:attrNameLst>
                                      </p:cBhvr>
                                      <p:to>
                                        <p:strVal val="visible"/>
                                      </p:to>
                                    </p:set>
                                    <p:anim calcmode="lin" valueType="num">
                                      <p:cBhvr>
                                        <p:cTn id="62" dur="750" fill="hold"/>
                                        <p:tgtEl>
                                          <p:spTgt spid="35"/>
                                        </p:tgtEl>
                                        <p:attrNameLst>
                                          <p:attrName>ppt_w</p:attrName>
                                        </p:attrNameLst>
                                      </p:cBhvr>
                                      <p:tavLst>
                                        <p:tav tm="0">
                                          <p:val>
                                            <p:fltVal val="0"/>
                                          </p:val>
                                        </p:tav>
                                        <p:tav tm="100000">
                                          <p:val>
                                            <p:strVal val="#ppt_w"/>
                                          </p:val>
                                        </p:tav>
                                      </p:tavLst>
                                    </p:anim>
                                    <p:anim calcmode="lin" valueType="num">
                                      <p:cBhvr>
                                        <p:cTn id="63" dur="750" fill="hold"/>
                                        <p:tgtEl>
                                          <p:spTgt spid="35"/>
                                        </p:tgtEl>
                                        <p:attrNameLst>
                                          <p:attrName>ppt_h</p:attrName>
                                        </p:attrNameLst>
                                      </p:cBhvr>
                                      <p:tavLst>
                                        <p:tav tm="0">
                                          <p:val>
                                            <p:fltVal val="0"/>
                                          </p:val>
                                        </p:tav>
                                        <p:tav tm="100000">
                                          <p:val>
                                            <p:strVal val="#ppt_h"/>
                                          </p:val>
                                        </p:tav>
                                      </p:tavLst>
                                    </p:anim>
                                    <p:animEffect transition="in" filter="fade">
                                      <p:cBhvr>
                                        <p:cTn id="64" dur="750"/>
                                        <p:tgtEl>
                                          <p:spTgt spid="3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fill="hold"/>
                                        <p:tgtEl>
                                          <p:spTgt spid="20"/>
                                        </p:tgtEl>
                                        <p:attrNameLst>
                                          <p:attrName>ppt_w</p:attrName>
                                        </p:attrNameLst>
                                      </p:cBhvr>
                                      <p:tavLst>
                                        <p:tav tm="0">
                                          <p:val>
                                            <p:fltVal val="0"/>
                                          </p:val>
                                        </p:tav>
                                        <p:tav tm="100000">
                                          <p:val>
                                            <p:strVal val="#ppt_w"/>
                                          </p:val>
                                        </p:tav>
                                      </p:tavLst>
                                    </p:anim>
                                    <p:anim calcmode="lin" valueType="num">
                                      <p:cBhvr>
                                        <p:cTn id="68" dur="750" fill="hold"/>
                                        <p:tgtEl>
                                          <p:spTgt spid="20"/>
                                        </p:tgtEl>
                                        <p:attrNameLst>
                                          <p:attrName>ppt_h</p:attrName>
                                        </p:attrNameLst>
                                      </p:cBhvr>
                                      <p:tavLst>
                                        <p:tav tm="0">
                                          <p:val>
                                            <p:fltVal val="0"/>
                                          </p:val>
                                        </p:tav>
                                        <p:tav tm="100000">
                                          <p:val>
                                            <p:strVal val="#ppt_h"/>
                                          </p:val>
                                        </p:tav>
                                      </p:tavLst>
                                    </p:anim>
                                    <p:animEffect transition="in" filter="fade">
                                      <p:cBhvr>
                                        <p:cTn id="69" dur="750"/>
                                        <p:tgtEl>
                                          <p:spTgt spid="20"/>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750" fill="hold"/>
                                        <p:tgtEl>
                                          <p:spTgt spid="21"/>
                                        </p:tgtEl>
                                        <p:attrNameLst>
                                          <p:attrName>ppt_w</p:attrName>
                                        </p:attrNameLst>
                                      </p:cBhvr>
                                      <p:tavLst>
                                        <p:tav tm="0">
                                          <p:val>
                                            <p:fltVal val="0"/>
                                          </p:val>
                                        </p:tav>
                                        <p:tav tm="100000">
                                          <p:val>
                                            <p:strVal val="#ppt_w"/>
                                          </p:val>
                                        </p:tav>
                                      </p:tavLst>
                                    </p:anim>
                                    <p:anim calcmode="lin" valueType="num">
                                      <p:cBhvr>
                                        <p:cTn id="73" dur="750" fill="hold"/>
                                        <p:tgtEl>
                                          <p:spTgt spid="21"/>
                                        </p:tgtEl>
                                        <p:attrNameLst>
                                          <p:attrName>ppt_h</p:attrName>
                                        </p:attrNameLst>
                                      </p:cBhvr>
                                      <p:tavLst>
                                        <p:tav tm="0">
                                          <p:val>
                                            <p:fltVal val="0"/>
                                          </p:val>
                                        </p:tav>
                                        <p:tav tm="100000">
                                          <p:val>
                                            <p:strVal val="#ppt_h"/>
                                          </p:val>
                                        </p:tav>
                                      </p:tavLst>
                                    </p:anim>
                                    <p:animEffect transition="in" filter="fade">
                                      <p:cBhvr>
                                        <p:cTn id="74" dur="750"/>
                                        <p:tgtEl>
                                          <p:spTgt spid="21"/>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750" fill="hold"/>
                                        <p:tgtEl>
                                          <p:spTgt spid="34"/>
                                        </p:tgtEl>
                                        <p:attrNameLst>
                                          <p:attrName>ppt_w</p:attrName>
                                        </p:attrNameLst>
                                      </p:cBhvr>
                                      <p:tavLst>
                                        <p:tav tm="0">
                                          <p:val>
                                            <p:fltVal val="0"/>
                                          </p:val>
                                        </p:tav>
                                        <p:tav tm="100000">
                                          <p:val>
                                            <p:strVal val="#ppt_w"/>
                                          </p:val>
                                        </p:tav>
                                      </p:tavLst>
                                    </p:anim>
                                    <p:anim calcmode="lin" valueType="num">
                                      <p:cBhvr>
                                        <p:cTn id="78" dur="750" fill="hold"/>
                                        <p:tgtEl>
                                          <p:spTgt spid="34"/>
                                        </p:tgtEl>
                                        <p:attrNameLst>
                                          <p:attrName>ppt_h</p:attrName>
                                        </p:attrNameLst>
                                      </p:cBhvr>
                                      <p:tavLst>
                                        <p:tav tm="0">
                                          <p:val>
                                            <p:fltVal val="0"/>
                                          </p:val>
                                        </p:tav>
                                        <p:tav tm="100000">
                                          <p:val>
                                            <p:strVal val="#ppt_h"/>
                                          </p:val>
                                        </p:tav>
                                      </p:tavLst>
                                    </p:anim>
                                    <p:animEffect transition="in" filter="fade">
                                      <p:cBhvr>
                                        <p:cTn id="7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0" grpId="0"/>
      <p:bldP spid="21" grpId="0"/>
      <p:bldP spid="31" grpId="0" animBg="1"/>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5" name="组合 24"/>
          <p:cNvGrpSpPr/>
          <p:nvPr/>
        </p:nvGrpSpPr>
        <p:grpSpPr>
          <a:xfrm>
            <a:off x="1510797" y="3579863"/>
            <a:ext cx="6228132" cy="973509"/>
            <a:chOff x="2390840" y="3688861"/>
            <a:chExt cx="7410321" cy="1158295"/>
          </a:xfrm>
        </p:grpSpPr>
        <p:grpSp>
          <p:nvGrpSpPr>
            <p:cNvPr id="26" name="组合 25"/>
            <p:cNvGrpSpPr/>
            <p:nvPr/>
          </p:nvGrpSpPr>
          <p:grpSpPr>
            <a:xfrm>
              <a:off x="2390840" y="3688861"/>
              <a:ext cx="7410321" cy="1158295"/>
              <a:chOff x="856262" y="1196611"/>
              <a:chExt cx="10479475" cy="4592864"/>
            </a:xfrm>
          </p:grpSpPr>
          <p:sp>
            <p:nvSpPr>
              <p:cNvPr id="29" name="圆角矩形 28"/>
              <p:cNvSpPr/>
              <p:nvPr/>
            </p:nvSpPr>
            <p:spPr>
              <a:xfrm>
                <a:off x="856262" y="1196611"/>
                <a:ext cx="10479475"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30" name="圆角矩形 29"/>
              <p:cNvSpPr/>
              <p:nvPr/>
            </p:nvSpPr>
            <p:spPr>
              <a:xfrm>
                <a:off x="1087055" y="1729430"/>
                <a:ext cx="10017895" cy="339914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27" name="椭圆 26"/>
            <p:cNvSpPr/>
            <p:nvPr/>
          </p:nvSpPr>
          <p:spPr>
            <a:xfrm flipH="1">
              <a:off x="943262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sp>
          <p:nvSpPr>
            <p:cNvPr id="28" name="椭圆 27"/>
            <p:cNvSpPr/>
            <p:nvPr/>
          </p:nvSpPr>
          <p:spPr>
            <a:xfrm flipH="1">
              <a:off x="2657850" y="4203451"/>
              <a:ext cx="96812" cy="96812"/>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endParaRPr>
            </a:p>
          </p:txBody>
        </p:sp>
      </p:grpSp>
      <p:sp>
        <p:nvSpPr>
          <p:cNvPr id="31" name="矩形 17"/>
          <p:cNvSpPr>
            <a:spLocks noChangeArrowheads="1"/>
          </p:cNvSpPr>
          <p:nvPr/>
        </p:nvSpPr>
        <p:spPr bwMode="auto">
          <a:xfrm>
            <a:off x="2722243" y="3776043"/>
            <a:ext cx="57192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0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演示完毕，谢谢观看</a:t>
            </a:r>
            <a:endParaRPr lang="zh-CN" altLang="en-US" sz="3000" dirty="0">
              <a:solidFill>
                <a:schemeClr val="tx1">
                  <a:lumMod val="65000"/>
                  <a:lumOff val="35000"/>
                </a:schemeClr>
              </a:solidFill>
              <a:latin typeface="方正正中黑简体" panose="02000000000000000000" pitchFamily="2" charset="-122"/>
              <a:ea typeface="方正正中黑简体" panose="02000000000000000000" pitchFamily="2" charset="-122"/>
            </a:endParaRPr>
          </a:p>
        </p:txBody>
      </p:sp>
      <p:cxnSp>
        <p:nvCxnSpPr>
          <p:cNvPr id="32" name="直接连接符 31"/>
          <p:cNvCxnSpPr/>
          <p:nvPr/>
        </p:nvCxnSpPr>
        <p:spPr>
          <a:xfrm>
            <a:off x="1647961" y="4876006"/>
            <a:ext cx="6090968"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17"/>
          <p:cNvSpPr>
            <a:spLocks noChangeArrowheads="1"/>
          </p:cNvSpPr>
          <p:nvPr/>
        </p:nvSpPr>
        <p:spPr bwMode="auto">
          <a:xfrm>
            <a:off x="3883950" y="4712246"/>
            <a:ext cx="973006" cy="323165"/>
          </a:xfrm>
          <a:prstGeom prst="rect">
            <a:avLst/>
          </a:prstGeom>
          <a:solidFill>
            <a:schemeClr val="bg1"/>
          </a:solid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7771">
              <a:defRPr/>
            </a:pPr>
            <a:r>
              <a:rPr lang="zh-CN" altLang="en-US" sz="1500" dirty="0" smtClean="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rPr>
              <a:t>第一</a:t>
            </a:r>
            <a:r>
              <a:rPr lang="en-US" altLang="zh-CN" sz="1500" dirty="0" smtClean="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rPr>
              <a:t>PPT</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cs typeface="Tahoma" panose="020B0604030504040204" pitchFamily="34" charset="0"/>
            </a:endParaRPr>
          </a:p>
        </p:txBody>
      </p:sp>
      <p:grpSp>
        <p:nvGrpSpPr>
          <p:cNvPr id="34" name="组合 33"/>
          <p:cNvGrpSpPr/>
          <p:nvPr/>
        </p:nvGrpSpPr>
        <p:grpSpPr>
          <a:xfrm>
            <a:off x="4139953" y="526371"/>
            <a:ext cx="747248" cy="605219"/>
            <a:chOff x="4112784" y="420647"/>
            <a:chExt cx="842455" cy="682330"/>
          </a:xfrm>
        </p:grpSpPr>
        <p:sp>
          <p:nvSpPr>
            <p:cNvPr id="35" name="Freeform 639"/>
            <p:cNvSpPr>
              <a:spLocks noEditPoints="1"/>
            </p:cNvSpPr>
            <p:nvPr/>
          </p:nvSpPr>
          <p:spPr bwMode="auto">
            <a:xfrm>
              <a:off x="4658793" y="804367"/>
              <a:ext cx="296446" cy="298610"/>
            </a:xfrm>
            <a:custGeom>
              <a:avLst/>
              <a:gdLst>
                <a:gd name="T0" fmla="*/ 87 w 174"/>
                <a:gd name="T1" fmla="*/ 0 h 175"/>
                <a:gd name="T2" fmla="*/ 61 w 174"/>
                <a:gd name="T3" fmla="*/ 4 h 175"/>
                <a:gd name="T4" fmla="*/ 44 w 174"/>
                <a:gd name="T5" fmla="*/ 11 h 175"/>
                <a:gd name="T6" fmla="*/ 35 w 174"/>
                <a:gd name="T7" fmla="*/ 17 h 175"/>
                <a:gd name="T8" fmla="*/ 0 w 174"/>
                <a:gd name="T9" fmla="*/ 87 h 175"/>
                <a:gd name="T10" fmla="*/ 1 w 174"/>
                <a:gd name="T11" fmla="*/ 103 h 175"/>
                <a:gd name="T12" fmla="*/ 5 w 174"/>
                <a:gd name="T13" fmla="*/ 117 h 175"/>
                <a:gd name="T14" fmla="*/ 11 w 174"/>
                <a:gd name="T15" fmla="*/ 130 h 175"/>
                <a:gd name="T16" fmla="*/ 87 w 174"/>
                <a:gd name="T17" fmla="*/ 175 h 175"/>
                <a:gd name="T18" fmla="*/ 174 w 174"/>
                <a:gd name="T19" fmla="*/ 87 h 175"/>
                <a:gd name="T20" fmla="*/ 87 w 174"/>
                <a:gd name="T21" fmla="*/ 0 h 175"/>
                <a:gd name="T22" fmla="*/ 87 w 174"/>
                <a:gd name="T23" fmla="*/ 151 h 175"/>
                <a:gd name="T24" fmla="*/ 29 w 174"/>
                <a:gd name="T25" fmla="*/ 113 h 175"/>
                <a:gd name="T26" fmla="*/ 24 w 174"/>
                <a:gd name="T27" fmla="*/ 87 h 175"/>
                <a:gd name="T28" fmla="*/ 28 w 174"/>
                <a:gd name="T29" fmla="*/ 64 h 175"/>
                <a:gd name="T30" fmla="*/ 62 w 174"/>
                <a:gd name="T31" fmla="*/ 29 h 175"/>
                <a:gd name="T32" fmla="*/ 87 w 174"/>
                <a:gd name="T33" fmla="*/ 24 h 175"/>
                <a:gd name="T34" fmla="*/ 150 w 174"/>
                <a:gd name="T35" fmla="*/ 87 h 175"/>
                <a:gd name="T36" fmla="*/ 87 w 174"/>
                <a:gd name="T37" fmla="*/ 15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6" name="Freeform 640"/>
            <p:cNvSpPr/>
            <p:nvPr/>
          </p:nvSpPr>
          <p:spPr bwMode="auto">
            <a:xfrm>
              <a:off x="4733806" y="875774"/>
              <a:ext cx="81505" cy="102422"/>
            </a:xfrm>
            <a:custGeom>
              <a:avLst/>
              <a:gdLst>
                <a:gd name="T0" fmla="*/ 44 w 48"/>
                <a:gd name="T1" fmla="*/ 0 h 60"/>
                <a:gd name="T2" fmla="*/ 41 w 48"/>
                <a:gd name="T3" fmla="*/ 2 h 60"/>
                <a:gd name="T4" fmla="*/ 40 w 48"/>
                <a:gd name="T5" fmla="*/ 5 h 60"/>
                <a:gd name="T6" fmla="*/ 40 w 48"/>
                <a:gd name="T7" fmla="*/ 43 h 60"/>
                <a:gd name="T8" fmla="*/ 4 w 48"/>
                <a:gd name="T9" fmla="*/ 52 h 60"/>
                <a:gd name="T10" fmla="*/ 1 w 48"/>
                <a:gd name="T11" fmla="*/ 57 h 60"/>
                <a:gd name="T12" fmla="*/ 5 w 48"/>
                <a:gd name="T13" fmla="*/ 60 h 60"/>
                <a:gd name="T14" fmla="*/ 6 w 48"/>
                <a:gd name="T15" fmla="*/ 60 h 60"/>
                <a:gd name="T16" fmla="*/ 45 w 48"/>
                <a:gd name="T17" fmla="*/ 50 h 60"/>
                <a:gd name="T18" fmla="*/ 48 w 48"/>
                <a:gd name="T19" fmla="*/ 46 h 60"/>
                <a:gd name="T20" fmla="*/ 48 w 48"/>
                <a:gd name="T21" fmla="*/ 46 h 60"/>
                <a:gd name="T22" fmla="*/ 48 w 48"/>
                <a:gd name="T23" fmla="*/ 46 h 60"/>
                <a:gd name="T24" fmla="*/ 48 w 48"/>
                <a:gd name="T25" fmla="*/ 45 h 60"/>
                <a:gd name="T26" fmla="*/ 48 w 48"/>
                <a:gd name="T27" fmla="*/ 5 h 60"/>
                <a:gd name="T28" fmla="*/ 44 w 48"/>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7" name="Freeform 641"/>
            <p:cNvSpPr/>
            <p:nvPr/>
          </p:nvSpPr>
          <p:spPr bwMode="auto">
            <a:xfrm>
              <a:off x="4658793" y="657947"/>
              <a:ext cx="100258" cy="158681"/>
            </a:xfrm>
            <a:custGeom>
              <a:avLst/>
              <a:gdLst>
                <a:gd name="T0" fmla="*/ 34 w 59"/>
                <a:gd name="T1" fmla="*/ 93 h 93"/>
                <a:gd name="T2" fmla="*/ 40 w 59"/>
                <a:gd name="T3" fmla="*/ 90 h 93"/>
                <a:gd name="T4" fmla="*/ 59 w 59"/>
                <a:gd name="T5" fmla="*/ 79 h 93"/>
                <a:gd name="T6" fmla="*/ 39 w 59"/>
                <a:gd name="T7" fmla="*/ 35 h 93"/>
                <a:gd name="T8" fmla="*/ 6 w 59"/>
                <a:gd name="T9" fmla="*/ 0 h 93"/>
                <a:gd name="T10" fmla="*/ 0 w 59"/>
                <a:gd name="T11" fmla="*/ 30 h 93"/>
                <a:gd name="T12" fmla="*/ 34 w 59"/>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8" name="Freeform 642"/>
            <p:cNvSpPr/>
            <p:nvPr/>
          </p:nvSpPr>
          <p:spPr bwMode="auto">
            <a:xfrm>
              <a:off x="4411394" y="996949"/>
              <a:ext cx="247399" cy="78620"/>
            </a:xfrm>
            <a:custGeom>
              <a:avLst/>
              <a:gdLst>
                <a:gd name="T0" fmla="*/ 135 w 145"/>
                <a:gd name="T1" fmla="*/ 0 h 46"/>
                <a:gd name="T2" fmla="*/ 72 w 145"/>
                <a:gd name="T3" fmla="*/ 19 h 46"/>
                <a:gd name="T4" fmla="*/ 10 w 145"/>
                <a:gd name="T5" fmla="*/ 0 h 46"/>
                <a:gd name="T6" fmla="*/ 5 w 145"/>
                <a:gd name="T7" fmla="*/ 12 h 46"/>
                <a:gd name="T8" fmla="*/ 0 w 145"/>
                <a:gd name="T9" fmla="*/ 25 h 46"/>
                <a:gd name="T10" fmla="*/ 72 w 145"/>
                <a:gd name="T11" fmla="*/ 46 h 46"/>
                <a:gd name="T12" fmla="*/ 145 w 145"/>
                <a:gd name="T13" fmla="*/ 25 h 46"/>
                <a:gd name="T14" fmla="*/ 138 w 145"/>
                <a:gd name="T15" fmla="*/ 9 h 46"/>
                <a:gd name="T16" fmla="*/ 135 w 145"/>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39" name="Freeform 643"/>
            <p:cNvSpPr/>
            <p:nvPr/>
          </p:nvSpPr>
          <p:spPr bwMode="auto">
            <a:xfrm>
              <a:off x="4427984" y="555526"/>
              <a:ext cx="213499" cy="188975"/>
            </a:xfrm>
            <a:custGeom>
              <a:avLst/>
              <a:gdLst>
                <a:gd name="T0" fmla="*/ 57 w 125"/>
                <a:gd name="T1" fmla="*/ 111 h 111"/>
                <a:gd name="T2" fmla="*/ 68 w 125"/>
                <a:gd name="T3" fmla="*/ 111 h 111"/>
                <a:gd name="T4" fmla="*/ 125 w 125"/>
                <a:gd name="T5" fmla="*/ 91 h 111"/>
                <a:gd name="T6" fmla="*/ 125 w 125"/>
                <a:gd name="T7" fmla="*/ 90 h 111"/>
                <a:gd name="T8" fmla="*/ 125 w 125"/>
                <a:gd name="T9" fmla="*/ 82 h 111"/>
                <a:gd name="T10" fmla="*/ 125 w 125"/>
                <a:gd name="T11" fmla="*/ 50 h 111"/>
                <a:gd name="T12" fmla="*/ 125 w 125"/>
                <a:gd name="T13" fmla="*/ 44 h 111"/>
                <a:gd name="T14" fmla="*/ 109 w 125"/>
                <a:gd name="T15" fmla="*/ 13 h 111"/>
                <a:gd name="T16" fmla="*/ 81 w 125"/>
                <a:gd name="T17" fmla="*/ 0 h 111"/>
                <a:gd name="T18" fmla="*/ 62 w 125"/>
                <a:gd name="T19" fmla="*/ 7 h 111"/>
                <a:gd name="T20" fmla="*/ 70 w 125"/>
                <a:gd name="T21" fmla="*/ 35 h 111"/>
                <a:gd name="T22" fmla="*/ 77 w 125"/>
                <a:gd name="T23" fmla="*/ 61 h 111"/>
                <a:gd name="T24" fmla="*/ 76 w 125"/>
                <a:gd name="T25" fmla="*/ 63 h 111"/>
                <a:gd name="T26" fmla="*/ 62 w 125"/>
                <a:gd name="T27" fmla="*/ 82 h 111"/>
                <a:gd name="T28" fmla="*/ 49 w 125"/>
                <a:gd name="T29" fmla="*/ 63 h 111"/>
                <a:gd name="T30" fmla="*/ 48 w 125"/>
                <a:gd name="T31" fmla="*/ 61 h 111"/>
                <a:gd name="T32" fmla="*/ 55 w 125"/>
                <a:gd name="T33" fmla="*/ 35 h 111"/>
                <a:gd name="T34" fmla="*/ 62 w 125"/>
                <a:gd name="T35" fmla="*/ 7 h 111"/>
                <a:gd name="T36" fmla="*/ 44 w 125"/>
                <a:gd name="T37" fmla="*/ 0 h 111"/>
                <a:gd name="T38" fmla="*/ 0 w 125"/>
                <a:gd name="T39" fmla="*/ 44 h 111"/>
                <a:gd name="T40" fmla="*/ 0 w 125"/>
                <a:gd name="T41" fmla="*/ 50 h 111"/>
                <a:gd name="T42" fmla="*/ 0 w 125"/>
                <a:gd name="T43" fmla="*/ 82 h 111"/>
                <a:gd name="T44" fmla="*/ 0 w 125"/>
                <a:gd name="T45" fmla="*/ 90 h 111"/>
                <a:gd name="T46" fmla="*/ 0 w 125"/>
                <a:gd name="T47" fmla="*/ 91 h 111"/>
                <a:gd name="T48" fmla="*/ 57 w 125"/>
                <a:gd name="T49" fmla="*/ 11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0" name="Oval 644"/>
            <p:cNvSpPr>
              <a:spLocks noChangeArrowheads="1"/>
            </p:cNvSpPr>
            <p:nvPr/>
          </p:nvSpPr>
          <p:spPr bwMode="auto">
            <a:xfrm>
              <a:off x="4481358" y="420647"/>
              <a:ext cx="107471" cy="124782"/>
            </a:xfrm>
            <a:prstGeom prst="ellipse">
              <a:avLst/>
            </a:prstGeom>
            <a:solidFill>
              <a:schemeClr val="bg1"/>
            </a:solidFill>
            <a:ln>
              <a:noFill/>
            </a:ln>
          </p:spPr>
          <p:txBody>
            <a:bodyPr vert="horz" wrap="square" lIns="91440" tIns="45720" rIns="91440" bIns="45720" numCol="1" anchor="t" anchorCtr="0" compatLnSpc="1"/>
            <a:lstStyle/>
            <a:p>
              <a:endParaRPr lang="zh-CN" altLang="en-US" sz="1800"/>
            </a:p>
          </p:txBody>
        </p:sp>
        <p:sp>
          <p:nvSpPr>
            <p:cNvPr id="41" name="Freeform 645"/>
            <p:cNvSpPr/>
            <p:nvPr/>
          </p:nvSpPr>
          <p:spPr bwMode="auto">
            <a:xfrm>
              <a:off x="4310415" y="661554"/>
              <a:ext cx="100979" cy="155075"/>
            </a:xfrm>
            <a:custGeom>
              <a:avLst/>
              <a:gdLst>
                <a:gd name="T0" fmla="*/ 25 w 59"/>
                <a:gd name="T1" fmla="*/ 91 h 91"/>
                <a:gd name="T2" fmla="*/ 59 w 59"/>
                <a:gd name="T3" fmla="*/ 28 h 91"/>
                <a:gd name="T4" fmla="*/ 50 w 59"/>
                <a:gd name="T5" fmla="*/ 0 h 91"/>
                <a:gd name="T6" fmla="*/ 0 w 59"/>
                <a:gd name="T7" fmla="*/ 77 h 91"/>
                <a:gd name="T8" fmla="*/ 19 w 59"/>
                <a:gd name="T9" fmla="*/ 88 h 91"/>
                <a:gd name="T10" fmla="*/ 25 w 59"/>
                <a:gd name="T11" fmla="*/ 91 h 91"/>
              </a:gdLst>
              <a:ahLst/>
              <a:cxnLst>
                <a:cxn ang="0">
                  <a:pos x="T0" y="T1"/>
                </a:cxn>
                <a:cxn ang="0">
                  <a:pos x="T2" y="T3"/>
                </a:cxn>
                <a:cxn ang="0">
                  <a:pos x="T4" y="T5"/>
                </a:cxn>
                <a:cxn ang="0">
                  <a:pos x="T6" y="T7"/>
                </a:cxn>
                <a:cxn ang="0">
                  <a:pos x="T8" y="T9"/>
                </a:cxn>
                <a:cxn ang="0">
                  <a:pos x="T10" y="T11"/>
                </a:cxn>
              </a:cxnLst>
              <a:rect l="0" t="0" r="r" b="b"/>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2" name="Freeform 646"/>
            <p:cNvSpPr>
              <a:spLocks noEditPoints="1"/>
            </p:cNvSpPr>
            <p:nvPr/>
          </p:nvSpPr>
          <p:spPr bwMode="auto">
            <a:xfrm>
              <a:off x="4112784" y="804367"/>
              <a:ext cx="298610" cy="298610"/>
            </a:xfrm>
            <a:custGeom>
              <a:avLst/>
              <a:gdLst>
                <a:gd name="T0" fmla="*/ 140 w 175"/>
                <a:gd name="T1" fmla="*/ 17 h 175"/>
                <a:gd name="T2" fmla="*/ 130 w 175"/>
                <a:gd name="T3" fmla="*/ 11 h 175"/>
                <a:gd name="T4" fmla="*/ 114 w 175"/>
                <a:gd name="T5" fmla="*/ 4 h 175"/>
                <a:gd name="T6" fmla="*/ 87 w 175"/>
                <a:gd name="T7" fmla="*/ 0 h 175"/>
                <a:gd name="T8" fmla="*/ 0 w 175"/>
                <a:gd name="T9" fmla="*/ 87 h 175"/>
                <a:gd name="T10" fmla="*/ 87 w 175"/>
                <a:gd name="T11" fmla="*/ 175 h 175"/>
                <a:gd name="T12" fmla="*/ 164 w 175"/>
                <a:gd name="T13" fmla="*/ 130 h 175"/>
                <a:gd name="T14" fmla="*/ 168 w 175"/>
                <a:gd name="T15" fmla="*/ 120 h 175"/>
                <a:gd name="T16" fmla="*/ 173 w 175"/>
                <a:gd name="T17" fmla="*/ 103 h 175"/>
                <a:gd name="T18" fmla="*/ 175 w 175"/>
                <a:gd name="T19" fmla="*/ 87 h 175"/>
                <a:gd name="T20" fmla="*/ 140 w 175"/>
                <a:gd name="T21" fmla="*/ 17 h 175"/>
                <a:gd name="T22" fmla="*/ 87 w 175"/>
                <a:gd name="T23" fmla="*/ 151 h 175"/>
                <a:gd name="T24" fmla="*/ 24 w 175"/>
                <a:gd name="T25" fmla="*/ 87 h 175"/>
                <a:gd name="T26" fmla="*/ 87 w 175"/>
                <a:gd name="T27" fmla="*/ 24 h 175"/>
                <a:gd name="T28" fmla="*/ 112 w 175"/>
                <a:gd name="T29" fmla="*/ 29 h 175"/>
                <a:gd name="T30" fmla="*/ 146 w 175"/>
                <a:gd name="T31" fmla="*/ 64 h 175"/>
                <a:gd name="T32" fmla="*/ 151 w 175"/>
                <a:gd name="T33" fmla="*/ 87 h 175"/>
                <a:gd name="T34" fmla="*/ 145 w 175"/>
                <a:gd name="T35" fmla="*/ 113 h 175"/>
                <a:gd name="T36" fmla="*/ 87 w 175"/>
                <a:gd name="T37" fmla="*/ 15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sp>
          <p:nvSpPr>
            <p:cNvPr id="43" name="Freeform 647"/>
            <p:cNvSpPr>
              <a:spLocks noEditPoints="1"/>
            </p:cNvSpPr>
            <p:nvPr/>
          </p:nvSpPr>
          <p:spPr bwMode="auto">
            <a:xfrm>
              <a:off x="4218813" y="879380"/>
              <a:ext cx="90160" cy="150026"/>
            </a:xfrm>
            <a:custGeom>
              <a:avLst/>
              <a:gdLst>
                <a:gd name="T0" fmla="*/ 46 w 53"/>
                <a:gd name="T1" fmla="*/ 40 h 88"/>
                <a:gd name="T2" fmla="*/ 40 w 53"/>
                <a:gd name="T3" fmla="*/ 37 h 88"/>
                <a:gd name="T4" fmla="*/ 30 w 53"/>
                <a:gd name="T5" fmla="*/ 34 h 88"/>
                <a:gd name="T6" fmla="*/ 30 w 53"/>
                <a:gd name="T7" fmla="*/ 17 h 88"/>
                <a:gd name="T8" fmla="*/ 38 w 53"/>
                <a:gd name="T9" fmla="*/ 24 h 88"/>
                <a:gd name="T10" fmla="*/ 44 w 53"/>
                <a:gd name="T11" fmla="*/ 28 h 88"/>
                <a:gd name="T12" fmla="*/ 49 w 53"/>
                <a:gd name="T13" fmla="*/ 27 h 88"/>
                <a:gd name="T14" fmla="*/ 50 w 53"/>
                <a:gd name="T15" fmla="*/ 23 h 88"/>
                <a:gd name="T16" fmla="*/ 49 w 53"/>
                <a:gd name="T17" fmla="*/ 19 h 88"/>
                <a:gd name="T18" fmla="*/ 46 w 53"/>
                <a:gd name="T19" fmla="*/ 14 h 88"/>
                <a:gd name="T20" fmla="*/ 39 w 53"/>
                <a:gd name="T21" fmla="*/ 10 h 88"/>
                <a:gd name="T22" fmla="*/ 30 w 53"/>
                <a:gd name="T23" fmla="*/ 8 h 88"/>
                <a:gd name="T24" fmla="*/ 30 w 53"/>
                <a:gd name="T25" fmla="*/ 4 h 88"/>
                <a:gd name="T26" fmla="*/ 26 w 53"/>
                <a:gd name="T27" fmla="*/ 0 h 88"/>
                <a:gd name="T28" fmla="*/ 23 w 53"/>
                <a:gd name="T29" fmla="*/ 4 h 88"/>
                <a:gd name="T30" fmla="*/ 23 w 53"/>
                <a:gd name="T31" fmla="*/ 8 h 88"/>
                <a:gd name="T32" fmla="*/ 7 w 53"/>
                <a:gd name="T33" fmla="*/ 14 h 88"/>
                <a:gd name="T34" fmla="*/ 2 w 53"/>
                <a:gd name="T35" fmla="*/ 26 h 88"/>
                <a:gd name="T36" fmla="*/ 5 w 53"/>
                <a:gd name="T37" fmla="*/ 35 h 88"/>
                <a:gd name="T38" fmla="*/ 12 w 53"/>
                <a:gd name="T39" fmla="*/ 40 h 88"/>
                <a:gd name="T40" fmla="*/ 23 w 53"/>
                <a:gd name="T41" fmla="*/ 44 h 88"/>
                <a:gd name="T42" fmla="*/ 23 w 53"/>
                <a:gd name="T43" fmla="*/ 64 h 88"/>
                <a:gd name="T44" fmla="*/ 18 w 53"/>
                <a:gd name="T45" fmla="*/ 61 h 88"/>
                <a:gd name="T46" fmla="*/ 15 w 53"/>
                <a:gd name="T47" fmla="*/ 58 h 88"/>
                <a:gd name="T48" fmla="*/ 12 w 53"/>
                <a:gd name="T49" fmla="*/ 53 h 88"/>
                <a:gd name="T50" fmla="*/ 10 w 53"/>
                <a:gd name="T51" fmla="*/ 50 h 88"/>
                <a:gd name="T52" fmla="*/ 6 w 53"/>
                <a:gd name="T53" fmla="*/ 49 h 88"/>
                <a:gd name="T54" fmla="*/ 2 w 53"/>
                <a:gd name="T55" fmla="*/ 51 h 88"/>
                <a:gd name="T56" fmla="*/ 0 w 53"/>
                <a:gd name="T57" fmla="*/ 54 h 88"/>
                <a:gd name="T58" fmla="*/ 1 w 53"/>
                <a:gd name="T59" fmla="*/ 60 h 88"/>
                <a:gd name="T60" fmla="*/ 6 w 53"/>
                <a:gd name="T61" fmla="*/ 66 h 88"/>
                <a:gd name="T62" fmla="*/ 13 w 53"/>
                <a:gd name="T63" fmla="*/ 70 h 88"/>
                <a:gd name="T64" fmla="*/ 23 w 53"/>
                <a:gd name="T65" fmla="*/ 72 h 88"/>
                <a:gd name="T66" fmla="*/ 23 w 53"/>
                <a:gd name="T67" fmla="*/ 84 h 88"/>
                <a:gd name="T68" fmla="*/ 24 w 53"/>
                <a:gd name="T69" fmla="*/ 87 h 88"/>
                <a:gd name="T70" fmla="*/ 27 w 53"/>
                <a:gd name="T71" fmla="*/ 88 h 88"/>
                <a:gd name="T72" fmla="*/ 29 w 53"/>
                <a:gd name="T73" fmla="*/ 87 h 88"/>
                <a:gd name="T74" fmla="*/ 30 w 53"/>
                <a:gd name="T75" fmla="*/ 83 h 88"/>
                <a:gd name="T76" fmla="*/ 30 w 53"/>
                <a:gd name="T77" fmla="*/ 72 h 88"/>
                <a:gd name="T78" fmla="*/ 42 w 53"/>
                <a:gd name="T79" fmla="*/ 69 h 88"/>
                <a:gd name="T80" fmla="*/ 50 w 53"/>
                <a:gd name="T81" fmla="*/ 62 h 88"/>
                <a:gd name="T82" fmla="*/ 53 w 53"/>
                <a:gd name="T83" fmla="*/ 53 h 88"/>
                <a:gd name="T84" fmla="*/ 51 w 53"/>
                <a:gd name="T85" fmla="*/ 46 h 88"/>
                <a:gd name="T86" fmla="*/ 46 w 53"/>
                <a:gd name="T87" fmla="*/ 40 h 88"/>
                <a:gd name="T88" fmla="*/ 23 w 53"/>
                <a:gd name="T89" fmla="*/ 33 h 88"/>
                <a:gd name="T90" fmla="*/ 17 w 53"/>
                <a:gd name="T91" fmla="*/ 30 h 88"/>
                <a:gd name="T92" fmla="*/ 14 w 53"/>
                <a:gd name="T93" fmla="*/ 25 h 88"/>
                <a:gd name="T94" fmla="*/ 17 w 53"/>
                <a:gd name="T95" fmla="*/ 19 h 88"/>
                <a:gd name="T96" fmla="*/ 23 w 53"/>
                <a:gd name="T97" fmla="*/ 16 h 88"/>
                <a:gd name="T98" fmla="*/ 23 w 53"/>
                <a:gd name="T99" fmla="*/ 33 h 88"/>
                <a:gd name="T100" fmla="*/ 37 w 53"/>
                <a:gd name="T101" fmla="*/ 61 h 88"/>
                <a:gd name="T102" fmla="*/ 30 w 53"/>
                <a:gd name="T103" fmla="*/ 64 h 88"/>
                <a:gd name="T104" fmla="*/ 30 w 53"/>
                <a:gd name="T105" fmla="*/ 45 h 88"/>
                <a:gd name="T106" fmla="*/ 38 w 53"/>
                <a:gd name="T107" fmla="*/ 49 h 88"/>
                <a:gd name="T108" fmla="*/ 40 w 53"/>
                <a:gd name="T109" fmla="*/ 55 h 88"/>
                <a:gd name="T110" fmla="*/ 37 w 53"/>
                <a:gd name="T11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chemeClr val="bg1"/>
            </a:solidFill>
            <a:ln>
              <a:noFill/>
            </a:ln>
          </p:spPr>
          <p:txBody>
            <a:bodyPr vert="horz" wrap="square" lIns="91440" tIns="45720" rIns="91440" bIns="45720" numCol="1" anchor="t" anchorCtr="0" compatLnSpc="1"/>
            <a:lstStyle/>
            <a:p>
              <a:endParaRPr lang="zh-CN" altLang="en-US" sz="1800"/>
            </a:p>
          </p:txBody>
        </p:sp>
      </p:grpSp>
    </p:spTree>
    <p:extLst>
      <p:ext uri="{BB962C8B-B14F-4D97-AF65-F5344CB8AC3E}">
        <p14:creationId xmlns:p14="http://schemas.microsoft.com/office/powerpoint/2010/main" val="2210814899"/>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inVertical)">
                                      <p:cBhvr>
                                        <p:cTn id="20" dur="500"/>
                                        <p:tgtEl>
                                          <p:spTgt spid="25"/>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1"/>
                                        </p:tgtEl>
                                        <p:attrNameLst>
                                          <p:attrName>ppt_y</p:attrName>
                                        </p:attrNameLst>
                                      </p:cBhvr>
                                      <p:tavLst>
                                        <p:tav tm="0">
                                          <p:val>
                                            <p:strVal val="#ppt_y"/>
                                          </p:val>
                                        </p:tav>
                                        <p:tav tm="100000">
                                          <p:val>
                                            <p:strVal val="#ppt_y"/>
                                          </p:val>
                                        </p:tav>
                                      </p:tavLst>
                                    </p:anim>
                                    <p:anim calcmode="lin" valueType="num">
                                      <p:cBhvr>
                                        <p:cTn id="2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barn(inVertical)">
                                      <p:cBhvr>
                                        <p:cTn id="34" dur="5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628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smtClean="0">
                <a:latin typeface="微软雅黑" panose="020B0503020204020204" pitchFamily="34" charset="-122"/>
                <a:ea typeface="微软雅黑" panose="020B0503020204020204" pitchFamily="34" charset="-122"/>
              </a:rPr>
              <a:t>1</a:t>
            </a:r>
            <a:endParaRPr lang="en-US" altLang="zh-CN" sz="27000" dirty="0">
              <a:latin typeface="微软雅黑" panose="020B0503020204020204" pitchFamily="34" charset="-122"/>
              <a:ea typeface="微软雅黑" panose="020B0503020204020204" pitchFamily="34" charset="-122"/>
            </a:endParaRPr>
          </a:p>
        </p:txBody>
      </p:sp>
      <p:sp>
        <p:nvSpPr>
          <p:cNvPr id="11" name="椭圆 10"/>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2" name="文本框 11"/>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37484994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1500"/>
                                        <p:tgtEl>
                                          <p:spTgt spid="10"/>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1500"/>
                                        <p:tgtEl>
                                          <p:spTgt spid="11"/>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1000"/>
                                        <p:tgtEl>
                                          <p:spTgt spid="12"/>
                                        </p:tgtEl>
                                      </p:cBhvr>
                                    </p:animEffect>
                                  </p:childTnLst>
                                </p:cTn>
                              </p:par>
                              <p:par>
                                <p:cTn id="14" presetID="42" presetClass="entr" presetSubtype="0"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750"/>
                                        <p:tgtEl>
                                          <p:spTgt spid="15"/>
                                        </p:tgtEl>
                                      </p:cBhvr>
                                    </p:animEffect>
                                    <p:anim calcmode="lin" valueType="num">
                                      <p:cBhvr>
                                        <p:cTn id="17" dur="750" fill="hold"/>
                                        <p:tgtEl>
                                          <p:spTgt spid="15"/>
                                        </p:tgtEl>
                                        <p:attrNameLst>
                                          <p:attrName>ppt_x</p:attrName>
                                        </p:attrNameLst>
                                      </p:cBhvr>
                                      <p:tavLst>
                                        <p:tav tm="0">
                                          <p:val>
                                            <p:strVal val="#ppt_x"/>
                                          </p:val>
                                        </p:tav>
                                        <p:tav tm="100000">
                                          <p:val>
                                            <p:strVal val="#ppt_x"/>
                                          </p:val>
                                        </p:tav>
                                      </p:tavLst>
                                    </p:anim>
                                    <p:anim calcmode="lin" valueType="num">
                                      <p:cBhvr>
                                        <p:cTn id="18" dur="750" fill="hold"/>
                                        <p:tgtEl>
                                          <p:spTgt spid="15"/>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15"/>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anim calcmode="lin" valueType="num">
                                      <p:cBhvr>
                                        <p:cTn id="24" dur="750" fill="hold"/>
                                        <p:tgtEl>
                                          <p:spTgt spid="14"/>
                                        </p:tgtEl>
                                        <p:attrNameLst>
                                          <p:attrName>ppt_x</p:attrName>
                                        </p:attrNameLst>
                                      </p:cBhvr>
                                      <p:tavLst>
                                        <p:tav tm="0">
                                          <p:val>
                                            <p:strVal val="#ppt_x"/>
                                          </p:val>
                                        </p:tav>
                                        <p:tav tm="100000">
                                          <p:val>
                                            <p:strVal val="#ppt_x"/>
                                          </p:val>
                                        </p:tav>
                                      </p:tavLst>
                                    </p:anim>
                                    <p:anim calcmode="lin" valueType="num">
                                      <p:cBhvr>
                                        <p:cTn id="25" dur="750" fill="hold"/>
                                        <p:tgtEl>
                                          <p:spTgt spid="14"/>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14"/>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ppt_x</p:attrName>
                                        </p:attrNameLst>
                                      </p:cBhvr>
                                      <p:tavLst>
                                        <p:tav tm="0">
                                          <p:val>
                                            <p:strVal val="#ppt_x"/>
                                          </p:val>
                                        </p:tav>
                                        <p:tav tm="100000">
                                          <p:val>
                                            <p:strVal val="#ppt_x"/>
                                          </p:val>
                                        </p:tav>
                                      </p:tavLst>
                                    </p:anim>
                                    <p:anim calcmode="lin" valueType="num">
                                      <p:cBhvr>
                                        <p:cTn id="32" dur="750" fill="hold"/>
                                        <p:tgtEl>
                                          <p:spTgt spid="13"/>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7281743" y="1197469"/>
            <a:ext cx="1291239" cy="1291238"/>
            <a:chOff x="9708990" y="1596625"/>
            <a:chExt cx="1721652" cy="1721651"/>
          </a:xfrm>
          <a:solidFill>
            <a:srgbClr val="3C3C3C"/>
          </a:solidFill>
        </p:grpSpPr>
        <p:sp>
          <p:nvSpPr>
            <p:cNvPr id="16" name="矩形: 圆角 21"/>
            <p:cNvSpPr/>
            <p:nvPr/>
          </p:nvSpPr>
          <p:spPr>
            <a:xfrm rot="2700000">
              <a:off x="9867955"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7" name="图片 16"/>
            <p:cNvPicPr>
              <a:picLocks noChangeAspect="1"/>
            </p:cNvPicPr>
            <p:nvPr/>
          </p:nvPicPr>
          <p:blipFill>
            <a:blip r:embed="rId3" cstate="email"/>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a:grpFill/>
          </p:spPr>
        </p:pic>
      </p:grpSp>
      <p:grpSp>
        <p:nvGrpSpPr>
          <p:cNvPr id="18" name="组合 17"/>
          <p:cNvGrpSpPr/>
          <p:nvPr/>
        </p:nvGrpSpPr>
        <p:grpSpPr>
          <a:xfrm>
            <a:off x="5046107" y="1197467"/>
            <a:ext cx="1291239" cy="1291239"/>
            <a:chOff x="6728142" y="1596623"/>
            <a:chExt cx="1721652" cy="1721652"/>
          </a:xfrm>
          <a:solidFill>
            <a:srgbClr val="3C3C3C"/>
          </a:solidFill>
        </p:grpSpPr>
        <p:sp>
          <p:nvSpPr>
            <p:cNvPr id="19" name="矩形: 圆角 18"/>
            <p:cNvSpPr/>
            <p:nvPr/>
          </p:nvSpPr>
          <p:spPr>
            <a:xfrm rot="2700000">
              <a:off x="6887107"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0" name="图片 19"/>
            <p:cNvPicPr>
              <a:picLocks noChangeAspect="1"/>
            </p:cNvPicPr>
            <p:nvPr/>
          </p:nvPicPr>
          <p:blipFill>
            <a:blip r:embed="rId4" cstate="email"/>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a:grpFill/>
          </p:spPr>
        </p:pic>
      </p:grpSp>
      <p:grpSp>
        <p:nvGrpSpPr>
          <p:cNvPr id="21" name="组合 20"/>
          <p:cNvGrpSpPr/>
          <p:nvPr/>
        </p:nvGrpSpPr>
        <p:grpSpPr>
          <a:xfrm>
            <a:off x="2810471" y="1197469"/>
            <a:ext cx="1291239" cy="1291238"/>
            <a:chOff x="3747294" y="1596625"/>
            <a:chExt cx="1721652" cy="1721651"/>
          </a:xfrm>
          <a:solidFill>
            <a:srgbClr val="3C3C3C"/>
          </a:solidFill>
        </p:grpSpPr>
        <p:sp>
          <p:nvSpPr>
            <p:cNvPr id="22" name="矩形: 圆角 15"/>
            <p:cNvSpPr/>
            <p:nvPr/>
          </p:nvSpPr>
          <p:spPr>
            <a:xfrm rot="2700000">
              <a:off x="3906259"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3" name="图片 22"/>
            <p:cNvPicPr>
              <a:picLocks noChangeAspect="1"/>
            </p:cNvPicPr>
            <p:nvPr/>
          </p:nvPicPr>
          <p:blipFill>
            <a:blip r:embed="rId5" cstate="email"/>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a:grpFill/>
          </p:spPr>
        </p:pic>
      </p:grpSp>
      <p:grpSp>
        <p:nvGrpSpPr>
          <p:cNvPr id="24" name="组合 23"/>
          <p:cNvGrpSpPr/>
          <p:nvPr/>
        </p:nvGrpSpPr>
        <p:grpSpPr>
          <a:xfrm>
            <a:off x="574835" y="1197467"/>
            <a:ext cx="1291239" cy="1291239"/>
            <a:chOff x="766446" y="1596623"/>
            <a:chExt cx="1721652" cy="1721652"/>
          </a:xfrm>
          <a:solidFill>
            <a:srgbClr val="3C3C3C"/>
          </a:solidFill>
        </p:grpSpPr>
        <p:sp>
          <p:nvSpPr>
            <p:cNvPr id="25" name="矩形: 圆角 7"/>
            <p:cNvSpPr/>
            <p:nvPr/>
          </p:nvSpPr>
          <p:spPr>
            <a:xfrm rot="2700000">
              <a:off x="925411"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6" name="图片 25"/>
            <p:cNvPicPr>
              <a:picLocks noChangeAspect="1"/>
            </p:cNvPicPr>
            <p:nvPr/>
          </p:nvPicPr>
          <p:blipFill>
            <a:blip r:embed="rId6" cstate="email"/>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a:grpFill/>
          </p:spPr>
        </p:pic>
      </p:grpSp>
      <p:sp>
        <p:nvSpPr>
          <p:cNvPr id="27" name="文本框 26"/>
          <p:cNvSpPr txBox="1"/>
          <p:nvPr/>
        </p:nvSpPr>
        <p:spPr>
          <a:xfrm>
            <a:off x="249323" y="2819429"/>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28" name="文本框 27"/>
          <p:cNvSpPr txBox="1"/>
          <p:nvPr/>
        </p:nvSpPr>
        <p:spPr>
          <a:xfrm>
            <a:off x="256108" y="3185272"/>
            <a:ext cx="1834476"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29" name="文本框 28"/>
          <p:cNvSpPr txBox="1"/>
          <p:nvPr/>
        </p:nvSpPr>
        <p:spPr>
          <a:xfrm>
            <a:off x="2458166" y="2819429"/>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30" name="文本框 29"/>
          <p:cNvSpPr txBox="1"/>
          <p:nvPr/>
        </p:nvSpPr>
        <p:spPr>
          <a:xfrm>
            <a:off x="2464951" y="3185272"/>
            <a:ext cx="1928360"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31" name="文本框 30"/>
          <p:cNvSpPr txBox="1"/>
          <p:nvPr/>
        </p:nvSpPr>
        <p:spPr>
          <a:xfrm>
            <a:off x="4760894" y="2819429"/>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32" name="文本框 31"/>
          <p:cNvSpPr txBox="1"/>
          <p:nvPr/>
        </p:nvSpPr>
        <p:spPr>
          <a:xfrm>
            <a:off x="4767679" y="3185272"/>
            <a:ext cx="1944816"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33" name="文本框 32"/>
          <p:cNvSpPr txBox="1"/>
          <p:nvPr/>
        </p:nvSpPr>
        <p:spPr>
          <a:xfrm>
            <a:off x="7080077" y="2819429"/>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34" name="文本框 33"/>
          <p:cNvSpPr txBox="1"/>
          <p:nvPr/>
        </p:nvSpPr>
        <p:spPr>
          <a:xfrm>
            <a:off x="7086865" y="3185272"/>
            <a:ext cx="189494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302439906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0-#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42"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250"/>
                                        <p:tgtEl>
                                          <p:spTgt spid="27"/>
                                        </p:tgtEl>
                                      </p:cBhvr>
                                    </p:animEffect>
                                    <p:anim calcmode="lin" valueType="num">
                                      <p:cBhvr>
                                        <p:cTn id="34" dur="250" fill="hold"/>
                                        <p:tgtEl>
                                          <p:spTgt spid="27"/>
                                        </p:tgtEl>
                                        <p:attrNameLst>
                                          <p:attrName>ppt_x</p:attrName>
                                        </p:attrNameLst>
                                      </p:cBhvr>
                                      <p:tavLst>
                                        <p:tav tm="0">
                                          <p:val>
                                            <p:strVal val="#ppt_x"/>
                                          </p:val>
                                        </p:tav>
                                        <p:tav tm="100000">
                                          <p:val>
                                            <p:strVal val="#ppt_x"/>
                                          </p:val>
                                        </p:tav>
                                      </p:tavLst>
                                    </p:anim>
                                    <p:anim calcmode="lin" valueType="num">
                                      <p:cBhvr>
                                        <p:cTn id="35" dur="250" fill="hold"/>
                                        <p:tgtEl>
                                          <p:spTgt spid="27"/>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250"/>
                                  </p:stCondLst>
                                  <p:iterate type="wd">
                                    <p:tmPct val="10000"/>
                                  </p:iterate>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decel="10000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500"/>
                            </p:stCondLst>
                            <p:childTnLst>
                              <p:par>
                                <p:cTn id="46" presetID="42" presetClass="entr" presetSubtype="0"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250"/>
                                        <p:tgtEl>
                                          <p:spTgt spid="29"/>
                                        </p:tgtEl>
                                      </p:cBhvr>
                                    </p:animEffect>
                                    <p:anim calcmode="lin" valueType="num">
                                      <p:cBhvr>
                                        <p:cTn id="49" dur="250" fill="hold"/>
                                        <p:tgtEl>
                                          <p:spTgt spid="29"/>
                                        </p:tgtEl>
                                        <p:attrNameLst>
                                          <p:attrName>ppt_x</p:attrName>
                                        </p:attrNameLst>
                                      </p:cBhvr>
                                      <p:tavLst>
                                        <p:tav tm="0">
                                          <p:val>
                                            <p:strVal val="#ppt_x"/>
                                          </p:val>
                                        </p:tav>
                                        <p:tav tm="100000">
                                          <p:val>
                                            <p:strVal val="#ppt_x"/>
                                          </p:val>
                                        </p:tav>
                                      </p:tavLst>
                                    </p:anim>
                                    <p:anim calcmode="lin" valueType="num">
                                      <p:cBhvr>
                                        <p:cTn id="50" dur="250" fill="hold"/>
                                        <p:tgtEl>
                                          <p:spTgt spid="29"/>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250"/>
                                  </p:stCondLst>
                                  <p:iterate type="wd">
                                    <p:tmPct val="10000"/>
                                  </p:iterate>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decel="100000" fill="hold"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0-#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childTnLst>
                          </p:cTn>
                        </p:par>
                        <p:par>
                          <p:cTn id="60" fill="hold">
                            <p:stCondLst>
                              <p:cond delay="5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250"/>
                                        <p:tgtEl>
                                          <p:spTgt spid="31"/>
                                        </p:tgtEl>
                                      </p:cBhvr>
                                    </p:animEffect>
                                    <p:anim calcmode="lin" valueType="num">
                                      <p:cBhvr>
                                        <p:cTn id="64" dur="250" fill="hold"/>
                                        <p:tgtEl>
                                          <p:spTgt spid="31"/>
                                        </p:tgtEl>
                                        <p:attrNameLst>
                                          <p:attrName>ppt_x</p:attrName>
                                        </p:attrNameLst>
                                      </p:cBhvr>
                                      <p:tavLst>
                                        <p:tav tm="0">
                                          <p:val>
                                            <p:strVal val="#ppt_x"/>
                                          </p:val>
                                        </p:tav>
                                        <p:tav tm="100000">
                                          <p:val>
                                            <p:strVal val="#ppt_x"/>
                                          </p:val>
                                        </p:tav>
                                      </p:tavLst>
                                    </p:anim>
                                    <p:anim calcmode="lin" valueType="num">
                                      <p:cBhvr>
                                        <p:cTn id="65" dur="250" fill="hold"/>
                                        <p:tgtEl>
                                          <p:spTgt spid="31"/>
                                        </p:tgtEl>
                                        <p:attrNameLst>
                                          <p:attrName>ppt_y</p:attrName>
                                        </p:attrNameLst>
                                      </p:cBhvr>
                                      <p:tavLst>
                                        <p:tav tm="0">
                                          <p:val>
                                            <p:strVal val="#ppt_y+.1"/>
                                          </p:val>
                                        </p:tav>
                                        <p:tav tm="100000">
                                          <p:val>
                                            <p:strVal val="#ppt_y"/>
                                          </p:val>
                                        </p:tav>
                                      </p:tavLst>
                                    </p:anim>
                                  </p:childTnLst>
                                </p:cTn>
                              </p:par>
                              <p:par>
                                <p:cTn id="66" presetID="10" presetClass="entr" presetSubtype="0" fill="hold" grpId="0" nodeType="withEffect">
                                  <p:stCondLst>
                                    <p:cond delay="250"/>
                                  </p:stCondLst>
                                  <p:iterate type="wd">
                                    <p:tmPct val="10000"/>
                                  </p:iterate>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decel="100000" fill="hold"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fade">
                                      <p:cBhvr>
                                        <p:cTn id="78" dur="250"/>
                                        <p:tgtEl>
                                          <p:spTgt spid="33"/>
                                        </p:tgtEl>
                                      </p:cBhvr>
                                    </p:animEffect>
                                    <p:anim calcmode="lin" valueType="num">
                                      <p:cBhvr>
                                        <p:cTn id="79" dur="250" fill="hold"/>
                                        <p:tgtEl>
                                          <p:spTgt spid="33"/>
                                        </p:tgtEl>
                                        <p:attrNameLst>
                                          <p:attrName>ppt_x</p:attrName>
                                        </p:attrNameLst>
                                      </p:cBhvr>
                                      <p:tavLst>
                                        <p:tav tm="0">
                                          <p:val>
                                            <p:strVal val="#ppt_x"/>
                                          </p:val>
                                        </p:tav>
                                        <p:tav tm="100000">
                                          <p:val>
                                            <p:strVal val="#ppt_x"/>
                                          </p:val>
                                        </p:tav>
                                      </p:tavLst>
                                    </p:anim>
                                    <p:anim calcmode="lin" valueType="num">
                                      <p:cBhvr>
                                        <p:cTn id="80" dur="250" fill="hold"/>
                                        <p:tgtEl>
                                          <p:spTgt spid="3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250"/>
                                  </p:stCondLst>
                                  <p:iterate type="wd">
                                    <p:tmPct val="10000"/>
                                  </p:iterate>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7" grpId="0"/>
      <p:bldP spid="28" grpId="0"/>
      <p:bldP spid="29" grpId="0"/>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文本框 14"/>
          <p:cNvSpPr txBox="1"/>
          <p:nvPr/>
        </p:nvSpPr>
        <p:spPr>
          <a:xfrm>
            <a:off x="210476" y="3101021"/>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6" name="文本框 15"/>
          <p:cNvSpPr txBox="1"/>
          <p:nvPr/>
        </p:nvSpPr>
        <p:spPr>
          <a:xfrm>
            <a:off x="210476" y="3385901"/>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7" name="文本框 16"/>
          <p:cNvSpPr txBox="1"/>
          <p:nvPr/>
        </p:nvSpPr>
        <p:spPr>
          <a:xfrm>
            <a:off x="2084099" y="383577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8" name="文本框 17"/>
          <p:cNvSpPr txBox="1"/>
          <p:nvPr/>
        </p:nvSpPr>
        <p:spPr>
          <a:xfrm>
            <a:off x="2084099" y="412065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9" name="文本框 18"/>
          <p:cNvSpPr txBox="1"/>
          <p:nvPr/>
        </p:nvSpPr>
        <p:spPr>
          <a:xfrm>
            <a:off x="3752858" y="3101021"/>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0" name="文本框 19"/>
          <p:cNvSpPr txBox="1"/>
          <p:nvPr/>
        </p:nvSpPr>
        <p:spPr>
          <a:xfrm>
            <a:off x="3752858" y="3385901"/>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21" name="文本框 20"/>
          <p:cNvSpPr txBox="1"/>
          <p:nvPr/>
        </p:nvSpPr>
        <p:spPr>
          <a:xfrm>
            <a:off x="7079279" y="3101021"/>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2" name="文本框 21"/>
          <p:cNvSpPr txBox="1"/>
          <p:nvPr/>
        </p:nvSpPr>
        <p:spPr>
          <a:xfrm>
            <a:off x="7079279" y="3385901"/>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23" name="文本框 22"/>
          <p:cNvSpPr txBox="1"/>
          <p:nvPr/>
        </p:nvSpPr>
        <p:spPr>
          <a:xfrm>
            <a:off x="5416067" y="383577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24" name="文本框 23"/>
          <p:cNvSpPr txBox="1"/>
          <p:nvPr/>
        </p:nvSpPr>
        <p:spPr>
          <a:xfrm>
            <a:off x="5416067" y="412065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grpSp>
        <p:nvGrpSpPr>
          <p:cNvPr id="25" name="组合 24"/>
          <p:cNvGrpSpPr/>
          <p:nvPr/>
        </p:nvGrpSpPr>
        <p:grpSpPr>
          <a:xfrm>
            <a:off x="3947563" y="1631620"/>
            <a:ext cx="1172142" cy="1172144"/>
            <a:chOff x="5314573" y="1467845"/>
            <a:chExt cx="1562856" cy="1562858"/>
          </a:xfrm>
        </p:grpSpPr>
        <p:grpSp>
          <p:nvGrpSpPr>
            <p:cNvPr id="26" name="组合 25"/>
            <p:cNvGrpSpPr/>
            <p:nvPr/>
          </p:nvGrpSpPr>
          <p:grpSpPr>
            <a:xfrm>
              <a:off x="5314573" y="1467845"/>
              <a:ext cx="1562856" cy="1562858"/>
              <a:chOff x="1982097" y="1814457"/>
              <a:chExt cx="1034526" cy="1034526"/>
            </a:xfrm>
          </p:grpSpPr>
          <p:sp>
            <p:nvSpPr>
              <p:cNvPr id="28"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9" name="矩形: 圆角 21"/>
              <p:cNvSpPr/>
              <p:nvPr/>
            </p:nvSpPr>
            <p:spPr>
              <a:xfrm rot="2700000">
                <a:off x="2070736" y="1903094"/>
                <a:ext cx="857250" cy="857250"/>
              </a:xfrm>
              <a:prstGeom prst="roundRect">
                <a:avLst>
                  <a:gd name="adj" fmla="val 11964"/>
                </a:avLst>
              </a:prstGeom>
              <a:solidFill>
                <a:srgbClr val="3C3C3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7" name="Freeform 70"/>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0" name="组合 29"/>
          <p:cNvGrpSpPr/>
          <p:nvPr/>
        </p:nvGrpSpPr>
        <p:grpSpPr>
          <a:xfrm>
            <a:off x="2572717" y="2116081"/>
            <a:ext cx="1172142" cy="1172144"/>
            <a:chOff x="3481445" y="2113792"/>
            <a:chExt cx="1562856" cy="1562858"/>
          </a:xfrm>
        </p:grpSpPr>
        <p:grpSp>
          <p:nvGrpSpPr>
            <p:cNvPr id="31" name="组合 30"/>
            <p:cNvGrpSpPr/>
            <p:nvPr/>
          </p:nvGrpSpPr>
          <p:grpSpPr>
            <a:xfrm>
              <a:off x="3481445" y="2113792"/>
              <a:ext cx="1562856" cy="1562858"/>
              <a:chOff x="1982097" y="1814457"/>
              <a:chExt cx="1034526" cy="1034526"/>
            </a:xfrm>
          </p:grpSpPr>
          <p:sp>
            <p:nvSpPr>
              <p:cNvPr id="33"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4" name="矩形: 圆角 18"/>
              <p:cNvSpPr/>
              <p:nvPr/>
            </p:nvSpPr>
            <p:spPr>
              <a:xfrm rot="2700000">
                <a:off x="2070736" y="1903094"/>
                <a:ext cx="857250" cy="857250"/>
              </a:xfrm>
              <a:prstGeom prst="roundRect">
                <a:avLst>
                  <a:gd name="adj" fmla="val 11964"/>
                </a:avLst>
              </a:prstGeom>
              <a:solidFill>
                <a:srgbClr val="3C3C3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2"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5" name="组合 34"/>
          <p:cNvGrpSpPr/>
          <p:nvPr/>
        </p:nvGrpSpPr>
        <p:grpSpPr>
          <a:xfrm>
            <a:off x="6697253" y="1632337"/>
            <a:ext cx="1172142" cy="1172144"/>
            <a:chOff x="8980827" y="1468801"/>
            <a:chExt cx="1562856" cy="1562858"/>
          </a:xfrm>
        </p:grpSpPr>
        <p:grpSp>
          <p:nvGrpSpPr>
            <p:cNvPr id="36" name="组合 35"/>
            <p:cNvGrpSpPr/>
            <p:nvPr/>
          </p:nvGrpSpPr>
          <p:grpSpPr>
            <a:xfrm>
              <a:off x="8980827" y="1468801"/>
              <a:ext cx="1562856" cy="1562858"/>
              <a:chOff x="1982097" y="1814457"/>
              <a:chExt cx="1034526" cy="1034526"/>
            </a:xfrm>
          </p:grpSpPr>
          <p:sp>
            <p:nvSpPr>
              <p:cNvPr id="38"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9" name="矩形: 圆角 38"/>
              <p:cNvSpPr/>
              <p:nvPr/>
            </p:nvSpPr>
            <p:spPr>
              <a:xfrm rot="2700000">
                <a:off x="2070736" y="1903094"/>
                <a:ext cx="857250" cy="857250"/>
              </a:xfrm>
              <a:prstGeom prst="roundRect">
                <a:avLst>
                  <a:gd name="adj" fmla="val 11964"/>
                </a:avLst>
              </a:prstGeom>
              <a:solidFill>
                <a:srgbClr val="3C3C3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7"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0" name="组合 39"/>
          <p:cNvGrpSpPr/>
          <p:nvPr/>
        </p:nvGrpSpPr>
        <p:grpSpPr>
          <a:xfrm>
            <a:off x="5322409" y="2116081"/>
            <a:ext cx="1172142" cy="1172144"/>
            <a:chOff x="7147701" y="2113791"/>
            <a:chExt cx="1562856" cy="1562858"/>
          </a:xfrm>
        </p:grpSpPr>
        <p:grpSp>
          <p:nvGrpSpPr>
            <p:cNvPr id="41" name="组合 40"/>
            <p:cNvGrpSpPr/>
            <p:nvPr/>
          </p:nvGrpSpPr>
          <p:grpSpPr>
            <a:xfrm>
              <a:off x="7147701" y="2113791"/>
              <a:ext cx="1562856" cy="1562858"/>
              <a:chOff x="1982097" y="1814457"/>
              <a:chExt cx="1034526" cy="1034526"/>
            </a:xfrm>
          </p:grpSpPr>
          <p:sp>
            <p:nvSpPr>
              <p:cNvPr id="43"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4" name="矩形: 圆角 24"/>
              <p:cNvSpPr/>
              <p:nvPr/>
            </p:nvSpPr>
            <p:spPr>
              <a:xfrm rot="2700000">
                <a:off x="2070736" y="1903094"/>
                <a:ext cx="857250" cy="857250"/>
              </a:xfrm>
              <a:prstGeom prst="roundRect">
                <a:avLst>
                  <a:gd name="adj" fmla="val 11964"/>
                </a:avLst>
              </a:prstGeom>
              <a:solidFill>
                <a:srgbClr val="3C3C3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2" name="Freeform 107"/>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45" name="组合 44"/>
          <p:cNvGrpSpPr/>
          <p:nvPr/>
        </p:nvGrpSpPr>
        <p:grpSpPr>
          <a:xfrm>
            <a:off x="1197871" y="1631620"/>
            <a:ext cx="1172142" cy="1172144"/>
            <a:chOff x="1648317" y="1467844"/>
            <a:chExt cx="1562856" cy="1562858"/>
          </a:xfrm>
        </p:grpSpPr>
        <p:grpSp>
          <p:nvGrpSpPr>
            <p:cNvPr id="46" name="组合 45"/>
            <p:cNvGrpSpPr/>
            <p:nvPr/>
          </p:nvGrpSpPr>
          <p:grpSpPr>
            <a:xfrm>
              <a:off x="1648317" y="1467844"/>
              <a:ext cx="1562856" cy="1562858"/>
              <a:chOff x="1982097" y="1814457"/>
              <a:chExt cx="1034526" cy="1034526"/>
            </a:xfrm>
          </p:grpSpPr>
          <p:sp>
            <p:nvSpPr>
              <p:cNvPr id="48"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9" name="矩形: 圆角 14"/>
              <p:cNvSpPr/>
              <p:nvPr/>
            </p:nvSpPr>
            <p:spPr>
              <a:xfrm rot="2700000">
                <a:off x="2070736" y="1903094"/>
                <a:ext cx="857250" cy="857250"/>
              </a:xfrm>
              <a:prstGeom prst="roundRect">
                <a:avLst>
                  <a:gd name="adj" fmla="val 11964"/>
                </a:avLst>
              </a:prstGeom>
              <a:solidFill>
                <a:srgbClr val="3C3C3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7"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25776795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nodeType="click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0-#ppt_w/2"/>
                                          </p:val>
                                        </p:tav>
                                        <p:tav tm="100000">
                                          <p:val>
                                            <p:strVal val="#ppt_x"/>
                                          </p:val>
                                        </p:tav>
                                      </p:tavLst>
                                    </p:anim>
                                    <p:anim calcmode="lin" valueType="num">
                                      <p:cBhvr additive="base">
                                        <p:cTn id="29" dur="500" fill="hold"/>
                                        <p:tgtEl>
                                          <p:spTgt spid="45"/>
                                        </p:tgtEl>
                                        <p:attrNameLst>
                                          <p:attrName>ppt_y</p:attrName>
                                        </p:attrNameLst>
                                      </p:cBhvr>
                                      <p:tavLst>
                                        <p:tav tm="0">
                                          <p:val>
                                            <p:strVal val="#ppt_y"/>
                                          </p:val>
                                        </p:tav>
                                        <p:tav tm="100000">
                                          <p:val>
                                            <p:strVal val="#ppt_y"/>
                                          </p:val>
                                        </p:tav>
                                      </p:tavLst>
                                    </p:anim>
                                  </p:childTnLst>
                                </p:cTn>
                              </p:par>
                            </p:childTnLst>
                          </p:cTn>
                        </p:par>
                        <p:par>
                          <p:cTn id="30" fill="hold">
                            <p:stCondLst>
                              <p:cond delay="5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50"/>
                                        <p:tgtEl>
                                          <p:spTgt spid="15"/>
                                        </p:tgtEl>
                                      </p:cBhvr>
                                    </p:animEffect>
                                    <p:anim calcmode="lin" valueType="num">
                                      <p:cBhvr>
                                        <p:cTn id="34" dur="250" fill="hold"/>
                                        <p:tgtEl>
                                          <p:spTgt spid="15"/>
                                        </p:tgtEl>
                                        <p:attrNameLst>
                                          <p:attrName>ppt_x</p:attrName>
                                        </p:attrNameLst>
                                      </p:cBhvr>
                                      <p:tavLst>
                                        <p:tav tm="0">
                                          <p:val>
                                            <p:strVal val="#ppt_x"/>
                                          </p:val>
                                        </p:tav>
                                        <p:tav tm="100000">
                                          <p:val>
                                            <p:strVal val="#ppt_x"/>
                                          </p:val>
                                        </p:tav>
                                      </p:tavLst>
                                    </p:anim>
                                    <p:anim calcmode="lin" valueType="num">
                                      <p:cBhvr>
                                        <p:cTn id="35" dur="250" fill="hold"/>
                                        <p:tgtEl>
                                          <p:spTgt spid="15"/>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0"/>
                                  </p:stCondLst>
                                  <p:iterate type="wd">
                                    <p:tmPct val="10000"/>
                                  </p:iterate>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decel="100000" fill="hold"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0-#ppt_w/2"/>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250"/>
                                        <p:tgtEl>
                                          <p:spTgt spid="17"/>
                                        </p:tgtEl>
                                      </p:cBhvr>
                                    </p:animEffect>
                                    <p:anim calcmode="lin" valueType="num">
                                      <p:cBhvr>
                                        <p:cTn id="49" dur="250" fill="hold"/>
                                        <p:tgtEl>
                                          <p:spTgt spid="17"/>
                                        </p:tgtEl>
                                        <p:attrNameLst>
                                          <p:attrName>ppt_x</p:attrName>
                                        </p:attrNameLst>
                                      </p:cBhvr>
                                      <p:tavLst>
                                        <p:tav tm="0">
                                          <p:val>
                                            <p:strVal val="#ppt_x"/>
                                          </p:val>
                                        </p:tav>
                                        <p:tav tm="100000">
                                          <p:val>
                                            <p:strVal val="#ppt_x"/>
                                          </p:val>
                                        </p:tav>
                                      </p:tavLst>
                                    </p:anim>
                                    <p:anim calcmode="lin" valueType="num">
                                      <p:cBhvr>
                                        <p:cTn id="50" dur="250" fill="hold"/>
                                        <p:tgtEl>
                                          <p:spTgt spid="17"/>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iterate type="wd">
                                    <p:tmPct val="10000"/>
                                  </p:iterate>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3" decel="100000"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0-#ppt_h/2"/>
                                          </p:val>
                                        </p:tav>
                                        <p:tav tm="100000">
                                          <p:val>
                                            <p:strVal val="#ppt_y"/>
                                          </p:val>
                                        </p:tav>
                                      </p:tavLst>
                                    </p:anim>
                                  </p:childTnLst>
                                </p:cTn>
                              </p:par>
                            </p:childTnLst>
                          </p:cTn>
                        </p:par>
                        <p:par>
                          <p:cTn id="60" fill="hold">
                            <p:stCondLst>
                              <p:cond delay="500"/>
                            </p:stCondLst>
                            <p:childTnLst>
                              <p:par>
                                <p:cTn id="61" presetID="42"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250"/>
                                        <p:tgtEl>
                                          <p:spTgt spid="19"/>
                                        </p:tgtEl>
                                      </p:cBhvr>
                                    </p:animEffect>
                                    <p:anim calcmode="lin" valueType="num">
                                      <p:cBhvr>
                                        <p:cTn id="64" dur="250" fill="hold"/>
                                        <p:tgtEl>
                                          <p:spTgt spid="19"/>
                                        </p:tgtEl>
                                        <p:attrNameLst>
                                          <p:attrName>ppt_x</p:attrName>
                                        </p:attrNameLst>
                                      </p:cBhvr>
                                      <p:tavLst>
                                        <p:tav tm="0">
                                          <p:val>
                                            <p:strVal val="#ppt_x"/>
                                          </p:val>
                                        </p:tav>
                                        <p:tav tm="100000">
                                          <p:val>
                                            <p:strVal val="#ppt_x"/>
                                          </p:val>
                                        </p:tav>
                                      </p:tavLst>
                                    </p:anim>
                                    <p:anim calcmode="lin" valueType="num">
                                      <p:cBhvr>
                                        <p:cTn id="65" dur="250" fill="hold"/>
                                        <p:tgtEl>
                                          <p:spTgt spid="19"/>
                                        </p:tgtEl>
                                        <p:attrNameLst>
                                          <p:attrName>ppt_y</p:attrName>
                                        </p:attrNameLst>
                                      </p:cBhvr>
                                      <p:tavLst>
                                        <p:tav tm="0">
                                          <p:val>
                                            <p:strVal val="#ppt_y+.1"/>
                                          </p:val>
                                        </p:tav>
                                        <p:tav tm="100000">
                                          <p:val>
                                            <p:strVal val="#ppt_y"/>
                                          </p:val>
                                        </p:tav>
                                      </p:tavLst>
                                    </p:anim>
                                  </p:childTnLst>
                                </p:cTn>
                              </p:par>
                              <p:par>
                                <p:cTn id="66" presetID="10" presetClass="entr" presetSubtype="0" fill="hold" grpId="0" nodeType="withEffect">
                                  <p:stCondLst>
                                    <p:cond delay="0"/>
                                  </p:stCondLst>
                                  <p:iterate type="wd">
                                    <p:tmPct val="10000"/>
                                  </p:iterate>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12" decel="100000" fill="hold" nodeType="click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0-#ppt_w/2"/>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childTnLst>
                          </p:cTn>
                        </p:par>
                        <p:par>
                          <p:cTn id="75" fill="hold">
                            <p:stCondLst>
                              <p:cond delay="500"/>
                            </p:stCondLst>
                            <p:childTnLst>
                              <p:par>
                                <p:cTn id="76" presetID="42"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250"/>
                                        <p:tgtEl>
                                          <p:spTgt spid="23"/>
                                        </p:tgtEl>
                                      </p:cBhvr>
                                    </p:animEffect>
                                    <p:anim calcmode="lin" valueType="num">
                                      <p:cBhvr>
                                        <p:cTn id="79" dur="250" fill="hold"/>
                                        <p:tgtEl>
                                          <p:spTgt spid="23"/>
                                        </p:tgtEl>
                                        <p:attrNameLst>
                                          <p:attrName>ppt_x</p:attrName>
                                        </p:attrNameLst>
                                      </p:cBhvr>
                                      <p:tavLst>
                                        <p:tav tm="0">
                                          <p:val>
                                            <p:strVal val="#ppt_x"/>
                                          </p:val>
                                        </p:tav>
                                        <p:tav tm="100000">
                                          <p:val>
                                            <p:strVal val="#ppt_x"/>
                                          </p:val>
                                        </p:tav>
                                      </p:tavLst>
                                    </p:anim>
                                    <p:anim calcmode="lin" valueType="num">
                                      <p:cBhvr>
                                        <p:cTn id="80" dur="250" fill="hold"/>
                                        <p:tgtEl>
                                          <p:spTgt spid="2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iterate type="wd">
                                    <p:tmPct val="10000"/>
                                  </p:iterate>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8" decel="100000" fill="hold" nodeType="click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0-#ppt_w/2"/>
                                          </p:val>
                                        </p:tav>
                                        <p:tav tm="100000">
                                          <p:val>
                                            <p:strVal val="#ppt_x"/>
                                          </p:val>
                                        </p:tav>
                                      </p:tavLst>
                                    </p:anim>
                                    <p:anim calcmode="lin" valueType="num">
                                      <p:cBhvr additive="base">
                                        <p:cTn id="89" dur="500" fill="hold"/>
                                        <p:tgtEl>
                                          <p:spTgt spid="35"/>
                                        </p:tgtEl>
                                        <p:attrNameLst>
                                          <p:attrName>ppt_y</p:attrName>
                                        </p:attrNameLst>
                                      </p:cBhvr>
                                      <p:tavLst>
                                        <p:tav tm="0">
                                          <p:val>
                                            <p:strVal val="#ppt_y"/>
                                          </p:val>
                                        </p:tav>
                                        <p:tav tm="100000">
                                          <p:val>
                                            <p:strVal val="#ppt_y"/>
                                          </p:val>
                                        </p:tav>
                                      </p:tavLst>
                                    </p:anim>
                                  </p:childTnLst>
                                </p:cTn>
                              </p:par>
                            </p:childTnLst>
                          </p:cTn>
                        </p:par>
                        <p:par>
                          <p:cTn id="90" fill="hold">
                            <p:stCondLst>
                              <p:cond delay="500"/>
                            </p:stCondLst>
                            <p:childTnLst>
                              <p:par>
                                <p:cTn id="91" presetID="42" presetClass="entr" presetSubtype="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250"/>
                                        <p:tgtEl>
                                          <p:spTgt spid="21"/>
                                        </p:tgtEl>
                                      </p:cBhvr>
                                    </p:animEffect>
                                    <p:anim calcmode="lin" valueType="num">
                                      <p:cBhvr>
                                        <p:cTn id="94" dur="250" fill="hold"/>
                                        <p:tgtEl>
                                          <p:spTgt spid="21"/>
                                        </p:tgtEl>
                                        <p:attrNameLst>
                                          <p:attrName>ppt_x</p:attrName>
                                        </p:attrNameLst>
                                      </p:cBhvr>
                                      <p:tavLst>
                                        <p:tav tm="0">
                                          <p:val>
                                            <p:strVal val="#ppt_x"/>
                                          </p:val>
                                        </p:tav>
                                        <p:tav tm="100000">
                                          <p:val>
                                            <p:strVal val="#ppt_x"/>
                                          </p:val>
                                        </p:tav>
                                      </p:tavLst>
                                    </p:anim>
                                    <p:anim calcmode="lin" valueType="num">
                                      <p:cBhvr>
                                        <p:cTn id="95" dur="250" fill="hold"/>
                                        <p:tgtEl>
                                          <p:spTgt spid="21"/>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0"/>
                                  </p:stCondLst>
                                  <p:iterate type="wd">
                                    <p:tmPct val="10000"/>
                                  </p:iterate>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6" grpId="0"/>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a:grpSpLocks/>
          </p:cNvGrpSpPr>
          <p:nvPr/>
        </p:nvGrpSpPr>
        <p:grpSpPr bwMode="auto">
          <a:xfrm>
            <a:off x="3122613" y="1404938"/>
            <a:ext cx="2981325" cy="3738562"/>
            <a:chOff x="2977484" y="1071882"/>
            <a:chExt cx="3246853" cy="4071617"/>
          </a:xfrm>
        </p:grpSpPr>
        <p:pic>
          <p:nvPicPr>
            <p:cNvPr id="16"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5"/>
            <p:cNvSpPr/>
            <p:nvPr/>
          </p:nvSpPr>
          <p:spPr>
            <a:xfrm>
              <a:off x="3402791" y="1409022"/>
              <a:ext cx="2066021" cy="2740346"/>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nvGrpSpPr>
          <p:cNvPr id="18" name="组合 17"/>
          <p:cNvGrpSpPr>
            <a:grpSpLocks/>
          </p:cNvGrpSpPr>
          <p:nvPr/>
        </p:nvGrpSpPr>
        <p:grpSpPr bwMode="auto">
          <a:xfrm>
            <a:off x="6597650" y="1984375"/>
            <a:ext cx="2132013" cy="1012825"/>
            <a:chOff x="6597339" y="1985092"/>
            <a:chExt cx="2133080" cy="1011974"/>
          </a:xfrm>
        </p:grpSpPr>
        <p:grpSp>
          <p:nvGrpSpPr>
            <p:cNvPr id="19" name="Group 84"/>
            <p:cNvGrpSpPr>
              <a:grpSpLocks noChangeAspect="1"/>
            </p:cNvGrpSpPr>
            <p:nvPr/>
          </p:nvGrpSpPr>
          <p:grpSpPr>
            <a:xfrm>
              <a:off x="6597339" y="1985092"/>
              <a:ext cx="432000" cy="432000"/>
              <a:chOff x="7275513" y="5302250"/>
              <a:chExt cx="1012825" cy="1012825"/>
            </a:xfrm>
            <a:solidFill>
              <a:schemeClr val="accent1"/>
            </a:solidFill>
          </p:grpSpPr>
          <p:sp>
            <p:nvSpPr>
              <p:cNvPr id="21"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sp>
            <p:nvSpPr>
              <p:cNvPr id="22"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grpSp>
        <p:sp>
          <p:nvSpPr>
            <p:cNvPr id="20" name="Text Box 10"/>
            <p:cNvSpPr txBox="1">
              <a:spLocks noChangeArrowheads="1"/>
            </p:cNvSpPr>
            <p:nvPr/>
          </p:nvSpPr>
          <p:spPr bwMode="auto">
            <a:xfrm>
              <a:off x="7124653" y="2008885"/>
              <a:ext cx="1605766" cy="988181"/>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23" name="组合 22"/>
          <p:cNvGrpSpPr>
            <a:grpSpLocks/>
          </p:cNvGrpSpPr>
          <p:nvPr/>
        </p:nvGrpSpPr>
        <p:grpSpPr bwMode="auto">
          <a:xfrm>
            <a:off x="6597650" y="3205163"/>
            <a:ext cx="2146300" cy="1073150"/>
            <a:chOff x="6597339" y="3205806"/>
            <a:chExt cx="2145995" cy="1072628"/>
          </a:xfrm>
        </p:grpSpPr>
        <p:grpSp>
          <p:nvGrpSpPr>
            <p:cNvPr id="24" name="Group 92"/>
            <p:cNvGrpSpPr>
              <a:grpSpLocks noChangeAspect="1"/>
            </p:cNvGrpSpPr>
            <p:nvPr/>
          </p:nvGrpSpPr>
          <p:grpSpPr>
            <a:xfrm>
              <a:off x="6597339" y="3205806"/>
              <a:ext cx="432000" cy="432833"/>
              <a:chOff x="4427538" y="3192463"/>
              <a:chExt cx="823913" cy="825500"/>
            </a:xfrm>
            <a:solidFill>
              <a:schemeClr val="accent1"/>
            </a:solidFill>
          </p:grpSpPr>
          <p:sp>
            <p:nvSpPr>
              <p:cNvPr id="26" name="Oval 23"/>
              <p:cNvSpPr>
                <a:spLocks noChangeArrowheads="1"/>
              </p:cNvSpPr>
              <p:nvPr/>
            </p:nvSpPr>
            <p:spPr bwMode="auto">
              <a:xfrm>
                <a:off x="4813301" y="3825875"/>
                <a:ext cx="57150" cy="57150"/>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7" name="Rectangle 24"/>
              <p:cNvSpPr>
                <a:spLocks noChangeArrowheads="1"/>
              </p:cNvSpPr>
              <p:nvPr/>
            </p:nvSpPr>
            <p:spPr bwMode="auto">
              <a:xfrm>
                <a:off x="4784726" y="3352800"/>
                <a:ext cx="115888" cy="15875"/>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8"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9"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30" name="Rectangle 27"/>
              <p:cNvSpPr>
                <a:spLocks noChangeArrowheads="1"/>
              </p:cNvSpPr>
              <p:nvPr/>
            </p:nvSpPr>
            <p:spPr bwMode="auto">
              <a:xfrm>
                <a:off x="4710113" y="3397250"/>
                <a:ext cx="265113" cy="400050"/>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grpSp>
        <p:sp>
          <p:nvSpPr>
            <p:cNvPr id="25" name="Text Box 10"/>
            <p:cNvSpPr txBox="1">
              <a:spLocks noChangeArrowheads="1"/>
            </p:cNvSpPr>
            <p:nvPr/>
          </p:nvSpPr>
          <p:spPr bwMode="auto">
            <a:xfrm>
              <a:off x="7137012" y="3289902"/>
              <a:ext cx="1606322" cy="988532"/>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31" name="组合 30"/>
          <p:cNvGrpSpPr>
            <a:grpSpLocks/>
          </p:cNvGrpSpPr>
          <p:nvPr/>
        </p:nvGrpSpPr>
        <p:grpSpPr bwMode="auto">
          <a:xfrm>
            <a:off x="188913" y="1979613"/>
            <a:ext cx="2200275" cy="1025525"/>
            <a:chOff x="189578" y="1980213"/>
            <a:chExt cx="2200182" cy="1025579"/>
          </a:xfrm>
        </p:grpSpPr>
        <p:sp>
          <p:nvSpPr>
            <p:cNvPr id="32"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3" name="Text Box 10"/>
            <p:cNvSpPr txBox="1">
              <a:spLocks noChangeArrowheads="1"/>
            </p:cNvSpPr>
            <p:nvPr/>
          </p:nvSpPr>
          <p:spPr bwMode="auto">
            <a:xfrm>
              <a:off x="189578" y="2018315"/>
              <a:ext cx="1606482" cy="987477"/>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34" name="组合 33"/>
          <p:cNvGrpSpPr>
            <a:grpSpLocks/>
          </p:cNvGrpSpPr>
          <p:nvPr/>
        </p:nvGrpSpPr>
        <p:grpSpPr bwMode="auto">
          <a:xfrm>
            <a:off x="188913" y="3201988"/>
            <a:ext cx="2200275" cy="1057275"/>
            <a:chOff x="189578" y="3201419"/>
            <a:chExt cx="2200182" cy="1058453"/>
          </a:xfrm>
        </p:grpSpPr>
        <p:sp>
          <p:nvSpPr>
            <p:cNvPr id="35"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36" name="Text Box 10"/>
            <p:cNvSpPr txBox="1">
              <a:spLocks noChangeArrowheads="1"/>
            </p:cNvSpPr>
            <p:nvPr/>
          </p:nvSpPr>
          <p:spPr bwMode="auto">
            <a:xfrm>
              <a:off x="189578" y="3271347"/>
              <a:ext cx="1606482" cy="988525"/>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spTree>
    <p:extLst>
      <p:ext uri="{BB962C8B-B14F-4D97-AF65-F5344CB8AC3E}">
        <p14:creationId xmlns:p14="http://schemas.microsoft.com/office/powerpoint/2010/main" val="35200364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5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1+#ppt_w/2"/>
                                          </p:val>
                                        </p:tav>
                                        <p:tav tm="100000">
                                          <p:val>
                                            <p:strVal val="#ppt_x"/>
                                          </p:val>
                                        </p:tav>
                                      </p:tavLst>
                                    </p:anim>
                                    <p:anim calcmode="lin" valueType="num">
                                      <p:cBhvr additive="base">
                                        <p:cTn id="37" dur="500" fill="hold"/>
                                        <p:tgtEl>
                                          <p:spTgt spid="23"/>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50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0-#ppt_w/2"/>
                                          </p:val>
                                        </p:tav>
                                        <p:tav tm="100000">
                                          <p:val>
                                            <p:strVal val="#ppt_x"/>
                                          </p:val>
                                        </p:tav>
                                      </p:tavLst>
                                    </p:anim>
                                    <p:anim calcmode="lin" valueType="num">
                                      <p:cBhvr additive="base">
                                        <p:cTn id="41" dur="500" fill="hold"/>
                                        <p:tgtEl>
                                          <p:spTgt spid="31"/>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7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cxnSp>
        <p:nvCxnSpPr>
          <p:cNvPr id="15" name="直接连接符 14"/>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80128" y="3039802"/>
            <a:ext cx="1819664" cy="1222885"/>
            <a:chOff x="880128" y="3075806"/>
            <a:chExt cx="1819664" cy="1222885"/>
          </a:xfrm>
        </p:grpSpPr>
        <p:sp>
          <p:nvSpPr>
            <p:cNvPr id="19"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1" name="组合 20"/>
          <p:cNvGrpSpPr/>
          <p:nvPr/>
        </p:nvGrpSpPr>
        <p:grpSpPr>
          <a:xfrm>
            <a:off x="2699792" y="3039802"/>
            <a:ext cx="1819664" cy="1222885"/>
            <a:chOff x="2699792" y="3075806"/>
            <a:chExt cx="1819664" cy="1222885"/>
          </a:xfrm>
        </p:grpSpPr>
        <p:sp>
          <p:nvSpPr>
            <p:cNvPr id="22" name="文本框 21"/>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4" name="组合 23"/>
          <p:cNvGrpSpPr/>
          <p:nvPr/>
        </p:nvGrpSpPr>
        <p:grpSpPr>
          <a:xfrm>
            <a:off x="4499992" y="3039802"/>
            <a:ext cx="1819664" cy="1222885"/>
            <a:chOff x="4499992" y="3075806"/>
            <a:chExt cx="1819664" cy="1222885"/>
          </a:xfrm>
        </p:grpSpPr>
        <p:sp>
          <p:nvSpPr>
            <p:cNvPr id="2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7" name="组合 26"/>
          <p:cNvGrpSpPr/>
          <p:nvPr/>
        </p:nvGrpSpPr>
        <p:grpSpPr>
          <a:xfrm>
            <a:off x="6372200" y="3039802"/>
            <a:ext cx="1819664" cy="1222885"/>
            <a:chOff x="6372200" y="3075806"/>
            <a:chExt cx="1819664" cy="1222885"/>
          </a:xfrm>
        </p:grpSpPr>
        <p:sp>
          <p:nvSpPr>
            <p:cNvPr id="2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0" name="组合 29"/>
          <p:cNvGrpSpPr/>
          <p:nvPr/>
        </p:nvGrpSpPr>
        <p:grpSpPr>
          <a:xfrm>
            <a:off x="4572000" y="1347615"/>
            <a:ext cx="1584176" cy="1440160"/>
            <a:chOff x="4572000" y="1347615"/>
            <a:chExt cx="1584176" cy="1440160"/>
          </a:xfrm>
        </p:grpSpPr>
        <p:sp>
          <p:nvSpPr>
            <p:cNvPr id="31" name="流程图: 手动操作 30"/>
            <p:cNvSpPr/>
            <p:nvPr/>
          </p:nvSpPr>
          <p:spPr>
            <a:xfrm rot="16200000">
              <a:off x="4644008"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300192" y="1347615"/>
            <a:ext cx="1584176" cy="1440160"/>
            <a:chOff x="6300192" y="1347615"/>
            <a:chExt cx="1584176" cy="1440160"/>
          </a:xfrm>
        </p:grpSpPr>
        <p:sp>
          <p:nvSpPr>
            <p:cNvPr id="34" name="流程图: 手动操作 33"/>
            <p:cNvSpPr/>
            <p:nvPr/>
          </p:nvSpPr>
          <p:spPr>
            <a:xfrm rot="16200000">
              <a:off x="6372200"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843808" y="1347615"/>
            <a:ext cx="1584176" cy="1440160"/>
            <a:chOff x="2843808" y="1347615"/>
            <a:chExt cx="1584176" cy="1440160"/>
          </a:xfrm>
        </p:grpSpPr>
        <p:sp>
          <p:nvSpPr>
            <p:cNvPr id="37" name="流程图: 手动操作 36"/>
            <p:cNvSpPr/>
            <p:nvPr/>
          </p:nvSpPr>
          <p:spPr>
            <a:xfrm rot="16200000">
              <a:off x="2915816"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115616" y="1347614"/>
            <a:ext cx="1584176" cy="1440160"/>
            <a:chOff x="1115616" y="1347614"/>
            <a:chExt cx="1584176" cy="1440160"/>
          </a:xfrm>
        </p:grpSpPr>
        <p:sp>
          <p:nvSpPr>
            <p:cNvPr id="40" name="流程图: 手动操作 39"/>
            <p:cNvSpPr/>
            <p:nvPr/>
          </p:nvSpPr>
          <p:spPr>
            <a:xfrm rot="16200000">
              <a:off x="1187624" y="1275606"/>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2189308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1+#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0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文本框 14"/>
          <p:cNvSpPr txBox="1"/>
          <p:nvPr/>
        </p:nvSpPr>
        <p:spPr>
          <a:xfrm>
            <a:off x="1138863" y="1914717"/>
            <a:ext cx="555171" cy="369332"/>
          </a:xfrm>
          <a:prstGeom prst="rect">
            <a:avLst/>
          </a:prstGeom>
          <a:noFill/>
        </p:spPr>
        <p:txBody>
          <a:bodyPr wrap="square" rtlCol="0">
            <a:spAutoFit/>
          </a:bodyPr>
          <a:lstStyle/>
          <a:p>
            <a:pPr algn="ctr"/>
            <a:r>
              <a:rPr lang="en-US" altLang="zh-CN" sz="1800" dirty="0">
                <a:solidFill>
                  <a:schemeClr val="tx1">
                    <a:lumMod val="65000"/>
                    <a:lumOff val="35000"/>
                  </a:schemeClr>
                </a:solidFill>
                <a:latin typeface="+mj-ea"/>
                <a:ea typeface="+mj-ea"/>
              </a:rPr>
              <a:t>72</a:t>
            </a:r>
            <a:r>
              <a:rPr lang="en-US" altLang="zh-CN" sz="1013" dirty="0">
                <a:solidFill>
                  <a:schemeClr val="tx1">
                    <a:lumMod val="65000"/>
                    <a:lumOff val="35000"/>
                  </a:schemeClr>
                </a:solidFill>
              </a:rPr>
              <a:t>%</a:t>
            </a:r>
            <a:endParaRPr lang="zh-CN" altLang="en-US" sz="1800" dirty="0">
              <a:solidFill>
                <a:schemeClr val="tx1">
                  <a:lumMod val="65000"/>
                  <a:lumOff val="35000"/>
                </a:schemeClr>
              </a:solidFill>
            </a:endParaRPr>
          </a:p>
        </p:txBody>
      </p:sp>
      <p:sp>
        <p:nvSpPr>
          <p:cNvPr id="16" name="文本框 15"/>
          <p:cNvSpPr txBox="1"/>
          <p:nvPr/>
        </p:nvSpPr>
        <p:spPr>
          <a:xfrm>
            <a:off x="6169692" y="1644992"/>
            <a:ext cx="1616751" cy="369332"/>
          </a:xfrm>
          <a:prstGeom prst="rect">
            <a:avLst/>
          </a:prstGeom>
          <a:noFill/>
        </p:spPr>
        <p:txBody>
          <a:bodyPr wrap="square" rtlCol="0">
            <a:spAutoFit/>
          </a:bodyPr>
          <a:lstStyle/>
          <a:p>
            <a:r>
              <a:rPr lang="zh-CN" altLang="en-US" sz="1800" dirty="0">
                <a:solidFill>
                  <a:srgbClr val="3C3C3C"/>
                </a:solidFill>
                <a:latin typeface="+mj-ea"/>
                <a:ea typeface="+mj-ea"/>
              </a:rPr>
              <a:t>点击添加标题</a:t>
            </a:r>
          </a:p>
        </p:txBody>
      </p:sp>
      <p:sp>
        <p:nvSpPr>
          <p:cNvPr id="17" name="文本框 16"/>
          <p:cNvSpPr txBox="1"/>
          <p:nvPr/>
        </p:nvSpPr>
        <p:spPr>
          <a:xfrm>
            <a:off x="6169693" y="1929872"/>
            <a:ext cx="2544886"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a:t>
            </a:r>
          </a:p>
        </p:txBody>
      </p:sp>
      <p:graphicFrame>
        <p:nvGraphicFramePr>
          <p:cNvPr id="18" name="图表 17"/>
          <p:cNvGraphicFramePr/>
          <p:nvPr>
            <p:extLst>
              <p:ext uri="{D42A27DB-BD31-4B8C-83A1-F6EECF244321}">
                <p14:modId xmlns:p14="http://schemas.microsoft.com/office/powerpoint/2010/main" val="270962612"/>
              </p:ext>
            </p:extLst>
          </p:nvPr>
        </p:nvGraphicFramePr>
        <p:xfrm>
          <a:off x="4564889" y="1467233"/>
          <a:ext cx="1861838" cy="1241225"/>
        </p:xfrm>
        <a:graphic>
          <a:graphicData uri="http://schemas.openxmlformats.org/drawingml/2006/chart">
            <c:chart xmlns:c="http://schemas.openxmlformats.org/drawingml/2006/chart" xmlns:r="http://schemas.openxmlformats.org/officeDocument/2006/relationships" r:id="rId3"/>
          </a:graphicData>
        </a:graphic>
      </p:graphicFrame>
      <p:sp>
        <p:nvSpPr>
          <p:cNvPr id="19" name="椭圆 18"/>
          <p:cNvSpPr/>
          <p:nvPr/>
        </p:nvSpPr>
        <p:spPr>
          <a:xfrm>
            <a:off x="4938058" y="1530094"/>
            <a:ext cx="1115496" cy="1115496"/>
          </a:xfrm>
          <a:prstGeom prst="ellipse">
            <a:avLst/>
          </a:prstGeom>
          <a:noFill/>
          <a:ln>
            <a:solidFill>
              <a:srgbClr val="3C3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5218221" y="1914717"/>
            <a:ext cx="555171" cy="369332"/>
          </a:xfrm>
          <a:prstGeom prst="rect">
            <a:avLst/>
          </a:prstGeom>
          <a:noFill/>
        </p:spPr>
        <p:txBody>
          <a:bodyPr wrap="square" rtlCol="0">
            <a:spAutoFit/>
          </a:bodyPr>
          <a:lstStyle/>
          <a:p>
            <a:pPr algn="ctr"/>
            <a:r>
              <a:rPr lang="en-US" altLang="zh-CN" sz="1800" dirty="0">
                <a:solidFill>
                  <a:schemeClr val="tx1">
                    <a:lumMod val="65000"/>
                    <a:lumOff val="35000"/>
                  </a:schemeClr>
                </a:solidFill>
                <a:latin typeface="+mj-ea"/>
                <a:ea typeface="+mj-ea"/>
              </a:rPr>
              <a:t>59</a:t>
            </a:r>
            <a:r>
              <a:rPr lang="en-US" altLang="zh-CN" sz="1013" dirty="0">
                <a:solidFill>
                  <a:schemeClr val="tx1">
                    <a:lumMod val="65000"/>
                    <a:lumOff val="35000"/>
                  </a:schemeClr>
                </a:solidFill>
              </a:rPr>
              <a:t>%</a:t>
            </a:r>
            <a:endParaRPr lang="zh-CN" altLang="en-US" sz="1800" dirty="0">
              <a:solidFill>
                <a:schemeClr val="tx1">
                  <a:lumMod val="65000"/>
                  <a:lumOff val="35000"/>
                </a:schemeClr>
              </a:solidFill>
            </a:endParaRPr>
          </a:p>
        </p:txBody>
      </p:sp>
      <p:graphicFrame>
        <p:nvGraphicFramePr>
          <p:cNvPr id="21" name="图表 20"/>
          <p:cNvGraphicFramePr/>
          <p:nvPr>
            <p:extLst>
              <p:ext uri="{D42A27DB-BD31-4B8C-83A1-F6EECF244321}">
                <p14:modId xmlns:p14="http://schemas.microsoft.com/office/powerpoint/2010/main" val="3203988531"/>
              </p:ext>
            </p:extLst>
          </p:nvPr>
        </p:nvGraphicFramePr>
        <p:xfrm>
          <a:off x="474569" y="1467233"/>
          <a:ext cx="1861838" cy="1241225"/>
        </p:xfrm>
        <a:graphic>
          <a:graphicData uri="http://schemas.openxmlformats.org/drawingml/2006/chart">
            <c:chart xmlns:c="http://schemas.openxmlformats.org/drawingml/2006/chart" xmlns:r="http://schemas.openxmlformats.org/officeDocument/2006/relationships" r:id="rId4"/>
          </a:graphicData>
        </a:graphic>
      </p:graphicFrame>
      <p:sp>
        <p:nvSpPr>
          <p:cNvPr id="22" name="椭圆 21"/>
          <p:cNvSpPr/>
          <p:nvPr/>
        </p:nvSpPr>
        <p:spPr>
          <a:xfrm>
            <a:off x="847740" y="1530094"/>
            <a:ext cx="1115496" cy="1115496"/>
          </a:xfrm>
          <a:prstGeom prst="ellipse">
            <a:avLst/>
          </a:prstGeom>
          <a:noFill/>
          <a:ln>
            <a:solidFill>
              <a:srgbClr val="3C3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文本框 22"/>
          <p:cNvSpPr txBox="1"/>
          <p:nvPr/>
        </p:nvSpPr>
        <p:spPr>
          <a:xfrm>
            <a:off x="2078637" y="1644992"/>
            <a:ext cx="1616751" cy="369332"/>
          </a:xfrm>
          <a:prstGeom prst="rect">
            <a:avLst/>
          </a:prstGeom>
          <a:noFill/>
        </p:spPr>
        <p:txBody>
          <a:bodyPr wrap="square" rtlCol="0">
            <a:spAutoFit/>
          </a:bodyPr>
          <a:lstStyle/>
          <a:p>
            <a:r>
              <a:rPr lang="zh-CN" altLang="en-US" sz="1800" dirty="0">
                <a:solidFill>
                  <a:srgbClr val="3C3C3C"/>
                </a:solidFill>
                <a:latin typeface="+mj-ea"/>
                <a:ea typeface="+mj-ea"/>
              </a:rPr>
              <a:t>点击添加标题</a:t>
            </a:r>
          </a:p>
        </p:txBody>
      </p:sp>
      <p:sp>
        <p:nvSpPr>
          <p:cNvPr id="24" name="文本框 23"/>
          <p:cNvSpPr txBox="1"/>
          <p:nvPr/>
        </p:nvSpPr>
        <p:spPr>
          <a:xfrm>
            <a:off x="2078635" y="1929872"/>
            <a:ext cx="2544886"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a:t>
            </a:r>
          </a:p>
        </p:txBody>
      </p:sp>
      <p:graphicFrame>
        <p:nvGraphicFramePr>
          <p:cNvPr id="25" name="图表 24"/>
          <p:cNvGraphicFramePr/>
          <p:nvPr>
            <p:extLst>
              <p:ext uri="{D42A27DB-BD31-4B8C-83A1-F6EECF244321}">
                <p14:modId xmlns:p14="http://schemas.microsoft.com/office/powerpoint/2010/main" val="1281990817"/>
              </p:ext>
            </p:extLst>
          </p:nvPr>
        </p:nvGraphicFramePr>
        <p:xfrm>
          <a:off x="474569" y="3432361"/>
          <a:ext cx="1861838" cy="1241225"/>
        </p:xfrm>
        <a:graphic>
          <a:graphicData uri="http://schemas.openxmlformats.org/drawingml/2006/chart">
            <c:chart xmlns:c="http://schemas.openxmlformats.org/drawingml/2006/chart" xmlns:r="http://schemas.openxmlformats.org/officeDocument/2006/relationships" r:id="rId5"/>
          </a:graphicData>
        </a:graphic>
      </p:graphicFrame>
      <p:sp>
        <p:nvSpPr>
          <p:cNvPr id="26" name="椭圆 25"/>
          <p:cNvSpPr/>
          <p:nvPr/>
        </p:nvSpPr>
        <p:spPr>
          <a:xfrm>
            <a:off x="847740" y="3495221"/>
            <a:ext cx="1115496" cy="1115496"/>
          </a:xfrm>
          <a:prstGeom prst="ellipse">
            <a:avLst/>
          </a:prstGeom>
          <a:noFill/>
          <a:ln>
            <a:solidFill>
              <a:srgbClr val="3C3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文本框 26"/>
          <p:cNvSpPr txBox="1"/>
          <p:nvPr/>
        </p:nvSpPr>
        <p:spPr>
          <a:xfrm>
            <a:off x="1127904" y="3879845"/>
            <a:ext cx="555171" cy="369332"/>
          </a:xfrm>
          <a:prstGeom prst="rect">
            <a:avLst/>
          </a:prstGeom>
          <a:noFill/>
        </p:spPr>
        <p:txBody>
          <a:bodyPr wrap="square" rtlCol="0">
            <a:spAutoFit/>
          </a:bodyPr>
          <a:lstStyle/>
          <a:p>
            <a:pPr algn="ctr"/>
            <a:r>
              <a:rPr lang="en-US" altLang="zh-CN" sz="1800" dirty="0">
                <a:solidFill>
                  <a:schemeClr val="tx1">
                    <a:lumMod val="65000"/>
                    <a:lumOff val="35000"/>
                  </a:schemeClr>
                </a:solidFill>
                <a:latin typeface="+mj-ea"/>
                <a:ea typeface="+mj-ea"/>
              </a:rPr>
              <a:t>25</a:t>
            </a:r>
            <a:r>
              <a:rPr lang="en-US" altLang="zh-CN" sz="1013" dirty="0">
                <a:solidFill>
                  <a:schemeClr val="tx1">
                    <a:lumMod val="65000"/>
                    <a:lumOff val="35000"/>
                  </a:schemeClr>
                </a:solidFill>
              </a:rPr>
              <a:t>%</a:t>
            </a:r>
            <a:endParaRPr lang="zh-CN" altLang="en-US" sz="1800" dirty="0">
              <a:solidFill>
                <a:schemeClr val="tx1">
                  <a:lumMod val="65000"/>
                  <a:lumOff val="35000"/>
                </a:schemeClr>
              </a:solidFill>
            </a:endParaRPr>
          </a:p>
        </p:txBody>
      </p:sp>
      <p:sp>
        <p:nvSpPr>
          <p:cNvPr id="28" name="文本框 27"/>
          <p:cNvSpPr txBox="1"/>
          <p:nvPr/>
        </p:nvSpPr>
        <p:spPr>
          <a:xfrm>
            <a:off x="2078637" y="3635837"/>
            <a:ext cx="1616751" cy="369332"/>
          </a:xfrm>
          <a:prstGeom prst="rect">
            <a:avLst/>
          </a:prstGeom>
          <a:noFill/>
        </p:spPr>
        <p:txBody>
          <a:bodyPr wrap="square" rtlCol="0">
            <a:spAutoFit/>
          </a:bodyPr>
          <a:lstStyle/>
          <a:p>
            <a:r>
              <a:rPr lang="zh-CN" altLang="en-US" sz="1800" dirty="0">
                <a:solidFill>
                  <a:srgbClr val="3C3C3C"/>
                </a:solidFill>
                <a:latin typeface="+mj-ea"/>
                <a:ea typeface="+mj-ea"/>
              </a:rPr>
              <a:t>点击添加标题</a:t>
            </a:r>
          </a:p>
        </p:txBody>
      </p:sp>
      <p:sp>
        <p:nvSpPr>
          <p:cNvPr id="29" name="文本框 28"/>
          <p:cNvSpPr txBox="1"/>
          <p:nvPr/>
        </p:nvSpPr>
        <p:spPr>
          <a:xfrm>
            <a:off x="2078635" y="3920718"/>
            <a:ext cx="2544886"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a:t>
            </a:r>
          </a:p>
        </p:txBody>
      </p:sp>
      <p:graphicFrame>
        <p:nvGraphicFramePr>
          <p:cNvPr id="30" name="图表 29"/>
          <p:cNvGraphicFramePr/>
          <p:nvPr>
            <p:extLst>
              <p:ext uri="{D42A27DB-BD31-4B8C-83A1-F6EECF244321}">
                <p14:modId xmlns:p14="http://schemas.microsoft.com/office/powerpoint/2010/main" val="3645688708"/>
              </p:ext>
            </p:extLst>
          </p:nvPr>
        </p:nvGraphicFramePr>
        <p:xfrm>
          <a:off x="4564889" y="3432361"/>
          <a:ext cx="1861838" cy="1241225"/>
        </p:xfrm>
        <a:graphic>
          <a:graphicData uri="http://schemas.openxmlformats.org/drawingml/2006/chart">
            <c:chart xmlns:c="http://schemas.openxmlformats.org/drawingml/2006/chart" xmlns:r="http://schemas.openxmlformats.org/officeDocument/2006/relationships" r:id="rId6"/>
          </a:graphicData>
        </a:graphic>
      </p:graphicFrame>
      <p:sp>
        <p:nvSpPr>
          <p:cNvPr id="31" name="椭圆 30"/>
          <p:cNvSpPr/>
          <p:nvPr/>
        </p:nvSpPr>
        <p:spPr>
          <a:xfrm>
            <a:off x="4938058" y="3495221"/>
            <a:ext cx="1115496" cy="1115496"/>
          </a:xfrm>
          <a:prstGeom prst="ellipse">
            <a:avLst/>
          </a:prstGeom>
          <a:noFill/>
          <a:ln>
            <a:solidFill>
              <a:srgbClr val="3C3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5218221" y="3879845"/>
            <a:ext cx="555171" cy="369332"/>
          </a:xfrm>
          <a:prstGeom prst="rect">
            <a:avLst/>
          </a:prstGeom>
          <a:noFill/>
        </p:spPr>
        <p:txBody>
          <a:bodyPr wrap="square" rtlCol="0">
            <a:spAutoFit/>
          </a:bodyPr>
          <a:lstStyle/>
          <a:p>
            <a:pPr algn="ctr"/>
            <a:r>
              <a:rPr lang="en-US" altLang="zh-CN" sz="1800" dirty="0">
                <a:solidFill>
                  <a:schemeClr val="tx1">
                    <a:lumMod val="65000"/>
                    <a:lumOff val="35000"/>
                  </a:schemeClr>
                </a:solidFill>
                <a:latin typeface="+mj-ea"/>
                <a:ea typeface="+mj-ea"/>
              </a:rPr>
              <a:t>83</a:t>
            </a:r>
            <a:r>
              <a:rPr lang="en-US" altLang="zh-CN" sz="1013" dirty="0">
                <a:solidFill>
                  <a:schemeClr val="tx1">
                    <a:lumMod val="65000"/>
                    <a:lumOff val="35000"/>
                  </a:schemeClr>
                </a:solidFill>
              </a:rPr>
              <a:t>%</a:t>
            </a:r>
            <a:endParaRPr lang="zh-CN" altLang="en-US" sz="1800" dirty="0">
              <a:solidFill>
                <a:schemeClr val="tx1">
                  <a:lumMod val="65000"/>
                  <a:lumOff val="35000"/>
                </a:schemeClr>
              </a:solidFill>
            </a:endParaRPr>
          </a:p>
        </p:txBody>
      </p:sp>
      <p:sp>
        <p:nvSpPr>
          <p:cNvPr id="33" name="文本框 32"/>
          <p:cNvSpPr txBox="1"/>
          <p:nvPr/>
        </p:nvSpPr>
        <p:spPr>
          <a:xfrm>
            <a:off x="6169692" y="3635837"/>
            <a:ext cx="1616751" cy="369332"/>
          </a:xfrm>
          <a:prstGeom prst="rect">
            <a:avLst/>
          </a:prstGeom>
          <a:noFill/>
        </p:spPr>
        <p:txBody>
          <a:bodyPr wrap="square" rtlCol="0">
            <a:spAutoFit/>
          </a:bodyPr>
          <a:lstStyle/>
          <a:p>
            <a:r>
              <a:rPr lang="zh-CN" altLang="en-US" sz="1800" dirty="0">
                <a:solidFill>
                  <a:srgbClr val="3C3C3C"/>
                </a:solidFill>
                <a:latin typeface="+mj-ea"/>
                <a:ea typeface="+mj-ea"/>
              </a:rPr>
              <a:t>点击添加标题</a:t>
            </a:r>
          </a:p>
        </p:txBody>
      </p:sp>
      <p:sp>
        <p:nvSpPr>
          <p:cNvPr id="34" name="文本框 33"/>
          <p:cNvSpPr txBox="1"/>
          <p:nvPr/>
        </p:nvSpPr>
        <p:spPr>
          <a:xfrm>
            <a:off x="6169693" y="3920718"/>
            <a:ext cx="2544886"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a:t>
            </a:r>
          </a:p>
        </p:txBody>
      </p:sp>
    </p:spTree>
    <p:extLst>
      <p:ext uri="{BB962C8B-B14F-4D97-AF65-F5344CB8AC3E}">
        <p14:creationId xmlns:p14="http://schemas.microsoft.com/office/powerpoint/2010/main" val="15631100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par>
                                <p:cTn id="31" presetID="26" presetClass="emph" presetSubtype="0" fill="hold" grpId="1" nodeType="withEffect">
                                  <p:stCondLst>
                                    <p:cond delay="250"/>
                                  </p:stCondLst>
                                  <p:childTnLst>
                                    <p:animEffect transition="out" filter="fade">
                                      <p:cBhvr>
                                        <p:cTn id="32" dur="500" tmFilter="0, 0; .2, .5; .8, .5; 1, 0"/>
                                        <p:tgtEl>
                                          <p:spTgt spid="22"/>
                                        </p:tgtEl>
                                      </p:cBhvr>
                                    </p:animEffect>
                                    <p:animScale>
                                      <p:cBhvr>
                                        <p:cTn id="33" dur="250" autoRev="1" fill="hold"/>
                                        <p:tgtEl>
                                          <p:spTgt spid="22"/>
                                        </p:tgtEl>
                                      </p:cBhvr>
                                      <p:by x="105000" y="105000"/>
                                    </p:animScale>
                                  </p:childTnLst>
                                </p:cTn>
                              </p:par>
                            </p:childTnLst>
                          </p:cTn>
                        </p:par>
                        <p:par>
                          <p:cTn id="34" fill="hold">
                            <p:stCondLst>
                              <p:cond delay="750"/>
                            </p:stCondLst>
                            <p:childTnLst>
                              <p:par>
                                <p:cTn id="35" presetID="21" presetClass="entr" presetSubtype="1"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heel(1)">
                                      <p:cBhvr>
                                        <p:cTn id="37" dur="750"/>
                                        <p:tgtEl>
                                          <p:spTgt spid="21"/>
                                        </p:tgtEl>
                                      </p:cBhvr>
                                    </p:animEffect>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50"/>
                                        <p:tgtEl>
                                          <p:spTgt spid="15"/>
                                        </p:tgtEl>
                                      </p:cBhvr>
                                    </p:animEffect>
                                    <p:anim calcmode="lin" valueType="num">
                                      <p:cBhvr>
                                        <p:cTn id="42" dur="250" fill="hold"/>
                                        <p:tgtEl>
                                          <p:spTgt spid="15"/>
                                        </p:tgtEl>
                                        <p:attrNameLst>
                                          <p:attrName>ppt_x</p:attrName>
                                        </p:attrNameLst>
                                      </p:cBhvr>
                                      <p:tavLst>
                                        <p:tav tm="0">
                                          <p:val>
                                            <p:strVal val="#ppt_x"/>
                                          </p:val>
                                        </p:tav>
                                        <p:tav tm="100000">
                                          <p:val>
                                            <p:strVal val="#ppt_x"/>
                                          </p:val>
                                        </p:tav>
                                      </p:tavLst>
                                    </p:anim>
                                    <p:anim calcmode="lin" valueType="num">
                                      <p:cBhvr>
                                        <p:cTn id="43" dur="25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42"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250"/>
                                        <p:tgtEl>
                                          <p:spTgt spid="23"/>
                                        </p:tgtEl>
                                      </p:cBhvr>
                                    </p:animEffect>
                                    <p:anim calcmode="lin" valueType="num">
                                      <p:cBhvr>
                                        <p:cTn id="48" dur="250" fill="hold"/>
                                        <p:tgtEl>
                                          <p:spTgt spid="23"/>
                                        </p:tgtEl>
                                        <p:attrNameLst>
                                          <p:attrName>ppt_x</p:attrName>
                                        </p:attrNameLst>
                                      </p:cBhvr>
                                      <p:tavLst>
                                        <p:tav tm="0">
                                          <p:val>
                                            <p:strVal val="#ppt_x"/>
                                          </p:val>
                                        </p:tav>
                                        <p:tav tm="100000">
                                          <p:val>
                                            <p:strVal val="#ppt_x"/>
                                          </p:val>
                                        </p:tav>
                                      </p:tavLst>
                                    </p:anim>
                                    <p:anim calcmode="lin" valueType="num">
                                      <p:cBhvr>
                                        <p:cTn id="49" dur="250" fill="hold"/>
                                        <p:tgtEl>
                                          <p:spTgt spid="23"/>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0"/>
                                  </p:stCondLst>
                                  <p:iterate type="wd">
                                    <p:tmPct val="10000"/>
                                  </p:iterate>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26" presetClass="emph" presetSubtype="0" fill="hold" grpId="1" nodeType="withEffect">
                                  <p:stCondLst>
                                    <p:cond delay="250"/>
                                  </p:stCondLst>
                                  <p:childTnLst>
                                    <p:animEffect transition="out" filter="fade">
                                      <p:cBhvr>
                                        <p:cTn id="61" dur="500" tmFilter="0, 0; .2, .5; .8, .5; 1, 0"/>
                                        <p:tgtEl>
                                          <p:spTgt spid="19"/>
                                        </p:tgtEl>
                                      </p:cBhvr>
                                    </p:animEffect>
                                    <p:animScale>
                                      <p:cBhvr>
                                        <p:cTn id="62" dur="250" autoRev="1" fill="hold"/>
                                        <p:tgtEl>
                                          <p:spTgt spid="19"/>
                                        </p:tgtEl>
                                      </p:cBhvr>
                                      <p:by x="105000" y="105000"/>
                                    </p:animScale>
                                  </p:childTnLst>
                                </p:cTn>
                              </p:par>
                            </p:childTnLst>
                          </p:cTn>
                        </p:par>
                        <p:par>
                          <p:cTn id="63" fill="hold">
                            <p:stCondLst>
                              <p:cond delay="750"/>
                            </p:stCondLst>
                            <p:childTnLst>
                              <p:par>
                                <p:cTn id="64" presetID="21" presetClass="entr" presetSubtype="1"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heel(1)">
                                      <p:cBhvr>
                                        <p:cTn id="66" dur="750"/>
                                        <p:tgtEl>
                                          <p:spTgt spid="18"/>
                                        </p:tgtEl>
                                      </p:cBhvr>
                                    </p:animEffect>
                                  </p:childTnLst>
                                </p:cTn>
                              </p:par>
                            </p:childTnLst>
                          </p:cTn>
                        </p:par>
                        <p:par>
                          <p:cTn id="67" fill="hold">
                            <p:stCondLst>
                              <p:cond delay="1500"/>
                            </p:stCondLst>
                            <p:childTnLst>
                              <p:par>
                                <p:cTn id="68" presetID="42"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250"/>
                                        <p:tgtEl>
                                          <p:spTgt spid="20"/>
                                        </p:tgtEl>
                                      </p:cBhvr>
                                    </p:animEffect>
                                    <p:anim calcmode="lin" valueType="num">
                                      <p:cBhvr>
                                        <p:cTn id="71" dur="250" fill="hold"/>
                                        <p:tgtEl>
                                          <p:spTgt spid="20"/>
                                        </p:tgtEl>
                                        <p:attrNameLst>
                                          <p:attrName>ppt_x</p:attrName>
                                        </p:attrNameLst>
                                      </p:cBhvr>
                                      <p:tavLst>
                                        <p:tav tm="0">
                                          <p:val>
                                            <p:strVal val="#ppt_x"/>
                                          </p:val>
                                        </p:tav>
                                        <p:tav tm="100000">
                                          <p:val>
                                            <p:strVal val="#ppt_x"/>
                                          </p:val>
                                        </p:tav>
                                      </p:tavLst>
                                    </p:anim>
                                    <p:anim calcmode="lin" valueType="num">
                                      <p:cBhvr>
                                        <p:cTn id="72" dur="250" fill="hold"/>
                                        <p:tgtEl>
                                          <p:spTgt spid="20"/>
                                        </p:tgtEl>
                                        <p:attrNameLst>
                                          <p:attrName>ppt_y</p:attrName>
                                        </p:attrNameLst>
                                      </p:cBhvr>
                                      <p:tavLst>
                                        <p:tav tm="0">
                                          <p:val>
                                            <p:strVal val="#ppt_y+.1"/>
                                          </p:val>
                                        </p:tav>
                                        <p:tav tm="100000">
                                          <p:val>
                                            <p:strVal val="#ppt_y"/>
                                          </p:val>
                                        </p:tav>
                                      </p:tavLst>
                                    </p:anim>
                                  </p:childTnLst>
                                </p:cTn>
                              </p:par>
                            </p:childTnLst>
                          </p:cTn>
                        </p:par>
                        <p:par>
                          <p:cTn id="73" fill="hold">
                            <p:stCondLst>
                              <p:cond delay="1750"/>
                            </p:stCondLst>
                            <p:childTnLst>
                              <p:par>
                                <p:cTn id="74" presetID="42" presetClass="entr" presetSubtype="0"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250"/>
                                        <p:tgtEl>
                                          <p:spTgt spid="16"/>
                                        </p:tgtEl>
                                      </p:cBhvr>
                                    </p:animEffect>
                                    <p:anim calcmode="lin" valueType="num">
                                      <p:cBhvr>
                                        <p:cTn id="77" dur="250" fill="hold"/>
                                        <p:tgtEl>
                                          <p:spTgt spid="16"/>
                                        </p:tgtEl>
                                        <p:attrNameLst>
                                          <p:attrName>ppt_x</p:attrName>
                                        </p:attrNameLst>
                                      </p:cBhvr>
                                      <p:tavLst>
                                        <p:tav tm="0">
                                          <p:val>
                                            <p:strVal val="#ppt_x"/>
                                          </p:val>
                                        </p:tav>
                                        <p:tav tm="100000">
                                          <p:val>
                                            <p:strVal val="#ppt_x"/>
                                          </p:val>
                                        </p:tav>
                                      </p:tavLst>
                                    </p:anim>
                                    <p:anim calcmode="lin" valueType="num">
                                      <p:cBhvr>
                                        <p:cTn id="78" dur="250" fill="hold"/>
                                        <p:tgtEl>
                                          <p:spTgt spid="16"/>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0"/>
                                  </p:stCondLst>
                                  <p:iterate type="wd">
                                    <p:tmPct val="10000"/>
                                  </p:iterate>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26"/>
                                        </p:tgtEl>
                                        <p:attrNameLst>
                                          <p:attrName>style.visibility</p:attrName>
                                        </p:attrNameLst>
                                      </p:cBhvr>
                                      <p:to>
                                        <p:strVal val="visible"/>
                                      </p:to>
                                    </p:set>
                                    <p:anim calcmode="lin" valueType="num">
                                      <p:cBhvr>
                                        <p:cTn id="86" dur="500" fill="hold"/>
                                        <p:tgtEl>
                                          <p:spTgt spid="26"/>
                                        </p:tgtEl>
                                        <p:attrNameLst>
                                          <p:attrName>ppt_w</p:attrName>
                                        </p:attrNameLst>
                                      </p:cBhvr>
                                      <p:tavLst>
                                        <p:tav tm="0">
                                          <p:val>
                                            <p:fltVal val="0"/>
                                          </p:val>
                                        </p:tav>
                                        <p:tav tm="100000">
                                          <p:val>
                                            <p:strVal val="#ppt_w"/>
                                          </p:val>
                                        </p:tav>
                                      </p:tavLst>
                                    </p:anim>
                                    <p:anim calcmode="lin" valueType="num">
                                      <p:cBhvr>
                                        <p:cTn id="87" dur="500" fill="hold"/>
                                        <p:tgtEl>
                                          <p:spTgt spid="26"/>
                                        </p:tgtEl>
                                        <p:attrNameLst>
                                          <p:attrName>ppt_h</p:attrName>
                                        </p:attrNameLst>
                                      </p:cBhvr>
                                      <p:tavLst>
                                        <p:tav tm="0">
                                          <p:val>
                                            <p:fltVal val="0"/>
                                          </p:val>
                                        </p:tav>
                                        <p:tav tm="100000">
                                          <p:val>
                                            <p:strVal val="#ppt_h"/>
                                          </p:val>
                                        </p:tav>
                                      </p:tavLst>
                                    </p:anim>
                                    <p:animEffect transition="in" filter="fade">
                                      <p:cBhvr>
                                        <p:cTn id="88" dur="500"/>
                                        <p:tgtEl>
                                          <p:spTgt spid="26"/>
                                        </p:tgtEl>
                                      </p:cBhvr>
                                    </p:animEffect>
                                  </p:childTnLst>
                                </p:cTn>
                              </p:par>
                              <p:par>
                                <p:cTn id="89" presetID="26" presetClass="emph" presetSubtype="0" fill="hold" grpId="1" nodeType="withEffect">
                                  <p:stCondLst>
                                    <p:cond delay="250"/>
                                  </p:stCondLst>
                                  <p:childTnLst>
                                    <p:animEffect transition="out" filter="fade">
                                      <p:cBhvr>
                                        <p:cTn id="90" dur="500" tmFilter="0, 0; .2, .5; .8, .5; 1, 0"/>
                                        <p:tgtEl>
                                          <p:spTgt spid="26"/>
                                        </p:tgtEl>
                                      </p:cBhvr>
                                    </p:animEffect>
                                    <p:animScale>
                                      <p:cBhvr>
                                        <p:cTn id="91" dur="250" autoRev="1" fill="hold"/>
                                        <p:tgtEl>
                                          <p:spTgt spid="26"/>
                                        </p:tgtEl>
                                      </p:cBhvr>
                                      <p:by x="105000" y="105000"/>
                                    </p:animScale>
                                  </p:childTnLst>
                                </p:cTn>
                              </p:par>
                            </p:childTnLst>
                          </p:cTn>
                        </p:par>
                        <p:par>
                          <p:cTn id="92" fill="hold">
                            <p:stCondLst>
                              <p:cond delay="750"/>
                            </p:stCondLst>
                            <p:childTnLst>
                              <p:par>
                                <p:cTn id="93" presetID="21" presetClass="entr" presetSubtype="1"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wheel(1)">
                                      <p:cBhvr>
                                        <p:cTn id="95" dur="750"/>
                                        <p:tgtEl>
                                          <p:spTgt spid="25"/>
                                        </p:tgtEl>
                                      </p:cBhvr>
                                    </p:animEffect>
                                  </p:childTnLst>
                                </p:cTn>
                              </p:par>
                            </p:childTnLst>
                          </p:cTn>
                        </p:par>
                        <p:par>
                          <p:cTn id="96" fill="hold">
                            <p:stCondLst>
                              <p:cond delay="1500"/>
                            </p:stCondLst>
                            <p:childTnLst>
                              <p:par>
                                <p:cTn id="97" presetID="42" presetClass="entr" presetSubtype="0"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250"/>
                                        <p:tgtEl>
                                          <p:spTgt spid="27"/>
                                        </p:tgtEl>
                                      </p:cBhvr>
                                    </p:animEffect>
                                    <p:anim calcmode="lin" valueType="num">
                                      <p:cBhvr>
                                        <p:cTn id="100" dur="250" fill="hold"/>
                                        <p:tgtEl>
                                          <p:spTgt spid="27"/>
                                        </p:tgtEl>
                                        <p:attrNameLst>
                                          <p:attrName>ppt_x</p:attrName>
                                        </p:attrNameLst>
                                      </p:cBhvr>
                                      <p:tavLst>
                                        <p:tav tm="0">
                                          <p:val>
                                            <p:strVal val="#ppt_x"/>
                                          </p:val>
                                        </p:tav>
                                        <p:tav tm="100000">
                                          <p:val>
                                            <p:strVal val="#ppt_x"/>
                                          </p:val>
                                        </p:tav>
                                      </p:tavLst>
                                    </p:anim>
                                    <p:anim calcmode="lin" valueType="num">
                                      <p:cBhvr>
                                        <p:cTn id="101" dur="250" fill="hold"/>
                                        <p:tgtEl>
                                          <p:spTgt spid="27"/>
                                        </p:tgtEl>
                                        <p:attrNameLst>
                                          <p:attrName>ppt_y</p:attrName>
                                        </p:attrNameLst>
                                      </p:cBhvr>
                                      <p:tavLst>
                                        <p:tav tm="0">
                                          <p:val>
                                            <p:strVal val="#ppt_y+.1"/>
                                          </p:val>
                                        </p:tav>
                                        <p:tav tm="100000">
                                          <p:val>
                                            <p:strVal val="#ppt_y"/>
                                          </p:val>
                                        </p:tav>
                                      </p:tavLst>
                                    </p:anim>
                                  </p:childTnLst>
                                </p:cTn>
                              </p:par>
                            </p:childTnLst>
                          </p:cTn>
                        </p:par>
                        <p:par>
                          <p:cTn id="102" fill="hold">
                            <p:stCondLst>
                              <p:cond delay="1750"/>
                            </p:stCondLst>
                            <p:childTnLst>
                              <p:par>
                                <p:cTn id="103" presetID="42" presetClass="entr" presetSubtype="0" fill="hold" grpId="0" nodeType="after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250"/>
                                        <p:tgtEl>
                                          <p:spTgt spid="28"/>
                                        </p:tgtEl>
                                      </p:cBhvr>
                                    </p:animEffect>
                                    <p:anim calcmode="lin" valueType="num">
                                      <p:cBhvr>
                                        <p:cTn id="106" dur="250" fill="hold"/>
                                        <p:tgtEl>
                                          <p:spTgt spid="28"/>
                                        </p:tgtEl>
                                        <p:attrNameLst>
                                          <p:attrName>ppt_x</p:attrName>
                                        </p:attrNameLst>
                                      </p:cBhvr>
                                      <p:tavLst>
                                        <p:tav tm="0">
                                          <p:val>
                                            <p:strVal val="#ppt_x"/>
                                          </p:val>
                                        </p:tav>
                                        <p:tav tm="100000">
                                          <p:val>
                                            <p:strVal val="#ppt_x"/>
                                          </p:val>
                                        </p:tav>
                                      </p:tavLst>
                                    </p:anim>
                                    <p:anim calcmode="lin" valueType="num">
                                      <p:cBhvr>
                                        <p:cTn id="107" dur="250" fill="hold"/>
                                        <p:tgtEl>
                                          <p:spTgt spid="28"/>
                                        </p:tgtEl>
                                        <p:attrNameLst>
                                          <p:attrName>ppt_y</p:attrName>
                                        </p:attrNameLst>
                                      </p:cBhvr>
                                      <p:tavLst>
                                        <p:tav tm="0">
                                          <p:val>
                                            <p:strVal val="#ppt_y+.1"/>
                                          </p:val>
                                        </p:tav>
                                        <p:tav tm="100000">
                                          <p:val>
                                            <p:strVal val="#ppt_y"/>
                                          </p:val>
                                        </p:tav>
                                      </p:tavLst>
                                    </p:anim>
                                  </p:childTnLst>
                                </p:cTn>
                              </p:par>
                              <p:par>
                                <p:cTn id="108" presetID="10" presetClass="entr" presetSubtype="0" fill="hold" grpId="0" nodeType="withEffect">
                                  <p:stCondLst>
                                    <p:cond delay="0"/>
                                  </p:stCondLst>
                                  <p:iterate type="wd">
                                    <p:tmPct val="10000"/>
                                  </p:iterate>
                                  <p:childTnLst>
                                    <p:set>
                                      <p:cBhvr>
                                        <p:cTn id="109" dur="1" fill="hold">
                                          <p:stCondLst>
                                            <p:cond delay="0"/>
                                          </p:stCondLst>
                                        </p:cTn>
                                        <p:tgtEl>
                                          <p:spTgt spid="29"/>
                                        </p:tgtEl>
                                        <p:attrNameLst>
                                          <p:attrName>style.visibility</p:attrName>
                                        </p:attrNameLst>
                                      </p:cBhvr>
                                      <p:to>
                                        <p:strVal val="visible"/>
                                      </p:to>
                                    </p:set>
                                    <p:animEffect transition="in" filter="fade">
                                      <p:cBhvr>
                                        <p:cTn id="110" dur="500"/>
                                        <p:tgtEl>
                                          <p:spTgt spid="29"/>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p:cTn id="115" dur="500" fill="hold"/>
                                        <p:tgtEl>
                                          <p:spTgt spid="31"/>
                                        </p:tgtEl>
                                        <p:attrNameLst>
                                          <p:attrName>ppt_w</p:attrName>
                                        </p:attrNameLst>
                                      </p:cBhvr>
                                      <p:tavLst>
                                        <p:tav tm="0">
                                          <p:val>
                                            <p:fltVal val="0"/>
                                          </p:val>
                                        </p:tav>
                                        <p:tav tm="100000">
                                          <p:val>
                                            <p:strVal val="#ppt_w"/>
                                          </p:val>
                                        </p:tav>
                                      </p:tavLst>
                                    </p:anim>
                                    <p:anim calcmode="lin" valueType="num">
                                      <p:cBhvr>
                                        <p:cTn id="116" dur="500" fill="hold"/>
                                        <p:tgtEl>
                                          <p:spTgt spid="31"/>
                                        </p:tgtEl>
                                        <p:attrNameLst>
                                          <p:attrName>ppt_h</p:attrName>
                                        </p:attrNameLst>
                                      </p:cBhvr>
                                      <p:tavLst>
                                        <p:tav tm="0">
                                          <p:val>
                                            <p:fltVal val="0"/>
                                          </p:val>
                                        </p:tav>
                                        <p:tav tm="100000">
                                          <p:val>
                                            <p:strVal val="#ppt_h"/>
                                          </p:val>
                                        </p:tav>
                                      </p:tavLst>
                                    </p:anim>
                                    <p:animEffect transition="in" filter="fade">
                                      <p:cBhvr>
                                        <p:cTn id="117" dur="500"/>
                                        <p:tgtEl>
                                          <p:spTgt spid="31"/>
                                        </p:tgtEl>
                                      </p:cBhvr>
                                    </p:animEffect>
                                  </p:childTnLst>
                                </p:cTn>
                              </p:par>
                              <p:par>
                                <p:cTn id="118" presetID="26" presetClass="emph" presetSubtype="0" fill="hold" grpId="1" nodeType="withEffect">
                                  <p:stCondLst>
                                    <p:cond delay="250"/>
                                  </p:stCondLst>
                                  <p:childTnLst>
                                    <p:animEffect transition="out" filter="fade">
                                      <p:cBhvr>
                                        <p:cTn id="119" dur="500" tmFilter="0, 0; .2, .5; .8, .5; 1, 0"/>
                                        <p:tgtEl>
                                          <p:spTgt spid="31"/>
                                        </p:tgtEl>
                                      </p:cBhvr>
                                    </p:animEffect>
                                    <p:animScale>
                                      <p:cBhvr>
                                        <p:cTn id="120" dur="250" autoRev="1" fill="hold"/>
                                        <p:tgtEl>
                                          <p:spTgt spid="31"/>
                                        </p:tgtEl>
                                      </p:cBhvr>
                                      <p:by x="105000" y="105000"/>
                                    </p:animScale>
                                  </p:childTnLst>
                                </p:cTn>
                              </p:par>
                            </p:childTnLst>
                          </p:cTn>
                        </p:par>
                        <p:par>
                          <p:cTn id="121" fill="hold">
                            <p:stCondLst>
                              <p:cond delay="750"/>
                            </p:stCondLst>
                            <p:childTnLst>
                              <p:par>
                                <p:cTn id="122" presetID="21" presetClass="entr" presetSubtype="1" fill="hold" grpId="0" nodeType="after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wheel(1)">
                                      <p:cBhvr>
                                        <p:cTn id="124" dur="750"/>
                                        <p:tgtEl>
                                          <p:spTgt spid="30"/>
                                        </p:tgtEl>
                                      </p:cBhvr>
                                    </p:animEffect>
                                  </p:childTnLst>
                                </p:cTn>
                              </p:par>
                            </p:childTnLst>
                          </p:cTn>
                        </p:par>
                        <p:par>
                          <p:cTn id="125" fill="hold">
                            <p:stCondLst>
                              <p:cond delay="1500"/>
                            </p:stCondLst>
                            <p:childTnLst>
                              <p:par>
                                <p:cTn id="126" presetID="42"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fade">
                                      <p:cBhvr>
                                        <p:cTn id="128" dur="250"/>
                                        <p:tgtEl>
                                          <p:spTgt spid="32"/>
                                        </p:tgtEl>
                                      </p:cBhvr>
                                    </p:animEffect>
                                    <p:anim calcmode="lin" valueType="num">
                                      <p:cBhvr>
                                        <p:cTn id="129" dur="250" fill="hold"/>
                                        <p:tgtEl>
                                          <p:spTgt spid="32"/>
                                        </p:tgtEl>
                                        <p:attrNameLst>
                                          <p:attrName>ppt_x</p:attrName>
                                        </p:attrNameLst>
                                      </p:cBhvr>
                                      <p:tavLst>
                                        <p:tav tm="0">
                                          <p:val>
                                            <p:strVal val="#ppt_x"/>
                                          </p:val>
                                        </p:tav>
                                        <p:tav tm="100000">
                                          <p:val>
                                            <p:strVal val="#ppt_x"/>
                                          </p:val>
                                        </p:tav>
                                      </p:tavLst>
                                    </p:anim>
                                    <p:anim calcmode="lin" valueType="num">
                                      <p:cBhvr>
                                        <p:cTn id="130" dur="250" fill="hold"/>
                                        <p:tgtEl>
                                          <p:spTgt spid="32"/>
                                        </p:tgtEl>
                                        <p:attrNameLst>
                                          <p:attrName>ppt_y</p:attrName>
                                        </p:attrNameLst>
                                      </p:cBhvr>
                                      <p:tavLst>
                                        <p:tav tm="0">
                                          <p:val>
                                            <p:strVal val="#ppt_y+.1"/>
                                          </p:val>
                                        </p:tav>
                                        <p:tav tm="100000">
                                          <p:val>
                                            <p:strVal val="#ppt_y"/>
                                          </p:val>
                                        </p:tav>
                                      </p:tavLst>
                                    </p:anim>
                                  </p:childTnLst>
                                </p:cTn>
                              </p:par>
                            </p:childTnLst>
                          </p:cTn>
                        </p:par>
                        <p:par>
                          <p:cTn id="131" fill="hold">
                            <p:stCondLst>
                              <p:cond delay="1750"/>
                            </p:stCondLst>
                            <p:childTnLst>
                              <p:par>
                                <p:cTn id="132" presetID="42" presetClass="entr" presetSubtype="0" fill="hold" grpId="0" nodeType="after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fade">
                                      <p:cBhvr>
                                        <p:cTn id="134" dur="250"/>
                                        <p:tgtEl>
                                          <p:spTgt spid="33"/>
                                        </p:tgtEl>
                                      </p:cBhvr>
                                    </p:animEffect>
                                    <p:anim calcmode="lin" valueType="num">
                                      <p:cBhvr>
                                        <p:cTn id="135" dur="250" fill="hold"/>
                                        <p:tgtEl>
                                          <p:spTgt spid="33"/>
                                        </p:tgtEl>
                                        <p:attrNameLst>
                                          <p:attrName>ppt_x</p:attrName>
                                        </p:attrNameLst>
                                      </p:cBhvr>
                                      <p:tavLst>
                                        <p:tav tm="0">
                                          <p:val>
                                            <p:strVal val="#ppt_x"/>
                                          </p:val>
                                        </p:tav>
                                        <p:tav tm="100000">
                                          <p:val>
                                            <p:strVal val="#ppt_x"/>
                                          </p:val>
                                        </p:tav>
                                      </p:tavLst>
                                    </p:anim>
                                    <p:anim calcmode="lin" valueType="num">
                                      <p:cBhvr>
                                        <p:cTn id="136" dur="250" fill="hold"/>
                                        <p:tgtEl>
                                          <p:spTgt spid="33"/>
                                        </p:tgtEl>
                                        <p:attrNameLst>
                                          <p:attrName>ppt_y</p:attrName>
                                        </p:attrNameLst>
                                      </p:cBhvr>
                                      <p:tavLst>
                                        <p:tav tm="0">
                                          <p:val>
                                            <p:strVal val="#ppt_y+.1"/>
                                          </p:val>
                                        </p:tav>
                                        <p:tav tm="100000">
                                          <p:val>
                                            <p:strVal val="#ppt_y"/>
                                          </p:val>
                                        </p:tav>
                                      </p:tavLst>
                                    </p:anim>
                                  </p:childTnLst>
                                </p:cTn>
                              </p:par>
                              <p:par>
                                <p:cTn id="137" presetID="10" presetClass="entr" presetSubtype="0" fill="hold" grpId="0" nodeType="withEffect">
                                  <p:stCondLst>
                                    <p:cond delay="0"/>
                                  </p:stCondLst>
                                  <p:iterate type="wd">
                                    <p:tmPct val="10000"/>
                                  </p:iterate>
                                  <p:childTnLst>
                                    <p:set>
                                      <p:cBhvr>
                                        <p:cTn id="138" dur="1" fill="hold">
                                          <p:stCondLst>
                                            <p:cond delay="0"/>
                                          </p:stCondLst>
                                        </p:cTn>
                                        <p:tgtEl>
                                          <p:spTgt spid="34"/>
                                        </p:tgtEl>
                                        <p:attrNameLst>
                                          <p:attrName>style.visibility</p:attrName>
                                        </p:attrNameLst>
                                      </p:cBhvr>
                                      <p:to>
                                        <p:strVal val="visible"/>
                                      </p:to>
                                    </p:set>
                                    <p:animEffect transition="in" filter="fade">
                                      <p:cBhvr>
                                        <p:cTn id="13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6" grpId="0"/>
      <p:bldP spid="17" grpId="0"/>
      <p:bldGraphic spid="18" grpId="0">
        <p:bldAsOne/>
      </p:bldGraphic>
      <p:bldP spid="19" grpId="0" animBg="1"/>
      <p:bldP spid="19" grpId="1" animBg="1"/>
      <p:bldP spid="20" grpId="0"/>
      <p:bldGraphic spid="21" grpId="0">
        <p:bldAsOne/>
      </p:bldGraphic>
      <p:bldP spid="22" grpId="0" animBg="1"/>
      <p:bldP spid="22" grpId="1" animBg="1"/>
      <p:bldP spid="23" grpId="0"/>
      <p:bldP spid="24" grpId="0"/>
      <p:bldGraphic spid="25" grpId="0">
        <p:bldAsOne/>
      </p:bldGraphic>
      <p:bldP spid="26" grpId="0" animBg="1"/>
      <p:bldP spid="26" grpId="1" animBg="1"/>
      <p:bldP spid="27" grpId="0"/>
      <p:bldP spid="28" grpId="0"/>
      <p:bldP spid="29" grpId="0"/>
      <p:bldGraphic spid="30" grpId="0">
        <p:bldAsOne/>
      </p:bldGraphic>
      <p:bldP spid="31" grpId="0" animBg="1"/>
      <p:bldP spid="31" grpId="1" animBg="1"/>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Freeform 242"/>
          <p:cNvSpPr/>
          <p:nvPr/>
        </p:nvSpPr>
        <p:spPr bwMode="auto">
          <a:xfrm>
            <a:off x="1052000" y="1583269"/>
            <a:ext cx="1089051" cy="851048"/>
          </a:xfrm>
          <a:custGeom>
            <a:avLst/>
            <a:gdLst>
              <a:gd name="T0" fmla="*/ 286 w 1051"/>
              <a:gd name="T1" fmla="*/ 48 h 799"/>
              <a:gd name="T2" fmla="*/ 274 w 1051"/>
              <a:gd name="T3" fmla="*/ 18 h 799"/>
              <a:gd name="T4" fmla="*/ 320 w 1051"/>
              <a:gd name="T5" fmla="*/ 0 h 799"/>
              <a:gd name="T6" fmla="*/ 329 w 1051"/>
              <a:gd name="T7" fmla="*/ 33 h 799"/>
              <a:gd name="T8" fmla="*/ 372 w 1051"/>
              <a:gd name="T9" fmla="*/ 72 h 799"/>
              <a:gd name="T10" fmla="*/ 394 w 1051"/>
              <a:gd name="T11" fmla="*/ 72 h 799"/>
              <a:gd name="T12" fmla="*/ 412 w 1051"/>
              <a:gd name="T13" fmla="*/ 108 h 799"/>
              <a:gd name="T14" fmla="*/ 458 w 1051"/>
              <a:gd name="T15" fmla="*/ 102 h 799"/>
              <a:gd name="T16" fmla="*/ 480 w 1051"/>
              <a:gd name="T17" fmla="*/ 85 h 799"/>
              <a:gd name="T18" fmla="*/ 494 w 1051"/>
              <a:gd name="T19" fmla="*/ 102 h 799"/>
              <a:gd name="T20" fmla="*/ 544 w 1051"/>
              <a:gd name="T21" fmla="*/ 96 h 799"/>
              <a:gd name="T22" fmla="*/ 552 w 1051"/>
              <a:gd name="T23" fmla="*/ 111 h 799"/>
              <a:gd name="T24" fmla="*/ 606 w 1051"/>
              <a:gd name="T25" fmla="*/ 133 h 799"/>
              <a:gd name="T26" fmla="*/ 668 w 1051"/>
              <a:gd name="T27" fmla="*/ 141 h 799"/>
              <a:gd name="T28" fmla="*/ 698 w 1051"/>
              <a:gd name="T29" fmla="*/ 150 h 799"/>
              <a:gd name="T30" fmla="*/ 725 w 1051"/>
              <a:gd name="T31" fmla="*/ 169 h 799"/>
              <a:gd name="T32" fmla="*/ 727 w 1051"/>
              <a:gd name="T33" fmla="*/ 220 h 799"/>
              <a:gd name="T34" fmla="*/ 692 w 1051"/>
              <a:gd name="T35" fmla="*/ 237 h 799"/>
              <a:gd name="T36" fmla="*/ 636 w 1051"/>
              <a:gd name="T37" fmla="*/ 257 h 799"/>
              <a:gd name="T38" fmla="*/ 646 w 1051"/>
              <a:gd name="T39" fmla="*/ 298 h 799"/>
              <a:gd name="T40" fmla="*/ 689 w 1051"/>
              <a:gd name="T41" fmla="*/ 340 h 799"/>
              <a:gd name="T42" fmla="*/ 670 w 1051"/>
              <a:gd name="T43" fmla="*/ 409 h 799"/>
              <a:gd name="T44" fmla="*/ 636 w 1051"/>
              <a:gd name="T45" fmla="*/ 365 h 799"/>
              <a:gd name="T46" fmla="*/ 622 w 1051"/>
              <a:gd name="T47" fmla="*/ 349 h 799"/>
              <a:gd name="T48" fmla="*/ 585 w 1051"/>
              <a:gd name="T49" fmla="*/ 341 h 799"/>
              <a:gd name="T50" fmla="*/ 555 w 1051"/>
              <a:gd name="T51" fmla="*/ 371 h 799"/>
              <a:gd name="T52" fmla="*/ 531 w 1051"/>
              <a:gd name="T53" fmla="*/ 389 h 799"/>
              <a:gd name="T54" fmla="*/ 497 w 1051"/>
              <a:gd name="T55" fmla="*/ 380 h 799"/>
              <a:gd name="T56" fmla="*/ 480 w 1051"/>
              <a:gd name="T57" fmla="*/ 411 h 799"/>
              <a:gd name="T58" fmla="*/ 521 w 1051"/>
              <a:gd name="T59" fmla="*/ 443 h 799"/>
              <a:gd name="T60" fmla="*/ 459 w 1051"/>
              <a:gd name="T61" fmla="*/ 452 h 799"/>
              <a:gd name="T62" fmla="*/ 441 w 1051"/>
              <a:gd name="T63" fmla="*/ 432 h 799"/>
              <a:gd name="T64" fmla="*/ 403 w 1051"/>
              <a:gd name="T65" fmla="*/ 437 h 799"/>
              <a:gd name="T66" fmla="*/ 394 w 1051"/>
              <a:gd name="T67" fmla="*/ 407 h 799"/>
              <a:gd name="T68" fmla="*/ 372 w 1051"/>
              <a:gd name="T69" fmla="*/ 391 h 799"/>
              <a:gd name="T70" fmla="*/ 370 w 1051"/>
              <a:gd name="T71" fmla="*/ 414 h 799"/>
              <a:gd name="T72" fmla="*/ 349 w 1051"/>
              <a:gd name="T73" fmla="*/ 433 h 799"/>
              <a:gd name="T74" fmla="*/ 315 w 1051"/>
              <a:gd name="T75" fmla="*/ 493 h 799"/>
              <a:gd name="T76" fmla="*/ 302 w 1051"/>
              <a:gd name="T77" fmla="*/ 564 h 799"/>
              <a:gd name="T78" fmla="*/ 256 w 1051"/>
              <a:gd name="T79" fmla="*/ 577 h 799"/>
              <a:gd name="T80" fmla="*/ 190 w 1051"/>
              <a:gd name="T81" fmla="*/ 461 h 799"/>
              <a:gd name="T82" fmla="*/ 151 w 1051"/>
              <a:gd name="T83" fmla="*/ 441 h 799"/>
              <a:gd name="T84" fmla="*/ 153 w 1051"/>
              <a:gd name="T85" fmla="*/ 411 h 799"/>
              <a:gd name="T86" fmla="*/ 120 w 1051"/>
              <a:gd name="T87" fmla="*/ 414 h 799"/>
              <a:gd name="T88" fmla="*/ 88 w 1051"/>
              <a:gd name="T89" fmla="*/ 359 h 799"/>
              <a:gd name="T90" fmla="*/ 82 w 1051"/>
              <a:gd name="T91" fmla="*/ 253 h 799"/>
              <a:gd name="T92" fmla="*/ 78 w 1051"/>
              <a:gd name="T93" fmla="*/ 197 h 799"/>
              <a:gd name="T94" fmla="*/ 0 w 1051"/>
              <a:gd name="T95" fmla="*/ 95 h 799"/>
              <a:gd name="T96" fmla="*/ 11 w 1051"/>
              <a:gd name="T97" fmla="*/ 67 h 799"/>
              <a:gd name="T98" fmla="*/ 114 w 1051"/>
              <a:gd name="T99" fmla="*/ 72 h 799"/>
              <a:gd name="T100" fmla="*/ 148 w 1051"/>
              <a:gd name="T101" fmla="*/ 79 h 799"/>
              <a:gd name="T102" fmla="*/ 203 w 1051"/>
              <a:gd name="T103" fmla="*/ 106 h 799"/>
              <a:gd name="T104" fmla="*/ 209 w 1051"/>
              <a:gd name="T105" fmla="*/ 74 h 799"/>
              <a:gd name="T106" fmla="*/ 243 w 1051"/>
              <a:gd name="T107" fmla="*/ 81 h 799"/>
              <a:gd name="T108" fmla="*/ 276 w 1051"/>
              <a:gd name="T109" fmla="*/ 74 h 799"/>
              <a:gd name="T110" fmla="*/ 276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rgbClr val="3C3C3C"/>
          </a:solidFill>
          <a:ln w="12700" cap="rnd" cmpd="sng">
            <a:noFill/>
            <a:prstDash val="solid"/>
            <a:round/>
            <a:headEnd type="none" w="sm" len="sm"/>
            <a:tailEnd type="none" w="sm" len="sm"/>
          </a:ln>
          <a:effectLst/>
        </p:spPr>
        <p:txBody>
          <a:bodyPr/>
          <a:lstStyle/>
          <a:p>
            <a:endParaRPr lang="zh-CN" altLang="en-US" sz="1013" dirty="0"/>
          </a:p>
        </p:txBody>
      </p:sp>
      <p:grpSp>
        <p:nvGrpSpPr>
          <p:cNvPr id="16" name="组合 15"/>
          <p:cNvGrpSpPr/>
          <p:nvPr/>
        </p:nvGrpSpPr>
        <p:grpSpPr>
          <a:xfrm>
            <a:off x="1357447" y="1775788"/>
            <a:ext cx="388620" cy="452806"/>
            <a:chOff x="1305147" y="1819825"/>
            <a:chExt cx="518160" cy="603738"/>
          </a:xfrm>
        </p:grpSpPr>
        <p:sp>
          <p:nvSpPr>
            <p:cNvPr id="17" name="矩形: 圆角 9"/>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文本框 17"/>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四川</a:t>
              </a:r>
            </a:p>
          </p:txBody>
        </p:sp>
      </p:grpSp>
      <p:sp>
        <p:nvSpPr>
          <p:cNvPr id="19" name="文本框 18"/>
          <p:cNvSpPr txBox="1"/>
          <p:nvPr/>
        </p:nvSpPr>
        <p:spPr>
          <a:xfrm>
            <a:off x="2216358" y="1557642"/>
            <a:ext cx="905172" cy="461665"/>
          </a:xfrm>
          <a:prstGeom prst="rect">
            <a:avLst/>
          </a:prstGeom>
          <a:noFill/>
        </p:spPr>
        <p:txBody>
          <a:bodyPr wrap="square" rtlCol="0">
            <a:spAutoFit/>
          </a:bodyPr>
          <a:lstStyle/>
          <a:p>
            <a:r>
              <a:rPr lang="en-US" altLang="zh-CN" sz="2400" dirty="0">
                <a:solidFill>
                  <a:srgbClr val="3C3C3C"/>
                </a:solidFill>
                <a:latin typeface="+mj-lt"/>
                <a:ea typeface="+mj-ea"/>
              </a:rPr>
              <a:t>67</a:t>
            </a:r>
            <a:r>
              <a:rPr lang="en-US" altLang="zh-CN" sz="1800" dirty="0">
                <a:solidFill>
                  <a:srgbClr val="3C3C3C"/>
                </a:solidFill>
                <a:ea typeface="+mj-ea"/>
              </a:rPr>
              <a:t>%</a:t>
            </a:r>
            <a:endParaRPr lang="zh-CN" altLang="en-US" sz="2400" dirty="0">
              <a:solidFill>
                <a:srgbClr val="3C3C3C"/>
              </a:solidFill>
              <a:ea typeface="+mj-ea"/>
            </a:endParaRPr>
          </a:p>
        </p:txBody>
      </p:sp>
      <p:sp>
        <p:nvSpPr>
          <p:cNvPr id="20" name="文本框 19"/>
          <p:cNvSpPr txBox="1"/>
          <p:nvPr/>
        </p:nvSpPr>
        <p:spPr>
          <a:xfrm>
            <a:off x="2216358" y="1935497"/>
            <a:ext cx="2198298" cy="572464"/>
          </a:xfrm>
          <a:prstGeom prst="rect">
            <a:avLst/>
          </a:prstGeom>
          <a:noFill/>
        </p:spPr>
        <p:txBody>
          <a:bodyPr wrap="square" rtlCol="0">
            <a:spAutoFit/>
          </a:bodyPr>
          <a:lstStyle/>
          <a:p>
            <a:pPr>
              <a:lnSpc>
                <a:spcPct val="130000"/>
              </a:lnSpc>
            </a:pPr>
            <a:r>
              <a:rPr lang="zh-CN" altLang="en-US" sz="1200" dirty="0">
                <a:solidFill>
                  <a:schemeClr val="bg1">
                    <a:lumMod val="65000"/>
                  </a:schemeClr>
                </a:solidFill>
              </a:rPr>
              <a:t>点击添加文字说明点击添加文字说明点击添加文字</a:t>
            </a:r>
          </a:p>
        </p:txBody>
      </p:sp>
      <p:cxnSp>
        <p:nvCxnSpPr>
          <p:cNvPr id="21" name="直接连接符 20"/>
          <p:cNvCxnSpPr/>
          <p:nvPr/>
        </p:nvCxnSpPr>
        <p:spPr>
          <a:xfrm>
            <a:off x="2291665" y="1933613"/>
            <a:ext cx="812084" cy="0"/>
          </a:xfrm>
          <a:prstGeom prst="line">
            <a:avLst/>
          </a:prstGeom>
          <a:ln w="12700">
            <a:solidFill>
              <a:srgbClr val="3C3C3C"/>
            </a:solidFill>
          </a:ln>
        </p:spPr>
        <p:style>
          <a:lnRef idx="1">
            <a:schemeClr val="accent1"/>
          </a:lnRef>
          <a:fillRef idx="0">
            <a:schemeClr val="accent1"/>
          </a:fillRef>
          <a:effectRef idx="0">
            <a:schemeClr val="accent1"/>
          </a:effectRef>
          <a:fontRef idx="minor">
            <a:schemeClr val="tx1"/>
          </a:fontRef>
        </p:style>
      </p:cxnSp>
      <p:sp>
        <p:nvSpPr>
          <p:cNvPr id="22" name="Freeform 235"/>
          <p:cNvSpPr/>
          <p:nvPr/>
        </p:nvSpPr>
        <p:spPr bwMode="auto">
          <a:xfrm>
            <a:off x="5091448" y="1613476"/>
            <a:ext cx="694292" cy="806246"/>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rgbClr val="3C3C3C"/>
          </a:solidFill>
          <a:ln w="12700" cap="rnd" cmpd="sng">
            <a:noFill/>
            <a:prstDash val="solid"/>
            <a:round/>
            <a:headEnd type="none" w="sm" len="sm"/>
            <a:tailEnd type="none" w="sm" len="sm"/>
          </a:ln>
          <a:effectLst/>
        </p:spPr>
        <p:txBody>
          <a:bodyPr/>
          <a:lstStyle/>
          <a:p>
            <a:endParaRPr lang="zh-CN" altLang="en-US" sz="1013" dirty="0"/>
          </a:p>
        </p:txBody>
      </p:sp>
      <p:sp>
        <p:nvSpPr>
          <p:cNvPr id="23" name="文本框 22"/>
          <p:cNvSpPr txBox="1"/>
          <p:nvPr/>
        </p:nvSpPr>
        <p:spPr>
          <a:xfrm>
            <a:off x="5893702" y="1557642"/>
            <a:ext cx="905172" cy="461665"/>
          </a:xfrm>
          <a:prstGeom prst="rect">
            <a:avLst/>
          </a:prstGeom>
          <a:noFill/>
        </p:spPr>
        <p:txBody>
          <a:bodyPr wrap="square" rtlCol="0">
            <a:spAutoFit/>
          </a:bodyPr>
          <a:lstStyle/>
          <a:p>
            <a:r>
              <a:rPr lang="en-US" altLang="zh-CN" sz="2400" dirty="0">
                <a:solidFill>
                  <a:srgbClr val="3C3C3C"/>
                </a:solidFill>
                <a:latin typeface="+mj-lt"/>
                <a:ea typeface="+mj-ea"/>
              </a:rPr>
              <a:t>56</a:t>
            </a:r>
            <a:r>
              <a:rPr lang="en-US" altLang="zh-CN" sz="1800" dirty="0">
                <a:solidFill>
                  <a:srgbClr val="3C3C3C"/>
                </a:solidFill>
                <a:ea typeface="+mj-ea"/>
              </a:rPr>
              <a:t>%</a:t>
            </a:r>
            <a:endParaRPr lang="zh-CN" altLang="en-US" sz="2400" dirty="0">
              <a:solidFill>
                <a:srgbClr val="3C3C3C"/>
              </a:solidFill>
              <a:ea typeface="+mj-ea"/>
            </a:endParaRPr>
          </a:p>
        </p:txBody>
      </p:sp>
      <p:sp>
        <p:nvSpPr>
          <p:cNvPr id="24" name="文本框 23"/>
          <p:cNvSpPr txBox="1"/>
          <p:nvPr/>
        </p:nvSpPr>
        <p:spPr>
          <a:xfrm>
            <a:off x="5893702" y="1935497"/>
            <a:ext cx="2198298" cy="572464"/>
          </a:xfrm>
          <a:prstGeom prst="rect">
            <a:avLst/>
          </a:prstGeom>
          <a:noFill/>
        </p:spPr>
        <p:txBody>
          <a:bodyPr wrap="square" rtlCol="0">
            <a:spAutoFit/>
          </a:bodyPr>
          <a:lstStyle/>
          <a:p>
            <a:pPr>
              <a:lnSpc>
                <a:spcPct val="130000"/>
              </a:lnSpc>
            </a:pPr>
            <a:r>
              <a:rPr lang="zh-CN" altLang="en-US" sz="1200" dirty="0">
                <a:solidFill>
                  <a:schemeClr val="bg1">
                    <a:lumMod val="65000"/>
                  </a:schemeClr>
                </a:solidFill>
              </a:rPr>
              <a:t>点击添加文字说明点击添加文字说明点击添加文字</a:t>
            </a:r>
          </a:p>
        </p:txBody>
      </p:sp>
      <p:cxnSp>
        <p:nvCxnSpPr>
          <p:cNvPr id="25" name="直接连接符 24"/>
          <p:cNvCxnSpPr/>
          <p:nvPr/>
        </p:nvCxnSpPr>
        <p:spPr>
          <a:xfrm>
            <a:off x="5969011" y="1933613"/>
            <a:ext cx="812084" cy="0"/>
          </a:xfrm>
          <a:prstGeom prst="line">
            <a:avLst/>
          </a:prstGeom>
          <a:ln w="12700">
            <a:solidFill>
              <a:srgbClr val="3C3C3C"/>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5244284" y="1750159"/>
            <a:ext cx="388620" cy="452806"/>
            <a:chOff x="1305147" y="1819825"/>
            <a:chExt cx="518160" cy="603738"/>
          </a:xfrm>
        </p:grpSpPr>
        <p:sp>
          <p:nvSpPr>
            <p:cNvPr id="27" name="矩形: 圆角 24"/>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文本框 27"/>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湖南</a:t>
              </a:r>
            </a:p>
          </p:txBody>
        </p:sp>
      </p:grpSp>
      <p:sp>
        <p:nvSpPr>
          <p:cNvPr id="29" name="Freeform 248"/>
          <p:cNvSpPr/>
          <p:nvPr/>
        </p:nvSpPr>
        <p:spPr bwMode="auto">
          <a:xfrm>
            <a:off x="1123405" y="3155021"/>
            <a:ext cx="900360" cy="839375"/>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rgbClr val="3C3C3C"/>
          </a:solidFill>
          <a:ln w="12700" cap="rnd" cmpd="sng">
            <a:noFill/>
            <a:prstDash val="solid"/>
            <a:round/>
            <a:headEnd type="none" w="sm" len="sm"/>
            <a:tailEnd type="none" w="sm" len="sm"/>
          </a:ln>
          <a:effectLst/>
        </p:spPr>
        <p:txBody>
          <a:bodyPr/>
          <a:lstStyle/>
          <a:p>
            <a:endParaRPr lang="zh-CN" altLang="en-US" sz="1013">
              <a:solidFill>
                <a:srgbClr val="45B058"/>
              </a:solidFill>
            </a:endParaRPr>
          </a:p>
        </p:txBody>
      </p:sp>
      <p:grpSp>
        <p:nvGrpSpPr>
          <p:cNvPr id="30" name="组合 29"/>
          <p:cNvGrpSpPr/>
          <p:nvPr/>
        </p:nvGrpSpPr>
        <p:grpSpPr>
          <a:xfrm>
            <a:off x="1379275" y="3398851"/>
            <a:ext cx="388620" cy="452806"/>
            <a:chOff x="1305147" y="1819825"/>
            <a:chExt cx="518160" cy="603738"/>
          </a:xfrm>
        </p:grpSpPr>
        <p:sp>
          <p:nvSpPr>
            <p:cNvPr id="31" name="矩形: 圆角 30"/>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河南</a:t>
              </a:r>
            </a:p>
          </p:txBody>
        </p:sp>
      </p:grpSp>
      <p:sp>
        <p:nvSpPr>
          <p:cNvPr id="33" name="文本框 32"/>
          <p:cNvSpPr txBox="1"/>
          <p:nvPr/>
        </p:nvSpPr>
        <p:spPr>
          <a:xfrm>
            <a:off x="2216358" y="3166729"/>
            <a:ext cx="905172" cy="461665"/>
          </a:xfrm>
          <a:prstGeom prst="rect">
            <a:avLst/>
          </a:prstGeom>
          <a:noFill/>
        </p:spPr>
        <p:txBody>
          <a:bodyPr wrap="square" rtlCol="0">
            <a:spAutoFit/>
          </a:bodyPr>
          <a:lstStyle/>
          <a:p>
            <a:r>
              <a:rPr lang="en-US" altLang="zh-CN" sz="2400" dirty="0">
                <a:solidFill>
                  <a:srgbClr val="3C3C3C"/>
                </a:solidFill>
                <a:latin typeface="+mj-lt"/>
                <a:ea typeface="+mj-ea"/>
              </a:rPr>
              <a:t>34</a:t>
            </a:r>
            <a:r>
              <a:rPr lang="en-US" altLang="zh-CN" sz="1800" dirty="0">
                <a:solidFill>
                  <a:srgbClr val="3C3C3C"/>
                </a:solidFill>
                <a:ea typeface="+mj-ea"/>
              </a:rPr>
              <a:t>%</a:t>
            </a:r>
            <a:endParaRPr lang="zh-CN" altLang="en-US" sz="2400" dirty="0">
              <a:solidFill>
                <a:srgbClr val="3C3C3C"/>
              </a:solidFill>
              <a:ea typeface="+mj-ea"/>
            </a:endParaRPr>
          </a:p>
        </p:txBody>
      </p:sp>
      <p:sp>
        <p:nvSpPr>
          <p:cNvPr id="34" name="文本框 33"/>
          <p:cNvSpPr txBox="1"/>
          <p:nvPr/>
        </p:nvSpPr>
        <p:spPr>
          <a:xfrm>
            <a:off x="2216358" y="3544583"/>
            <a:ext cx="2198298" cy="572464"/>
          </a:xfrm>
          <a:prstGeom prst="rect">
            <a:avLst/>
          </a:prstGeom>
          <a:noFill/>
        </p:spPr>
        <p:txBody>
          <a:bodyPr wrap="square" rtlCol="0">
            <a:spAutoFit/>
          </a:bodyPr>
          <a:lstStyle/>
          <a:p>
            <a:pPr>
              <a:lnSpc>
                <a:spcPct val="130000"/>
              </a:lnSpc>
            </a:pPr>
            <a:r>
              <a:rPr lang="zh-CN" altLang="en-US" sz="1200" dirty="0">
                <a:solidFill>
                  <a:schemeClr val="bg1">
                    <a:lumMod val="65000"/>
                  </a:schemeClr>
                </a:solidFill>
              </a:rPr>
              <a:t>点击添加文字说明点击添加文字说明点击添加文字</a:t>
            </a:r>
          </a:p>
        </p:txBody>
      </p:sp>
      <p:cxnSp>
        <p:nvCxnSpPr>
          <p:cNvPr id="35" name="直接连接符 34"/>
          <p:cNvCxnSpPr/>
          <p:nvPr/>
        </p:nvCxnSpPr>
        <p:spPr>
          <a:xfrm>
            <a:off x="2291665" y="3542699"/>
            <a:ext cx="812084" cy="0"/>
          </a:xfrm>
          <a:prstGeom prst="line">
            <a:avLst/>
          </a:prstGeom>
          <a:ln w="12700">
            <a:solidFill>
              <a:srgbClr val="3C3C3C"/>
            </a:solidFill>
          </a:ln>
        </p:spPr>
        <p:style>
          <a:lnRef idx="1">
            <a:schemeClr val="accent1"/>
          </a:lnRef>
          <a:fillRef idx="0">
            <a:schemeClr val="accent1"/>
          </a:fillRef>
          <a:effectRef idx="0">
            <a:schemeClr val="accent1"/>
          </a:effectRef>
          <a:fontRef idx="minor">
            <a:schemeClr val="tx1"/>
          </a:fontRef>
        </p:style>
      </p:cxnSp>
      <p:sp>
        <p:nvSpPr>
          <p:cNvPr id="36" name="Freeform 250"/>
          <p:cNvSpPr/>
          <p:nvPr/>
        </p:nvSpPr>
        <p:spPr bwMode="auto">
          <a:xfrm>
            <a:off x="5077753" y="3330523"/>
            <a:ext cx="778832" cy="549572"/>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1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rgbClr val="3C3C3C"/>
          </a:solidFill>
          <a:ln w="12700" cap="rnd" cmpd="sng">
            <a:noFill/>
            <a:prstDash val="solid"/>
            <a:round/>
            <a:headEnd type="none" w="sm" len="sm"/>
            <a:tailEnd type="none" w="sm" len="sm"/>
          </a:ln>
          <a:effectLst/>
        </p:spPr>
        <p:txBody>
          <a:bodyPr/>
          <a:lstStyle/>
          <a:p>
            <a:endParaRPr lang="zh-CN" altLang="en-US" sz="1013"/>
          </a:p>
        </p:txBody>
      </p:sp>
      <p:grpSp>
        <p:nvGrpSpPr>
          <p:cNvPr id="37" name="组合 36"/>
          <p:cNvGrpSpPr/>
          <p:nvPr/>
        </p:nvGrpSpPr>
        <p:grpSpPr>
          <a:xfrm>
            <a:off x="5244284" y="3399439"/>
            <a:ext cx="388620" cy="452806"/>
            <a:chOff x="1305147" y="1819825"/>
            <a:chExt cx="518160" cy="603738"/>
          </a:xfrm>
        </p:grpSpPr>
        <p:sp>
          <p:nvSpPr>
            <p:cNvPr id="38" name="矩形: 圆角 38"/>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文本框 38"/>
            <p:cNvSpPr txBox="1"/>
            <p:nvPr/>
          </p:nvSpPr>
          <p:spPr>
            <a:xfrm>
              <a:off x="1305147" y="1931123"/>
              <a:ext cx="518160" cy="492440"/>
            </a:xfrm>
            <a:prstGeom prst="rect">
              <a:avLst/>
            </a:prstGeom>
            <a:noFill/>
          </p:spPr>
          <p:txBody>
            <a:bodyPr wrap="square" rtlCol="0">
              <a:spAutoFit/>
            </a:bodyPr>
            <a:lstStyle/>
            <a:p>
              <a:pPr algn="ctr"/>
              <a:r>
                <a:rPr lang="zh-CN" altLang="en-US" sz="900" dirty="0">
                  <a:latin typeface="+mj-ea"/>
                  <a:ea typeface="+mj-ea"/>
                </a:rPr>
                <a:t>山东</a:t>
              </a:r>
            </a:p>
          </p:txBody>
        </p:sp>
      </p:grpSp>
      <p:sp>
        <p:nvSpPr>
          <p:cNvPr id="40" name="文本框 39"/>
          <p:cNvSpPr txBox="1"/>
          <p:nvPr/>
        </p:nvSpPr>
        <p:spPr>
          <a:xfrm>
            <a:off x="5893702" y="3155022"/>
            <a:ext cx="905172" cy="461665"/>
          </a:xfrm>
          <a:prstGeom prst="rect">
            <a:avLst/>
          </a:prstGeom>
          <a:noFill/>
        </p:spPr>
        <p:txBody>
          <a:bodyPr wrap="square" rtlCol="0">
            <a:spAutoFit/>
          </a:bodyPr>
          <a:lstStyle/>
          <a:p>
            <a:r>
              <a:rPr lang="en-US" altLang="zh-CN" sz="2400" dirty="0">
                <a:solidFill>
                  <a:srgbClr val="3C3C3C"/>
                </a:solidFill>
                <a:latin typeface="+mj-lt"/>
                <a:ea typeface="+mj-ea"/>
              </a:rPr>
              <a:t>38</a:t>
            </a:r>
            <a:r>
              <a:rPr lang="en-US" altLang="zh-CN" sz="1800" dirty="0">
                <a:solidFill>
                  <a:srgbClr val="3C3C3C"/>
                </a:solidFill>
                <a:ea typeface="+mj-ea"/>
              </a:rPr>
              <a:t>%</a:t>
            </a:r>
            <a:endParaRPr lang="zh-CN" altLang="en-US" sz="2400" dirty="0">
              <a:solidFill>
                <a:srgbClr val="3C3C3C"/>
              </a:solidFill>
              <a:ea typeface="+mj-ea"/>
            </a:endParaRPr>
          </a:p>
        </p:txBody>
      </p:sp>
      <p:sp>
        <p:nvSpPr>
          <p:cNvPr id="41" name="文本框 40"/>
          <p:cNvSpPr txBox="1"/>
          <p:nvPr/>
        </p:nvSpPr>
        <p:spPr>
          <a:xfrm>
            <a:off x="5893702" y="3532877"/>
            <a:ext cx="2198298" cy="572464"/>
          </a:xfrm>
          <a:prstGeom prst="rect">
            <a:avLst/>
          </a:prstGeom>
          <a:noFill/>
        </p:spPr>
        <p:txBody>
          <a:bodyPr wrap="square" rtlCol="0">
            <a:spAutoFit/>
          </a:bodyPr>
          <a:lstStyle/>
          <a:p>
            <a:pPr>
              <a:lnSpc>
                <a:spcPct val="130000"/>
              </a:lnSpc>
            </a:pPr>
            <a:r>
              <a:rPr lang="zh-CN" altLang="en-US" sz="1200" dirty="0">
                <a:solidFill>
                  <a:schemeClr val="bg1">
                    <a:lumMod val="65000"/>
                  </a:schemeClr>
                </a:solidFill>
              </a:rPr>
              <a:t>点击添加文字说明点击添加文字说明点击添加文字</a:t>
            </a:r>
          </a:p>
        </p:txBody>
      </p:sp>
      <p:cxnSp>
        <p:nvCxnSpPr>
          <p:cNvPr id="42" name="直接连接符 41"/>
          <p:cNvCxnSpPr/>
          <p:nvPr/>
        </p:nvCxnSpPr>
        <p:spPr>
          <a:xfrm>
            <a:off x="5969011" y="3530992"/>
            <a:ext cx="812084" cy="0"/>
          </a:xfrm>
          <a:prstGeom prst="line">
            <a:avLst/>
          </a:prstGeom>
          <a:ln w="12700">
            <a:solidFill>
              <a:srgbClr val="3C3C3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4562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nodeType="with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p:cTn id="33" dur="250" fill="hold"/>
                                        <p:tgtEl>
                                          <p:spTgt spid="16"/>
                                        </p:tgtEl>
                                        <p:attrNameLst>
                                          <p:attrName>ppt_w</p:attrName>
                                        </p:attrNameLst>
                                      </p:cBhvr>
                                      <p:tavLst>
                                        <p:tav tm="0">
                                          <p:val>
                                            <p:fltVal val="0"/>
                                          </p:val>
                                        </p:tav>
                                        <p:tav tm="100000">
                                          <p:val>
                                            <p:strVal val="#ppt_w"/>
                                          </p:val>
                                        </p:tav>
                                      </p:tavLst>
                                    </p:anim>
                                    <p:anim calcmode="lin" valueType="num">
                                      <p:cBhvr>
                                        <p:cTn id="34" dur="250" fill="hold"/>
                                        <p:tgtEl>
                                          <p:spTgt spid="16"/>
                                        </p:tgtEl>
                                        <p:attrNameLst>
                                          <p:attrName>ppt_h</p:attrName>
                                        </p:attrNameLst>
                                      </p:cBhvr>
                                      <p:tavLst>
                                        <p:tav tm="0">
                                          <p:val>
                                            <p:fltVal val="0"/>
                                          </p:val>
                                        </p:tav>
                                        <p:tav tm="100000">
                                          <p:val>
                                            <p:strVal val="#ppt_h"/>
                                          </p:val>
                                        </p:tav>
                                      </p:tavLst>
                                    </p:anim>
                                    <p:animEffect transition="in" filter="fade">
                                      <p:cBhvr>
                                        <p:cTn id="35" dur="250"/>
                                        <p:tgtEl>
                                          <p:spTgt spid="16"/>
                                        </p:tgtEl>
                                      </p:cBhvr>
                                    </p:animEffect>
                                  </p:childTnLst>
                                </p:cTn>
                              </p:par>
                            </p:childTnLst>
                          </p:cTn>
                        </p:par>
                        <p:par>
                          <p:cTn id="36" fill="hold">
                            <p:stCondLst>
                              <p:cond delay="500"/>
                            </p:stCondLst>
                            <p:childTnLst>
                              <p:par>
                                <p:cTn id="37" presetID="22" presetClass="entr" presetSubtype="8"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250"/>
                                        <p:tgtEl>
                                          <p:spTgt spid="21"/>
                                        </p:tgtEl>
                                      </p:cBhvr>
                                    </p:animEffect>
                                  </p:childTnLst>
                                </p:cTn>
                              </p:par>
                            </p:childTnLst>
                          </p:cTn>
                        </p:par>
                        <p:par>
                          <p:cTn id="40" fill="hold">
                            <p:stCondLst>
                              <p:cond delay="75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250"/>
                                        <p:tgtEl>
                                          <p:spTgt spid="19"/>
                                        </p:tgtEl>
                                      </p:cBhvr>
                                    </p:animEffect>
                                    <p:anim calcmode="lin" valueType="num">
                                      <p:cBhvr>
                                        <p:cTn id="44" dur="250" fill="hold"/>
                                        <p:tgtEl>
                                          <p:spTgt spid="19"/>
                                        </p:tgtEl>
                                        <p:attrNameLst>
                                          <p:attrName>ppt_x</p:attrName>
                                        </p:attrNameLst>
                                      </p:cBhvr>
                                      <p:tavLst>
                                        <p:tav tm="0">
                                          <p:val>
                                            <p:strVal val="#ppt_x"/>
                                          </p:val>
                                        </p:tav>
                                        <p:tav tm="100000">
                                          <p:val>
                                            <p:strVal val="#ppt_x"/>
                                          </p:val>
                                        </p:tav>
                                      </p:tavLst>
                                    </p:anim>
                                    <p:anim calcmode="lin" valueType="num">
                                      <p:cBhvr>
                                        <p:cTn id="45" dur="250" fill="hold"/>
                                        <p:tgtEl>
                                          <p:spTgt spid="19"/>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iterate type="wd">
                                    <p:tmPct val="10000"/>
                                  </p:iterate>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53" presetClass="entr" presetSubtype="16" fill="hold" nodeType="with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p:cTn id="58" dur="250" fill="hold"/>
                                        <p:tgtEl>
                                          <p:spTgt spid="26"/>
                                        </p:tgtEl>
                                        <p:attrNameLst>
                                          <p:attrName>ppt_w</p:attrName>
                                        </p:attrNameLst>
                                      </p:cBhvr>
                                      <p:tavLst>
                                        <p:tav tm="0">
                                          <p:val>
                                            <p:fltVal val="0"/>
                                          </p:val>
                                        </p:tav>
                                        <p:tav tm="100000">
                                          <p:val>
                                            <p:strVal val="#ppt_w"/>
                                          </p:val>
                                        </p:tav>
                                      </p:tavLst>
                                    </p:anim>
                                    <p:anim calcmode="lin" valueType="num">
                                      <p:cBhvr>
                                        <p:cTn id="59" dur="250" fill="hold"/>
                                        <p:tgtEl>
                                          <p:spTgt spid="26"/>
                                        </p:tgtEl>
                                        <p:attrNameLst>
                                          <p:attrName>ppt_h</p:attrName>
                                        </p:attrNameLst>
                                      </p:cBhvr>
                                      <p:tavLst>
                                        <p:tav tm="0">
                                          <p:val>
                                            <p:fltVal val="0"/>
                                          </p:val>
                                        </p:tav>
                                        <p:tav tm="100000">
                                          <p:val>
                                            <p:strVal val="#ppt_h"/>
                                          </p:val>
                                        </p:tav>
                                      </p:tavLst>
                                    </p:anim>
                                    <p:animEffect transition="in" filter="fade">
                                      <p:cBhvr>
                                        <p:cTn id="60" dur="250"/>
                                        <p:tgtEl>
                                          <p:spTgt spid="26"/>
                                        </p:tgtEl>
                                      </p:cBhvr>
                                    </p:animEffect>
                                  </p:childTnLst>
                                </p:cTn>
                              </p:par>
                            </p:childTnLst>
                          </p:cTn>
                        </p:par>
                        <p:par>
                          <p:cTn id="61" fill="hold">
                            <p:stCondLst>
                              <p:cond delay="500"/>
                            </p:stCondLst>
                            <p:childTnLst>
                              <p:par>
                                <p:cTn id="62" presetID="2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250"/>
                                        <p:tgtEl>
                                          <p:spTgt spid="25"/>
                                        </p:tgtEl>
                                      </p:cBhvr>
                                    </p:animEffect>
                                  </p:childTnLst>
                                </p:cTn>
                              </p:par>
                            </p:childTnLst>
                          </p:cTn>
                        </p:par>
                        <p:par>
                          <p:cTn id="65" fill="hold">
                            <p:stCondLst>
                              <p:cond delay="750"/>
                            </p:stCondLst>
                            <p:childTnLst>
                              <p:par>
                                <p:cTn id="66" presetID="42"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anim calcmode="lin" valueType="num">
                                      <p:cBhvr>
                                        <p:cTn id="69" dur="250" fill="hold"/>
                                        <p:tgtEl>
                                          <p:spTgt spid="23"/>
                                        </p:tgtEl>
                                        <p:attrNameLst>
                                          <p:attrName>ppt_x</p:attrName>
                                        </p:attrNameLst>
                                      </p:cBhvr>
                                      <p:tavLst>
                                        <p:tav tm="0">
                                          <p:val>
                                            <p:strVal val="#ppt_x"/>
                                          </p:val>
                                        </p:tav>
                                        <p:tav tm="100000">
                                          <p:val>
                                            <p:strVal val="#ppt_x"/>
                                          </p:val>
                                        </p:tav>
                                      </p:tavLst>
                                    </p:anim>
                                    <p:anim calcmode="lin" valueType="num">
                                      <p:cBhvr>
                                        <p:cTn id="70" dur="250" fill="hold"/>
                                        <p:tgtEl>
                                          <p:spTgt spid="23"/>
                                        </p:tgtEl>
                                        <p:attrNameLst>
                                          <p:attrName>ppt_y</p:attrName>
                                        </p:attrNameLst>
                                      </p:cBhvr>
                                      <p:tavLst>
                                        <p:tav tm="0">
                                          <p:val>
                                            <p:strVal val="#ppt_y+.1"/>
                                          </p:val>
                                        </p:tav>
                                        <p:tav tm="100000">
                                          <p:val>
                                            <p:strVal val="#ppt_y"/>
                                          </p:val>
                                        </p:tav>
                                      </p:tavLst>
                                    </p:anim>
                                  </p:childTnLst>
                                </p:cTn>
                              </p:par>
                              <p:par>
                                <p:cTn id="71" presetID="10" presetClass="entr" presetSubtype="0" fill="hold" grpId="0" nodeType="withEffect">
                                  <p:stCondLst>
                                    <p:cond delay="0"/>
                                  </p:stCondLst>
                                  <p:iterate type="wd">
                                    <p:tmPct val="10000"/>
                                  </p:iterate>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nodeType="withEffect">
                                  <p:stCondLst>
                                    <p:cond delay="250"/>
                                  </p:stCondLst>
                                  <p:childTnLst>
                                    <p:set>
                                      <p:cBhvr>
                                        <p:cTn id="82" dur="1" fill="hold">
                                          <p:stCondLst>
                                            <p:cond delay="0"/>
                                          </p:stCondLst>
                                        </p:cTn>
                                        <p:tgtEl>
                                          <p:spTgt spid="30"/>
                                        </p:tgtEl>
                                        <p:attrNameLst>
                                          <p:attrName>style.visibility</p:attrName>
                                        </p:attrNameLst>
                                      </p:cBhvr>
                                      <p:to>
                                        <p:strVal val="visible"/>
                                      </p:to>
                                    </p:set>
                                    <p:anim calcmode="lin" valueType="num">
                                      <p:cBhvr>
                                        <p:cTn id="83" dur="250" fill="hold"/>
                                        <p:tgtEl>
                                          <p:spTgt spid="30"/>
                                        </p:tgtEl>
                                        <p:attrNameLst>
                                          <p:attrName>ppt_w</p:attrName>
                                        </p:attrNameLst>
                                      </p:cBhvr>
                                      <p:tavLst>
                                        <p:tav tm="0">
                                          <p:val>
                                            <p:fltVal val="0"/>
                                          </p:val>
                                        </p:tav>
                                        <p:tav tm="100000">
                                          <p:val>
                                            <p:strVal val="#ppt_w"/>
                                          </p:val>
                                        </p:tav>
                                      </p:tavLst>
                                    </p:anim>
                                    <p:anim calcmode="lin" valueType="num">
                                      <p:cBhvr>
                                        <p:cTn id="84" dur="250" fill="hold"/>
                                        <p:tgtEl>
                                          <p:spTgt spid="30"/>
                                        </p:tgtEl>
                                        <p:attrNameLst>
                                          <p:attrName>ppt_h</p:attrName>
                                        </p:attrNameLst>
                                      </p:cBhvr>
                                      <p:tavLst>
                                        <p:tav tm="0">
                                          <p:val>
                                            <p:fltVal val="0"/>
                                          </p:val>
                                        </p:tav>
                                        <p:tav tm="100000">
                                          <p:val>
                                            <p:strVal val="#ppt_h"/>
                                          </p:val>
                                        </p:tav>
                                      </p:tavLst>
                                    </p:anim>
                                    <p:animEffect transition="in" filter="fade">
                                      <p:cBhvr>
                                        <p:cTn id="85" dur="250"/>
                                        <p:tgtEl>
                                          <p:spTgt spid="30"/>
                                        </p:tgtEl>
                                      </p:cBhvr>
                                    </p:animEffect>
                                  </p:childTnLst>
                                </p:cTn>
                              </p:par>
                            </p:childTnLst>
                          </p:cTn>
                        </p:par>
                        <p:par>
                          <p:cTn id="86" fill="hold">
                            <p:stCondLst>
                              <p:cond delay="5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250"/>
                                        <p:tgtEl>
                                          <p:spTgt spid="35"/>
                                        </p:tgtEl>
                                      </p:cBhvr>
                                    </p:animEffect>
                                  </p:childTnLst>
                                </p:cTn>
                              </p:par>
                            </p:childTnLst>
                          </p:cTn>
                        </p:par>
                        <p:par>
                          <p:cTn id="90" fill="hold">
                            <p:stCondLst>
                              <p:cond delay="750"/>
                            </p:stCondLst>
                            <p:childTnLst>
                              <p:par>
                                <p:cTn id="91" presetID="42" presetClass="entr" presetSubtype="0"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50"/>
                                        <p:tgtEl>
                                          <p:spTgt spid="33"/>
                                        </p:tgtEl>
                                      </p:cBhvr>
                                    </p:animEffect>
                                    <p:anim calcmode="lin" valueType="num">
                                      <p:cBhvr>
                                        <p:cTn id="94" dur="250" fill="hold"/>
                                        <p:tgtEl>
                                          <p:spTgt spid="33"/>
                                        </p:tgtEl>
                                        <p:attrNameLst>
                                          <p:attrName>ppt_x</p:attrName>
                                        </p:attrNameLst>
                                      </p:cBhvr>
                                      <p:tavLst>
                                        <p:tav tm="0">
                                          <p:val>
                                            <p:strVal val="#ppt_x"/>
                                          </p:val>
                                        </p:tav>
                                        <p:tav tm="100000">
                                          <p:val>
                                            <p:strVal val="#ppt_x"/>
                                          </p:val>
                                        </p:tav>
                                      </p:tavLst>
                                    </p:anim>
                                    <p:anim calcmode="lin" valueType="num">
                                      <p:cBhvr>
                                        <p:cTn id="95" dur="250" fill="hold"/>
                                        <p:tgtEl>
                                          <p:spTgt spid="33"/>
                                        </p:tgtEl>
                                        <p:attrNameLst>
                                          <p:attrName>ppt_y</p:attrName>
                                        </p:attrNameLst>
                                      </p:cBhvr>
                                      <p:tavLst>
                                        <p:tav tm="0">
                                          <p:val>
                                            <p:strVal val="#ppt_y+.1"/>
                                          </p:val>
                                        </p:tav>
                                        <p:tav tm="100000">
                                          <p:val>
                                            <p:strVal val="#ppt_y"/>
                                          </p:val>
                                        </p:tav>
                                      </p:tavLst>
                                    </p:anim>
                                  </p:childTnLst>
                                </p:cTn>
                              </p:par>
                              <p:par>
                                <p:cTn id="96" presetID="10" presetClass="entr" presetSubtype="0" fill="hold" grpId="0" nodeType="withEffect">
                                  <p:stCondLst>
                                    <p:cond delay="0"/>
                                  </p:stCondLst>
                                  <p:iterate type="wd">
                                    <p:tmPct val="10000"/>
                                  </p:iterate>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nodeType="withEffect">
                                  <p:stCondLst>
                                    <p:cond delay="250"/>
                                  </p:stCondLst>
                                  <p:childTnLst>
                                    <p:set>
                                      <p:cBhvr>
                                        <p:cTn id="107" dur="1" fill="hold">
                                          <p:stCondLst>
                                            <p:cond delay="0"/>
                                          </p:stCondLst>
                                        </p:cTn>
                                        <p:tgtEl>
                                          <p:spTgt spid="37"/>
                                        </p:tgtEl>
                                        <p:attrNameLst>
                                          <p:attrName>style.visibility</p:attrName>
                                        </p:attrNameLst>
                                      </p:cBhvr>
                                      <p:to>
                                        <p:strVal val="visible"/>
                                      </p:to>
                                    </p:set>
                                    <p:anim calcmode="lin" valueType="num">
                                      <p:cBhvr>
                                        <p:cTn id="108" dur="250" fill="hold"/>
                                        <p:tgtEl>
                                          <p:spTgt spid="37"/>
                                        </p:tgtEl>
                                        <p:attrNameLst>
                                          <p:attrName>ppt_w</p:attrName>
                                        </p:attrNameLst>
                                      </p:cBhvr>
                                      <p:tavLst>
                                        <p:tav tm="0">
                                          <p:val>
                                            <p:fltVal val="0"/>
                                          </p:val>
                                        </p:tav>
                                        <p:tav tm="100000">
                                          <p:val>
                                            <p:strVal val="#ppt_w"/>
                                          </p:val>
                                        </p:tav>
                                      </p:tavLst>
                                    </p:anim>
                                    <p:anim calcmode="lin" valueType="num">
                                      <p:cBhvr>
                                        <p:cTn id="109" dur="250" fill="hold"/>
                                        <p:tgtEl>
                                          <p:spTgt spid="37"/>
                                        </p:tgtEl>
                                        <p:attrNameLst>
                                          <p:attrName>ppt_h</p:attrName>
                                        </p:attrNameLst>
                                      </p:cBhvr>
                                      <p:tavLst>
                                        <p:tav tm="0">
                                          <p:val>
                                            <p:fltVal val="0"/>
                                          </p:val>
                                        </p:tav>
                                        <p:tav tm="100000">
                                          <p:val>
                                            <p:strVal val="#ppt_h"/>
                                          </p:val>
                                        </p:tav>
                                      </p:tavLst>
                                    </p:anim>
                                    <p:animEffect transition="in" filter="fade">
                                      <p:cBhvr>
                                        <p:cTn id="110" dur="250"/>
                                        <p:tgtEl>
                                          <p:spTgt spid="37"/>
                                        </p:tgtEl>
                                      </p:cBhvr>
                                    </p:animEffect>
                                  </p:childTnLst>
                                </p:cTn>
                              </p:par>
                            </p:childTnLst>
                          </p:cTn>
                        </p:par>
                        <p:par>
                          <p:cTn id="111" fill="hold">
                            <p:stCondLst>
                              <p:cond delay="500"/>
                            </p:stCondLst>
                            <p:childTnLst>
                              <p:par>
                                <p:cTn id="112" presetID="22" presetClass="entr" presetSubtype="8" fill="hold" nodeType="afterEffect">
                                  <p:stCondLst>
                                    <p:cond delay="0"/>
                                  </p:stCondLst>
                                  <p:childTnLst>
                                    <p:set>
                                      <p:cBhvr>
                                        <p:cTn id="113" dur="1" fill="hold">
                                          <p:stCondLst>
                                            <p:cond delay="0"/>
                                          </p:stCondLst>
                                        </p:cTn>
                                        <p:tgtEl>
                                          <p:spTgt spid="42"/>
                                        </p:tgtEl>
                                        <p:attrNameLst>
                                          <p:attrName>style.visibility</p:attrName>
                                        </p:attrNameLst>
                                      </p:cBhvr>
                                      <p:to>
                                        <p:strVal val="visible"/>
                                      </p:to>
                                    </p:set>
                                    <p:animEffect transition="in" filter="wipe(left)">
                                      <p:cBhvr>
                                        <p:cTn id="114" dur="250"/>
                                        <p:tgtEl>
                                          <p:spTgt spid="42"/>
                                        </p:tgtEl>
                                      </p:cBhvr>
                                    </p:animEffect>
                                  </p:childTnLst>
                                </p:cTn>
                              </p:par>
                            </p:childTnLst>
                          </p:cTn>
                        </p:par>
                        <p:par>
                          <p:cTn id="115" fill="hold">
                            <p:stCondLst>
                              <p:cond delay="750"/>
                            </p:stCondLst>
                            <p:childTnLst>
                              <p:par>
                                <p:cTn id="116" presetID="42" presetClass="entr" presetSubtype="0" fill="hold" grpId="0" nodeType="afterEffect">
                                  <p:stCondLst>
                                    <p:cond delay="0"/>
                                  </p:stCondLst>
                                  <p:childTnLst>
                                    <p:set>
                                      <p:cBhvr>
                                        <p:cTn id="117" dur="1" fill="hold">
                                          <p:stCondLst>
                                            <p:cond delay="0"/>
                                          </p:stCondLst>
                                        </p:cTn>
                                        <p:tgtEl>
                                          <p:spTgt spid="40"/>
                                        </p:tgtEl>
                                        <p:attrNameLst>
                                          <p:attrName>style.visibility</p:attrName>
                                        </p:attrNameLst>
                                      </p:cBhvr>
                                      <p:to>
                                        <p:strVal val="visible"/>
                                      </p:to>
                                    </p:set>
                                    <p:animEffect transition="in" filter="fade">
                                      <p:cBhvr>
                                        <p:cTn id="118" dur="250"/>
                                        <p:tgtEl>
                                          <p:spTgt spid="40"/>
                                        </p:tgtEl>
                                      </p:cBhvr>
                                    </p:animEffect>
                                    <p:anim calcmode="lin" valueType="num">
                                      <p:cBhvr>
                                        <p:cTn id="119" dur="250" fill="hold"/>
                                        <p:tgtEl>
                                          <p:spTgt spid="40"/>
                                        </p:tgtEl>
                                        <p:attrNameLst>
                                          <p:attrName>ppt_x</p:attrName>
                                        </p:attrNameLst>
                                      </p:cBhvr>
                                      <p:tavLst>
                                        <p:tav tm="0">
                                          <p:val>
                                            <p:strVal val="#ppt_x"/>
                                          </p:val>
                                        </p:tav>
                                        <p:tav tm="100000">
                                          <p:val>
                                            <p:strVal val="#ppt_x"/>
                                          </p:val>
                                        </p:tav>
                                      </p:tavLst>
                                    </p:anim>
                                    <p:anim calcmode="lin" valueType="num">
                                      <p:cBhvr>
                                        <p:cTn id="120" dur="250" fill="hold"/>
                                        <p:tgtEl>
                                          <p:spTgt spid="40"/>
                                        </p:tgtEl>
                                        <p:attrNameLst>
                                          <p:attrName>ppt_y</p:attrName>
                                        </p:attrNameLst>
                                      </p:cBhvr>
                                      <p:tavLst>
                                        <p:tav tm="0">
                                          <p:val>
                                            <p:strVal val="#ppt_y+.1"/>
                                          </p:val>
                                        </p:tav>
                                        <p:tav tm="100000">
                                          <p:val>
                                            <p:strVal val="#ppt_y"/>
                                          </p:val>
                                        </p:tav>
                                      </p:tavLst>
                                    </p:anim>
                                  </p:childTnLst>
                                </p:cTn>
                              </p:par>
                              <p:par>
                                <p:cTn id="121" presetID="10" presetClass="entr" presetSubtype="0" fill="hold" grpId="0" nodeType="withEffect">
                                  <p:stCondLst>
                                    <p:cond delay="0"/>
                                  </p:stCondLst>
                                  <p:iterate type="wd">
                                    <p:tmPct val="10000"/>
                                  </p:iterate>
                                  <p:childTnLst>
                                    <p:set>
                                      <p:cBhvr>
                                        <p:cTn id="122" dur="1" fill="hold">
                                          <p:stCondLst>
                                            <p:cond delay="0"/>
                                          </p:stCondLst>
                                        </p:cTn>
                                        <p:tgtEl>
                                          <p:spTgt spid="41"/>
                                        </p:tgtEl>
                                        <p:attrNameLst>
                                          <p:attrName>style.visibility</p:attrName>
                                        </p:attrNameLst>
                                      </p:cBhvr>
                                      <p:to>
                                        <p:strVal val="visible"/>
                                      </p:to>
                                    </p:set>
                                    <p:animEffect transition="in" filter="fade">
                                      <p:cBhvr>
                                        <p:cTn id="1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9" grpId="0"/>
      <p:bldP spid="20" grpId="0"/>
      <p:bldP spid="22" grpId="0" animBg="1"/>
      <p:bldP spid="23" grpId="0"/>
      <p:bldP spid="24" grpId="0"/>
      <p:bldP spid="29" grpId="0" animBg="1"/>
      <p:bldP spid="33" grpId="0"/>
      <p:bldP spid="34" grpId="0"/>
      <p:bldP spid="36" grpId="0" animBg="1"/>
      <p:bldP spid="40" grpId="0"/>
      <p:bldP spid="41"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16</TotalTime>
  <Words>3340</Words>
  <Application>Microsoft Office PowerPoint</Application>
  <PresentationFormat>全屏显示(16:9)</PresentationFormat>
  <Paragraphs>256</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dc:title>
  <dc:creator>第一PPT</dc:creator>
  <cp:keywords>www.1ppt.com</cp:keywords>
  <cp:lastModifiedBy>Windows User</cp:lastModifiedBy>
  <cp:revision>5</cp:revision>
  <dcterms:created xsi:type="dcterms:W3CDTF">2016-12-18T08:01:49Z</dcterms:created>
  <dcterms:modified xsi:type="dcterms:W3CDTF">2018-11-23T14:48:39Z</dcterms:modified>
</cp:coreProperties>
</file>