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620EC9-CFF3-487C-8F43-FD95B4923701}" type="doc">
      <dgm:prSet loTypeId="urn:microsoft.com/office/officeart/2005/8/layout/venn2" loCatId="relationship" qsTypeId="urn:microsoft.com/office/officeart/2005/8/quickstyle/simple5" qsCatId="simple" csTypeId="urn:microsoft.com/office/officeart/2005/8/colors/accent1_2" csCatId="accent1" phldr="1"/>
      <dgm:spPr/>
      <dgm:t>
        <a:bodyPr/>
        <a:lstStyle/>
        <a:p>
          <a:endParaRPr lang="zh-CN" altLang="en-US"/>
        </a:p>
      </dgm:t>
    </dgm:pt>
    <dgm:pt modelId="{55454EFF-AA50-4039-80C6-679761FE6702}">
      <dgm:prSet phldrT="[文本]"/>
      <dgm:spPr>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gradFill>
      </dgm:spPr>
      <dgm:t>
        <a:bodyPr/>
        <a:lstStyle/>
        <a:p>
          <a:r>
            <a:rPr lang="zh-CN" altLang="en-US" dirty="0">
              <a:latin typeface="+mn-lt"/>
              <a:ea typeface="+mn-ea"/>
              <a:cs typeface="+mn-ea"/>
              <a:sym typeface="+mn-lt"/>
            </a:rPr>
            <a:t>请输入标题</a:t>
          </a:r>
        </a:p>
      </dgm:t>
    </dgm:pt>
    <dgm:pt modelId="{908FC6A4-08BD-4959-8570-64F1D16565AC}" type="parTrans" cxnId="{0B93FB68-75F7-4DED-A7FC-45503855AED9}">
      <dgm:prSet/>
      <dgm:spPr/>
      <dgm:t>
        <a:bodyPr/>
        <a:lstStyle/>
        <a:p>
          <a:endParaRPr lang="zh-CN" altLang="en-US"/>
        </a:p>
      </dgm:t>
    </dgm:pt>
    <dgm:pt modelId="{1168C83C-7F7B-4ECE-BDBB-8619FDF264BE}" type="sibTrans" cxnId="{0B93FB68-75F7-4DED-A7FC-45503855AED9}">
      <dgm:prSet/>
      <dgm:spPr/>
      <dgm:t>
        <a:bodyPr/>
        <a:lstStyle/>
        <a:p>
          <a:endParaRPr lang="zh-CN" altLang="en-US"/>
        </a:p>
      </dgm:t>
    </dgm:pt>
    <dgm:pt modelId="{4D7229E0-8E87-422F-98D8-DA4C6CCC452D}">
      <dgm:prSet phldrT="[文本]"/>
      <dgm:spPr>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gradFill>
      </dgm:spPr>
      <dgm:t>
        <a:bodyPr/>
        <a:lstStyle/>
        <a:p>
          <a:r>
            <a:rPr lang="zh-CN" altLang="en-US" dirty="0">
              <a:latin typeface="+mn-lt"/>
              <a:ea typeface="+mn-ea"/>
              <a:cs typeface="+mn-ea"/>
              <a:sym typeface="+mn-lt"/>
            </a:rPr>
            <a:t>请输入标题</a:t>
          </a:r>
        </a:p>
      </dgm:t>
    </dgm:pt>
    <dgm:pt modelId="{44A1E85A-316E-485F-9CC0-23077FE4FF2D}" type="parTrans" cxnId="{C273058A-F15A-4131-80BA-96B0C76D208B}">
      <dgm:prSet/>
      <dgm:spPr/>
      <dgm:t>
        <a:bodyPr/>
        <a:lstStyle/>
        <a:p>
          <a:endParaRPr lang="zh-CN" altLang="en-US"/>
        </a:p>
      </dgm:t>
    </dgm:pt>
    <dgm:pt modelId="{2ED71CB5-C10D-414D-BC69-9221CCBE8BA8}" type="sibTrans" cxnId="{C273058A-F15A-4131-80BA-96B0C76D208B}">
      <dgm:prSet/>
      <dgm:spPr/>
      <dgm:t>
        <a:bodyPr/>
        <a:lstStyle/>
        <a:p>
          <a:endParaRPr lang="zh-CN" altLang="en-US"/>
        </a:p>
      </dgm:t>
    </dgm:pt>
    <dgm:pt modelId="{58DD82E6-6111-462D-8779-88119A464AD0}">
      <dgm:prSet phldrT="[文本]"/>
      <dgm:spPr>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gradFill>
      </dgm:spPr>
      <dgm:t>
        <a:bodyPr/>
        <a:lstStyle/>
        <a:p>
          <a:r>
            <a:rPr lang="zh-CN" altLang="en-US" dirty="0">
              <a:latin typeface="+mn-lt"/>
              <a:ea typeface="+mn-ea"/>
              <a:cs typeface="+mn-ea"/>
              <a:sym typeface="+mn-lt"/>
            </a:rPr>
            <a:t>请输入标题</a:t>
          </a:r>
        </a:p>
      </dgm:t>
    </dgm:pt>
    <dgm:pt modelId="{09493095-35B6-4DEA-8EA7-5C91B936FEFB}" type="parTrans" cxnId="{614DBC0D-CDE3-4E2E-B490-7AB2704EC875}">
      <dgm:prSet/>
      <dgm:spPr/>
      <dgm:t>
        <a:bodyPr/>
        <a:lstStyle/>
        <a:p>
          <a:endParaRPr lang="zh-CN" altLang="en-US"/>
        </a:p>
      </dgm:t>
    </dgm:pt>
    <dgm:pt modelId="{43CB17E7-0267-4796-8892-94D923279F70}" type="sibTrans" cxnId="{614DBC0D-CDE3-4E2E-B490-7AB2704EC875}">
      <dgm:prSet/>
      <dgm:spPr/>
      <dgm:t>
        <a:bodyPr/>
        <a:lstStyle/>
        <a:p>
          <a:endParaRPr lang="zh-CN" altLang="en-US"/>
        </a:p>
      </dgm:t>
    </dgm:pt>
    <dgm:pt modelId="{0607C59F-ECBF-4160-9175-F9194579B0B7}">
      <dgm:prSet phldrT="[文本]"/>
      <dgm:spPr>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gradFill>
      </dgm:spPr>
      <dgm:t>
        <a:bodyPr/>
        <a:lstStyle/>
        <a:p>
          <a:r>
            <a:rPr lang="zh-CN" altLang="en-US" dirty="0">
              <a:latin typeface="+mn-lt"/>
              <a:ea typeface="+mn-ea"/>
              <a:cs typeface="+mn-ea"/>
              <a:sym typeface="+mn-lt"/>
            </a:rPr>
            <a:t>请输入标题</a:t>
          </a:r>
        </a:p>
      </dgm:t>
    </dgm:pt>
    <dgm:pt modelId="{C000CE68-855E-4EC6-A8A3-0B8790F055AD}" type="parTrans" cxnId="{637C50E9-FE3D-45BC-A248-AD6BEBA1158F}">
      <dgm:prSet/>
      <dgm:spPr/>
      <dgm:t>
        <a:bodyPr/>
        <a:lstStyle/>
        <a:p>
          <a:endParaRPr lang="zh-CN" altLang="en-US"/>
        </a:p>
      </dgm:t>
    </dgm:pt>
    <dgm:pt modelId="{541269C2-937E-4C1B-ACD0-29E9ACDB62EA}" type="sibTrans" cxnId="{637C50E9-FE3D-45BC-A248-AD6BEBA1158F}">
      <dgm:prSet/>
      <dgm:spPr/>
      <dgm:t>
        <a:bodyPr/>
        <a:lstStyle/>
        <a:p>
          <a:endParaRPr lang="zh-CN" altLang="en-US"/>
        </a:p>
      </dgm:t>
    </dgm:pt>
    <dgm:pt modelId="{E361C366-3441-4A6F-8544-F0C74E9AB94C}" type="pres">
      <dgm:prSet presAssocID="{57620EC9-CFF3-487C-8F43-FD95B4923701}" presName="Name0" presStyleCnt="0">
        <dgm:presLayoutVars>
          <dgm:chMax val="7"/>
          <dgm:resizeHandles val="exact"/>
        </dgm:presLayoutVars>
      </dgm:prSet>
      <dgm:spPr/>
      <dgm:t>
        <a:bodyPr/>
        <a:lstStyle/>
        <a:p>
          <a:endParaRPr lang="zh-CN" altLang="en-US"/>
        </a:p>
      </dgm:t>
    </dgm:pt>
    <dgm:pt modelId="{4382CFD8-19D1-492E-84E7-AA8DD7BD9480}" type="pres">
      <dgm:prSet presAssocID="{57620EC9-CFF3-487C-8F43-FD95B4923701}" presName="comp1" presStyleCnt="0"/>
      <dgm:spPr/>
    </dgm:pt>
    <dgm:pt modelId="{448BFB69-2399-42E2-A452-11F4934E762B}" type="pres">
      <dgm:prSet presAssocID="{57620EC9-CFF3-487C-8F43-FD95B4923701}" presName="circle1" presStyleLbl="node1" presStyleIdx="0" presStyleCnt="4"/>
      <dgm:spPr/>
      <dgm:t>
        <a:bodyPr/>
        <a:lstStyle/>
        <a:p>
          <a:endParaRPr lang="zh-CN" altLang="en-US"/>
        </a:p>
      </dgm:t>
    </dgm:pt>
    <dgm:pt modelId="{70302254-14B4-4886-8C84-2795E2732BAD}" type="pres">
      <dgm:prSet presAssocID="{57620EC9-CFF3-487C-8F43-FD95B4923701}" presName="c1text" presStyleLbl="node1" presStyleIdx="0" presStyleCnt="4">
        <dgm:presLayoutVars>
          <dgm:bulletEnabled val="1"/>
        </dgm:presLayoutVars>
      </dgm:prSet>
      <dgm:spPr/>
      <dgm:t>
        <a:bodyPr/>
        <a:lstStyle/>
        <a:p>
          <a:endParaRPr lang="zh-CN" altLang="en-US"/>
        </a:p>
      </dgm:t>
    </dgm:pt>
    <dgm:pt modelId="{F013CCE9-25F2-4186-B831-B3508D614AE5}" type="pres">
      <dgm:prSet presAssocID="{57620EC9-CFF3-487C-8F43-FD95B4923701}" presName="comp2" presStyleCnt="0"/>
      <dgm:spPr/>
    </dgm:pt>
    <dgm:pt modelId="{11BCB45C-5FC9-45F6-A35B-2ECA9ADA8FFB}" type="pres">
      <dgm:prSet presAssocID="{57620EC9-CFF3-487C-8F43-FD95B4923701}" presName="circle2" presStyleLbl="node1" presStyleIdx="1" presStyleCnt="4"/>
      <dgm:spPr/>
      <dgm:t>
        <a:bodyPr/>
        <a:lstStyle/>
        <a:p>
          <a:endParaRPr lang="zh-CN" altLang="en-US"/>
        </a:p>
      </dgm:t>
    </dgm:pt>
    <dgm:pt modelId="{E6D0A0DF-08C0-437A-A006-427054D09D59}" type="pres">
      <dgm:prSet presAssocID="{57620EC9-CFF3-487C-8F43-FD95B4923701}" presName="c2text" presStyleLbl="node1" presStyleIdx="1" presStyleCnt="4">
        <dgm:presLayoutVars>
          <dgm:bulletEnabled val="1"/>
        </dgm:presLayoutVars>
      </dgm:prSet>
      <dgm:spPr/>
      <dgm:t>
        <a:bodyPr/>
        <a:lstStyle/>
        <a:p>
          <a:endParaRPr lang="zh-CN" altLang="en-US"/>
        </a:p>
      </dgm:t>
    </dgm:pt>
    <dgm:pt modelId="{4385BED3-6F21-4021-9C74-E39D4F7CF78A}" type="pres">
      <dgm:prSet presAssocID="{57620EC9-CFF3-487C-8F43-FD95B4923701}" presName="comp3" presStyleCnt="0"/>
      <dgm:spPr/>
    </dgm:pt>
    <dgm:pt modelId="{CD806D99-3D63-4070-A96C-9AC76838958B}" type="pres">
      <dgm:prSet presAssocID="{57620EC9-CFF3-487C-8F43-FD95B4923701}" presName="circle3" presStyleLbl="node1" presStyleIdx="2" presStyleCnt="4"/>
      <dgm:spPr/>
      <dgm:t>
        <a:bodyPr/>
        <a:lstStyle/>
        <a:p>
          <a:endParaRPr lang="zh-CN" altLang="en-US"/>
        </a:p>
      </dgm:t>
    </dgm:pt>
    <dgm:pt modelId="{0E250AB2-2644-4BAC-9999-64CB68D604F8}" type="pres">
      <dgm:prSet presAssocID="{57620EC9-CFF3-487C-8F43-FD95B4923701}" presName="c3text" presStyleLbl="node1" presStyleIdx="2" presStyleCnt="4">
        <dgm:presLayoutVars>
          <dgm:bulletEnabled val="1"/>
        </dgm:presLayoutVars>
      </dgm:prSet>
      <dgm:spPr/>
      <dgm:t>
        <a:bodyPr/>
        <a:lstStyle/>
        <a:p>
          <a:endParaRPr lang="zh-CN" altLang="en-US"/>
        </a:p>
      </dgm:t>
    </dgm:pt>
    <dgm:pt modelId="{830568E2-9886-4459-9C43-D76978FD40BE}" type="pres">
      <dgm:prSet presAssocID="{57620EC9-CFF3-487C-8F43-FD95B4923701}" presName="comp4" presStyleCnt="0"/>
      <dgm:spPr/>
    </dgm:pt>
    <dgm:pt modelId="{9C72EB82-E5BF-45F1-AC5B-298D1AF25B74}" type="pres">
      <dgm:prSet presAssocID="{57620EC9-CFF3-487C-8F43-FD95B4923701}" presName="circle4" presStyleLbl="node1" presStyleIdx="3" presStyleCnt="4"/>
      <dgm:spPr/>
      <dgm:t>
        <a:bodyPr/>
        <a:lstStyle/>
        <a:p>
          <a:endParaRPr lang="zh-CN" altLang="en-US"/>
        </a:p>
      </dgm:t>
    </dgm:pt>
    <dgm:pt modelId="{4A19EEA7-0089-4FDD-9299-159100955092}" type="pres">
      <dgm:prSet presAssocID="{57620EC9-CFF3-487C-8F43-FD95B4923701}" presName="c4text" presStyleLbl="node1" presStyleIdx="3" presStyleCnt="4">
        <dgm:presLayoutVars>
          <dgm:bulletEnabled val="1"/>
        </dgm:presLayoutVars>
      </dgm:prSet>
      <dgm:spPr/>
      <dgm:t>
        <a:bodyPr/>
        <a:lstStyle/>
        <a:p>
          <a:endParaRPr lang="zh-CN" altLang="en-US"/>
        </a:p>
      </dgm:t>
    </dgm:pt>
  </dgm:ptLst>
  <dgm:cxnLst>
    <dgm:cxn modelId="{297490C6-1437-4794-96CE-A964522C4E83}" type="presOf" srcId="{58DD82E6-6111-462D-8779-88119A464AD0}" destId="{CD806D99-3D63-4070-A96C-9AC76838958B}" srcOrd="0" destOrd="0" presId="urn:microsoft.com/office/officeart/2005/8/layout/venn2"/>
    <dgm:cxn modelId="{E8F400FB-8741-4A03-ADD5-E263A7789270}" type="presOf" srcId="{57620EC9-CFF3-487C-8F43-FD95B4923701}" destId="{E361C366-3441-4A6F-8544-F0C74E9AB94C}" srcOrd="0" destOrd="0" presId="urn:microsoft.com/office/officeart/2005/8/layout/venn2"/>
    <dgm:cxn modelId="{0B93FB68-75F7-4DED-A7FC-45503855AED9}" srcId="{57620EC9-CFF3-487C-8F43-FD95B4923701}" destId="{55454EFF-AA50-4039-80C6-679761FE6702}" srcOrd="0" destOrd="0" parTransId="{908FC6A4-08BD-4959-8570-64F1D16565AC}" sibTransId="{1168C83C-7F7B-4ECE-BDBB-8619FDF264BE}"/>
    <dgm:cxn modelId="{FF2D03FC-4983-40D2-A742-9CB51FFA3F9F}" type="presOf" srcId="{55454EFF-AA50-4039-80C6-679761FE6702}" destId="{448BFB69-2399-42E2-A452-11F4934E762B}" srcOrd="0" destOrd="0" presId="urn:microsoft.com/office/officeart/2005/8/layout/venn2"/>
    <dgm:cxn modelId="{998EC2D0-8D2B-4491-AD52-F7AFE574C9AF}" type="presOf" srcId="{0607C59F-ECBF-4160-9175-F9194579B0B7}" destId="{9C72EB82-E5BF-45F1-AC5B-298D1AF25B74}" srcOrd="0" destOrd="0" presId="urn:microsoft.com/office/officeart/2005/8/layout/venn2"/>
    <dgm:cxn modelId="{C273058A-F15A-4131-80BA-96B0C76D208B}" srcId="{57620EC9-CFF3-487C-8F43-FD95B4923701}" destId="{4D7229E0-8E87-422F-98D8-DA4C6CCC452D}" srcOrd="1" destOrd="0" parTransId="{44A1E85A-316E-485F-9CC0-23077FE4FF2D}" sibTransId="{2ED71CB5-C10D-414D-BC69-9221CCBE8BA8}"/>
    <dgm:cxn modelId="{614DBC0D-CDE3-4E2E-B490-7AB2704EC875}" srcId="{57620EC9-CFF3-487C-8F43-FD95B4923701}" destId="{58DD82E6-6111-462D-8779-88119A464AD0}" srcOrd="2" destOrd="0" parTransId="{09493095-35B6-4DEA-8EA7-5C91B936FEFB}" sibTransId="{43CB17E7-0267-4796-8892-94D923279F70}"/>
    <dgm:cxn modelId="{2EEC9661-40D8-427B-9769-580CC83F9665}" type="presOf" srcId="{4D7229E0-8E87-422F-98D8-DA4C6CCC452D}" destId="{11BCB45C-5FC9-45F6-A35B-2ECA9ADA8FFB}" srcOrd="0" destOrd="0" presId="urn:microsoft.com/office/officeart/2005/8/layout/venn2"/>
    <dgm:cxn modelId="{E0EEE57F-0125-4F7E-BC4E-F3FF8150EFF5}" type="presOf" srcId="{58DD82E6-6111-462D-8779-88119A464AD0}" destId="{0E250AB2-2644-4BAC-9999-64CB68D604F8}" srcOrd="1" destOrd="0" presId="urn:microsoft.com/office/officeart/2005/8/layout/venn2"/>
    <dgm:cxn modelId="{637C50E9-FE3D-45BC-A248-AD6BEBA1158F}" srcId="{57620EC9-CFF3-487C-8F43-FD95B4923701}" destId="{0607C59F-ECBF-4160-9175-F9194579B0B7}" srcOrd="3" destOrd="0" parTransId="{C000CE68-855E-4EC6-A8A3-0B8790F055AD}" sibTransId="{541269C2-937E-4C1B-ACD0-29E9ACDB62EA}"/>
    <dgm:cxn modelId="{4ED5FB0A-E190-40B8-8C09-B27595893BF3}" type="presOf" srcId="{0607C59F-ECBF-4160-9175-F9194579B0B7}" destId="{4A19EEA7-0089-4FDD-9299-159100955092}" srcOrd="1" destOrd="0" presId="urn:microsoft.com/office/officeart/2005/8/layout/venn2"/>
    <dgm:cxn modelId="{F47E4C06-0EDE-4526-89A6-54F0D0A7E540}" type="presOf" srcId="{4D7229E0-8E87-422F-98D8-DA4C6CCC452D}" destId="{E6D0A0DF-08C0-437A-A006-427054D09D59}" srcOrd="1" destOrd="0" presId="urn:microsoft.com/office/officeart/2005/8/layout/venn2"/>
    <dgm:cxn modelId="{F1F9ED71-4ECF-407F-9060-FD528F24D07B}" type="presOf" srcId="{55454EFF-AA50-4039-80C6-679761FE6702}" destId="{70302254-14B4-4886-8C84-2795E2732BAD}" srcOrd="1" destOrd="0" presId="urn:microsoft.com/office/officeart/2005/8/layout/venn2"/>
    <dgm:cxn modelId="{A49839E3-C6D7-4AD1-98CF-D969601119D8}" type="presParOf" srcId="{E361C366-3441-4A6F-8544-F0C74E9AB94C}" destId="{4382CFD8-19D1-492E-84E7-AA8DD7BD9480}" srcOrd="0" destOrd="0" presId="urn:microsoft.com/office/officeart/2005/8/layout/venn2"/>
    <dgm:cxn modelId="{AA8C6883-D047-4C3F-8E14-58A38388D1CD}" type="presParOf" srcId="{4382CFD8-19D1-492E-84E7-AA8DD7BD9480}" destId="{448BFB69-2399-42E2-A452-11F4934E762B}" srcOrd="0" destOrd="0" presId="urn:microsoft.com/office/officeart/2005/8/layout/venn2"/>
    <dgm:cxn modelId="{E4071FE8-35C6-4A9C-B198-F6EECB102537}" type="presParOf" srcId="{4382CFD8-19D1-492E-84E7-AA8DD7BD9480}" destId="{70302254-14B4-4886-8C84-2795E2732BAD}" srcOrd="1" destOrd="0" presId="urn:microsoft.com/office/officeart/2005/8/layout/venn2"/>
    <dgm:cxn modelId="{1046F5FA-64C5-4770-99AD-9EC28543BEE9}" type="presParOf" srcId="{E361C366-3441-4A6F-8544-F0C74E9AB94C}" destId="{F013CCE9-25F2-4186-B831-B3508D614AE5}" srcOrd="1" destOrd="0" presId="urn:microsoft.com/office/officeart/2005/8/layout/venn2"/>
    <dgm:cxn modelId="{81C9BED9-754A-407D-8B61-7E70AEDDFC07}" type="presParOf" srcId="{F013CCE9-25F2-4186-B831-B3508D614AE5}" destId="{11BCB45C-5FC9-45F6-A35B-2ECA9ADA8FFB}" srcOrd="0" destOrd="0" presId="urn:microsoft.com/office/officeart/2005/8/layout/venn2"/>
    <dgm:cxn modelId="{033641C8-9A80-4236-8DAA-2CE74E35AAB9}" type="presParOf" srcId="{F013CCE9-25F2-4186-B831-B3508D614AE5}" destId="{E6D0A0DF-08C0-437A-A006-427054D09D59}" srcOrd="1" destOrd="0" presId="urn:microsoft.com/office/officeart/2005/8/layout/venn2"/>
    <dgm:cxn modelId="{DE0CAF25-3C83-467D-B23D-6F407A4D5669}" type="presParOf" srcId="{E361C366-3441-4A6F-8544-F0C74E9AB94C}" destId="{4385BED3-6F21-4021-9C74-E39D4F7CF78A}" srcOrd="2" destOrd="0" presId="urn:microsoft.com/office/officeart/2005/8/layout/venn2"/>
    <dgm:cxn modelId="{DBB9361B-D81B-4CF0-B903-F3509BB3629D}" type="presParOf" srcId="{4385BED3-6F21-4021-9C74-E39D4F7CF78A}" destId="{CD806D99-3D63-4070-A96C-9AC76838958B}" srcOrd="0" destOrd="0" presId="urn:microsoft.com/office/officeart/2005/8/layout/venn2"/>
    <dgm:cxn modelId="{E8E06918-36E7-4DDB-9ADE-F533BCF91CD8}" type="presParOf" srcId="{4385BED3-6F21-4021-9C74-E39D4F7CF78A}" destId="{0E250AB2-2644-4BAC-9999-64CB68D604F8}" srcOrd="1" destOrd="0" presId="urn:microsoft.com/office/officeart/2005/8/layout/venn2"/>
    <dgm:cxn modelId="{8ADB630F-1F2D-46F3-8F1B-E484BD369BCA}" type="presParOf" srcId="{E361C366-3441-4A6F-8544-F0C74E9AB94C}" destId="{830568E2-9886-4459-9C43-D76978FD40BE}" srcOrd="3" destOrd="0" presId="urn:microsoft.com/office/officeart/2005/8/layout/venn2"/>
    <dgm:cxn modelId="{AA663EBC-B1BE-4DD4-A97A-B624380C0715}" type="presParOf" srcId="{830568E2-9886-4459-9C43-D76978FD40BE}" destId="{9C72EB82-E5BF-45F1-AC5B-298D1AF25B74}" srcOrd="0" destOrd="0" presId="urn:microsoft.com/office/officeart/2005/8/layout/venn2"/>
    <dgm:cxn modelId="{BE22957E-0E3A-4F2A-BB6F-4CBCE8202EFB}" type="presParOf" srcId="{830568E2-9886-4459-9C43-D76978FD40BE}" destId="{4A19EEA7-0089-4FDD-9299-15910095509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BFB69-2399-42E2-A452-11F4934E762B}">
      <dsp:nvSpPr>
        <dsp:cNvPr id="0" name=""/>
        <dsp:cNvSpPr/>
      </dsp:nvSpPr>
      <dsp:spPr>
        <a:xfrm>
          <a:off x="731160" y="0"/>
          <a:ext cx="2924642" cy="29246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zh-CN" altLang="en-US" sz="1000" kern="1200" dirty="0">
              <a:latin typeface="+mn-lt"/>
              <a:ea typeface="+mn-ea"/>
              <a:cs typeface="+mn-ea"/>
              <a:sym typeface="+mn-lt"/>
            </a:rPr>
            <a:t>请输入标题</a:t>
          </a:r>
        </a:p>
      </dsp:txBody>
      <dsp:txXfrm>
        <a:off x="1784616" y="146232"/>
        <a:ext cx="817729" cy="438696"/>
      </dsp:txXfrm>
    </dsp:sp>
    <dsp:sp modelId="{11BCB45C-5FC9-45F6-A35B-2ECA9ADA8FFB}">
      <dsp:nvSpPr>
        <dsp:cNvPr id="0" name=""/>
        <dsp:cNvSpPr/>
      </dsp:nvSpPr>
      <dsp:spPr>
        <a:xfrm>
          <a:off x="1023624" y="584928"/>
          <a:ext cx="2339713" cy="2339713"/>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zh-CN" altLang="en-US" sz="1000" kern="1200" dirty="0">
              <a:latin typeface="+mn-lt"/>
              <a:ea typeface="+mn-ea"/>
              <a:cs typeface="+mn-ea"/>
              <a:sym typeface="+mn-lt"/>
            </a:rPr>
            <a:t>请输入标题</a:t>
          </a:r>
        </a:p>
      </dsp:txBody>
      <dsp:txXfrm>
        <a:off x="1784616" y="725311"/>
        <a:ext cx="817729" cy="421148"/>
      </dsp:txXfrm>
    </dsp:sp>
    <dsp:sp modelId="{CD806D99-3D63-4070-A96C-9AC76838958B}">
      <dsp:nvSpPr>
        <dsp:cNvPr id="0" name=""/>
        <dsp:cNvSpPr/>
      </dsp:nvSpPr>
      <dsp:spPr>
        <a:xfrm>
          <a:off x="1316088" y="1169856"/>
          <a:ext cx="1754785" cy="1754785"/>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zh-CN" altLang="en-US" sz="1000" kern="1200" dirty="0">
              <a:latin typeface="+mn-lt"/>
              <a:ea typeface="+mn-ea"/>
              <a:cs typeface="+mn-ea"/>
              <a:sym typeface="+mn-lt"/>
            </a:rPr>
            <a:t>请输入标题</a:t>
          </a:r>
        </a:p>
      </dsp:txBody>
      <dsp:txXfrm>
        <a:off x="1784616" y="1301465"/>
        <a:ext cx="817729" cy="394826"/>
      </dsp:txXfrm>
    </dsp:sp>
    <dsp:sp modelId="{9C72EB82-E5BF-45F1-AC5B-298D1AF25B74}">
      <dsp:nvSpPr>
        <dsp:cNvPr id="0" name=""/>
        <dsp:cNvSpPr/>
      </dsp:nvSpPr>
      <dsp:spPr>
        <a:xfrm>
          <a:off x="1608553" y="1754785"/>
          <a:ext cx="1169856" cy="1169856"/>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lumMod val="75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zh-CN" altLang="en-US" sz="1000" kern="1200" dirty="0">
              <a:latin typeface="+mn-lt"/>
              <a:ea typeface="+mn-ea"/>
              <a:cs typeface="+mn-ea"/>
              <a:sym typeface="+mn-lt"/>
            </a:rPr>
            <a:t>请输入标题</a:t>
          </a:r>
        </a:p>
      </dsp:txBody>
      <dsp:txXfrm>
        <a:off x="1779874" y="2047249"/>
        <a:ext cx="827213" cy="58492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A23889-F5A7-41C8-AC86-BECD35BB30E4}" type="datetimeFigureOut">
              <a:rPr lang="zh-CN" altLang="en-US" smtClean="0"/>
              <a:t>2018/11/22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7A9927-2A49-4DE8-B074-A61509F0B188}" type="slidenum">
              <a:rPr lang="zh-CN" altLang="en-US" smtClean="0"/>
              <a:t>‹#›</a:t>
            </a:fld>
            <a:endParaRPr lang="zh-CN" altLang="en-US"/>
          </a:p>
        </p:txBody>
      </p:sp>
    </p:spTree>
    <p:extLst>
      <p:ext uri="{BB962C8B-B14F-4D97-AF65-F5344CB8AC3E}">
        <p14:creationId xmlns:p14="http://schemas.microsoft.com/office/powerpoint/2010/main" val="3333692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587049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684867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97133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80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58995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19836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14430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220986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952038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05766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4377966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463561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67361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76183292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875084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485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1285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805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435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65805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5331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5875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351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6"/>
          <p:cNvGrpSpPr/>
          <p:nvPr userDrawn="1"/>
        </p:nvGrpSpPr>
        <p:grpSpPr>
          <a:xfrm>
            <a:off x="0" y="0"/>
            <a:ext cx="9144000" cy="5143500"/>
            <a:chOff x="0" y="0"/>
            <a:chExt cx="9144000" cy="5143500"/>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grpSp>
    </p:spTree>
    <p:extLst>
      <p:ext uri="{BB962C8B-B14F-4D97-AF65-F5344CB8AC3E}">
        <p14:creationId xmlns:p14="http://schemas.microsoft.com/office/powerpoint/2010/main" val="10649106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72233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1779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2321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111936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397501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11" name="矩形 10"/>
          <p:cNvSpPr/>
          <p:nvPr userDrawn="1"/>
        </p:nvSpPr>
        <p:spPr>
          <a:xfrm>
            <a:off x="7550092" y="3925793"/>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34466274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64687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3171564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59518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732496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13AD04EB-DCD9-496B-8DA3-AD49651FC2D3}"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2018/11/22</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7BFAD5A2-A9B7-4689-8044-8AF5D52A28E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435011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1942397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4.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18.png"/><Relationship Id="rId5" Type="http://schemas.openxmlformats.org/officeDocument/2006/relationships/image" Target="../media/image14.emf"/><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14.emf"/><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9.jpe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45098" y="994834"/>
            <a:ext cx="5604938" cy="1481665"/>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81538" y="365453"/>
            <a:ext cx="1924021" cy="1131777"/>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sp>
        <p:nvSpPr>
          <p:cNvPr id="8" name="圆角矩形 7"/>
          <p:cNvSpPr/>
          <p:nvPr/>
        </p:nvSpPr>
        <p:spPr>
          <a:xfrm>
            <a:off x="2891898" y="2681181"/>
            <a:ext cx="3682738" cy="403438"/>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135035" y="2659168"/>
            <a:ext cx="331052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a:t>
            </a:r>
            <a:r>
              <a:rPr kumimoji="0" lang="zh-CN" altLang="en-US"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单击此处添加文字</a:t>
            </a: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14000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1+#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750" fill="hold"/>
                                        <p:tgtEl>
                                          <p:spTgt spid="2"/>
                                        </p:tgtEl>
                                        <p:attrNameLst>
                                          <p:attrName>ppt_w</p:attrName>
                                        </p:attrNameLst>
                                      </p:cBhvr>
                                      <p:tavLst>
                                        <p:tav tm="0">
                                          <p:val>
                                            <p:fltVal val="0"/>
                                          </p:val>
                                        </p:tav>
                                        <p:tav tm="100000">
                                          <p:val>
                                            <p:strVal val="#ppt_w"/>
                                          </p:val>
                                        </p:tav>
                                      </p:tavLst>
                                    </p:anim>
                                    <p:anim calcmode="lin" valueType="num">
                                      <p:cBhvr>
                                        <p:cTn id="23" dur="750" fill="hold"/>
                                        <p:tgtEl>
                                          <p:spTgt spid="2"/>
                                        </p:tgtEl>
                                        <p:attrNameLst>
                                          <p:attrName>ppt_h</p:attrName>
                                        </p:attrNameLst>
                                      </p:cBhvr>
                                      <p:tavLst>
                                        <p:tav tm="0">
                                          <p:val>
                                            <p:fltVal val="0"/>
                                          </p:val>
                                        </p:tav>
                                        <p:tav tm="100000">
                                          <p:val>
                                            <p:strVal val="#ppt_h"/>
                                          </p:val>
                                        </p:tav>
                                      </p:tavLst>
                                    </p:anim>
                                    <p:animEffect transition="in" filter="fade">
                                      <p:cBhvr>
                                        <p:cTn id="24" dur="750"/>
                                        <p:tgtEl>
                                          <p:spTgt spid="2"/>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1000"/>
                                        <p:tgtEl>
                                          <p:spTgt spid="8"/>
                                        </p:tgtEl>
                                      </p:cBhvr>
                                    </p:animEffect>
                                  </p:childTnLst>
                                </p:cTn>
                              </p:par>
                            </p:childTnLst>
                          </p:cTn>
                        </p:par>
                        <p:par>
                          <p:cTn id="29" fill="hold">
                            <p:stCondLst>
                              <p:cond delay="475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fltVal val="0"/>
                                          </p:val>
                                        </p:tav>
                                        <p:tav tm="100000">
                                          <p:val>
                                            <p:strVal val="#ppt_w"/>
                                          </p:val>
                                        </p:tav>
                                      </p:tavLst>
                                    </p:anim>
                                    <p:anim calcmode="lin" valueType="num">
                                      <p:cBhvr>
                                        <p:cTn id="33" dur="1000" fill="hold"/>
                                        <p:tgtEl>
                                          <p:spTgt spid="9"/>
                                        </p:tgtEl>
                                        <p:attrNameLst>
                                          <p:attrName>ppt_h</p:attrName>
                                        </p:attrNameLst>
                                      </p:cBhvr>
                                      <p:tavLst>
                                        <p:tav tm="0">
                                          <p:val>
                                            <p:fltVal val="0"/>
                                          </p:val>
                                        </p:tav>
                                        <p:tav tm="100000">
                                          <p:val>
                                            <p:strVal val="#ppt_h"/>
                                          </p:val>
                                        </p:tav>
                                      </p:tavLst>
                                    </p:anim>
                                    <p:animEffect transition="in" filter="fade">
                                      <p:cBhvr>
                                        <p:cTn id="34" dur="1000"/>
                                        <p:tgtEl>
                                          <p:spTgt spid="9"/>
                                        </p:tgtEl>
                                      </p:cBhvr>
                                    </p:animEffect>
                                  </p:childTnLst>
                                </p:cTn>
                              </p:par>
                            </p:childTnLst>
                          </p:cTn>
                        </p:par>
                        <p:par>
                          <p:cTn id="35" fill="hold">
                            <p:stCondLst>
                              <p:cond delay="5750"/>
                            </p:stCondLst>
                            <p:childTnLst>
                              <p:par>
                                <p:cTn id="36" presetID="42"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右箭头 17"/>
          <p:cNvSpPr/>
          <p:nvPr/>
        </p:nvSpPr>
        <p:spPr>
          <a:xfrm>
            <a:off x="1" y="2571750"/>
            <a:ext cx="9143999" cy="1082279"/>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222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6" name="组合 5"/>
          <p:cNvGrpSpPr/>
          <p:nvPr/>
        </p:nvGrpSpPr>
        <p:grpSpPr>
          <a:xfrm>
            <a:off x="927888" y="1435895"/>
            <a:ext cx="1660922" cy="2997360"/>
            <a:chOff x="1237183" y="1914526"/>
            <a:chExt cx="2214563" cy="3996480"/>
          </a:xfrm>
        </p:grpSpPr>
        <p:sp>
          <p:nvSpPr>
            <p:cNvPr id="7" name="矩形 6"/>
            <p:cNvSpPr/>
            <p:nvPr/>
          </p:nvSpPr>
          <p:spPr>
            <a:xfrm>
              <a:off x="1237183" y="2953494"/>
              <a:ext cx="2214563" cy="2957512"/>
            </a:xfrm>
            <a:prstGeom prst="rect">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 name="椭圆 8"/>
            <p:cNvSpPr/>
            <p:nvPr/>
          </p:nvSpPr>
          <p:spPr>
            <a:xfrm>
              <a:off x="1237183" y="1914526"/>
              <a:ext cx="2214563" cy="927001"/>
            </a:xfrm>
            <a:prstGeom prst="ellipse">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 name="矩形 15"/>
            <p:cNvSpPr/>
            <p:nvPr/>
          </p:nvSpPr>
          <p:spPr>
            <a:xfrm>
              <a:off x="1788542" y="2205365"/>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请输入标题</a:t>
              </a:r>
            </a:p>
          </p:txBody>
        </p:sp>
        <p:sp>
          <p:nvSpPr>
            <p:cNvPr id="25" name="矩形 24"/>
            <p:cNvSpPr/>
            <p:nvPr/>
          </p:nvSpPr>
          <p:spPr>
            <a:xfrm>
              <a:off x="1551864" y="3308865"/>
              <a:ext cx="1585199" cy="22775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grpSp>
      <p:grpSp>
        <p:nvGrpSpPr>
          <p:cNvPr id="8" name="组合 7"/>
          <p:cNvGrpSpPr/>
          <p:nvPr/>
        </p:nvGrpSpPr>
        <p:grpSpPr>
          <a:xfrm>
            <a:off x="3438916" y="1444899"/>
            <a:ext cx="1660922" cy="2988356"/>
            <a:chOff x="4585221" y="1926531"/>
            <a:chExt cx="2214563" cy="3984475"/>
          </a:xfrm>
        </p:grpSpPr>
        <p:sp>
          <p:nvSpPr>
            <p:cNvPr id="19" name="矩形 18"/>
            <p:cNvSpPr/>
            <p:nvPr/>
          </p:nvSpPr>
          <p:spPr>
            <a:xfrm>
              <a:off x="4585221" y="2953494"/>
              <a:ext cx="2214563" cy="2957512"/>
            </a:xfrm>
            <a:prstGeom prst="rect">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 name="椭圆 13"/>
            <p:cNvSpPr/>
            <p:nvPr/>
          </p:nvSpPr>
          <p:spPr>
            <a:xfrm>
              <a:off x="4585221" y="1926531"/>
              <a:ext cx="2214563" cy="927001"/>
            </a:xfrm>
            <a:prstGeom prst="ellipse">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7" name="矩形 16"/>
            <p:cNvSpPr/>
            <p:nvPr/>
          </p:nvSpPr>
          <p:spPr>
            <a:xfrm>
              <a:off x="5136580" y="2205364"/>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请输入标题</a:t>
              </a:r>
            </a:p>
          </p:txBody>
        </p:sp>
        <p:sp>
          <p:nvSpPr>
            <p:cNvPr id="26" name="矩形 25"/>
            <p:cNvSpPr/>
            <p:nvPr/>
          </p:nvSpPr>
          <p:spPr>
            <a:xfrm>
              <a:off x="4899902" y="3308864"/>
              <a:ext cx="1585199" cy="22775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grpSp>
      <p:grpSp>
        <p:nvGrpSpPr>
          <p:cNvPr id="10" name="组合 9"/>
          <p:cNvGrpSpPr/>
          <p:nvPr/>
        </p:nvGrpSpPr>
        <p:grpSpPr>
          <a:xfrm>
            <a:off x="5977329" y="1444899"/>
            <a:ext cx="1660922" cy="2988356"/>
            <a:chOff x="7969771" y="1926531"/>
            <a:chExt cx="2214563" cy="3984475"/>
          </a:xfrm>
        </p:grpSpPr>
        <p:sp>
          <p:nvSpPr>
            <p:cNvPr id="22" name="矩形 21"/>
            <p:cNvSpPr/>
            <p:nvPr/>
          </p:nvSpPr>
          <p:spPr>
            <a:xfrm>
              <a:off x="7969771" y="2953494"/>
              <a:ext cx="2214563" cy="2957512"/>
            </a:xfrm>
            <a:prstGeom prst="rect">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5" name="椭圆 14"/>
            <p:cNvSpPr/>
            <p:nvPr/>
          </p:nvSpPr>
          <p:spPr>
            <a:xfrm>
              <a:off x="7969771" y="1926531"/>
              <a:ext cx="2214563" cy="927001"/>
            </a:xfrm>
            <a:prstGeom prst="ellipse">
              <a:avLst/>
            </a:prstGeom>
            <a:solidFill>
              <a:schemeClr val="accent1">
                <a:lumMod val="75000"/>
              </a:schemeClr>
            </a:solid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4" name="矩形 23"/>
            <p:cNvSpPr/>
            <p:nvPr/>
          </p:nvSpPr>
          <p:spPr>
            <a:xfrm>
              <a:off x="8521130" y="2205364"/>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请输入标题</a:t>
              </a:r>
            </a:p>
          </p:txBody>
        </p:sp>
        <p:sp>
          <p:nvSpPr>
            <p:cNvPr id="27" name="矩形 26"/>
            <p:cNvSpPr/>
            <p:nvPr/>
          </p:nvSpPr>
          <p:spPr>
            <a:xfrm>
              <a:off x="8284452" y="3308863"/>
              <a:ext cx="1585199" cy="22775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grpSp>
    </p:spTree>
    <p:extLst>
      <p:ext uri="{BB962C8B-B14F-4D97-AF65-F5344CB8AC3E}">
        <p14:creationId xmlns:p14="http://schemas.microsoft.com/office/powerpoint/2010/main" val="2815795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0-#ppt_w/2"/>
                                          </p:val>
                                        </p:tav>
                                        <p:tav tm="100000">
                                          <p:val>
                                            <p:strVal val="#ppt_x"/>
                                          </p:val>
                                        </p:tav>
                                      </p:tavLst>
                                    </p:anim>
                                    <p:anim calcmode="lin" valueType="num">
                                      <p:cBhvr additive="base">
                                        <p:cTn id="17" dur="5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strVal val="#ppt_x"/>
                                          </p:val>
                                        </p:tav>
                                        <p:tav tm="100000">
                                          <p:val>
                                            <p:strVal val="#ppt_x"/>
                                          </p:val>
                                        </p:tav>
                                      </p:tavLst>
                                    </p:anim>
                                    <p:anim calcmode="lin" valueType="num">
                                      <p:cBhvr>
                                        <p:cTn id="35" dur="5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xit" presetSubtype="1" fill="hold" grpId="1" nodeType="clickEffect">
                                  <p:stCondLst>
                                    <p:cond delay="0"/>
                                  </p:stCondLst>
                                  <p:childTnLst>
                                    <p:anim calcmode="lin" valueType="num">
                                      <p:cBhvr additive="base">
                                        <p:cTn id="39" dur="500"/>
                                        <p:tgtEl>
                                          <p:spTgt spid="5"/>
                                        </p:tgtEl>
                                        <p:attrNameLst>
                                          <p:attrName>ppt_x</p:attrName>
                                        </p:attrNameLst>
                                      </p:cBhvr>
                                      <p:tavLst>
                                        <p:tav tm="0">
                                          <p:val>
                                            <p:strVal val="ppt_x"/>
                                          </p:val>
                                        </p:tav>
                                        <p:tav tm="100000">
                                          <p:val>
                                            <p:strVal val="ppt_x"/>
                                          </p:val>
                                        </p:tav>
                                      </p:tavLst>
                                    </p:anim>
                                    <p:anim calcmode="lin" valueType="num">
                                      <p:cBhvr additive="base">
                                        <p:cTn id="40" dur="500"/>
                                        <p:tgtEl>
                                          <p:spTgt spid="5"/>
                                        </p:tgtEl>
                                        <p:attrNameLst>
                                          <p:attrName>ppt_y</p:attrName>
                                        </p:attrNameLst>
                                      </p:cBhvr>
                                      <p:tavLst>
                                        <p:tav tm="0">
                                          <p:val>
                                            <p:strVal val="ppt_y"/>
                                          </p:val>
                                        </p:tav>
                                        <p:tav tm="100000">
                                          <p:val>
                                            <p:strVal val="0-ppt_h/2"/>
                                          </p:val>
                                        </p:tav>
                                      </p:tavLst>
                                    </p:anim>
                                    <p:set>
                                      <p:cBhvr>
                                        <p:cTn id="41" dur="1" fill="hold">
                                          <p:stCondLst>
                                            <p:cond delay="499"/>
                                          </p:stCondLst>
                                        </p:cTn>
                                        <p:tgtEl>
                                          <p:spTgt spid="5"/>
                                        </p:tgtEl>
                                        <p:attrNameLst>
                                          <p:attrName>style.visibility</p:attrName>
                                        </p:attrNameLst>
                                      </p:cBhvr>
                                      <p:to>
                                        <p:strVal val="hidden"/>
                                      </p:to>
                                    </p:set>
                                  </p:childTnLst>
                                </p:cTn>
                              </p:par>
                              <p:par>
                                <p:cTn id="42" presetID="2" presetClass="exit" presetSubtype="1" fill="hold" nodeType="withEffect">
                                  <p:stCondLst>
                                    <p:cond delay="0"/>
                                  </p:stCondLst>
                                  <p:childTnLst>
                                    <p:anim calcmode="lin" valueType="num">
                                      <p:cBhvr additive="base">
                                        <p:cTn id="43" dur="500"/>
                                        <p:tgtEl>
                                          <p:spTgt spid="2"/>
                                        </p:tgtEl>
                                        <p:attrNameLst>
                                          <p:attrName>ppt_x</p:attrName>
                                        </p:attrNameLst>
                                      </p:cBhvr>
                                      <p:tavLst>
                                        <p:tav tm="0">
                                          <p:val>
                                            <p:strVal val="ppt_x"/>
                                          </p:val>
                                        </p:tav>
                                        <p:tav tm="100000">
                                          <p:val>
                                            <p:strVal val="ppt_x"/>
                                          </p:val>
                                        </p:tav>
                                      </p:tavLst>
                                    </p:anim>
                                    <p:anim calcmode="lin" valueType="num">
                                      <p:cBhvr additive="base">
                                        <p:cTn id="44" dur="500"/>
                                        <p:tgtEl>
                                          <p:spTgt spid="2"/>
                                        </p:tgtEl>
                                        <p:attrNameLst>
                                          <p:attrName>ppt_y</p:attrName>
                                        </p:attrNameLst>
                                      </p:cBhvr>
                                      <p:tavLst>
                                        <p:tav tm="0">
                                          <p:val>
                                            <p:strVal val="ppt_y"/>
                                          </p:val>
                                        </p:tav>
                                        <p:tav tm="100000">
                                          <p:val>
                                            <p:strVal val="0-ppt_h/2"/>
                                          </p:val>
                                        </p:tav>
                                      </p:tavLst>
                                    </p:anim>
                                    <p:set>
                                      <p:cBhvr>
                                        <p:cTn id="45" dur="1" fill="hold">
                                          <p:stCondLst>
                                            <p:cond delay="499"/>
                                          </p:stCondLst>
                                        </p:cTn>
                                        <p:tgtEl>
                                          <p:spTgt spid="2"/>
                                        </p:tgtEl>
                                        <p:attrNameLst>
                                          <p:attrName>style.visibility</p:attrName>
                                        </p:attrNameLst>
                                      </p:cBhvr>
                                      <p:to>
                                        <p:strVal val="hidden"/>
                                      </p:to>
                                    </p:set>
                                  </p:childTnLst>
                                </p:cTn>
                              </p:par>
                            </p:childTnLst>
                          </p:cTn>
                        </p:par>
                        <p:par>
                          <p:cTn id="46" fill="hold">
                            <p:stCondLst>
                              <p:cond delay="500"/>
                            </p:stCondLst>
                            <p:childTnLst>
                              <p:par>
                                <p:cTn id="47" presetID="2" presetClass="exit" presetSubtype="2" fill="hold" grpId="1" nodeType="afterEffect">
                                  <p:stCondLst>
                                    <p:cond delay="0"/>
                                  </p:stCondLst>
                                  <p:childTnLst>
                                    <p:anim calcmode="lin" valueType="num">
                                      <p:cBhvr additive="base">
                                        <p:cTn id="48" dur="500"/>
                                        <p:tgtEl>
                                          <p:spTgt spid="18"/>
                                        </p:tgtEl>
                                        <p:attrNameLst>
                                          <p:attrName>ppt_x</p:attrName>
                                        </p:attrNameLst>
                                      </p:cBhvr>
                                      <p:tavLst>
                                        <p:tav tm="0">
                                          <p:val>
                                            <p:strVal val="ppt_x"/>
                                          </p:val>
                                        </p:tav>
                                        <p:tav tm="100000">
                                          <p:val>
                                            <p:strVal val="1+ppt_w/2"/>
                                          </p:val>
                                        </p:tav>
                                      </p:tavLst>
                                    </p:anim>
                                    <p:anim calcmode="lin" valueType="num">
                                      <p:cBhvr additive="base">
                                        <p:cTn id="49" dur="500"/>
                                        <p:tgtEl>
                                          <p:spTgt spid="18"/>
                                        </p:tgtEl>
                                        <p:attrNameLst>
                                          <p:attrName>ppt_y</p:attrName>
                                        </p:attrNameLst>
                                      </p:cBhvr>
                                      <p:tavLst>
                                        <p:tav tm="0">
                                          <p:val>
                                            <p:strVal val="ppt_y"/>
                                          </p:val>
                                        </p:tav>
                                        <p:tav tm="100000">
                                          <p:val>
                                            <p:strVal val="ppt_y"/>
                                          </p:val>
                                        </p:tav>
                                      </p:tavLst>
                                    </p:anim>
                                    <p:set>
                                      <p:cBhvr>
                                        <p:cTn id="50" dur="1" fill="hold">
                                          <p:stCondLst>
                                            <p:cond delay="499"/>
                                          </p:stCondLst>
                                        </p:cTn>
                                        <p:tgtEl>
                                          <p:spTgt spid="18"/>
                                        </p:tgtEl>
                                        <p:attrNameLst>
                                          <p:attrName>style.visibility</p:attrName>
                                        </p:attrNameLst>
                                      </p:cBhvr>
                                      <p:to>
                                        <p:strVal val="hidden"/>
                                      </p:to>
                                    </p:set>
                                  </p:childTnLst>
                                </p:cTn>
                              </p:par>
                            </p:childTnLst>
                          </p:cTn>
                        </p:par>
                        <p:par>
                          <p:cTn id="51" fill="hold">
                            <p:stCondLst>
                              <p:cond delay="1000"/>
                            </p:stCondLst>
                            <p:childTnLst>
                              <p:par>
                                <p:cTn id="52" presetID="2" presetClass="exit" presetSubtype="4" fill="hold" nodeType="afterEffect">
                                  <p:stCondLst>
                                    <p:cond delay="0"/>
                                  </p:stCondLst>
                                  <p:childTnLst>
                                    <p:anim calcmode="lin" valueType="num">
                                      <p:cBhvr additive="base">
                                        <p:cTn id="53" dur="500"/>
                                        <p:tgtEl>
                                          <p:spTgt spid="6"/>
                                        </p:tgtEl>
                                        <p:attrNameLst>
                                          <p:attrName>ppt_x</p:attrName>
                                        </p:attrNameLst>
                                      </p:cBhvr>
                                      <p:tavLst>
                                        <p:tav tm="0">
                                          <p:val>
                                            <p:strVal val="ppt_x"/>
                                          </p:val>
                                        </p:tav>
                                        <p:tav tm="100000">
                                          <p:val>
                                            <p:strVal val="ppt_x"/>
                                          </p:val>
                                        </p:tav>
                                      </p:tavLst>
                                    </p:anim>
                                    <p:anim calcmode="lin" valueType="num">
                                      <p:cBhvr additive="base">
                                        <p:cTn id="54" dur="500"/>
                                        <p:tgtEl>
                                          <p:spTgt spid="6"/>
                                        </p:tgtEl>
                                        <p:attrNameLst>
                                          <p:attrName>ppt_y</p:attrName>
                                        </p:attrNameLst>
                                      </p:cBhvr>
                                      <p:tavLst>
                                        <p:tav tm="0">
                                          <p:val>
                                            <p:strVal val="ppt_y"/>
                                          </p:val>
                                        </p:tav>
                                        <p:tav tm="100000">
                                          <p:val>
                                            <p:strVal val="1+ppt_h/2"/>
                                          </p:val>
                                        </p:tav>
                                      </p:tavLst>
                                    </p:anim>
                                    <p:set>
                                      <p:cBhvr>
                                        <p:cTn id="55" dur="1" fill="hold">
                                          <p:stCondLst>
                                            <p:cond delay="499"/>
                                          </p:stCondLst>
                                        </p:cTn>
                                        <p:tgtEl>
                                          <p:spTgt spid="6"/>
                                        </p:tgtEl>
                                        <p:attrNameLst>
                                          <p:attrName>style.visibility</p:attrName>
                                        </p:attrNameLst>
                                      </p:cBhvr>
                                      <p:to>
                                        <p:strVal val="hidden"/>
                                      </p:to>
                                    </p:set>
                                  </p:childTnLst>
                                </p:cTn>
                              </p:par>
                              <p:par>
                                <p:cTn id="56" presetID="2" presetClass="exit" presetSubtype="4" fill="hold" nodeType="withEffect">
                                  <p:stCondLst>
                                    <p:cond delay="0"/>
                                  </p:stCondLst>
                                  <p:childTnLst>
                                    <p:anim calcmode="lin" valueType="num">
                                      <p:cBhvr additive="base">
                                        <p:cTn id="57" dur="500"/>
                                        <p:tgtEl>
                                          <p:spTgt spid="8"/>
                                        </p:tgtEl>
                                        <p:attrNameLst>
                                          <p:attrName>ppt_x</p:attrName>
                                        </p:attrNameLst>
                                      </p:cBhvr>
                                      <p:tavLst>
                                        <p:tav tm="0">
                                          <p:val>
                                            <p:strVal val="ppt_x"/>
                                          </p:val>
                                        </p:tav>
                                        <p:tav tm="100000">
                                          <p:val>
                                            <p:strVal val="ppt_x"/>
                                          </p:val>
                                        </p:tav>
                                      </p:tavLst>
                                    </p:anim>
                                    <p:anim calcmode="lin" valueType="num">
                                      <p:cBhvr additive="base">
                                        <p:cTn id="58" dur="500"/>
                                        <p:tgtEl>
                                          <p:spTgt spid="8"/>
                                        </p:tgtEl>
                                        <p:attrNameLst>
                                          <p:attrName>ppt_y</p:attrName>
                                        </p:attrNameLst>
                                      </p:cBhvr>
                                      <p:tavLst>
                                        <p:tav tm="0">
                                          <p:val>
                                            <p:strVal val="ppt_y"/>
                                          </p:val>
                                        </p:tav>
                                        <p:tav tm="100000">
                                          <p:val>
                                            <p:strVal val="1+ppt_h/2"/>
                                          </p:val>
                                        </p:tav>
                                      </p:tavLst>
                                    </p:anim>
                                    <p:set>
                                      <p:cBhvr>
                                        <p:cTn id="59" dur="1" fill="hold">
                                          <p:stCondLst>
                                            <p:cond delay="499"/>
                                          </p:stCondLst>
                                        </p:cTn>
                                        <p:tgtEl>
                                          <p:spTgt spid="8"/>
                                        </p:tgtEl>
                                        <p:attrNameLst>
                                          <p:attrName>style.visibility</p:attrName>
                                        </p:attrNameLst>
                                      </p:cBhvr>
                                      <p:to>
                                        <p:strVal val="hidden"/>
                                      </p:to>
                                    </p:set>
                                  </p:childTnLst>
                                </p:cTn>
                              </p:par>
                              <p:par>
                                <p:cTn id="60" presetID="2" presetClass="exit" presetSubtype="4" fill="hold" nodeType="withEffect">
                                  <p:stCondLst>
                                    <p:cond delay="0"/>
                                  </p:stCondLst>
                                  <p:childTnLst>
                                    <p:anim calcmode="lin" valueType="num">
                                      <p:cBhvr additive="base">
                                        <p:cTn id="61" dur="500"/>
                                        <p:tgtEl>
                                          <p:spTgt spid="10"/>
                                        </p:tgtEl>
                                        <p:attrNameLst>
                                          <p:attrName>ppt_x</p:attrName>
                                        </p:attrNameLst>
                                      </p:cBhvr>
                                      <p:tavLst>
                                        <p:tav tm="0">
                                          <p:val>
                                            <p:strVal val="ppt_x"/>
                                          </p:val>
                                        </p:tav>
                                        <p:tav tm="100000">
                                          <p:val>
                                            <p:strVal val="ppt_x"/>
                                          </p:val>
                                        </p:tav>
                                      </p:tavLst>
                                    </p:anim>
                                    <p:anim calcmode="lin" valueType="num">
                                      <p:cBhvr additive="base">
                                        <p:cTn id="62" dur="500"/>
                                        <p:tgtEl>
                                          <p:spTgt spid="10"/>
                                        </p:tgtEl>
                                        <p:attrNameLst>
                                          <p:attrName>ppt_y</p:attrName>
                                        </p:attrNameLst>
                                      </p:cBhvr>
                                      <p:tavLst>
                                        <p:tav tm="0">
                                          <p:val>
                                            <p:strVal val="ppt_y"/>
                                          </p:val>
                                        </p:tav>
                                        <p:tav tm="100000">
                                          <p:val>
                                            <p:strVal val="1+ppt_h/2"/>
                                          </p:val>
                                        </p:tav>
                                      </p:tavLst>
                                    </p:anim>
                                    <p:set>
                                      <p:cBhvr>
                                        <p:cTn id="63"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5" grpId="0"/>
      <p:bldP spid="5"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8" name="组合 7"/>
          <p:cNvGrpSpPr/>
          <p:nvPr/>
        </p:nvGrpSpPr>
        <p:grpSpPr>
          <a:xfrm>
            <a:off x="1344100" y="1180942"/>
            <a:ext cx="2233996" cy="1461698"/>
            <a:chOff x="1792133" y="1574589"/>
            <a:chExt cx="2978661" cy="1948930"/>
          </a:xfrm>
        </p:grpSpPr>
        <p:grpSp>
          <p:nvGrpSpPr>
            <p:cNvPr id="109" name="组合 108"/>
            <p:cNvGrpSpPr/>
            <p:nvPr/>
          </p:nvGrpSpPr>
          <p:grpSpPr>
            <a:xfrm>
              <a:off x="2103188" y="1574589"/>
              <a:ext cx="2667606" cy="1474588"/>
              <a:chOff x="2194702" y="1703011"/>
              <a:chExt cx="3064921" cy="1694214"/>
            </a:xfrm>
          </p:grpSpPr>
          <p:sp>
            <p:nvSpPr>
              <p:cNvPr id="57" name="等腰三角形 41"/>
              <p:cNvSpPr/>
              <p:nvPr/>
            </p:nvSpPr>
            <p:spPr>
              <a:xfrm rot="5400000" flipH="1">
                <a:off x="3572561" y="1802792"/>
                <a:ext cx="216574" cy="2972292"/>
              </a:xfrm>
              <a:custGeom>
                <a:avLst/>
                <a:gdLst>
                  <a:gd name="connsiteX0" fmla="*/ 0 w 218921"/>
                  <a:gd name="connsiteY0" fmla="*/ 2984088 h 2984088"/>
                  <a:gd name="connsiteX1" fmla="*/ 218921 w 218921"/>
                  <a:gd name="connsiteY1" fmla="*/ 0 h 2984088"/>
                  <a:gd name="connsiteX2" fmla="*/ 218921 w 218921"/>
                  <a:gd name="connsiteY2" fmla="*/ 2984088 h 2984088"/>
                  <a:gd name="connsiteX3" fmla="*/ 0 w 218921"/>
                  <a:gd name="connsiteY3" fmla="*/ 2984088 h 2984088"/>
                  <a:gd name="connsiteX0" fmla="*/ 0 w 218921"/>
                  <a:gd name="connsiteY0" fmla="*/ 2984088 h 2984088"/>
                  <a:gd name="connsiteX1" fmla="*/ 108463 w 218921"/>
                  <a:gd name="connsiteY1" fmla="*/ 2339462 h 2984088"/>
                  <a:gd name="connsiteX2" fmla="*/ 218921 w 218921"/>
                  <a:gd name="connsiteY2" fmla="*/ 0 h 2984088"/>
                  <a:gd name="connsiteX3" fmla="*/ 218921 w 218921"/>
                  <a:gd name="connsiteY3" fmla="*/ 2984088 h 2984088"/>
                  <a:gd name="connsiteX4" fmla="*/ 0 w 218921"/>
                  <a:gd name="connsiteY4" fmla="*/ 2984088 h 2984088"/>
                  <a:gd name="connsiteX0" fmla="*/ 2453 w 221374"/>
                  <a:gd name="connsiteY0" fmla="*/ 2984088 h 2984088"/>
                  <a:gd name="connsiteX1" fmla="*/ 110916 w 221374"/>
                  <a:gd name="connsiteY1" fmla="*/ 2339462 h 2984088"/>
                  <a:gd name="connsiteX2" fmla="*/ 221374 w 221374"/>
                  <a:gd name="connsiteY2" fmla="*/ 0 h 2984088"/>
                  <a:gd name="connsiteX3" fmla="*/ 221374 w 221374"/>
                  <a:gd name="connsiteY3" fmla="*/ 2984088 h 2984088"/>
                  <a:gd name="connsiteX4" fmla="*/ 2453 w 221374"/>
                  <a:gd name="connsiteY4" fmla="*/ 2984088 h 2984088"/>
                  <a:gd name="connsiteX0" fmla="*/ 8070 w 226991"/>
                  <a:gd name="connsiteY0" fmla="*/ 2984088 h 3049797"/>
                  <a:gd name="connsiteX1" fmla="*/ 116533 w 226991"/>
                  <a:gd name="connsiteY1" fmla="*/ 2339462 h 3049797"/>
                  <a:gd name="connsiteX2" fmla="*/ 226991 w 226991"/>
                  <a:gd name="connsiteY2" fmla="*/ 0 h 3049797"/>
                  <a:gd name="connsiteX3" fmla="*/ 226991 w 226991"/>
                  <a:gd name="connsiteY3" fmla="*/ 2984088 h 3049797"/>
                  <a:gd name="connsiteX4" fmla="*/ 8070 w 226991"/>
                  <a:gd name="connsiteY4" fmla="*/ 2984088 h 3049797"/>
                  <a:gd name="connsiteX0" fmla="*/ 3727 w 222648"/>
                  <a:gd name="connsiteY0" fmla="*/ 2984088 h 3055655"/>
                  <a:gd name="connsiteX1" fmla="*/ 112190 w 222648"/>
                  <a:gd name="connsiteY1" fmla="*/ 2339462 h 3055655"/>
                  <a:gd name="connsiteX2" fmla="*/ 222648 w 222648"/>
                  <a:gd name="connsiteY2" fmla="*/ 0 h 3055655"/>
                  <a:gd name="connsiteX3" fmla="*/ 222648 w 222648"/>
                  <a:gd name="connsiteY3" fmla="*/ 2984088 h 3055655"/>
                  <a:gd name="connsiteX4" fmla="*/ 3727 w 222648"/>
                  <a:gd name="connsiteY4" fmla="*/ 2984088 h 305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648" h="3055655">
                    <a:moveTo>
                      <a:pt x="3727" y="2984088"/>
                    </a:moveTo>
                    <a:cubicBezTo>
                      <a:pt x="-14683" y="2876650"/>
                      <a:pt x="37271" y="3497108"/>
                      <a:pt x="112190" y="2339462"/>
                    </a:cubicBezTo>
                    <a:cubicBezTo>
                      <a:pt x="187109" y="1181816"/>
                      <a:pt x="185829" y="779821"/>
                      <a:pt x="222648" y="0"/>
                    </a:cubicBezTo>
                    <a:lnTo>
                      <a:pt x="222648" y="2984088"/>
                    </a:lnTo>
                    <a:lnTo>
                      <a:pt x="3727" y="2984088"/>
                    </a:lnTo>
                    <a:close/>
                  </a:path>
                </a:pathLst>
              </a:custGeom>
              <a:gradFill flip="none" rotWithShape="1">
                <a:gsLst>
                  <a:gs pos="0">
                    <a:schemeClr val="bg1"/>
                  </a:gs>
                  <a:gs pos="59000">
                    <a:srgbClr val="5B595B"/>
                  </a:gs>
                  <a:gs pos="100000">
                    <a:schemeClr val="bg2">
                      <a:lumMod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58" name="矩形 57"/>
              <p:cNvSpPr/>
              <p:nvPr/>
            </p:nvSpPr>
            <p:spPr>
              <a:xfrm>
                <a:off x="2356945" y="1703011"/>
                <a:ext cx="2902678" cy="147764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59" name="组合 58"/>
              <p:cNvGrpSpPr/>
              <p:nvPr/>
            </p:nvGrpSpPr>
            <p:grpSpPr>
              <a:xfrm>
                <a:off x="2628173" y="1936769"/>
                <a:ext cx="2360223" cy="1205261"/>
                <a:chOff x="774864" y="4213596"/>
                <a:chExt cx="2426420" cy="1239066"/>
              </a:xfrm>
            </p:grpSpPr>
            <p:sp>
              <p:nvSpPr>
                <p:cNvPr id="107" name="文本框 106"/>
                <p:cNvSpPr txBox="1"/>
                <p:nvPr/>
              </p:nvSpPr>
              <p:spPr>
                <a:xfrm>
                  <a:off x="1382781" y="4213596"/>
                  <a:ext cx="1351138" cy="399890"/>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108" name="矩形 107"/>
                <p:cNvSpPr/>
                <p:nvPr/>
              </p:nvSpPr>
              <p:spPr>
                <a:xfrm>
                  <a:off x="774864" y="4707415"/>
                  <a:ext cx="2426420" cy="7452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grpSp>
          <p:nvGrpSpPr>
            <p:cNvPr id="119" name="组合 118"/>
            <p:cNvGrpSpPr/>
            <p:nvPr/>
          </p:nvGrpSpPr>
          <p:grpSpPr>
            <a:xfrm>
              <a:off x="1792133" y="2120889"/>
              <a:ext cx="453024" cy="1402630"/>
              <a:chOff x="1792133" y="2120889"/>
              <a:chExt cx="453024" cy="1402630"/>
            </a:xfrm>
          </p:grpSpPr>
          <p:cxnSp>
            <p:nvCxnSpPr>
              <p:cNvPr id="49" name="肘形连接符 48"/>
              <p:cNvCxnSpPr>
                <a:stCxn id="10" idx="0"/>
              </p:cNvCxnSpPr>
              <p:nvPr/>
            </p:nvCxnSpPr>
            <p:spPr>
              <a:xfrm rot="5400000" flipH="1" flipV="1">
                <a:off x="1312973" y="2641790"/>
                <a:ext cx="1360889" cy="402569"/>
              </a:xfrm>
              <a:prstGeom prst="bentConnector3">
                <a:avLst>
                  <a:gd name="adj1" fmla="val 100127"/>
                </a:avLst>
              </a:prstGeom>
              <a:ln cap="rnd">
                <a:tailEnd type="none" w="lg" len="med"/>
              </a:ln>
            </p:spPr>
            <p:style>
              <a:lnRef idx="1">
                <a:schemeClr val="accent1"/>
              </a:lnRef>
              <a:fillRef idx="0">
                <a:schemeClr val="accent1"/>
              </a:fillRef>
              <a:effectRef idx="0">
                <a:schemeClr val="accent1"/>
              </a:effectRef>
              <a:fontRef idx="minor">
                <a:schemeClr val="tx1"/>
              </a:fontRef>
            </p:style>
          </p:cxnSp>
          <p:sp>
            <p:nvSpPr>
              <p:cNvPr id="111" name="椭圆 110"/>
              <p:cNvSpPr/>
              <p:nvPr/>
            </p:nvSpPr>
            <p:spPr>
              <a:xfrm>
                <a:off x="2161676" y="2120889"/>
                <a:ext cx="83481" cy="83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grpSp>
        <p:nvGrpSpPr>
          <p:cNvPr id="138" name="组合 137"/>
          <p:cNvGrpSpPr/>
          <p:nvPr/>
        </p:nvGrpSpPr>
        <p:grpSpPr>
          <a:xfrm>
            <a:off x="2377626" y="2980823"/>
            <a:ext cx="2352783" cy="1652252"/>
            <a:chOff x="3170168" y="3974430"/>
            <a:chExt cx="3137044" cy="2203003"/>
          </a:xfrm>
        </p:grpSpPr>
        <p:grpSp>
          <p:nvGrpSpPr>
            <p:cNvPr id="120" name="组合 119"/>
            <p:cNvGrpSpPr/>
            <p:nvPr/>
          </p:nvGrpSpPr>
          <p:grpSpPr>
            <a:xfrm flipV="1">
              <a:off x="3170168" y="3974430"/>
              <a:ext cx="453024" cy="1402630"/>
              <a:chOff x="1792133" y="2120889"/>
              <a:chExt cx="453024" cy="1402630"/>
            </a:xfrm>
          </p:grpSpPr>
          <p:cxnSp>
            <p:nvCxnSpPr>
              <p:cNvPr id="121" name="肘形连接符 120"/>
              <p:cNvCxnSpPr/>
              <p:nvPr/>
            </p:nvCxnSpPr>
            <p:spPr>
              <a:xfrm rot="5400000" flipH="1" flipV="1">
                <a:off x="1312973" y="2641790"/>
                <a:ext cx="1360889" cy="402569"/>
              </a:xfrm>
              <a:prstGeom prst="bentConnector3">
                <a:avLst>
                  <a:gd name="adj1" fmla="val 100127"/>
                </a:avLst>
              </a:prstGeom>
              <a:ln cap="rnd">
                <a:tailEnd type="none" w="lg" len="med"/>
              </a:ln>
            </p:spPr>
            <p:style>
              <a:lnRef idx="1">
                <a:schemeClr val="accent1"/>
              </a:lnRef>
              <a:fillRef idx="0">
                <a:schemeClr val="accent1"/>
              </a:fillRef>
              <a:effectRef idx="0">
                <a:schemeClr val="accent1"/>
              </a:effectRef>
              <a:fontRef idx="minor">
                <a:schemeClr val="tx1"/>
              </a:fontRef>
            </p:style>
          </p:cxnSp>
          <p:sp>
            <p:nvSpPr>
              <p:cNvPr id="122" name="椭圆 121"/>
              <p:cNvSpPr/>
              <p:nvPr/>
            </p:nvSpPr>
            <p:spPr>
              <a:xfrm>
                <a:off x="2161676" y="2120889"/>
                <a:ext cx="83481" cy="83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123" name="组合 122"/>
            <p:cNvGrpSpPr/>
            <p:nvPr/>
          </p:nvGrpSpPr>
          <p:grpSpPr>
            <a:xfrm flipH="1">
              <a:off x="3639606" y="4702845"/>
              <a:ext cx="2667606" cy="1474588"/>
              <a:chOff x="2194702" y="1703011"/>
              <a:chExt cx="3064921" cy="1694214"/>
            </a:xfrm>
          </p:grpSpPr>
          <p:sp>
            <p:nvSpPr>
              <p:cNvPr id="124" name="等腰三角形 41"/>
              <p:cNvSpPr/>
              <p:nvPr/>
            </p:nvSpPr>
            <p:spPr>
              <a:xfrm rot="5400000" flipH="1">
                <a:off x="3572561" y="1802792"/>
                <a:ext cx="216574" cy="2972292"/>
              </a:xfrm>
              <a:custGeom>
                <a:avLst/>
                <a:gdLst>
                  <a:gd name="connsiteX0" fmla="*/ 0 w 218921"/>
                  <a:gd name="connsiteY0" fmla="*/ 2984088 h 2984088"/>
                  <a:gd name="connsiteX1" fmla="*/ 218921 w 218921"/>
                  <a:gd name="connsiteY1" fmla="*/ 0 h 2984088"/>
                  <a:gd name="connsiteX2" fmla="*/ 218921 w 218921"/>
                  <a:gd name="connsiteY2" fmla="*/ 2984088 h 2984088"/>
                  <a:gd name="connsiteX3" fmla="*/ 0 w 218921"/>
                  <a:gd name="connsiteY3" fmla="*/ 2984088 h 2984088"/>
                  <a:gd name="connsiteX0" fmla="*/ 0 w 218921"/>
                  <a:gd name="connsiteY0" fmla="*/ 2984088 h 2984088"/>
                  <a:gd name="connsiteX1" fmla="*/ 108463 w 218921"/>
                  <a:gd name="connsiteY1" fmla="*/ 2339462 h 2984088"/>
                  <a:gd name="connsiteX2" fmla="*/ 218921 w 218921"/>
                  <a:gd name="connsiteY2" fmla="*/ 0 h 2984088"/>
                  <a:gd name="connsiteX3" fmla="*/ 218921 w 218921"/>
                  <a:gd name="connsiteY3" fmla="*/ 2984088 h 2984088"/>
                  <a:gd name="connsiteX4" fmla="*/ 0 w 218921"/>
                  <a:gd name="connsiteY4" fmla="*/ 2984088 h 2984088"/>
                  <a:gd name="connsiteX0" fmla="*/ 2453 w 221374"/>
                  <a:gd name="connsiteY0" fmla="*/ 2984088 h 2984088"/>
                  <a:gd name="connsiteX1" fmla="*/ 110916 w 221374"/>
                  <a:gd name="connsiteY1" fmla="*/ 2339462 h 2984088"/>
                  <a:gd name="connsiteX2" fmla="*/ 221374 w 221374"/>
                  <a:gd name="connsiteY2" fmla="*/ 0 h 2984088"/>
                  <a:gd name="connsiteX3" fmla="*/ 221374 w 221374"/>
                  <a:gd name="connsiteY3" fmla="*/ 2984088 h 2984088"/>
                  <a:gd name="connsiteX4" fmla="*/ 2453 w 221374"/>
                  <a:gd name="connsiteY4" fmla="*/ 2984088 h 2984088"/>
                  <a:gd name="connsiteX0" fmla="*/ 8070 w 226991"/>
                  <a:gd name="connsiteY0" fmla="*/ 2984088 h 3049797"/>
                  <a:gd name="connsiteX1" fmla="*/ 116533 w 226991"/>
                  <a:gd name="connsiteY1" fmla="*/ 2339462 h 3049797"/>
                  <a:gd name="connsiteX2" fmla="*/ 226991 w 226991"/>
                  <a:gd name="connsiteY2" fmla="*/ 0 h 3049797"/>
                  <a:gd name="connsiteX3" fmla="*/ 226991 w 226991"/>
                  <a:gd name="connsiteY3" fmla="*/ 2984088 h 3049797"/>
                  <a:gd name="connsiteX4" fmla="*/ 8070 w 226991"/>
                  <a:gd name="connsiteY4" fmla="*/ 2984088 h 3049797"/>
                  <a:gd name="connsiteX0" fmla="*/ 3727 w 222648"/>
                  <a:gd name="connsiteY0" fmla="*/ 2984088 h 3055655"/>
                  <a:gd name="connsiteX1" fmla="*/ 112190 w 222648"/>
                  <a:gd name="connsiteY1" fmla="*/ 2339462 h 3055655"/>
                  <a:gd name="connsiteX2" fmla="*/ 222648 w 222648"/>
                  <a:gd name="connsiteY2" fmla="*/ 0 h 3055655"/>
                  <a:gd name="connsiteX3" fmla="*/ 222648 w 222648"/>
                  <a:gd name="connsiteY3" fmla="*/ 2984088 h 3055655"/>
                  <a:gd name="connsiteX4" fmla="*/ 3727 w 222648"/>
                  <a:gd name="connsiteY4" fmla="*/ 2984088 h 305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648" h="3055655">
                    <a:moveTo>
                      <a:pt x="3727" y="2984088"/>
                    </a:moveTo>
                    <a:cubicBezTo>
                      <a:pt x="-14683" y="2876650"/>
                      <a:pt x="37271" y="3497108"/>
                      <a:pt x="112190" y="2339462"/>
                    </a:cubicBezTo>
                    <a:cubicBezTo>
                      <a:pt x="187109" y="1181816"/>
                      <a:pt x="185829" y="779821"/>
                      <a:pt x="222648" y="0"/>
                    </a:cubicBezTo>
                    <a:lnTo>
                      <a:pt x="222648" y="2984088"/>
                    </a:lnTo>
                    <a:lnTo>
                      <a:pt x="3727" y="2984088"/>
                    </a:lnTo>
                    <a:close/>
                  </a:path>
                </a:pathLst>
              </a:custGeom>
              <a:gradFill flip="none" rotWithShape="1">
                <a:gsLst>
                  <a:gs pos="0">
                    <a:schemeClr val="bg1"/>
                  </a:gs>
                  <a:gs pos="59000">
                    <a:srgbClr val="5B595B"/>
                  </a:gs>
                  <a:gs pos="100000">
                    <a:schemeClr val="bg2">
                      <a:lumMod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5" name="矩形 124"/>
              <p:cNvSpPr/>
              <p:nvPr/>
            </p:nvSpPr>
            <p:spPr>
              <a:xfrm>
                <a:off x="2356945" y="1703011"/>
                <a:ext cx="2902678" cy="147764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126" name="组合 125"/>
              <p:cNvGrpSpPr/>
              <p:nvPr/>
            </p:nvGrpSpPr>
            <p:grpSpPr>
              <a:xfrm>
                <a:off x="2628173" y="1936769"/>
                <a:ext cx="2360223" cy="1205261"/>
                <a:chOff x="774864" y="4213596"/>
                <a:chExt cx="2426420" cy="1239066"/>
              </a:xfrm>
            </p:grpSpPr>
            <p:sp>
              <p:nvSpPr>
                <p:cNvPr id="127" name="文本框 126"/>
                <p:cNvSpPr txBox="1"/>
                <p:nvPr/>
              </p:nvSpPr>
              <p:spPr>
                <a:xfrm>
                  <a:off x="1242232" y="4213596"/>
                  <a:ext cx="1351138" cy="399890"/>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128" name="矩形 127"/>
                <p:cNvSpPr/>
                <p:nvPr/>
              </p:nvSpPr>
              <p:spPr>
                <a:xfrm>
                  <a:off x="774864" y="4707415"/>
                  <a:ext cx="2426420" cy="7452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grpSp>
      <p:grpSp>
        <p:nvGrpSpPr>
          <p:cNvPr id="11" name="组合 10"/>
          <p:cNvGrpSpPr/>
          <p:nvPr/>
        </p:nvGrpSpPr>
        <p:grpSpPr>
          <a:xfrm>
            <a:off x="4195243" y="1180076"/>
            <a:ext cx="2261858" cy="1455764"/>
            <a:chOff x="5593658" y="1573435"/>
            <a:chExt cx="3015810" cy="1941018"/>
          </a:xfrm>
        </p:grpSpPr>
        <p:grpSp>
          <p:nvGrpSpPr>
            <p:cNvPr id="129" name="组合 128"/>
            <p:cNvGrpSpPr/>
            <p:nvPr/>
          </p:nvGrpSpPr>
          <p:grpSpPr>
            <a:xfrm>
              <a:off x="5593658" y="2111823"/>
              <a:ext cx="453024" cy="1402630"/>
              <a:chOff x="1792133" y="2120889"/>
              <a:chExt cx="453024" cy="1402630"/>
            </a:xfrm>
          </p:grpSpPr>
          <p:cxnSp>
            <p:nvCxnSpPr>
              <p:cNvPr id="130" name="肘形连接符 129"/>
              <p:cNvCxnSpPr/>
              <p:nvPr/>
            </p:nvCxnSpPr>
            <p:spPr>
              <a:xfrm rot="5400000" flipH="1" flipV="1">
                <a:off x="1312973" y="2641790"/>
                <a:ext cx="1360889" cy="402569"/>
              </a:xfrm>
              <a:prstGeom prst="bentConnector3">
                <a:avLst>
                  <a:gd name="adj1" fmla="val 100127"/>
                </a:avLst>
              </a:prstGeom>
              <a:ln cap="rnd">
                <a:tailEnd type="none" w="lg" len="med"/>
              </a:ln>
            </p:spPr>
            <p:style>
              <a:lnRef idx="1">
                <a:schemeClr val="accent1"/>
              </a:lnRef>
              <a:fillRef idx="0">
                <a:schemeClr val="accent1"/>
              </a:fillRef>
              <a:effectRef idx="0">
                <a:schemeClr val="accent1"/>
              </a:effectRef>
              <a:fontRef idx="minor">
                <a:schemeClr val="tx1"/>
              </a:fontRef>
            </p:style>
          </p:cxnSp>
          <p:sp>
            <p:nvSpPr>
              <p:cNvPr id="131" name="椭圆 130"/>
              <p:cNvSpPr/>
              <p:nvPr/>
            </p:nvSpPr>
            <p:spPr>
              <a:xfrm>
                <a:off x="2161676" y="2120889"/>
                <a:ext cx="83481" cy="83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132" name="组合 131"/>
            <p:cNvGrpSpPr/>
            <p:nvPr/>
          </p:nvGrpSpPr>
          <p:grpSpPr>
            <a:xfrm>
              <a:off x="5941862" y="1573435"/>
              <a:ext cx="2667606" cy="1474588"/>
              <a:chOff x="2194702" y="1703011"/>
              <a:chExt cx="3064921" cy="1694214"/>
            </a:xfrm>
          </p:grpSpPr>
          <p:sp>
            <p:nvSpPr>
              <p:cNvPr id="133" name="等腰三角形 41"/>
              <p:cNvSpPr/>
              <p:nvPr/>
            </p:nvSpPr>
            <p:spPr>
              <a:xfrm rot="5400000" flipH="1">
                <a:off x="3572561" y="1802792"/>
                <a:ext cx="216574" cy="2972292"/>
              </a:xfrm>
              <a:custGeom>
                <a:avLst/>
                <a:gdLst>
                  <a:gd name="connsiteX0" fmla="*/ 0 w 218921"/>
                  <a:gd name="connsiteY0" fmla="*/ 2984088 h 2984088"/>
                  <a:gd name="connsiteX1" fmla="*/ 218921 w 218921"/>
                  <a:gd name="connsiteY1" fmla="*/ 0 h 2984088"/>
                  <a:gd name="connsiteX2" fmla="*/ 218921 w 218921"/>
                  <a:gd name="connsiteY2" fmla="*/ 2984088 h 2984088"/>
                  <a:gd name="connsiteX3" fmla="*/ 0 w 218921"/>
                  <a:gd name="connsiteY3" fmla="*/ 2984088 h 2984088"/>
                  <a:gd name="connsiteX0" fmla="*/ 0 w 218921"/>
                  <a:gd name="connsiteY0" fmla="*/ 2984088 h 2984088"/>
                  <a:gd name="connsiteX1" fmla="*/ 108463 w 218921"/>
                  <a:gd name="connsiteY1" fmla="*/ 2339462 h 2984088"/>
                  <a:gd name="connsiteX2" fmla="*/ 218921 w 218921"/>
                  <a:gd name="connsiteY2" fmla="*/ 0 h 2984088"/>
                  <a:gd name="connsiteX3" fmla="*/ 218921 w 218921"/>
                  <a:gd name="connsiteY3" fmla="*/ 2984088 h 2984088"/>
                  <a:gd name="connsiteX4" fmla="*/ 0 w 218921"/>
                  <a:gd name="connsiteY4" fmla="*/ 2984088 h 2984088"/>
                  <a:gd name="connsiteX0" fmla="*/ 2453 w 221374"/>
                  <a:gd name="connsiteY0" fmla="*/ 2984088 h 2984088"/>
                  <a:gd name="connsiteX1" fmla="*/ 110916 w 221374"/>
                  <a:gd name="connsiteY1" fmla="*/ 2339462 h 2984088"/>
                  <a:gd name="connsiteX2" fmla="*/ 221374 w 221374"/>
                  <a:gd name="connsiteY2" fmla="*/ 0 h 2984088"/>
                  <a:gd name="connsiteX3" fmla="*/ 221374 w 221374"/>
                  <a:gd name="connsiteY3" fmla="*/ 2984088 h 2984088"/>
                  <a:gd name="connsiteX4" fmla="*/ 2453 w 221374"/>
                  <a:gd name="connsiteY4" fmla="*/ 2984088 h 2984088"/>
                  <a:gd name="connsiteX0" fmla="*/ 8070 w 226991"/>
                  <a:gd name="connsiteY0" fmla="*/ 2984088 h 3049797"/>
                  <a:gd name="connsiteX1" fmla="*/ 116533 w 226991"/>
                  <a:gd name="connsiteY1" fmla="*/ 2339462 h 3049797"/>
                  <a:gd name="connsiteX2" fmla="*/ 226991 w 226991"/>
                  <a:gd name="connsiteY2" fmla="*/ 0 h 3049797"/>
                  <a:gd name="connsiteX3" fmla="*/ 226991 w 226991"/>
                  <a:gd name="connsiteY3" fmla="*/ 2984088 h 3049797"/>
                  <a:gd name="connsiteX4" fmla="*/ 8070 w 226991"/>
                  <a:gd name="connsiteY4" fmla="*/ 2984088 h 3049797"/>
                  <a:gd name="connsiteX0" fmla="*/ 3727 w 222648"/>
                  <a:gd name="connsiteY0" fmla="*/ 2984088 h 3055655"/>
                  <a:gd name="connsiteX1" fmla="*/ 112190 w 222648"/>
                  <a:gd name="connsiteY1" fmla="*/ 2339462 h 3055655"/>
                  <a:gd name="connsiteX2" fmla="*/ 222648 w 222648"/>
                  <a:gd name="connsiteY2" fmla="*/ 0 h 3055655"/>
                  <a:gd name="connsiteX3" fmla="*/ 222648 w 222648"/>
                  <a:gd name="connsiteY3" fmla="*/ 2984088 h 3055655"/>
                  <a:gd name="connsiteX4" fmla="*/ 3727 w 222648"/>
                  <a:gd name="connsiteY4" fmla="*/ 2984088 h 305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648" h="3055655">
                    <a:moveTo>
                      <a:pt x="3727" y="2984088"/>
                    </a:moveTo>
                    <a:cubicBezTo>
                      <a:pt x="-14683" y="2876650"/>
                      <a:pt x="37271" y="3497108"/>
                      <a:pt x="112190" y="2339462"/>
                    </a:cubicBezTo>
                    <a:cubicBezTo>
                      <a:pt x="187109" y="1181816"/>
                      <a:pt x="185829" y="779821"/>
                      <a:pt x="222648" y="0"/>
                    </a:cubicBezTo>
                    <a:lnTo>
                      <a:pt x="222648" y="2984088"/>
                    </a:lnTo>
                    <a:lnTo>
                      <a:pt x="3727" y="2984088"/>
                    </a:lnTo>
                    <a:close/>
                  </a:path>
                </a:pathLst>
              </a:custGeom>
              <a:gradFill flip="none" rotWithShape="1">
                <a:gsLst>
                  <a:gs pos="0">
                    <a:schemeClr val="bg1"/>
                  </a:gs>
                  <a:gs pos="59000">
                    <a:srgbClr val="5B595B"/>
                  </a:gs>
                  <a:gs pos="100000">
                    <a:schemeClr val="bg2">
                      <a:lumMod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4" name="矩形 133"/>
              <p:cNvSpPr/>
              <p:nvPr/>
            </p:nvSpPr>
            <p:spPr>
              <a:xfrm>
                <a:off x="2356945" y="1703011"/>
                <a:ext cx="2902678" cy="147764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135" name="组合 134"/>
              <p:cNvGrpSpPr/>
              <p:nvPr/>
            </p:nvGrpSpPr>
            <p:grpSpPr>
              <a:xfrm>
                <a:off x="2628173" y="1936769"/>
                <a:ext cx="2360223" cy="1205261"/>
                <a:chOff x="774864" y="4213596"/>
                <a:chExt cx="2426420" cy="1239066"/>
              </a:xfrm>
            </p:grpSpPr>
            <p:sp>
              <p:nvSpPr>
                <p:cNvPr id="136" name="文本框 135"/>
                <p:cNvSpPr txBox="1"/>
                <p:nvPr/>
              </p:nvSpPr>
              <p:spPr>
                <a:xfrm>
                  <a:off x="1382781" y="4213596"/>
                  <a:ext cx="1351138" cy="399890"/>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137" name="矩形 136"/>
                <p:cNvSpPr/>
                <p:nvPr/>
              </p:nvSpPr>
              <p:spPr>
                <a:xfrm>
                  <a:off x="774864" y="4707415"/>
                  <a:ext cx="2426420" cy="7452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grpSp>
      <p:grpSp>
        <p:nvGrpSpPr>
          <p:cNvPr id="139" name="组合 138"/>
          <p:cNvGrpSpPr/>
          <p:nvPr/>
        </p:nvGrpSpPr>
        <p:grpSpPr>
          <a:xfrm>
            <a:off x="5379177" y="2961918"/>
            <a:ext cx="2352783" cy="1652252"/>
            <a:chOff x="3170168" y="3974430"/>
            <a:chExt cx="3137044" cy="2203003"/>
          </a:xfrm>
        </p:grpSpPr>
        <p:grpSp>
          <p:nvGrpSpPr>
            <p:cNvPr id="140" name="组合 139"/>
            <p:cNvGrpSpPr/>
            <p:nvPr/>
          </p:nvGrpSpPr>
          <p:grpSpPr>
            <a:xfrm flipV="1">
              <a:off x="3170168" y="3974430"/>
              <a:ext cx="453024" cy="1402630"/>
              <a:chOff x="1792133" y="2120889"/>
              <a:chExt cx="453024" cy="1402630"/>
            </a:xfrm>
          </p:grpSpPr>
          <p:cxnSp>
            <p:nvCxnSpPr>
              <p:cNvPr id="147" name="肘形连接符 146"/>
              <p:cNvCxnSpPr/>
              <p:nvPr/>
            </p:nvCxnSpPr>
            <p:spPr>
              <a:xfrm rot="5400000" flipH="1" flipV="1">
                <a:off x="1312973" y="2641790"/>
                <a:ext cx="1360889" cy="402569"/>
              </a:xfrm>
              <a:prstGeom prst="bentConnector3">
                <a:avLst>
                  <a:gd name="adj1" fmla="val 100127"/>
                </a:avLst>
              </a:prstGeom>
              <a:ln cap="rnd">
                <a:tailEnd type="none" w="lg" len="med"/>
              </a:ln>
            </p:spPr>
            <p:style>
              <a:lnRef idx="1">
                <a:schemeClr val="accent1"/>
              </a:lnRef>
              <a:fillRef idx="0">
                <a:schemeClr val="accent1"/>
              </a:fillRef>
              <a:effectRef idx="0">
                <a:schemeClr val="accent1"/>
              </a:effectRef>
              <a:fontRef idx="minor">
                <a:schemeClr val="tx1"/>
              </a:fontRef>
            </p:style>
          </p:cxnSp>
          <p:sp>
            <p:nvSpPr>
              <p:cNvPr id="148" name="椭圆 147"/>
              <p:cNvSpPr/>
              <p:nvPr/>
            </p:nvSpPr>
            <p:spPr>
              <a:xfrm>
                <a:off x="2161676" y="2120889"/>
                <a:ext cx="83481" cy="8348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141" name="组合 140"/>
            <p:cNvGrpSpPr/>
            <p:nvPr/>
          </p:nvGrpSpPr>
          <p:grpSpPr>
            <a:xfrm flipH="1">
              <a:off x="3639606" y="4702845"/>
              <a:ext cx="2667606" cy="1474588"/>
              <a:chOff x="2194702" y="1703011"/>
              <a:chExt cx="3064921" cy="1694214"/>
            </a:xfrm>
          </p:grpSpPr>
          <p:sp>
            <p:nvSpPr>
              <p:cNvPr id="142" name="等腰三角形 41"/>
              <p:cNvSpPr/>
              <p:nvPr/>
            </p:nvSpPr>
            <p:spPr>
              <a:xfrm rot="5400000" flipH="1">
                <a:off x="3572561" y="1802792"/>
                <a:ext cx="216574" cy="2972292"/>
              </a:xfrm>
              <a:custGeom>
                <a:avLst/>
                <a:gdLst>
                  <a:gd name="connsiteX0" fmla="*/ 0 w 218921"/>
                  <a:gd name="connsiteY0" fmla="*/ 2984088 h 2984088"/>
                  <a:gd name="connsiteX1" fmla="*/ 218921 w 218921"/>
                  <a:gd name="connsiteY1" fmla="*/ 0 h 2984088"/>
                  <a:gd name="connsiteX2" fmla="*/ 218921 w 218921"/>
                  <a:gd name="connsiteY2" fmla="*/ 2984088 h 2984088"/>
                  <a:gd name="connsiteX3" fmla="*/ 0 w 218921"/>
                  <a:gd name="connsiteY3" fmla="*/ 2984088 h 2984088"/>
                  <a:gd name="connsiteX0" fmla="*/ 0 w 218921"/>
                  <a:gd name="connsiteY0" fmla="*/ 2984088 h 2984088"/>
                  <a:gd name="connsiteX1" fmla="*/ 108463 w 218921"/>
                  <a:gd name="connsiteY1" fmla="*/ 2339462 h 2984088"/>
                  <a:gd name="connsiteX2" fmla="*/ 218921 w 218921"/>
                  <a:gd name="connsiteY2" fmla="*/ 0 h 2984088"/>
                  <a:gd name="connsiteX3" fmla="*/ 218921 w 218921"/>
                  <a:gd name="connsiteY3" fmla="*/ 2984088 h 2984088"/>
                  <a:gd name="connsiteX4" fmla="*/ 0 w 218921"/>
                  <a:gd name="connsiteY4" fmla="*/ 2984088 h 2984088"/>
                  <a:gd name="connsiteX0" fmla="*/ 2453 w 221374"/>
                  <a:gd name="connsiteY0" fmla="*/ 2984088 h 2984088"/>
                  <a:gd name="connsiteX1" fmla="*/ 110916 w 221374"/>
                  <a:gd name="connsiteY1" fmla="*/ 2339462 h 2984088"/>
                  <a:gd name="connsiteX2" fmla="*/ 221374 w 221374"/>
                  <a:gd name="connsiteY2" fmla="*/ 0 h 2984088"/>
                  <a:gd name="connsiteX3" fmla="*/ 221374 w 221374"/>
                  <a:gd name="connsiteY3" fmla="*/ 2984088 h 2984088"/>
                  <a:gd name="connsiteX4" fmla="*/ 2453 w 221374"/>
                  <a:gd name="connsiteY4" fmla="*/ 2984088 h 2984088"/>
                  <a:gd name="connsiteX0" fmla="*/ 8070 w 226991"/>
                  <a:gd name="connsiteY0" fmla="*/ 2984088 h 3049797"/>
                  <a:gd name="connsiteX1" fmla="*/ 116533 w 226991"/>
                  <a:gd name="connsiteY1" fmla="*/ 2339462 h 3049797"/>
                  <a:gd name="connsiteX2" fmla="*/ 226991 w 226991"/>
                  <a:gd name="connsiteY2" fmla="*/ 0 h 3049797"/>
                  <a:gd name="connsiteX3" fmla="*/ 226991 w 226991"/>
                  <a:gd name="connsiteY3" fmla="*/ 2984088 h 3049797"/>
                  <a:gd name="connsiteX4" fmla="*/ 8070 w 226991"/>
                  <a:gd name="connsiteY4" fmla="*/ 2984088 h 3049797"/>
                  <a:gd name="connsiteX0" fmla="*/ 3727 w 222648"/>
                  <a:gd name="connsiteY0" fmla="*/ 2984088 h 3055655"/>
                  <a:gd name="connsiteX1" fmla="*/ 112190 w 222648"/>
                  <a:gd name="connsiteY1" fmla="*/ 2339462 h 3055655"/>
                  <a:gd name="connsiteX2" fmla="*/ 222648 w 222648"/>
                  <a:gd name="connsiteY2" fmla="*/ 0 h 3055655"/>
                  <a:gd name="connsiteX3" fmla="*/ 222648 w 222648"/>
                  <a:gd name="connsiteY3" fmla="*/ 2984088 h 3055655"/>
                  <a:gd name="connsiteX4" fmla="*/ 3727 w 222648"/>
                  <a:gd name="connsiteY4" fmla="*/ 2984088 h 305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648" h="3055655">
                    <a:moveTo>
                      <a:pt x="3727" y="2984088"/>
                    </a:moveTo>
                    <a:cubicBezTo>
                      <a:pt x="-14683" y="2876650"/>
                      <a:pt x="37271" y="3497108"/>
                      <a:pt x="112190" y="2339462"/>
                    </a:cubicBezTo>
                    <a:cubicBezTo>
                      <a:pt x="187109" y="1181816"/>
                      <a:pt x="185829" y="779821"/>
                      <a:pt x="222648" y="0"/>
                    </a:cubicBezTo>
                    <a:lnTo>
                      <a:pt x="222648" y="2984088"/>
                    </a:lnTo>
                    <a:lnTo>
                      <a:pt x="3727" y="2984088"/>
                    </a:lnTo>
                    <a:close/>
                  </a:path>
                </a:pathLst>
              </a:custGeom>
              <a:gradFill flip="none" rotWithShape="1">
                <a:gsLst>
                  <a:gs pos="0">
                    <a:schemeClr val="bg1"/>
                  </a:gs>
                  <a:gs pos="59000">
                    <a:srgbClr val="5B595B"/>
                  </a:gs>
                  <a:gs pos="100000">
                    <a:schemeClr val="bg2">
                      <a:lumMod val="2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3" name="矩形 142"/>
              <p:cNvSpPr/>
              <p:nvPr/>
            </p:nvSpPr>
            <p:spPr>
              <a:xfrm>
                <a:off x="2356945" y="1703011"/>
                <a:ext cx="2902678" cy="147764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144" name="组合 143"/>
              <p:cNvGrpSpPr/>
              <p:nvPr/>
            </p:nvGrpSpPr>
            <p:grpSpPr>
              <a:xfrm>
                <a:off x="2628173" y="1936769"/>
                <a:ext cx="2360223" cy="1205261"/>
                <a:chOff x="774864" y="4213596"/>
                <a:chExt cx="2426420" cy="1239066"/>
              </a:xfrm>
            </p:grpSpPr>
            <p:sp>
              <p:nvSpPr>
                <p:cNvPr id="145" name="文本框 144"/>
                <p:cNvSpPr txBox="1"/>
                <p:nvPr/>
              </p:nvSpPr>
              <p:spPr>
                <a:xfrm>
                  <a:off x="1242232" y="4213596"/>
                  <a:ext cx="1351138" cy="399890"/>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146" name="矩形 145"/>
                <p:cNvSpPr/>
                <p:nvPr/>
              </p:nvSpPr>
              <p:spPr>
                <a:xfrm>
                  <a:off x="774864" y="4707415"/>
                  <a:ext cx="2426420" cy="745247"/>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825"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grpSp>
      <p:grpSp>
        <p:nvGrpSpPr>
          <p:cNvPr id="6" name="组合 5"/>
          <p:cNvGrpSpPr/>
          <p:nvPr/>
        </p:nvGrpSpPr>
        <p:grpSpPr>
          <a:xfrm>
            <a:off x="791766" y="2636825"/>
            <a:ext cx="7681183" cy="352987"/>
            <a:chOff x="1055688" y="3515766"/>
            <a:chExt cx="10241577" cy="470649"/>
          </a:xfrm>
        </p:grpSpPr>
        <p:cxnSp>
          <p:nvCxnSpPr>
            <p:cNvPr id="7" name="直接连接符 6"/>
            <p:cNvCxnSpPr/>
            <p:nvPr/>
          </p:nvCxnSpPr>
          <p:spPr>
            <a:xfrm>
              <a:off x="1055688" y="3752850"/>
              <a:ext cx="10241577" cy="0"/>
            </a:xfrm>
            <a:prstGeom prst="line">
              <a:avLst/>
            </a:prstGeom>
            <a:ln w="44450" cmpd="sng">
              <a:solidFill>
                <a:schemeClr val="accent1">
                  <a:lumMod val="50000"/>
                </a:schemeClr>
              </a:solidFill>
              <a:headEnd type="oval"/>
              <a:tailEnd type="stealth" w="med" len="lg"/>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flipH="1">
              <a:off x="1562801" y="3523518"/>
              <a:ext cx="458664" cy="458664"/>
              <a:chOff x="3277003" y="4878914"/>
              <a:chExt cx="281522" cy="281522"/>
            </a:xfrm>
          </p:grpSpPr>
          <p:sp>
            <p:nvSpPr>
              <p:cNvPr id="10" name="椭圆 9"/>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9" name="椭圆 8"/>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9" name="组合 28"/>
            <p:cNvGrpSpPr/>
            <p:nvPr/>
          </p:nvGrpSpPr>
          <p:grpSpPr>
            <a:xfrm flipH="1">
              <a:off x="2959370" y="3515767"/>
              <a:ext cx="458664" cy="458664"/>
              <a:chOff x="3277003" y="4878914"/>
              <a:chExt cx="281522" cy="281522"/>
            </a:xfrm>
          </p:grpSpPr>
          <p:sp>
            <p:nvSpPr>
              <p:cNvPr id="30" name="椭圆 29"/>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1" name="椭圆 30"/>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35" name="组合 34"/>
            <p:cNvGrpSpPr/>
            <p:nvPr/>
          </p:nvGrpSpPr>
          <p:grpSpPr>
            <a:xfrm flipH="1">
              <a:off x="4403645" y="3515769"/>
              <a:ext cx="458664" cy="458664"/>
              <a:chOff x="3277003" y="4878914"/>
              <a:chExt cx="281522" cy="281522"/>
            </a:xfrm>
          </p:grpSpPr>
          <p:sp>
            <p:nvSpPr>
              <p:cNvPr id="36" name="椭圆 35"/>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37" name="椭圆 36"/>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66" name="组合 65"/>
            <p:cNvGrpSpPr/>
            <p:nvPr/>
          </p:nvGrpSpPr>
          <p:grpSpPr>
            <a:xfrm flipH="1">
              <a:off x="5334969" y="3527751"/>
              <a:ext cx="458664" cy="458664"/>
              <a:chOff x="3277003" y="4878914"/>
              <a:chExt cx="281522" cy="281522"/>
            </a:xfrm>
          </p:grpSpPr>
          <p:sp>
            <p:nvSpPr>
              <p:cNvPr id="67" name="椭圆 66"/>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8" name="椭圆 67"/>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73" name="组合 72"/>
            <p:cNvGrpSpPr/>
            <p:nvPr/>
          </p:nvGrpSpPr>
          <p:grpSpPr>
            <a:xfrm flipH="1">
              <a:off x="6960870" y="3515766"/>
              <a:ext cx="458664" cy="458664"/>
              <a:chOff x="3277003" y="4878914"/>
              <a:chExt cx="281522" cy="281522"/>
            </a:xfrm>
          </p:grpSpPr>
          <p:sp>
            <p:nvSpPr>
              <p:cNvPr id="74" name="椭圆 73"/>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5" name="椭圆 74"/>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76" name="组合 75"/>
            <p:cNvGrpSpPr/>
            <p:nvPr/>
          </p:nvGrpSpPr>
          <p:grpSpPr>
            <a:xfrm flipH="1">
              <a:off x="8891923" y="3515766"/>
              <a:ext cx="458664" cy="458664"/>
              <a:chOff x="3277003" y="4878914"/>
              <a:chExt cx="281522" cy="281522"/>
            </a:xfrm>
          </p:grpSpPr>
          <p:sp>
            <p:nvSpPr>
              <p:cNvPr id="77" name="椭圆 76"/>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8" name="椭圆 77"/>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79" name="组合 78"/>
            <p:cNvGrpSpPr/>
            <p:nvPr/>
          </p:nvGrpSpPr>
          <p:grpSpPr>
            <a:xfrm flipH="1">
              <a:off x="9473337" y="3523518"/>
              <a:ext cx="458664" cy="458664"/>
              <a:chOff x="3277003" y="4878914"/>
              <a:chExt cx="281522" cy="281522"/>
            </a:xfrm>
          </p:grpSpPr>
          <p:sp>
            <p:nvSpPr>
              <p:cNvPr id="80" name="椭圆 79"/>
              <p:cNvSpPr/>
              <p:nvPr/>
            </p:nvSpPr>
            <p:spPr>
              <a:xfrm>
                <a:off x="3277003" y="4878914"/>
                <a:ext cx="281522" cy="2815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1" name="椭圆 80"/>
              <p:cNvSpPr/>
              <p:nvPr/>
            </p:nvSpPr>
            <p:spPr>
              <a:xfrm>
                <a:off x="3311781" y="4913692"/>
                <a:ext cx="211966" cy="2119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spTree>
    <p:extLst>
      <p:ext uri="{BB962C8B-B14F-4D97-AF65-F5344CB8AC3E}">
        <p14:creationId xmlns:p14="http://schemas.microsoft.com/office/powerpoint/2010/main" val="10960105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38"/>
                                        </p:tgtEl>
                                        <p:attrNameLst>
                                          <p:attrName>style.visibility</p:attrName>
                                        </p:attrNameLst>
                                      </p:cBhvr>
                                      <p:to>
                                        <p:strVal val="visible"/>
                                      </p:to>
                                    </p:set>
                                    <p:animEffect transition="in" filter="wipe(up)">
                                      <p:cBhvr>
                                        <p:cTn id="22" dur="500"/>
                                        <p:tgtEl>
                                          <p:spTgt spid="138"/>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139"/>
                                        </p:tgtEl>
                                        <p:attrNameLst>
                                          <p:attrName>style.visibility</p:attrName>
                                        </p:attrNameLst>
                                      </p:cBhvr>
                                      <p:to>
                                        <p:strVal val="visible"/>
                                      </p:to>
                                    </p:set>
                                    <p:animEffect transition="in" filter="wipe(up)">
                                      <p:cBhvr>
                                        <p:cTn id="30" dur="500"/>
                                        <p:tgtEl>
                                          <p:spTgt spid="13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xit" presetSubtype="8" fill="hold" grpId="1" nodeType="clickEffect">
                                  <p:stCondLst>
                                    <p:cond delay="0"/>
                                  </p:stCondLst>
                                  <p:childTnLst>
                                    <p:anim calcmode="lin" valueType="num">
                                      <p:cBhvr additive="base">
                                        <p:cTn id="34" dur="500"/>
                                        <p:tgtEl>
                                          <p:spTgt spid="5"/>
                                        </p:tgtEl>
                                        <p:attrNameLst>
                                          <p:attrName>ppt_x</p:attrName>
                                        </p:attrNameLst>
                                      </p:cBhvr>
                                      <p:tavLst>
                                        <p:tav tm="0">
                                          <p:val>
                                            <p:strVal val="ppt_x"/>
                                          </p:val>
                                        </p:tav>
                                        <p:tav tm="100000">
                                          <p:val>
                                            <p:strVal val="0-ppt_w/2"/>
                                          </p:val>
                                        </p:tav>
                                      </p:tavLst>
                                    </p:anim>
                                    <p:anim calcmode="lin" valueType="num">
                                      <p:cBhvr additive="base">
                                        <p:cTn id="35" dur="500"/>
                                        <p:tgtEl>
                                          <p:spTgt spid="5"/>
                                        </p:tgtEl>
                                        <p:attrNameLst>
                                          <p:attrName>ppt_y</p:attrName>
                                        </p:attrNameLst>
                                      </p:cBhvr>
                                      <p:tavLst>
                                        <p:tav tm="0">
                                          <p:val>
                                            <p:strVal val="ppt_y"/>
                                          </p:val>
                                        </p:tav>
                                        <p:tav tm="100000">
                                          <p:val>
                                            <p:strVal val="ppt_y"/>
                                          </p:val>
                                        </p:tav>
                                      </p:tavLst>
                                    </p:anim>
                                    <p:set>
                                      <p:cBhvr>
                                        <p:cTn id="36" dur="1" fill="hold">
                                          <p:stCondLst>
                                            <p:cond delay="499"/>
                                          </p:stCondLst>
                                        </p:cTn>
                                        <p:tgtEl>
                                          <p:spTgt spid="5"/>
                                        </p:tgtEl>
                                        <p:attrNameLst>
                                          <p:attrName>style.visibility</p:attrName>
                                        </p:attrNameLst>
                                      </p:cBhvr>
                                      <p:to>
                                        <p:strVal val="hidden"/>
                                      </p:to>
                                    </p:set>
                                  </p:childTnLst>
                                </p:cTn>
                              </p:par>
                              <p:par>
                                <p:cTn id="37" presetID="2" presetClass="exit" presetSubtype="8" fill="hold" nodeType="withEffect">
                                  <p:stCondLst>
                                    <p:cond delay="0"/>
                                  </p:stCondLst>
                                  <p:childTnLst>
                                    <p:anim calcmode="lin" valueType="num">
                                      <p:cBhvr additive="base">
                                        <p:cTn id="38" dur="500"/>
                                        <p:tgtEl>
                                          <p:spTgt spid="2"/>
                                        </p:tgtEl>
                                        <p:attrNameLst>
                                          <p:attrName>ppt_x</p:attrName>
                                        </p:attrNameLst>
                                      </p:cBhvr>
                                      <p:tavLst>
                                        <p:tav tm="0">
                                          <p:val>
                                            <p:strVal val="ppt_x"/>
                                          </p:val>
                                        </p:tav>
                                        <p:tav tm="100000">
                                          <p:val>
                                            <p:strVal val="0-ppt_w/2"/>
                                          </p:val>
                                        </p:tav>
                                      </p:tavLst>
                                    </p:anim>
                                    <p:anim calcmode="lin" valueType="num">
                                      <p:cBhvr additive="base">
                                        <p:cTn id="39" dur="500"/>
                                        <p:tgtEl>
                                          <p:spTgt spid="2"/>
                                        </p:tgtEl>
                                        <p:attrNameLst>
                                          <p:attrName>ppt_y</p:attrName>
                                        </p:attrNameLst>
                                      </p:cBhvr>
                                      <p:tavLst>
                                        <p:tav tm="0">
                                          <p:val>
                                            <p:strVal val="ppt_y"/>
                                          </p:val>
                                        </p:tav>
                                        <p:tav tm="100000">
                                          <p:val>
                                            <p:strVal val="ppt_y"/>
                                          </p:val>
                                        </p:tav>
                                      </p:tavLst>
                                    </p:anim>
                                    <p:set>
                                      <p:cBhvr>
                                        <p:cTn id="40" dur="1" fill="hold">
                                          <p:stCondLst>
                                            <p:cond delay="499"/>
                                          </p:stCondLst>
                                        </p:cTn>
                                        <p:tgtEl>
                                          <p:spTgt spid="2"/>
                                        </p:tgtEl>
                                        <p:attrNameLst>
                                          <p:attrName>style.visibility</p:attrName>
                                        </p:attrNameLst>
                                      </p:cBhvr>
                                      <p:to>
                                        <p:strVal val="hidden"/>
                                      </p:to>
                                    </p:set>
                                  </p:childTnLst>
                                </p:cTn>
                              </p:par>
                            </p:childTnLst>
                          </p:cTn>
                        </p:par>
                        <p:par>
                          <p:cTn id="41" fill="hold">
                            <p:stCondLst>
                              <p:cond delay="500"/>
                            </p:stCondLst>
                            <p:childTnLst>
                              <p:par>
                                <p:cTn id="42" presetID="2" presetClass="exit" presetSubtype="8" fill="hold" nodeType="afterEffect">
                                  <p:stCondLst>
                                    <p:cond delay="0"/>
                                  </p:stCondLst>
                                  <p:childTnLst>
                                    <p:anim calcmode="lin" valueType="num">
                                      <p:cBhvr additive="base">
                                        <p:cTn id="43" dur="500"/>
                                        <p:tgtEl>
                                          <p:spTgt spid="6"/>
                                        </p:tgtEl>
                                        <p:attrNameLst>
                                          <p:attrName>ppt_x</p:attrName>
                                        </p:attrNameLst>
                                      </p:cBhvr>
                                      <p:tavLst>
                                        <p:tav tm="0">
                                          <p:val>
                                            <p:strVal val="ppt_x"/>
                                          </p:val>
                                        </p:tav>
                                        <p:tav tm="100000">
                                          <p:val>
                                            <p:strVal val="0-ppt_w/2"/>
                                          </p:val>
                                        </p:tav>
                                      </p:tavLst>
                                    </p:anim>
                                    <p:anim calcmode="lin" valueType="num">
                                      <p:cBhvr additive="base">
                                        <p:cTn id="44" dur="500"/>
                                        <p:tgtEl>
                                          <p:spTgt spid="6"/>
                                        </p:tgtEl>
                                        <p:attrNameLst>
                                          <p:attrName>ppt_y</p:attrName>
                                        </p:attrNameLst>
                                      </p:cBhvr>
                                      <p:tavLst>
                                        <p:tav tm="0">
                                          <p:val>
                                            <p:strVal val="ppt_y"/>
                                          </p:val>
                                        </p:tav>
                                        <p:tav tm="100000">
                                          <p:val>
                                            <p:strVal val="ppt_y"/>
                                          </p:val>
                                        </p:tav>
                                      </p:tavLst>
                                    </p:anim>
                                    <p:set>
                                      <p:cBhvr>
                                        <p:cTn id="45" dur="1" fill="hold">
                                          <p:stCondLst>
                                            <p:cond delay="499"/>
                                          </p:stCondLst>
                                        </p:cTn>
                                        <p:tgtEl>
                                          <p:spTgt spid="6"/>
                                        </p:tgtEl>
                                        <p:attrNameLst>
                                          <p:attrName>style.visibility</p:attrName>
                                        </p:attrNameLst>
                                      </p:cBhvr>
                                      <p:to>
                                        <p:strVal val="hidden"/>
                                      </p:to>
                                    </p:set>
                                  </p:childTnLst>
                                </p:cTn>
                              </p:par>
                            </p:childTnLst>
                          </p:cTn>
                        </p:par>
                        <p:par>
                          <p:cTn id="46" fill="hold">
                            <p:stCondLst>
                              <p:cond delay="1000"/>
                            </p:stCondLst>
                            <p:childTnLst>
                              <p:par>
                                <p:cTn id="47" presetID="2" presetClass="exit" presetSubtype="8" fill="hold" nodeType="afterEffect">
                                  <p:stCondLst>
                                    <p:cond delay="0"/>
                                  </p:stCondLst>
                                  <p:childTnLst>
                                    <p:anim calcmode="lin" valueType="num">
                                      <p:cBhvr additive="base">
                                        <p:cTn id="48" dur="500"/>
                                        <p:tgtEl>
                                          <p:spTgt spid="8"/>
                                        </p:tgtEl>
                                        <p:attrNameLst>
                                          <p:attrName>ppt_x</p:attrName>
                                        </p:attrNameLst>
                                      </p:cBhvr>
                                      <p:tavLst>
                                        <p:tav tm="0">
                                          <p:val>
                                            <p:strVal val="ppt_x"/>
                                          </p:val>
                                        </p:tav>
                                        <p:tav tm="100000">
                                          <p:val>
                                            <p:strVal val="0-ppt_w/2"/>
                                          </p:val>
                                        </p:tav>
                                      </p:tavLst>
                                    </p:anim>
                                    <p:anim calcmode="lin" valueType="num">
                                      <p:cBhvr additive="base">
                                        <p:cTn id="49" dur="500"/>
                                        <p:tgtEl>
                                          <p:spTgt spid="8"/>
                                        </p:tgtEl>
                                        <p:attrNameLst>
                                          <p:attrName>ppt_y</p:attrName>
                                        </p:attrNameLst>
                                      </p:cBhvr>
                                      <p:tavLst>
                                        <p:tav tm="0">
                                          <p:val>
                                            <p:strVal val="ppt_y"/>
                                          </p:val>
                                        </p:tav>
                                        <p:tav tm="100000">
                                          <p:val>
                                            <p:strVal val="ppt_y"/>
                                          </p:val>
                                        </p:tav>
                                      </p:tavLst>
                                    </p:anim>
                                    <p:set>
                                      <p:cBhvr>
                                        <p:cTn id="50" dur="1" fill="hold">
                                          <p:stCondLst>
                                            <p:cond delay="499"/>
                                          </p:stCondLst>
                                        </p:cTn>
                                        <p:tgtEl>
                                          <p:spTgt spid="8"/>
                                        </p:tgtEl>
                                        <p:attrNameLst>
                                          <p:attrName>style.visibility</p:attrName>
                                        </p:attrNameLst>
                                      </p:cBhvr>
                                      <p:to>
                                        <p:strVal val="hidden"/>
                                      </p:to>
                                    </p:set>
                                  </p:childTnLst>
                                </p:cTn>
                              </p:par>
                              <p:par>
                                <p:cTn id="51" presetID="2" presetClass="exit" presetSubtype="8" fill="hold" nodeType="withEffect">
                                  <p:stCondLst>
                                    <p:cond delay="0"/>
                                  </p:stCondLst>
                                  <p:childTnLst>
                                    <p:anim calcmode="lin" valueType="num">
                                      <p:cBhvr additive="base">
                                        <p:cTn id="52" dur="500"/>
                                        <p:tgtEl>
                                          <p:spTgt spid="138"/>
                                        </p:tgtEl>
                                        <p:attrNameLst>
                                          <p:attrName>ppt_x</p:attrName>
                                        </p:attrNameLst>
                                      </p:cBhvr>
                                      <p:tavLst>
                                        <p:tav tm="0">
                                          <p:val>
                                            <p:strVal val="ppt_x"/>
                                          </p:val>
                                        </p:tav>
                                        <p:tav tm="100000">
                                          <p:val>
                                            <p:strVal val="0-ppt_w/2"/>
                                          </p:val>
                                        </p:tav>
                                      </p:tavLst>
                                    </p:anim>
                                    <p:anim calcmode="lin" valueType="num">
                                      <p:cBhvr additive="base">
                                        <p:cTn id="53" dur="500"/>
                                        <p:tgtEl>
                                          <p:spTgt spid="138"/>
                                        </p:tgtEl>
                                        <p:attrNameLst>
                                          <p:attrName>ppt_y</p:attrName>
                                        </p:attrNameLst>
                                      </p:cBhvr>
                                      <p:tavLst>
                                        <p:tav tm="0">
                                          <p:val>
                                            <p:strVal val="ppt_y"/>
                                          </p:val>
                                        </p:tav>
                                        <p:tav tm="100000">
                                          <p:val>
                                            <p:strVal val="ppt_y"/>
                                          </p:val>
                                        </p:tav>
                                      </p:tavLst>
                                    </p:anim>
                                    <p:set>
                                      <p:cBhvr>
                                        <p:cTn id="54" dur="1" fill="hold">
                                          <p:stCondLst>
                                            <p:cond delay="499"/>
                                          </p:stCondLst>
                                        </p:cTn>
                                        <p:tgtEl>
                                          <p:spTgt spid="138"/>
                                        </p:tgtEl>
                                        <p:attrNameLst>
                                          <p:attrName>style.visibility</p:attrName>
                                        </p:attrNameLst>
                                      </p:cBhvr>
                                      <p:to>
                                        <p:strVal val="hidden"/>
                                      </p:to>
                                    </p:set>
                                  </p:childTnLst>
                                </p:cTn>
                              </p:par>
                              <p:par>
                                <p:cTn id="55" presetID="2" presetClass="exit" presetSubtype="8" fill="hold" nodeType="withEffect">
                                  <p:stCondLst>
                                    <p:cond delay="0"/>
                                  </p:stCondLst>
                                  <p:childTnLst>
                                    <p:anim calcmode="lin" valueType="num">
                                      <p:cBhvr additive="base">
                                        <p:cTn id="56" dur="500"/>
                                        <p:tgtEl>
                                          <p:spTgt spid="11"/>
                                        </p:tgtEl>
                                        <p:attrNameLst>
                                          <p:attrName>ppt_x</p:attrName>
                                        </p:attrNameLst>
                                      </p:cBhvr>
                                      <p:tavLst>
                                        <p:tav tm="0">
                                          <p:val>
                                            <p:strVal val="ppt_x"/>
                                          </p:val>
                                        </p:tav>
                                        <p:tav tm="100000">
                                          <p:val>
                                            <p:strVal val="0-ppt_w/2"/>
                                          </p:val>
                                        </p:tav>
                                      </p:tavLst>
                                    </p:anim>
                                    <p:anim calcmode="lin" valueType="num">
                                      <p:cBhvr additive="base">
                                        <p:cTn id="57" dur="500"/>
                                        <p:tgtEl>
                                          <p:spTgt spid="11"/>
                                        </p:tgtEl>
                                        <p:attrNameLst>
                                          <p:attrName>ppt_y</p:attrName>
                                        </p:attrNameLst>
                                      </p:cBhvr>
                                      <p:tavLst>
                                        <p:tav tm="0">
                                          <p:val>
                                            <p:strVal val="ppt_y"/>
                                          </p:val>
                                        </p:tav>
                                        <p:tav tm="100000">
                                          <p:val>
                                            <p:strVal val="ppt_y"/>
                                          </p:val>
                                        </p:tav>
                                      </p:tavLst>
                                    </p:anim>
                                    <p:set>
                                      <p:cBhvr>
                                        <p:cTn id="58" dur="1" fill="hold">
                                          <p:stCondLst>
                                            <p:cond delay="499"/>
                                          </p:stCondLst>
                                        </p:cTn>
                                        <p:tgtEl>
                                          <p:spTgt spid="11"/>
                                        </p:tgtEl>
                                        <p:attrNameLst>
                                          <p:attrName>style.visibility</p:attrName>
                                        </p:attrNameLst>
                                      </p:cBhvr>
                                      <p:to>
                                        <p:strVal val="hidden"/>
                                      </p:to>
                                    </p:set>
                                  </p:childTnLst>
                                </p:cTn>
                              </p:par>
                              <p:par>
                                <p:cTn id="59" presetID="2" presetClass="exit" presetSubtype="8" fill="hold" nodeType="withEffect">
                                  <p:stCondLst>
                                    <p:cond delay="0"/>
                                  </p:stCondLst>
                                  <p:childTnLst>
                                    <p:anim calcmode="lin" valueType="num">
                                      <p:cBhvr additive="base">
                                        <p:cTn id="60" dur="500"/>
                                        <p:tgtEl>
                                          <p:spTgt spid="139"/>
                                        </p:tgtEl>
                                        <p:attrNameLst>
                                          <p:attrName>ppt_x</p:attrName>
                                        </p:attrNameLst>
                                      </p:cBhvr>
                                      <p:tavLst>
                                        <p:tav tm="0">
                                          <p:val>
                                            <p:strVal val="ppt_x"/>
                                          </p:val>
                                        </p:tav>
                                        <p:tav tm="100000">
                                          <p:val>
                                            <p:strVal val="0-ppt_w/2"/>
                                          </p:val>
                                        </p:tav>
                                      </p:tavLst>
                                    </p:anim>
                                    <p:anim calcmode="lin" valueType="num">
                                      <p:cBhvr additive="base">
                                        <p:cTn id="61" dur="500"/>
                                        <p:tgtEl>
                                          <p:spTgt spid="139"/>
                                        </p:tgtEl>
                                        <p:attrNameLst>
                                          <p:attrName>ppt_y</p:attrName>
                                        </p:attrNameLst>
                                      </p:cBhvr>
                                      <p:tavLst>
                                        <p:tav tm="0">
                                          <p:val>
                                            <p:strVal val="ppt_y"/>
                                          </p:val>
                                        </p:tav>
                                        <p:tav tm="100000">
                                          <p:val>
                                            <p:strVal val="ppt_y"/>
                                          </p:val>
                                        </p:tav>
                                      </p:tavLst>
                                    </p:anim>
                                    <p:set>
                                      <p:cBhvr>
                                        <p:cTn id="62" dur="1" fill="hold">
                                          <p:stCondLst>
                                            <p:cond delay="499"/>
                                          </p:stCondLst>
                                        </p:cTn>
                                        <p:tgtEl>
                                          <p:spTgt spid="13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Line 5"/>
          <p:cNvSpPr>
            <a:spLocks noChangeShapeType="1"/>
          </p:cNvSpPr>
          <p:nvPr/>
        </p:nvSpPr>
        <p:spPr bwMode="auto">
          <a:xfrm>
            <a:off x="2011363" y="2879725"/>
            <a:ext cx="1712912"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0" name="Line 6"/>
          <p:cNvSpPr>
            <a:spLocks noChangeShapeType="1"/>
          </p:cNvSpPr>
          <p:nvPr/>
        </p:nvSpPr>
        <p:spPr bwMode="auto">
          <a:xfrm>
            <a:off x="5334000" y="2879725"/>
            <a:ext cx="1712913" cy="0"/>
          </a:xfrm>
          <a:prstGeom prst="line">
            <a:avLst/>
          </a:prstGeom>
          <a:noFill/>
          <a:ln w="19050" cmpd="sng">
            <a:solidFill>
              <a:srgbClr val="C00000">
                <a:lumMod val="75000"/>
              </a:srgbClr>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31" name="组合 30"/>
          <p:cNvGrpSpPr/>
          <p:nvPr/>
        </p:nvGrpSpPr>
        <p:grpSpPr>
          <a:xfrm>
            <a:off x="1438275" y="1338263"/>
            <a:ext cx="3078163" cy="3081337"/>
            <a:chOff x="1438275" y="1941513"/>
            <a:chExt cx="3078163" cy="3081337"/>
          </a:xfrm>
        </p:grpSpPr>
        <p:sp>
          <p:nvSpPr>
            <p:cNvPr id="32" name="Oval 4"/>
            <p:cNvSpPr>
              <a:spLocks noChangeArrowheads="1"/>
            </p:cNvSpPr>
            <p:nvPr/>
          </p:nvSpPr>
          <p:spPr bwMode="auto">
            <a:xfrm rot="3600000">
              <a:off x="1436688"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3" name="Rectangle 7"/>
            <p:cNvSpPr>
              <a:spLocks noChangeArrowheads="1"/>
            </p:cNvSpPr>
            <p:nvPr/>
          </p:nvSpPr>
          <p:spPr bwMode="auto">
            <a:xfrm>
              <a:off x="177482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4" name="Rectangle 8"/>
            <p:cNvSpPr>
              <a:spLocks noChangeArrowheads="1"/>
            </p:cNvSpPr>
            <p:nvPr/>
          </p:nvSpPr>
          <p:spPr bwMode="auto">
            <a:xfrm>
              <a:off x="177482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grpSp>
        <p:nvGrpSpPr>
          <p:cNvPr id="35" name="组合 34"/>
          <p:cNvGrpSpPr/>
          <p:nvPr/>
        </p:nvGrpSpPr>
        <p:grpSpPr>
          <a:xfrm>
            <a:off x="4533900" y="1338263"/>
            <a:ext cx="3078163" cy="3081337"/>
            <a:chOff x="4533900" y="1941513"/>
            <a:chExt cx="3078163" cy="3081337"/>
          </a:xfrm>
        </p:grpSpPr>
        <p:sp>
          <p:nvSpPr>
            <p:cNvPr id="36" name="Oval 3"/>
            <p:cNvSpPr>
              <a:spLocks noChangeArrowheads="1"/>
            </p:cNvSpPr>
            <p:nvPr/>
          </p:nvSpPr>
          <p:spPr bwMode="auto">
            <a:xfrm rot="3600000">
              <a:off x="4532313" y="1943100"/>
              <a:ext cx="3081337" cy="3078163"/>
            </a:xfrm>
            <a:prstGeom prst="ellipse">
              <a:avLst/>
            </a:prstGeom>
            <a:gradFill rotWithShape="1">
              <a:gsLst>
                <a:gs pos="0">
                  <a:srgbClr val="F8F8F8"/>
                </a:gs>
                <a:gs pos="100000">
                  <a:srgbClr val="DDDDDD"/>
                </a:gs>
              </a:gsLst>
              <a:lin ang="0" scaled="1"/>
            </a:gradFill>
            <a:ln w="9525" cmpd="sng">
              <a:solidFill>
                <a:srgbClr val="DDDDDD"/>
              </a:solidFill>
              <a:round/>
              <a:headEnd/>
              <a:tailEnd/>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37" name="Rectangle 9"/>
            <p:cNvSpPr>
              <a:spLocks noChangeArrowheads="1"/>
            </p:cNvSpPr>
            <p:nvPr/>
          </p:nvSpPr>
          <p:spPr bwMode="auto">
            <a:xfrm>
              <a:off x="5032375" y="2713038"/>
              <a:ext cx="2201863"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sp>
          <p:nvSpPr>
            <p:cNvPr id="38" name="Rectangle 10"/>
            <p:cNvSpPr>
              <a:spLocks noChangeArrowheads="1"/>
            </p:cNvSpPr>
            <p:nvPr/>
          </p:nvSpPr>
          <p:spPr bwMode="auto">
            <a:xfrm>
              <a:off x="5032375" y="3482975"/>
              <a:ext cx="2201863" cy="769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单击此处添加</a:t>
              </a:r>
            </a:p>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mn-cs"/>
                </a:rPr>
                <a:t>段落文字内容</a:t>
              </a:r>
            </a:p>
          </p:txBody>
        </p:sp>
      </p:grpSp>
      <p:sp>
        <p:nvSpPr>
          <p:cNvPr id="39" name="Oval 11"/>
          <p:cNvSpPr>
            <a:spLocks noChangeArrowheads="1"/>
          </p:cNvSpPr>
          <p:nvPr/>
        </p:nvSpPr>
        <p:spPr bwMode="auto">
          <a:xfrm>
            <a:off x="1687513"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0" name="Oval 12"/>
          <p:cNvSpPr>
            <a:spLocks noChangeArrowheads="1"/>
          </p:cNvSpPr>
          <p:nvPr/>
        </p:nvSpPr>
        <p:spPr bwMode="auto">
          <a:xfrm>
            <a:off x="4808538" y="4433888"/>
            <a:ext cx="2520950" cy="249237"/>
          </a:xfrm>
          <a:prstGeom prst="ellipse">
            <a:avLst/>
          </a:prstGeom>
          <a:gradFill rotWithShape="1">
            <a:gsLst>
              <a:gs pos="0">
                <a:srgbClr val="000000">
                  <a:alpha val="39999"/>
                </a:srgbClr>
              </a:gs>
              <a:gs pos="100000">
                <a:srgbClr val="0000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41" name="组合 40"/>
          <p:cNvGrpSpPr/>
          <p:nvPr/>
        </p:nvGrpSpPr>
        <p:grpSpPr>
          <a:xfrm>
            <a:off x="777875" y="2276475"/>
            <a:ext cx="1193215" cy="1177925"/>
            <a:chOff x="777875" y="2879725"/>
            <a:chExt cx="1193215" cy="1177925"/>
          </a:xfrm>
        </p:grpSpPr>
        <p:grpSp>
          <p:nvGrpSpPr>
            <p:cNvPr id="42" name="Group 13"/>
            <p:cNvGrpSpPr>
              <a:grpSpLocks/>
            </p:cNvGrpSpPr>
            <p:nvPr/>
          </p:nvGrpSpPr>
          <p:grpSpPr bwMode="auto">
            <a:xfrm>
              <a:off x="777875" y="2879725"/>
              <a:ext cx="1193215" cy="1177925"/>
              <a:chOff x="0" y="0"/>
              <a:chExt cx="980" cy="966"/>
            </a:xfrm>
          </p:grpSpPr>
          <p:sp>
            <p:nvSpPr>
              <p:cNvPr id="44" name="Oval 16"/>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45" name="Picture 17"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Rectangle 18"/>
            <p:cNvSpPr>
              <a:spLocks noChangeArrowheads="1"/>
            </p:cNvSpPr>
            <p:nvPr/>
          </p:nvSpPr>
          <p:spPr bwMode="auto">
            <a:xfrm>
              <a:off x="795338"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46" name="组合 45"/>
          <p:cNvGrpSpPr/>
          <p:nvPr/>
        </p:nvGrpSpPr>
        <p:grpSpPr>
          <a:xfrm>
            <a:off x="7083425" y="2276475"/>
            <a:ext cx="1198563" cy="1177925"/>
            <a:chOff x="7083425" y="2879725"/>
            <a:chExt cx="1198563" cy="1177925"/>
          </a:xfrm>
        </p:grpSpPr>
        <p:grpSp>
          <p:nvGrpSpPr>
            <p:cNvPr id="47" name="Group 19"/>
            <p:cNvGrpSpPr>
              <a:grpSpLocks/>
            </p:cNvGrpSpPr>
            <p:nvPr/>
          </p:nvGrpSpPr>
          <p:grpSpPr bwMode="auto">
            <a:xfrm>
              <a:off x="7083425" y="2879725"/>
              <a:ext cx="1193215" cy="1177925"/>
              <a:chOff x="0" y="0"/>
              <a:chExt cx="980" cy="966"/>
            </a:xfrm>
          </p:grpSpPr>
          <p:sp>
            <p:nvSpPr>
              <p:cNvPr id="49" name="Oval 22"/>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0" name="Picture 23"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 y="29"/>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Rectangle 24"/>
            <p:cNvSpPr>
              <a:spLocks noChangeArrowheads="1"/>
            </p:cNvSpPr>
            <p:nvPr/>
          </p:nvSpPr>
          <p:spPr bwMode="auto">
            <a:xfrm>
              <a:off x="7110413"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grpSp>
        <p:nvGrpSpPr>
          <p:cNvPr id="51" name="组合 50"/>
          <p:cNvGrpSpPr/>
          <p:nvPr/>
        </p:nvGrpSpPr>
        <p:grpSpPr>
          <a:xfrm>
            <a:off x="3848100" y="2159000"/>
            <a:ext cx="1434379" cy="1412875"/>
            <a:chOff x="3848100" y="2762250"/>
            <a:chExt cx="1434379" cy="1412875"/>
          </a:xfrm>
        </p:grpSpPr>
        <p:grpSp>
          <p:nvGrpSpPr>
            <p:cNvPr id="52" name="Group 25"/>
            <p:cNvGrpSpPr>
              <a:grpSpLocks/>
            </p:cNvGrpSpPr>
            <p:nvPr/>
          </p:nvGrpSpPr>
          <p:grpSpPr bwMode="auto">
            <a:xfrm>
              <a:off x="3848100" y="2762250"/>
              <a:ext cx="1434379" cy="1412875"/>
              <a:chOff x="0" y="0"/>
              <a:chExt cx="980" cy="966"/>
            </a:xfrm>
          </p:grpSpPr>
          <p:sp>
            <p:nvSpPr>
              <p:cNvPr id="54" name="Oval 28"/>
              <p:cNvSpPr>
                <a:spLocks noChangeArrowheads="1"/>
              </p:cNvSpPr>
              <p:nvPr/>
            </p:nvSpPr>
            <p:spPr bwMode="auto">
              <a:xfrm>
                <a:off x="0" y="0"/>
                <a:ext cx="980" cy="966"/>
              </a:xfrm>
              <a:prstGeom prst="ellipse">
                <a:avLst/>
              </a:prstGeom>
              <a:gradFill rotWithShape="1">
                <a:gsLst>
                  <a:gs pos="0">
                    <a:srgbClr val="C00000">
                      <a:lumMod val="60000"/>
                      <a:lumOff val="40000"/>
                    </a:srgbClr>
                  </a:gs>
                  <a:gs pos="100000">
                    <a:srgbClr val="C00000"/>
                  </a:gs>
                </a:gsLst>
                <a:path path="shape">
                  <a:fillToRect l="50000" t="50000" r="50000" b="50000"/>
                </a:path>
              </a:gradFill>
              <a:ln w="9525">
                <a:solidFill>
                  <a:srgbClr val="C00000"/>
                </a:solidFill>
                <a:round/>
                <a:headEnd/>
                <a:tailEnd/>
              </a:ln>
              <a:effectLst/>
              <a:extLst/>
            </p:spPr>
            <p:txBody>
              <a:bodyPr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pic>
            <p:nvPicPr>
              <p:cNvPr id="55" name="Picture 2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8" y="27"/>
                <a:ext cx="779"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3" name="Rectangle 30"/>
            <p:cNvSpPr>
              <a:spLocks noChangeArrowheads="1"/>
            </p:cNvSpPr>
            <p:nvPr/>
          </p:nvSpPr>
          <p:spPr bwMode="auto">
            <a:xfrm>
              <a:off x="3997325" y="3097213"/>
              <a:ext cx="1171575" cy="7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文字内容</a:t>
              </a:r>
            </a:p>
          </p:txBody>
        </p:sp>
      </p:grpSp>
    </p:spTree>
    <p:custDataLst>
      <p:tags r:id="rId1"/>
    </p:custDataLst>
    <p:extLst>
      <p:ext uri="{BB962C8B-B14F-4D97-AF65-F5344CB8AC3E}">
        <p14:creationId xmlns:p14="http://schemas.microsoft.com/office/powerpoint/2010/main" val="36604440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0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00"/>
                                  </p:stCondLst>
                                  <p:childTnLst>
                                    <p:set>
                                      <p:cBhvr>
                                        <p:cTn id="11" dur="1" fill="hold">
                                          <p:stCondLst>
                                            <p:cond delay="0"/>
                                          </p:stCondLst>
                                        </p:cTn>
                                        <p:tgtEl>
                                          <p:spTgt spid="51"/>
                                        </p:tgtEl>
                                        <p:attrNameLst>
                                          <p:attrName>style.visibility</p:attrName>
                                        </p:attrNameLst>
                                      </p:cBhvr>
                                      <p:to>
                                        <p:strVal val="visible"/>
                                      </p:to>
                                    </p:set>
                                    <p:animEffect transition="in" filter="fade">
                                      <p:cBhvr>
                                        <p:cTn id="12" dur="500"/>
                                        <p:tgtEl>
                                          <p:spTgt spid="51"/>
                                        </p:tgtEl>
                                      </p:cBhvr>
                                    </p:animEffect>
                                    <p:anim calcmode="lin" valueType="num">
                                      <p:cBhvr>
                                        <p:cTn id="13" dur="500" fill="hold"/>
                                        <p:tgtEl>
                                          <p:spTgt spid="51"/>
                                        </p:tgtEl>
                                        <p:attrNameLst>
                                          <p:attrName>ppt_x</p:attrName>
                                        </p:attrNameLst>
                                      </p:cBhvr>
                                      <p:tavLst>
                                        <p:tav tm="0">
                                          <p:val>
                                            <p:strVal val="#ppt_x"/>
                                          </p:val>
                                        </p:tav>
                                        <p:tav tm="100000">
                                          <p:val>
                                            <p:strVal val="#ppt_x"/>
                                          </p:val>
                                        </p:tav>
                                      </p:tavLst>
                                    </p:anim>
                                    <p:anim calcmode="lin" valueType="num">
                                      <p:cBhvr>
                                        <p:cTn id="14" dur="500" fill="hold"/>
                                        <p:tgtEl>
                                          <p:spTgt spid="5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2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anim calcmode="lin" valueType="num">
                                      <p:cBhvr>
                                        <p:cTn id="18" dur="500" fill="hold"/>
                                        <p:tgtEl>
                                          <p:spTgt spid="41"/>
                                        </p:tgtEl>
                                        <p:attrNameLst>
                                          <p:attrName>ppt_x</p:attrName>
                                        </p:attrNameLst>
                                      </p:cBhvr>
                                      <p:tavLst>
                                        <p:tav tm="0">
                                          <p:val>
                                            <p:strVal val="#ppt_x"/>
                                          </p:val>
                                        </p:tav>
                                        <p:tav tm="100000">
                                          <p:val>
                                            <p:strVal val="#ppt_x"/>
                                          </p:val>
                                        </p:tav>
                                      </p:tavLst>
                                    </p:anim>
                                    <p:anim calcmode="lin" valueType="num">
                                      <p:cBhvr>
                                        <p:cTn id="19" dur="500" fill="hold"/>
                                        <p:tgtEl>
                                          <p:spTgt spid="41"/>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00"/>
                                  </p:stCondLst>
                                  <p:childTnLst>
                                    <p:set>
                                      <p:cBhvr>
                                        <p:cTn id="21" dur="1" fill="hold">
                                          <p:stCondLst>
                                            <p:cond delay="0"/>
                                          </p:stCondLst>
                                        </p:cTn>
                                        <p:tgtEl>
                                          <p:spTgt spid="29"/>
                                        </p:tgtEl>
                                        <p:attrNameLst>
                                          <p:attrName>style.visibility</p:attrName>
                                        </p:attrNameLst>
                                      </p:cBhvr>
                                      <p:to>
                                        <p:strVal val="visible"/>
                                      </p:to>
                                    </p:set>
                                    <p:animEffect transition="in" filter="wipe(left)">
                                      <p:cBhvr>
                                        <p:cTn id="22" dur="500"/>
                                        <p:tgtEl>
                                          <p:spTgt spid="29"/>
                                        </p:tgtEl>
                                      </p:cBhvr>
                                    </p:animEffect>
                                  </p:childTnLst>
                                </p:cTn>
                              </p:par>
                              <p:par>
                                <p:cTn id="23" presetID="22" presetClass="entr" presetSubtype="8" fill="hold" grpId="0" nodeType="withEffect">
                                  <p:stCondLst>
                                    <p:cond delay="120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par>
                                <p:cTn id="26" presetID="53" presetClass="entr" presetSubtype="16" fill="hold" nodeType="withEffect">
                                  <p:stCondLst>
                                    <p:cond delay="170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nodeType="withEffect">
                                  <p:stCondLst>
                                    <p:cond delay="190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39"/>
                                        </p:tgtEl>
                                        <p:attrNameLst>
                                          <p:attrName>style.visibility</p:attrName>
                                        </p:attrNameLst>
                                      </p:cBhvr>
                                      <p:to>
                                        <p:strVal val="visible"/>
                                      </p:to>
                                    </p:set>
                                    <p:animEffect transition="in" filter="fade">
                                      <p:cBhvr>
                                        <p:cTn id="38" dur="500"/>
                                        <p:tgtEl>
                                          <p:spTgt spid="39"/>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9" grpId="0" animBg="1"/>
      <p:bldP spid="4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7" name="组合 6"/>
          <p:cNvGrpSpPr/>
          <p:nvPr/>
        </p:nvGrpSpPr>
        <p:grpSpPr>
          <a:xfrm>
            <a:off x="1575546" y="1314793"/>
            <a:ext cx="6124357" cy="505805"/>
            <a:chOff x="2100727" y="1753057"/>
            <a:chExt cx="8165809" cy="674406"/>
          </a:xfrm>
        </p:grpSpPr>
        <p:grpSp>
          <p:nvGrpSpPr>
            <p:cNvPr id="8" name="Group 4"/>
            <p:cNvGrpSpPr>
              <a:grpSpLocks noChangeAspect="1"/>
            </p:cNvGrpSpPr>
            <p:nvPr/>
          </p:nvGrpSpPr>
          <p:grpSpPr bwMode="auto">
            <a:xfrm>
              <a:off x="2100727" y="1753057"/>
              <a:ext cx="634516" cy="566108"/>
              <a:chOff x="3520" y="1874"/>
              <a:chExt cx="640" cy="571"/>
            </a:xfrm>
          </p:grpSpPr>
          <p:sp>
            <p:nvSpPr>
              <p:cNvPr id="13" name="Freeform 8"/>
              <p:cNvSpPr>
                <a:spLocks/>
              </p:cNvSpPr>
              <p:nvPr/>
            </p:nvSpPr>
            <p:spPr bwMode="auto">
              <a:xfrm>
                <a:off x="3705" y="1874"/>
                <a:ext cx="270" cy="98"/>
              </a:xfrm>
              <a:custGeom>
                <a:avLst/>
                <a:gdLst>
                  <a:gd name="T0" fmla="*/ 24 w 113"/>
                  <a:gd name="T1" fmla="*/ 41 h 41"/>
                  <a:gd name="T2" fmla="*/ 41 w 113"/>
                  <a:gd name="T3" fmla="*/ 21 h 41"/>
                  <a:gd name="T4" fmla="*/ 44 w 113"/>
                  <a:gd name="T5" fmla="*/ 20 h 41"/>
                  <a:gd name="T6" fmla="*/ 57 w 113"/>
                  <a:gd name="T7" fmla="*/ 18 h 41"/>
                  <a:gd name="T8" fmla="*/ 89 w 113"/>
                  <a:gd name="T9" fmla="*/ 41 h 41"/>
                  <a:gd name="T10" fmla="*/ 113 w 113"/>
                  <a:gd name="T11" fmla="*/ 41 h 41"/>
                  <a:gd name="T12" fmla="*/ 57 w 113"/>
                  <a:gd name="T13" fmla="*/ 0 h 41"/>
                  <a:gd name="T14" fmla="*/ 0 w 113"/>
                  <a:gd name="T15" fmla="*/ 41 h 41"/>
                  <a:gd name="T16" fmla="*/ 24 w 113"/>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41">
                    <a:moveTo>
                      <a:pt x="24" y="41"/>
                    </a:moveTo>
                    <a:cubicBezTo>
                      <a:pt x="25" y="32"/>
                      <a:pt x="32" y="25"/>
                      <a:pt x="41" y="21"/>
                    </a:cubicBezTo>
                    <a:cubicBezTo>
                      <a:pt x="42" y="21"/>
                      <a:pt x="43" y="21"/>
                      <a:pt x="44" y="20"/>
                    </a:cubicBezTo>
                    <a:cubicBezTo>
                      <a:pt x="48" y="19"/>
                      <a:pt x="52" y="18"/>
                      <a:pt x="57" y="18"/>
                    </a:cubicBezTo>
                    <a:cubicBezTo>
                      <a:pt x="73" y="18"/>
                      <a:pt x="87" y="28"/>
                      <a:pt x="89" y="41"/>
                    </a:cubicBezTo>
                    <a:cubicBezTo>
                      <a:pt x="113" y="41"/>
                      <a:pt x="113" y="41"/>
                      <a:pt x="113" y="41"/>
                    </a:cubicBezTo>
                    <a:cubicBezTo>
                      <a:pt x="110" y="18"/>
                      <a:pt x="86" y="0"/>
                      <a:pt x="57" y="0"/>
                    </a:cubicBezTo>
                    <a:cubicBezTo>
                      <a:pt x="27" y="0"/>
                      <a:pt x="3" y="18"/>
                      <a:pt x="0" y="41"/>
                    </a:cubicBezTo>
                    <a:lnTo>
                      <a:pt x="24" y="41"/>
                    </a:lnTo>
                    <a:close/>
                  </a:path>
                </a:pathLst>
              </a:custGeom>
              <a:solidFill>
                <a:srgbClr val="1E4A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4" name="Freeform 9"/>
              <p:cNvSpPr>
                <a:spLocks/>
              </p:cNvSpPr>
              <p:nvPr/>
            </p:nvSpPr>
            <p:spPr bwMode="auto">
              <a:xfrm>
                <a:off x="3520" y="1989"/>
                <a:ext cx="640" cy="456"/>
              </a:xfrm>
              <a:custGeom>
                <a:avLst/>
                <a:gdLst>
                  <a:gd name="T0" fmla="*/ 269 w 269"/>
                  <a:gd name="T1" fmla="*/ 169 h 192"/>
                  <a:gd name="T2" fmla="*/ 247 w 269"/>
                  <a:gd name="T3" fmla="*/ 192 h 192"/>
                  <a:gd name="T4" fmla="*/ 22 w 269"/>
                  <a:gd name="T5" fmla="*/ 192 h 192"/>
                  <a:gd name="T6" fmla="*/ 0 w 269"/>
                  <a:gd name="T7" fmla="*/ 169 h 192"/>
                  <a:gd name="T8" fmla="*/ 0 w 269"/>
                  <a:gd name="T9" fmla="*/ 22 h 192"/>
                  <a:gd name="T10" fmla="*/ 22 w 269"/>
                  <a:gd name="T11" fmla="*/ 0 h 192"/>
                  <a:gd name="T12" fmla="*/ 247 w 269"/>
                  <a:gd name="T13" fmla="*/ 0 h 192"/>
                  <a:gd name="T14" fmla="*/ 269 w 269"/>
                  <a:gd name="T15" fmla="*/ 22 h 192"/>
                  <a:gd name="T16" fmla="*/ 269 w 269"/>
                  <a:gd name="T17" fmla="*/ 16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192">
                    <a:moveTo>
                      <a:pt x="269" y="169"/>
                    </a:moveTo>
                    <a:cubicBezTo>
                      <a:pt x="269" y="182"/>
                      <a:pt x="259" y="192"/>
                      <a:pt x="247" y="192"/>
                    </a:cubicBezTo>
                    <a:cubicBezTo>
                      <a:pt x="22" y="192"/>
                      <a:pt x="22" y="192"/>
                      <a:pt x="22" y="192"/>
                    </a:cubicBezTo>
                    <a:cubicBezTo>
                      <a:pt x="10" y="192"/>
                      <a:pt x="0" y="182"/>
                      <a:pt x="0" y="169"/>
                    </a:cubicBezTo>
                    <a:cubicBezTo>
                      <a:pt x="0" y="22"/>
                      <a:pt x="0" y="22"/>
                      <a:pt x="0" y="22"/>
                    </a:cubicBezTo>
                    <a:cubicBezTo>
                      <a:pt x="0" y="10"/>
                      <a:pt x="10" y="0"/>
                      <a:pt x="22" y="0"/>
                    </a:cubicBezTo>
                    <a:cubicBezTo>
                      <a:pt x="247" y="0"/>
                      <a:pt x="247" y="0"/>
                      <a:pt x="247" y="0"/>
                    </a:cubicBezTo>
                    <a:cubicBezTo>
                      <a:pt x="259" y="0"/>
                      <a:pt x="269" y="10"/>
                      <a:pt x="269" y="22"/>
                    </a:cubicBezTo>
                    <a:lnTo>
                      <a:pt x="269" y="169"/>
                    </a:lnTo>
                    <a:close/>
                  </a:path>
                </a:pathLst>
              </a:custGeom>
              <a:solidFill>
                <a:srgbClr val="016C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 name="Freeform 10"/>
              <p:cNvSpPr>
                <a:spLocks/>
              </p:cNvSpPr>
              <p:nvPr/>
            </p:nvSpPr>
            <p:spPr bwMode="auto">
              <a:xfrm>
                <a:off x="3520" y="1962"/>
                <a:ext cx="640" cy="246"/>
              </a:xfrm>
              <a:custGeom>
                <a:avLst/>
                <a:gdLst>
                  <a:gd name="T0" fmla="*/ 247 w 269"/>
                  <a:gd name="T1" fmla="*/ 0 h 103"/>
                  <a:gd name="T2" fmla="*/ 22 w 269"/>
                  <a:gd name="T3" fmla="*/ 0 h 103"/>
                  <a:gd name="T4" fmla="*/ 0 w 269"/>
                  <a:gd name="T5" fmla="*/ 22 h 103"/>
                  <a:gd name="T6" fmla="*/ 0 w 269"/>
                  <a:gd name="T7" fmla="*/ 83 h 103"/>
                  <a:gd name="T8" fmla="*/ 116 w 269"/>
                  <a:gd name="T9" fmla="*/ 103 h 103"/>
                  <a:gd name="T10" fmla="*/ 151 w 269"/>
                  <a:gd name="T11" fmla="*/ 103 h 103"/>
                  <a:gd name="T12" fmla="*/ 269 w 269"/>
                  <a:gd name="T13" fmla="*/ 83 h 103"/>
                  <a:gd name="T14" fmla="*/ 269 w 269"/>
                  <a:gd name="T15" fmla="*/ 22 h 103"/>
                  <a:gd name="T16" fmla="*/ 247 w 269"/>
                  <a:gd name="T1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9" h="103">
                    <a:moveTo>
                      <a:pt x="247" y="0"/>
                    </a:moveTo>
                    <a:cubicBezTo>
                      <a:pt x="22" y="0"/>
                      <a:pt x="22" y="0"/>
                      <a:pt x="22" y="0"/>
                    </a:cubicBezTo>
                    <a:cubicBezTo>
                      <a:pt x="10" y="0"/>
                      <a:pt x="0" y="10"/>
                      <a:pt x="0" y="22"/>
                    </a:cubicBezTo>
                    <a:cubicBezTo>
                      <a:pt x="0" y="83"/>
                      <a:pt x="0" y="83"/>
                      <a:pt x="0" y="83"/>
                    </a:cubicBezTo>
                    <a:cubicBezTo>
                      <a:pt x="116" y="103"/>
                      <a:pt x="116" y="103"/>
                      <a:pt x="116" y="103"/>
                    </a:cubicBezTo>
                    <a:cubicBezTo>
                      <a:pt x="151" y="103"/>
                      <a:pt x="151" y="103"/>
                      <a:pt x="151" y="103"/>
                    </a:cubicBezTo>
                    <a:cubicBezTo>
                      <a:pt x="269" y="83"/>
                      <a:pt x="269" y="83"/>
                      <a:pt x="269" y="83"/>
                    </a:cubicBezTo>
                    <a:cubicBezTo>
                      <a:pt x="269" y="22"/>
                      <a:pt x="269" y="22"/>
                      <a:pt x="269" y="22"/>
                    </a:cubicBezTo>
                    <a:cubicBezTo>
                      <a:pt x="269" y="10"/>
                      <a:pt x="259" y="0"/>
                      <a:pt x="247" y="0"/>
                    </a:cubicBezTo>
                    <a:close/>
                  </a:path>
                </a:pathLst>
              </a:custGeom>
              <a:solidFill>
                <a:srgbClr val="2E6B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 name="Freeform 11"/>
              <p:cNvSpPr>
                <a:spLocks/>
              </p:cNvSpPr>
              <p:nvPr/>
            </p:nvSpPr>
            <p:spPr bwMode="auto">
              <a:xfrm>
                <a:off x="3520" y="2160"/>
                <a:ext cx="640" cy="71"/>
              </a:xfrm>
              <a:custGeom>
                <a:avLst/>
                <a:gdLst>
                  <a:gd name="T0" fmla="*/ 276 w 640"/>
                  <a:gd name="T1" fmla="*/ 48 h 71"/>
                  <a:gd name="T2" fmla="*/ 0 w 640"/>
                  <a:gd name="T3" fmla="*/ 0 h 71"/>
                  <a:gd name="T4" fmla="*/ 0 w 640"/>
                  <a:gd name="T5" fmla="*/ 24 h 71"/>
                  <a:gd name="T6" fmla="*/ 276 w 640"/>
                  <a:gd name="T7" fmla="*/ 71 h 71"/>
                  <a:gd name="T8" fmla="*/ 359 w 640"/>
                  <a:gd name="T9" fmla="*/ 71 h 71"/>
                  <a:gd name="T10" fmla="*/ 640 w 640"/>
                  <a:gd name="T11" fmla="*/ 24 h 71"/>
                  <a:gd name="T12" fmla="*/ 640 w 640"/>
                  <a:gd name="T13" fmla="*/ 0 h 71"/>
                  <a:gd name="T14" fmla="*/ 359 w 640"/>
                  <a:gd name="T15" fmla="*/ 48 h 71"/>
                  <a:gd name="T16" fmla="*/ 276 w 640"/>
                  <a:gd name="T17" fmla="*/ 4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0" h="71">
                    <a:moveTo>
                      <a:pt x="276" y="48"/>
                    </a:moveTo>
                    <a:lnTo>
                      <a:pt x="0" y="0"/>
                    </a:lnTo>
                    <a:lnTo>
                      <a:pt x="0" y="24"/>
                    </a:lnTo>
                    <a:lnTo>
                      <a:pt x="276" y="71"/>
                    </a:lnTo>
                    <a:lnTo>
                      <a:pt x="359" y="71"/>
                    </a:lnTo>
                    <a:lnTo>
                      <a:pt x="640" y="24"/>
                    </a:lnTo>
                    <a:lnTo>
                      <a:pt x="640" y="0"/>
                    </a:lnTo>
                    <a:lnTo>
                      <a:pt x="359" y="48"/>
                    </a:lnTo>
                    <a:lnTo>
                      <a:pt x="276" y="48"/>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7" name="Freeform 12"/>
              <p:cNvSpPr>
                <a:spLocks/>
              </p:cNvSpPr>
              <p:nvPr/>
            </p:nvSpPr>
            <p:spPr bwMode="auto">
              <a:xfrm>
                <a:off x="3786" y="2167"/>
                <a:ext cx="74" cy="102"/>
              </a:xfrm>
              <a:custGeom>
                <a:avLst/>
                <a:gdLst>
                  <a:gd name="T0" fmla="*/ 16 w 31"/>
                  <a:gd name="T1" fmla="*/ 0 h 43"/>
                  <a:gd name="T2" fmla="*/ 31 w 31"/>
                  <a:gd name="T3" fmla="*/ 9 h 43"/>
                  <a:gd name="T4" fmla="*/ 31 w 31"/>
                  <a:gd name="T5" fmla="*/ 34 h 43"/>
                  <a:gd name="T6" fmla="*/ 16 w 31"/>
                  <a:gd name="T7" fmla="*/ 43 h 43"/>
                  <a:gd name="T8" fmla="*/ 16 w 31"/>
                  <a:gd name="T9" fmla="*/ 43 h 43"/>
                  <a:gd name="T10" fmla="*/ 0 w 31"/>
                  <a:gd name="T11" fmla="*/ 34 h 43"/>
                  <a:gd name="T12" fmla="*/ 0 w 31"/>
                  <a:gd name="T13" fmla="*/ 9 h 43"/>
                  <a:gd name="T14" fmla="*/ 16 w 31"/>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43">
                    <a:moveTo>
                      <a:pt x="16" y="0"/>
                    </a:moveTo>
                    <a:cubicBezTo>
                      <a:pt x="24" y="0"/>
                      <a:pt x="31" y="4"/>
                      <a:pt x="31" y="9"/>
                    </a:cubicBezTo>
                    <a:cubicBezTo>
                      <a:pt x="31" y="34"/>
                      <a:pt x="31" y="34"/>
                      <a:pt x="31" y="34"/>
                    </a:cubicBezTo>
                    <a:cubicBezTo>
                      <a:pt x="31" y="39"/>
                      <a:pt x="24" y="43"/>
                      <a:pt x="16" y="43"/>
                    </a:cubicBezTo>
                    <a:cubicBezTo>
                      <a:pt x="16" y="43"/>
                      <a:pt x="16" y="43"/>
                      <a:pt x="16" y="43"/>
                    </a:cubicBezTo>
                    <a:cubicBezTo>
                      <a:pt x="7" y="43"/>
                      <a:pt x="0" y="39"/>
                      <a:pt x="0" y="34"/>
                    </a:cubicBezTo>
                    <a:cubicBezTo>
                      <a:pt x="0" y="9"/>
                      <a:pt x="0" y="9"/>
                      <a:pt x="0" y="9"/>
                    </a:cubicBezTo>
                    <a:cubicBezTo>
                      <a:pt x="0" y="4"/>
                      <a:pt x="7" y="0"/>
                      <a:pt x="16" y="0"/>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8" name="Rectangle 13"/>
              <p:cNvSpPr>
                <a:spLocks noChangeArrowheads="1"/>
              </p:cNvSpPr>
              <p:nvPr/>
            </p:nvSpPr>
            <p:spPr bwMode="auto">
              <a:xfrm>
                <a:off x="3786" y="2227"/>
                <a:ext cx="74" cy="19"/>
              </a:xfrm>
              <a:prstGeom prst="rect">
                <a:avLst/>
              </a:prstGeom>
              <a:solidFill>
                <a:schemeClr val="accent5">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9" name="Freeform 14"/>
              <p:cNvSpPr>
                <a:spLocks/>
              </p:cNvSpPr>
              <p:nvPr/>
            </p:nvSpPr>
            <p:spPr bwMode="auto">
              <a:xfrm>
                <a:off x="3777" y="2215"/>
                <a:ext cx="95" cy="19"/>
              </a:xfrm>
              <a:custGeom>
                <a:avLst/>
                <a:gdLst>
                  <a:gd name="T0" fmla="*/ 40 w 40"/>
                  <a:gd name="T1" fmla="*/ 4 h 8"/>
                  <a:gd name="T2" fmla="*/ 36 w 40"/>
                  <a:gd name="T3" fmla="*/ 8 h 8"/>
                  <a:gd name="T4" fmla="*/ 3 w 40"/>
                  <a:gd name="T5" fmla="*/ 8 h 8"/>
                  <a:gd name="T6" fmla="*/ 0 w 40"/>
                  <a:gd name="T7" fmla="*/ 4 h 8"/>
                  <a:gd name="T8" fmla="*/ 0 w 40"/>
                  <a:gd name="T9" fmla="*/ 4 h 8"/>
                  <a:gd name="T10" fmla="*/ 3 w 40"/>
                  <a:gd name="T11" fmla="*/ 0 h 8"/>
                  <a:gd name="T12" fmla="*/ 36 w 40"/>
                  <a:gd name="T13" fmla="*/ 0 h 8"/>
                  <a:gd name="T14" fmla="*/ 40 w 4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8">
                    <a:moveTo>
                      <a:pt x="40" y="4"/>
                    </a:moveTo>
                    <a:cubicBezTo>
                      <a:pt x="40" y="6"/>
                      <a:pt x="38" y="8"/>
                      <a:pt x="36" y="8"/>
                    </a:cubicBezTo>
                    <a:cubicBezTo>
                      <a:pt x="3" y="8"/>
                      <a:pt x="3" y="8"/>
                      <a:pt x="3" y="8"/>
                    </a:cubicBezTo>
                    <a:cubicBezTo>
                      <a:pt x="1" y="8"/>
                      <a:pt x="0" y="6"/>
                      <a:pt x="0" y="4"/>
                    </a:cubicBezTo>
                    <a:cubicBezTo>
                      <a:pt x="0" y="4"/>
                      <a:pt x="0" y="4"/>
                      <a:pt x="0" y="4"/>
                    </a:cubicBezTo>
                    <a:cubicBezTo>
                      <a:pt x="0" y="2"/>
                      <a:pt x="1" y="0"/>
                      <a:pt x="3" y="0"/>
                    </a:cubicBezTo>
                    <a:cubicBezTo>
                      <a:pt x="36" y="0"/>
                      <a:pt x="36" y="0"/>
                      <a:pt x="36" y="0"/>
                    </a:cubicBezTo>
                    <a:cubicBezTo>
                      <a:pt x="38" y="0"/>
                      <a:pt x="40" y="2"/>
                      <a:pt x="40" y="4"/>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62" name="组合 61"/>
            <p:cNvGrpSpPr/>
            <p:nvPr/>
          </p:nvGrpSpPr>
          <p:grpSpPr>
            <a:xfrm>
              <a:off x="4023223" y="1766938"/>
              <a:ext cx="519213" cy="660525"/>
              <a:chOff x="3415667" y="1924717"/>
              <a:chExt cx="304363" cy="387200"/>
            </a:xfrm>
          </p:grpSpPr>
          <p:sp>
            <p:nvSpPr>
              <p:cNvPr id="29" name="Freeform 20"/>
              <p:cNvSpPr>
                <a:spLocks/>
              </p:cNvSpPr>
              <p:nvPr/>
            </p:nvSpPr>
            <p:spPr bwMode="auto">
              <a:xfrm>
                <a:off x="3415667" y="1924717"/>
                <a:ext cx="304363" cy="387200"/>
              </a:xfrm>
              <a:custGeom>
                <a:avLst/>
                <a:gdLst>
                  <a:gd name="T0" fmla="*/ 204 w 204"/>
                  <a:gd name="T1" fmla="*/ 227 h 259"/>
                  <a:gd name="T2" fmla="*/ 173 w 204"/>
                  <a:gd name="T3" fmla="*/ 259 h 259"/>
                  <a:gd name="T4" fmla="*/ 32 w 204"/>
                  <a:gd name="T5" fmla="*/ 259 h 259"/>
                  <a:gd name="T6" fmla="*/ 0 w 204"/>
                  <a:gd name="T7" fmla="*/ 227 h 259"/>
                  <a:gd name="T8" fmla="*/ 0 w 204"/>
                  <a:gd name="T9" fmla="*/ 32 h 259"/>
                  <a:gd name="T10" fmla="*/ 32 w 204"/>
                  <a:gd name="T11" fmla="*/ 0 h 259"/>
                  <a:gd name="T12" fmla="*/ 173 w 204"/>
                  <a:gd name="T13" fmla="*/ 0 h 259"/>
                  <a:gd name="T14" fmla="*/ 204 w 204"/>
                  <a:gd name="T15" fmla="*/ 32 h 259"/>
                  <a:gd name="T16" fmla="*/ 204 w 204"/>
                  <a:gd name="T17" fmla="*/ 22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 h="259">
                    <a:moveTo>
                      <a:pt x="204" y="227"/>
                    </a:moveTo>
                    <a:cubicBezTo>
                      <a:pt x="204" y="245"/>
                      <a:pt x="190" y="259"/>
                      <a:pt x="173" y="259"/>
                    </a:cubicBezTo>
                    <a:cubicBezTo>
                      <a:pt x="32" y="259"/>
                      <a:pt x="32" y="259"/>
                      <a:pt x="32" y="259"/>
                    </a:cubicBezTo>
                    <a:cubicBezTo>
                      <a:pt x="14" y="259"/>
                      <a:pt x="0" y="245"/>
                      <a:pt x="0" y="227"/>
                    </a:cubicBezTo>
                    <a:cubicBezTo>
                      <a:pt x="0" y="32"/>
                      <a:pt x="0" y="32"/>
                      <a:pt x="0" y="32"/>
                    </a:cubicBezTo>
                    <a:cubicBezTo>
                      <a:pt x="0" y="14"/>
                      <a:pt x="14" y="0"/>
                      <a:pt x="32" y="0"/>
                    </a:cubicBezTo>
                    <a:cubicBezTo>
                      <a:pt x="173" y="0"/>
                      <a:pt x="173" y="0"/>
                      <a:pt x="173" y="0"/>
                    </a:cubicBezTo>
                    <a:cubicBezTo>
                      <a:pt x="190" y="0"/>
                      <a:pt x="204" y="14"/>
                      <a:pt x="204" y="32"/>
                    </a:cubicBezTo>
                    <a:lnTo>
                      <a:pt x="204" y="227"/>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0" name="Rectangle 21"/>
              <p:cNvSpPr>
                <a:spLocks noChangeArrowheads="1"/>
              </p:cNvSpPr>
              <p:nvPr/>
            </p:nvSpPr>
            <p:spPr bwMode="auto">
              <a:xfrm>
                <a:off x="3451432" y="1965508"/>
                <a:ext cx="232822" cy="306246"/>
              </a:xfrm>
              <a:prstGeom prst="rect">
                <a:avLst/>
              </a:prstGeom>
              <a:solidFill>
                <a:schemeClr val="accent1">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1" name="Freeform 22"/>
              <p:cNvSpPr>
                <a:spLocks/>
              </p:cNvSpPr>
              <p:nvPr/>
            </p:nvSpPr>
            <p:spPr bwMode="auto">
              <a:xfrm>
                <a:off x="3502269" y="1965508"/>
                <a:ext cx="146220" cy="34515"/>
              </a:xfrm>
              <a:custGeom>
                <a:avLst/>
                <a:gdLst>
                  <a:gd name="T0" fmla="*/ 31 w 98"/>
                  <a:gd name="T1" fmla="*/ 0 h 23"/>
                  <a:gd name="T2" fmla="*/ 31 w 98"/>
                  <a:gd name="T3" fmla="*/ 0 h 23"/>
                  <a:gd name="T4" fmla="*/ 12 w 98"/>
                  <a:gd name="T5" fmla="*/ 0 h 23"/>
                  <a:gd name="T6" fmla="*/ 0 w 98"/>
                  <a:gd name="T7" fmla="*/ 11 h 23"/>
                  <a:gd name="T8" fmla="*/ 12 w 98"/>
                  <a:gd name="T9" fmla="*/ 23 h 23"/>
                  <a:gd name="T10" fmla="*/ 87 w 98"/>
                  <a:gd name="T11" fmla="*/ 23 h 23"/>
                  <a:gd name="T12" fmla="*/ 98 w 98"/>
                  <a:gd name="T13" fmla="*/ 11 h 23"/>
                  <a:gd name="T14" fmla="*/ 87 w 98"/>
                  <a:gd name="T15" fmla="*/ 0 h 23"/>
                  <a:gd name="T16" fmla="*/ 67 w 98"/>
                  <a:gd name="T17" fmla="*/ 0 h 23"/>
                  <a:gd name="T18" fmla="*/ 67 w 98"/>
                  <a:gd name="T19" fmla="*/ 0 h 23"/>
                  <a:gd name="T20" fmla="*/ 31 w 98"/>
                  <a:gd name="T2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8" h="23">
                    <a:moveTo>
                      <a:pt x="31" y="0"/>
                    </a:moveTo>
                    <a:cubicBezTo>
                      <a:pt x="31" y="0"/>
                      <a:pt x="31" y="0"/>
                      <a:pt x="31" y="0"/>
                    </a:cubicBezTo>
                    <a:cubicBezTo>
                      <a:pt x="12" y="0"/>
                      <a:pt x="12" y="0"/>
                      <a:pt x="12" y="0"/>
                    </a:cubicBezTo>
                    <a:cubicBezTo>
                      <a:pt x="5" y="0"/>
                      <a:pt x="0" y="5"/>
                      <a:pt x="0" y="11"/>
                    </a:cubicBezTo>
                    <a:cubicBezTo>
                      <a:pt x="0" y="18"/>
                      <a:pt x="5" y="23"/>
                      <a:pt x="12" y="23"/>
                    </a:cubicBezTo>
                    <a:cubicBezTo>
                      <a:pt x="87" y="23"/>
                      <a:pt x="87" y="23"/>
                      <a:pt x="87" y="23"/>
                    </a:cubicBezTo>
                    <a:cubicBezTo>
                      <a:pt x="93" y="23"/>
                      <a:pt x="98" y="18"/>
                      <a:pt x="98" y="11"/>
                    </a:cubicBezTo>
                    <a:cubicBezTo>
                      <a:pt x="98" y="5"/>
                      <a:pt x="93" y="0"/>
                      <a:pt x="87" y="0"/>
                    </a:cubicBezTo>
                    <a:cubicBezTo>
                      <a:pt x="67" y="0"/>
                      <a:pt x="67" y="0"/>
                      <a:pt x="67" y="0"/>
                    </a:cubicBezTo>
                    <a:cubicBezTo>
                      <a:pt x="67" y="0"/>
                      <a:pt x="67" y="0"/>
                      <a:pt x="67" y="0"/>
                    </a:cubicBezTo>
                    <a:lnTo>
                      <a:pt x="31" y="0"/>
                    </a:lnTo>
                    <a:close/>
                  </a:path>
                </a:pathLst>
              </a:custGeom>
              <a:solidFill>
                <a:srgbClr val="BAA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2" name="Freeform 23"/>
              <p:cNvSpPr>
                <a:spLocks/>
              </p:cNvSpPr>
              <p:nvPr/>
            </p:nvSpPr>
            <p:spPr bwMode="auto">
              <a:xfrm>
                <a:off x="3602050" y="196550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664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3" name="Freeform 24"/>
              <p:cNvSpPr>
                <a:spLocks/>
              </p:cNvSpPr>
              <p:nvPr/>
            </p:nvSpPr>
            <p:spPr bwMode="auto">
              <a:xfrm>
                <a:off x="3548081" y="196550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664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4" name="Freeform 25"/>
              <p:cNvSpPr>
                <a:spLocks/>
              </p:cNvSpPr>
              <p:nvPr/>
            </p:nvSpPr>
            <p:spPr bwMode="auto">
              <a:xfrm>
                <a:off x="3548081" y="1941661"/>
                <a:ext cx="53970" cy="23847"/>
              </a:xfrm>
              <a:custGeom>
                <a:avLst/>
                <a:gdLst>
                  <a:gd name="T0" fmla="*/ 36 w 36"/>
                  <a:gd name="T1" fmla="*/ 16 h 16"/>
                  <a:gd name="T2" fmla="*/ 36 w 36"/>
                  <a:gd name="T3" fmla="*/ 15 h 16"/>
                  <a:gd name="T4" fmla="*/ 18 w 36"/>
                  <a:gd name="T5" fmla="*/ 0 h 16"/>
                  <a:gd name="T6" fmla="*/ 0 w 36"/>
                  <a:gd name="T7" fmla="*/ 15 h 16"/>
                  <a:gd name="T8" fmla="*/ 0 w 36"/>
                  <a:gd name="T9" fmla="*/ 16 h 16"/>
                  <a:gd name="T10" fmla="*/ 36 w 36"/>
                  <a:gd name="T11" fmla="*/ 16 h 16"/>
                </a:gdLst>
                <a:ahLst/>
                <a:cxnLst>
                  <a:cxn ang="0">
                    <a:pos x="T0" y="T1"/>
                  </a:cxn>
                  <a:cxn ang="0">
                    <a:pos x="T2" y="T3"/>
                  </a:cxn>
                  <a:cxn ang="0">
                    <a:pos x="T4" y="T5"/>
                  </a:cxn>
                  <a:cxn ang="0">
                    <a:pos x="T6" y="T7"/>
                  </a:cxn>
                  <a:cxn ang="0">
                    <a:pos x="T8" y="T9"/>
                  </a:cxn>
                  <a:cxn ang="0">
                    <a:pos x="T10" y="T11"/>
                  </a:cxn>
                </a:cxnLst>
                <a:rect l="0" t="0" r="r" b="b"/>
                <a:pathLst>
                  <a:path w="36" h="16">
                    <a:moveTo>
                      <a:pt x="36" y="16"/>
                    </a:moveTo>
                    <a:cubicBezTo>
                      <a:pt x="36" y="15"/>
                      <a:pt x="36" y="15"/>
                      <a:pt x="36" y="15"/>
                    </a:cubicBezTo>
                    <a:cubicBezTo>
                      <a:pt x="36" y="7"/>
                      <a:pt x="28" y="0"/>
                      <a:pt x="18" y="0"/>
                    </a:cubicBezTo>
                    <a:cubicBezTo>
                      <a:pt x="8" y="0"/>
                      <a:pt x="0" y="7"/>
                      <a:pt x="0" y="15"/>
                    </a:cubicBezTo>
                    <a:cubicBezTo>
                      <a:pt x="0" y="15"/>
                      <a:pt x="0" y="15"/>
                      <a:pt x="0" y="16"/>
                    </a:cubicBezTo>
                    <a:lnTo>
                      <a:pt x="36" y="16"/>
                    </a:lnTo>
                    <a:close/>
                  </a:path>
                </a:pathLst>
              </a:custGeom>
              <a:solidFill>
                <a:srgbClr val="664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5" name="Freeform 26"/>
              <p:cNvSpPr>
                <a:spLocks/>
              </p:cNvSpPr>
              <p:nvPr/>
            </p:nvSpPr>
            <p:spPr bwMode="auto">
              <a:xfrm>
                <a:off x="3506662" y="1993748"/>
                <a:ext cx="1255" cy="3138"/>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solidFill>
                <a:srgbClr val="6646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6" name="Freeform 27"/>
              <p:cNvSpPr>
                <a:spLocks/>
              </p:cNvSpPr>
              <p:nvPr/>
            </p:nvSpPr>
            <p:spPr bwMode="auto">
              <a:xfrm>
                <a:off x="3479677" y="2037049"/>
                <a:ext cx="37653" cy="35771"/>
              </a:xfrm>
              <a:custGeom>
                <a:avLst/>
                <a:gdLst>
                  <a:gd name="T0" fmla="*/ 25 w 25"/>
                  <a:gd name="T1" fmla="*/ 22 h 24"/>
                  <a:gd name="T2" fmla="*/ 22 w 25"/>
                  <a:gd name="T3" fmla="*/ 24 h 24"/>
                  <a:gd name="T4" fmla="*/ 3 w 25"/>
                  <a:gd name="T5" fmla="*/ 24 h 24"/>
                  <a:gd name="T6" fmla="*/ 0 w 25"/>
                  <a:gd name="T7" fmla="*/ 22 h 24"/>
                  <a:gd name="T8" fmla="*/ 0 w 25"/>
                  <a:gd name="T9" fmla="*/ 2 h 24"/>
                  <a:gd name="T10" fmla="*/ 3 w 25"/>
                  <a:gd name="T11" fmla="*/ 0 h 24"/>
                  <a:gd name="T12" fmla="*/ 22 w 25"/>
                  <a:gd name="T13" fmla="*/ 0 h 24"/>
                  <a:gd name="T14" fmla="*/ 25 w 25"/>
                  <a:gd name="T15" fmla="*/ 2 h 24"/>
                  <a:gd name="T16" fmla="*/ 25 w 25"/>
                  <a:gd name="T17"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4">
                    <a:moveTo>
                      <a:pt x="25" y="22"/>
                    </a:moveTo>
                    <a:cubicBezTo>
                      <a:pt x="25" y="23"/>
                      <a:pt x="24" y="24"/>
                      <a:pt x="22" y="24"/>
                    </a:cubicBezTo>
                    <a:cubicBezTo>
                      <a:pt x="3" y="24"/>
                      <a:pt x="3" y="24"/>
                      <a:pt x="3" y="24"/>
                    </a:cubicBezTo>
                    <a:cubicBezTo>
                      <a:pt x="1" y="24"/>
                      <a:pt x="0" y="23"/>
                      <a:pt x="0" y="22"/>
                    </a:cubicBezTo>
                    <a:cubicBezTo>
                      <a:pt x="0" y="2"/>
                      <a:pt x="0" y="2"/>
                      <a:pt x="0" y="2"/>
                    </a:cubicBezTo>
                    <a:cubicBezTo>
                      <a:pt x="0" y="1"/>
                      <a:pt x="1" y="0"/>
                      <a:pt x="3" y="0"/>
                    </a:cubicBezTo>
                    <a:cubicBezTo>
                      <a:pt x="22" y="0"/>
                      <a:pt x="22" y="0"/>
                      <a:pt x="22" y="0"/>
                    </a:cubicBezTo>
                    <a:cubicBezTo>
                      <a:pt x="24" y="0"/>
                      <a:pt x="25" y="1"/>
                      <a:pt x="25" y="2"/>
                    </a:cubicBezTo>
                    <a:lnTo>
                      <a:pt x="25" y="22"/>
                    </a:lnTo>
                    <a:close/>
                  </a:path>
                </a:pathLst>
              </a:custGeom>
              <a:solidFill>
                <a:srgbClr val="00AE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7" name="Freeform 28"/>
              <p:cNvSpPr>
                <a:spLocks/>
              </p:cNvSpPr>
              <p:nvPr/>
            </p:nvSpPr>
            <p:spPr bwMode="auto">
              <a:xfrm>
                <a:off x="3527371" y="2064034"/>
                <a:ext cx="128648" cy="8786"/>
              </a:xfrm>
              <a:custGeom>
                <a:avLst/>
                <a:gdLst>
                  <a:gd name="T0" fmla="*/ 86 w 86"/>
                  <a:gd name="T1" fmla="*/ 5 h 6"/>
                  <a:gd name="T2" fmla="*/ 85 w 86"/>
                  <a:gd name="T3" fmla="*/ 6 h 6"/>
                  <a:gd name="T4" fmla="*/ 1 w 86"/>
                  <a:gd name="T5" fmla="*/ 6 h 6"/>
                  <a:gd name="T6" fmla="*/ 0 w 86"/>
                  <a:gd name="T7" fmla="*/ 5 h 6"/>
                  <a:gd name="T8" fmla="*/ 0 w 86"/>
                  <a:gd name="T9" fmla="*/ 2 h 6"/>
                  <a:gd name="T10" fmla="*/ 1 w 86"/>
                  <a:gd name="T11" fmla="*/ 0 h 6"/>
                  <a:gd name="T12" fmla="*/ 85 w 86"/>
                  <a:gd name="T13" fmla="*/ 0 h 6"/>
                  <a:gd name="T14" fmla="*/ 86 w 86"/>
                  <a:gd name="T15" fmla="*/ 2 h 6"/>
                  <a:gd name="T16" fmla="*/ 86 w 86"/>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6">
                    <a:moveTo>
                      <a:pt x="86" y="5"/>
                    </a:moveTo>
                    <a:cubicBezTo>
                      <a:pt x="86" y="6"/>
                      <a:pt x="86" y="6"/>
                      <a:pt x="85" y="6"/>
                    </a:cubicBezTo>
                    <a:cubicBezTo>
                      <a:pt x="1" y="6"/>
                      <a:pt x="1" y="6"/>
                      <a:pt x="1" y="6"/>
                    </a:cubicBezTo>
                    <a:cubicBezTo>
                      <a:pt x="0" y="6"/>
                      <a:pt x="0" y="6"/>
                      <a:pt x="0" y="5"/>
                    </a:cubicBezTo>
                    <a:cubicBezTo>
                      <a:pt x="0" y="2"/>
                      <a:pt x="0" y="2"/>
                      <a:pt x="0" y="2"/>
                    </a:cubicBezTo>
                    <a:cubicBezTo>
                      <a:pt x="0" y="1"/>
                      <a:pt x="0" y="0"/>
                      <a:pt x="1" y="0"/>
                    </a:cubicBezTo>
                    <a:cubicBezTo>
                      <a:pt x="85" y="0"/>
                      <a:pt x="85" y="0"/>
                      <a:pt x="85" y="0"/>
                    </a:cubicBezTo>
                    <a:cubicBezTo>
                      <a:pt x="86" y="0"/>
                      <a:pt x="86" y="1"/>
                      <a:pt x="86" y="2"/>
                    </a:cubicBezTo>
                    <a:lnTo>
                      <a:pt x="86" y="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8" name="Freeform 29"/>
              <p:cNvSpPr>
                <a:spLocks/>
              </p:cNvSpPr>
              <p:nvPr/>
            </p:nvSpPr>
            <p:spPr bwMode="auto">
              <a:xfrm>
                <a:off x="3479677" y="2099804"/>
                <a:ext cx="37653" cy="35771"/>
              </a:xfrm>
              <a:custGeom>
                <a:avLst/>
                <a:gdLst>
                  <a:gd name="T0" fmla="*/ 25 w 25"/>
                  <a:gd name="T1" fmla="*/ 22 h 24"/>
                  <a:gd name="T2" fmla="*/ 22 w 25"/>
                  <a:gd name="T3" fmla="*/ 24 h 24"/>
                  <a:gd name="T4" fmla="*/ 3 w 25"/>
                  <a:gd name="T5" fmla="*/ 24 h 24"/>
                  <a:gd name="T6" fmla="*/ 0 w 25"/>
                  <a:gd name="T7" fmla="*/ 22 h 24"/>
                  <a:gd name="T8" fmla="*/ 0 w 25"/>
                  <a:gd name="T9" fmla="*/ 2 h 24"/>
                  <a:gd name="T10" fmla="*/ 3 w 25"/>
                  <a:gd name="T11" fmla="*/ 0 h 24"/>
                  <a:gd name="T12" fmla="*/ 22 w 25"/>
                  <a:gd name="T13" fmla="*/ 0 h 24"/>
                  <a:gd name="T14" fmla="*/ 25 w 25"/>
                  <a:gd name="T15" fmla="*/ 2 h 24"/>
                  <a:gd name="T16" fmla="*/ 25 w 25"/>
                  <a:gd name="T17"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4">
                    <a:moveTo>
                      <a:pt x="25" y="22"/>
                    </a:moveTo>
                    <a:cubicBezTo>
                      <a:pt x="25" y="23"/>
                      <a:pt x="24" y="24"/>
                      <a:pt x="22" y="24"/>
                    </a:cubicBezTo>
                    <a:cubicBezTo>
                      <a:pt x="3" y="24"/>
                      <a:pt x="3" y="24"/>
                      <a:pt x="3" y="24"/>
                    </a:cubicBezTo>
                    <a:cubicBezTo>
                      <a:pt x="1" y="24"/>
                      <a:pt x="0" y="23"/>
                      <a:pt x="0" y="22"/>
                    </a:cubicBezTo>
                    <a:cubicBezTo>
                      <a:pt x="0" y="2"/>
                      <a:pt x="0" y="2"/>
                      <a:pt x="0" y="2"/>
                    </a:cubicBezTo>
                    <a:cubicBezTo>
                      <a:pt x="0" y="1"/>
                      <a:pt x="1" y="0"/>
                      <a:pt x="3" y="0"/>
                    </a:cubicBezTo>
                    <a:cubicBezTo>
                      <a:pt x="22" y="0"/>
                      <a:pt x="22" y="0"/>
                      <a:pt x="22" y="0"/>
                    </a:cubicBezTo>
                    <a:cubicBezTo>
                      <a:pt x="24" y="0"/>
                      <a:pt x="25" y="1"/>
                      <a:pt x="25" y="2"/>
                    </a:cubicBezTo>
                    <a:lnTo>
                      <a:pt x="25" y="22"/>
                    </a:lnTo>
                    <a:close/>
                  </a:path>
                </a:pathLst>
              </a:custGeom>
              <a:solidFill>
                <a:srgbClr val="00AE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39" name="Freeform 30"/>
              <p:cNvSpPr>
                <a:spLocks/>
              </p:cNvSpPr>
              <p:nvPr/>
            </p:nvSpPr>
            <p:spPr bwMode="auto">
              <a:xfrm>
                <a:off x="3527371" y="2126789"/>
                <a:ext cx="128648" cy="8786"/>
              </a:xfrm>
              <a:custGeom>
                <a:avLst/>
                <a:gdLst>
                  <a:gd name="T0" fmla="*/ 86 w 86"/>
                  <a:gd name="T1" fmla="*/ 5 h 6"/>
                  <a:gd name="T2" fmla="*/ 85 w 86"/>
                  <a:gd name="T3" fmla="*/ 6 h 6"/>
                  <a:gd name="T4" fmla="*/ 1 w 86"/>
                  <a:gd name="T5" fmla="*/ 6 h 6"/>
                  <a:gd name="T6" fmla="*/ 0 w 86"/>
                  <a:gd name="T7" fmla="*/ 5 h 6"/>
                  <a:gd name="T8" fmla="*/ 0 w 86"/>
                  <a:gd name="T9" fmla="*/ 2 h 6"/>
                  <a:gd name="T10" fmla="*/ 1 w 86"/>
                  <a:gd name="T11" fmla="*/ 0 h 6"/>
                  <a:gd name="T12" fmla="*/ 85 w 86"/>
                  <a:gd name="T13" fmla="*/ 0 h 6"/>
                  <a:gd name="T14" fmla="*/ 86 w 86"/>
                  <a:gd name="T15" fmla="*/ 2 h 6"/>
                  <a:gd name="T16" fmla="*/ 86 w 86"/>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6">
                    <a:moveTo>
                      <a:pt x="86" y="5"/>
                    </a:moveTo>
                    <a:cubicBezTo>
                      <a:pt x="86" y="6"/>
                      <a:pt x="86" y="6"/>
                      <a:pt x="85" y="6"/>
                    </a:cubicBezTo>
                    <a:cubicBezTo>
                      <a:pt x="1" y="6"/>
                      <a:pt x="1" y="6"/>
                      <a:pt x="1" y="6"/>
                    </a:cubicBezTo>
                    <a:cubicBezTo>
                      <a:pt x="0" y="6"/>
                      <a:pt x="0" y="6"/>
                      <a:pt x="0" y="5"/>
                    </a:cubicBezTo>
                    <a:cubicBezTo>
                      <a:pt x="0" y="2"/>
                      <a:pt x="0" y="2"/>
                      <a:pt x="0" y="2"/>
                    </a:cubicBezTo>
                    <a:cubicBezTo>
                      <a:pt x="0" y="1"/>
                      <a:pt x="0" y="0"/>
                      <a:pt x="1" y="0"/>
                    </a:cubicBezTo>
                    <a:cubicBezTo>
                      <a:pt x="85" y="0"/>
                      <a:pt x="85" y="0"/>
                      <a:pt x="85" y="0"/>
                    </a:cubicBezTo>
                    <a:cubicBezTo>
                      <a:pt x="86" y="0"/>
                      <a:pt x="86" y="1"/>
                      <a:pt x="86" y="2"/>
                    </a:cubicBezTo>
                    <a:lnTo>
                      <a:pt x="86" y="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0" name="Freeform 31"/>
              <p:cNvSpPr>
                <a:spLocks/>
              </p:cNvSpPr>
              <p:nvPr/>
            </p:nvSpPr>
            <p:spPr bwMode="auto">
              <a:xfrm>
                <a:off x="3479677" y="2162559"/>
                <a:ext cx="37653" cy="35771"/>
              </a:xfrm>
              <a:custGeom>
                <a:avLst/>
                <a:gdLst>
                  <a:gd name="T0" fmla="*/ 25 w 25"/>
                  <a:gd name="T1" fmla="*/ 21 h 24"/>
                  <a:gd name="T2" fmla="*/ 22 w 25"/>
                  <a:gd name="T3" fmla="*/ 24 h 24"/>
                  <a:gd name="T4" fmla="*/ 3 w 25"/>
                  <a:gd name="T5" fmla="*/ 24 h 24"/>
                  <a:gd name="T6" fmla="*/ 0 w 25"/>
                  <a:gd name="T7" fmla="*/ 21 h 24"/>
                  <a:gd name="T8" fmla="*/ 0 w 25"/>
                  <a:gd name="T9" fmla="*/ 2 h 24"/>
                  <a:gd name="T10" fmla="*/ 3 w 25"/>
                  <a:gd name="T11" fmla="*/ 0 h 24"/>
                  <a:gd name="T12" fmla="*/ 22 w 25"/>
                  <a:gd name="T13" fmla="*/ 0 h 24"/>
                  <a:gd name="T14" fmla="*/ 25 w 25"/>
                  <a:gd name="T15" fmla="*/ 2 h 24"/>
                  <a:gd name="T16" fmla="*/ 25 w 25"/>
                  <a:gd name="T1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4">
                    <a:moveTo>
                      <a:pt x="25" y="21"/>
                    </a:moveTo>
                    <a:cubicBezTo>
                      <a:pt x="25" y="23"/>
                      <a:pt x="24" y="24"/>
                      <a:pt x="22" y="24"/>
                    </a:cubicBezTo>
                    <a:cubicBezTo>
                      <a:pt x="3" y="24"/>
                      <a:pt x="3" y="24"/>
                      <a:pt x="3" y="24"/>
                    </a:cubicBezTo>
                    <a:cubicBezTo>
                      <a:pt x="1" y="24"/>
                      <a:pt x="0" y="23"/>
                      <a:pt x="0" y="21"/>
                    </a:cubicBezTo>
                    <a:cubicBezTo>
                      <a:pt x="0" y="2"/>
                      <a:pt x="0" y="2"/>
                      <a:pt x="0" y="2"/>
                    </a:cubicBezTo>
                    <a:cubicBezTo>
                      <a:pt x="0" y="1"/>
                      <a:pt x="1" y="0"/>
                      <a:pt x="3" y="0"/>
                    </a:cubicBezTo>
                    <a:cubicBezTo>
                      <a:pt x="22" y="0"/>
                      <a:pt x="22" y="0"/>
                      <a:pt x="22" y="0"/>
                    </a:cubicBezTo>
                    <a:cubicBezTo>
                      <a:pt x="24" y="0"/>
                      <a:pt x="25" y="1"/>
                      <a:pt x="25" y="2"/>
                    </a:cubicBezTo>
                    <a:lnTo>
                      <a:pt x="25" y="21"/>
                    </a:lnTo>
                    <a:close/>
                  </a:path>
                </a:pathLst>
              </a:custGeom>
              <a:solidFill>
                <a:srgbClr val="00AE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1" name="Freeform 32"/>
              <p:cNvSpPr>
                <a:spLocks/>
              </p:cNvSpPr>
              <p:nvPr/>
            </p:nvSpPr>
            <p:spPr bwMode="auto">
              <a:xfrm>
                <a:off x="3527371" y="2189544"/>
                <a:ext cx="128648" cy="8786"/>
              </a:xfrm>
              <a:custGeom>
                <a:avLst/>
                <a:gdLst>
                  <a:gd name="T0" fmla="*/ 86 w 86"/>
                  <a:gd name="T1" fmla="*/ 5 h 6"/>
                  <a:gd name="T2" fmla="*/ 85 w 86"/>
                  <a:gd name="T3" fmla="*/ 6 h 6"/>
                  <a:gd name="T4" fmla="*/ 1 w 86"/>
                  <a:gd name="T5" fmla="*/ 6 h 6"/>
                  <a:gd name="T6" fmla="*/ 0 w 86"/>
                  <a:gd name="T7" fmla="*/ 5 h 6"/>
                  <a:gd name="T8" fmla="*/ 0 w 86"/>
                  <a:gd name="T9" fmla="*/ 1 h 6"/>
                  <a:gd name="T10" fmla="*/ 1 w 86"/>
                  <a:gd name="T11" fmla="*/ 0 h 6"/>
                  <a:gd name="T12" fmla="*/ 85 w 86"/>
                  <a:gd name="T13" fmla="*/ 0 h 6"/>
                  <a:gd name="T14" fmla="*/ 86 w 86"/>
                  <a:gd name="T15" fmla="*/ 1 h 6"/>
                  <a:gd name="T16" fmla="*/ 86 w 86"/>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6">
                    <a:moveTo>
                      <a:pt x="86" y="5"/>
                    </a:moveTo>
                    <a:cubicBezTo>
                      <a:pt x="86" y="5"/>
                      <a:pt x="86" y="6"/>
                      <a:pt x="85" y="6"/>
                    </a:cubicBezTo>
                    <a:cubicBezTo>
                      <a:pt x="1" y="6"/>
                      <a:pt x="1" y="6"/>
                      <a:pt x="1" y="6"/>
                    </a:cubicBezTo>
                    <a:cubicBezTo>
                      <a:pt x="0" y="6"/>
                      <a:pt x="0" y="5"/>
                      <a:pt x="0" y="5"/>
                    </a:cubicBezTo>
                    <a:cubicBezTo>
                      <a:pt x="0" y="1"/>
                      <a:pt x="0" y="1"/>
                      <a:pt x="0" y="1"/>
                    </a:cubicBezTo>
                    <a:cubicBezTo>
                      <a:pt x="0" y="1"/>
                      <a:pt x="0" y="0"/>
                      <a:pt x="1" y="0"/>
                    </a:cubicBezTo>
                    <a:cubicBezTo>
                      <a:pt x="85" y="0"/>
                      <a:pt x="85" y="0"/>
                      <a:pt x="85" y="0"/>
                    </a:cubicBezTo>
                    <a:cubicBezTo>
                      <a:pt x="86" y="0"/>
                      <a:pt x="86" y="1"/>
                      <a:pt x="86" y="1"/>
                    </a:cubicBezTo>
                    <a:lnTo>
                      <a:pt x="86" y="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4" name="Freeform 35"/>
              <p:cNvSpPr>
                <a:spLocks/>
              </p:cNvSpPr>
              <p:nvPr/>
            </p:nvSpPr>
            <p:spPr bwMode="auto">
              <a:xfrm>
                <a:off x="3494739" y="1935385"/>
                <a:ext cx="146220" cy="58362"/>
              </a:xfrm>
              <a:custGeom>
                <a:avLst/>
                <a:gdLst>
                  <a:gd name="T0" fmla="*/ 87 w 98"/>
                  <a:gd name="T1" fmla="*/ 16 h 39"/>
                  <a:gd name="T2" fmla="*/ 67 w 98"/>
                  <a:gd name="T3" fmla="*/ 16 h 39"/>
                  <a:gd name="T4" fmla="*/ 67 w 98"/>
                  <a:gd name="T5" fmla="*/ 15 h 39"/>
                  <a:gd name="T6" fmla="*/ 49 w 98"/>
                  <a:gd name="T7" fmla="*/ 0 h 39"/>
                  <a:gd name="T8" fmla="*/ 31 w 98"/>
                  <a:gd name="T9" fmla="*/ 15 h 39"/>
                  <a:gd name="T10" fmla="*/ 31 w 98"/>
                  <a:gd name="T11" fmla="*/ 16 h 39"/>
                  <a:gd name="T12" fmla="*/ 12 w 98"/>
                  <a:gd name="T13" fmla="*/ 16 h 39"/>
                  <a:gd name="T14" fmla="*/ 0 w 98"/>
                  <a:gd name="T15" fmla="*/ 27 h 39"/>
                  <a:gd name="T16" fmla="*/ 12 w 98"/>
                  <a:gd name="T17" fmla="*/ 39 h 39"/>
                  <a:gd name="T18" fmla="*/ 87 w 98"/>
                  <a:gd name="T19" fmla="*/ 39 h 39"/>
                  <a:gd name="T20" fmla="*/ 98 w 98"/>
                  <a:gd name="T21" fmla="*/ 27 h 39"/>
                  <a:gd name="T22" fmla="*/ 87 w 98"/>
                  <a:gd name="T23"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39">
                    <a:moveTo>
                      <a:pt x="87" y="16"/>
                    </a:moveTo>
                    <a:cubicBezTo>
                      <a:pt x="67" y="16"/>
                      <a:pt x="67" y="16"/>
                      <a:pt x="67" y="16"/>
                    </a:cubicBezTo>
                    <a:cubicBezTo>
                      <a:pt x="67" y="15"/>
                      <a:pt x="67" y="15"/>
                      <a:pt x="67" y="15"/>
                    </a:cubicBezTo>
                    <a:cubicBezTo>
                      <a:pt x="67" y="6"/>
                      <a:pt x="59" y="0"/>
                      <a:pt x="49" y="0"/>
                    </a:cubicBezTo>
                    <a:cubicBezTo>
                      <a:pt x="39" y="0"/>
                      <a:pt x="31" y="6"/>
                      <a:pt x="31" y="15"/>
                    </a:cubicBezTo>
                    <a:cubicBezTo>
                      <a:pt x="31" y="15"/>
                      <a:pt x="31" y="15"/>
                      <a:pt x="31" y="16"/>
                    </a:cubicBezTo>
                    <a:cubicBezTo>
                      <a:pt x="12" y="16"/>
                      <a:pt x="12" y="16"/>
                      <a:pt x="12" y="16"/>
                    </a:cubicBezTo>
                    <a:cubicBezTo>
                      <a:pt x="5" y="16"/>
                      <a:pt x="0" y="21"/>
                      <a:pt x="0" y="27"/>
                    </a:cubicBezTo>
                    <a:cubicBezTo>
                      <a:pt x="0" y="34"/>
                      <a:pt x="5" y="39"/>
                      <a:pt x="12" y="39"/>
                    </a:cubicBezTo>
                    <a:cubicBezTo>
                      <a:pt x="87" y="39"/>
                      <a:pt x="87" y="39"/>
                      <a:pt x="87" y="39"/>
                    </a:cubicBezTo>
                    <a:cubicBezTo>
                      <a:pt x="93" y="39"/>
                      <a:pt x="98" y="34"/>
                      <a:pt x="98" y="27"/>
                    </a:cubicBezTo>
                    <a:cubicBezTo>
                      <a:pt x="98" y="21"/>
                      <a:pt x="93" y="16"/>
                      <a:pt x="87" y="16"/>
                    </a:cubicBezTo>
                    <a:close/>
                  </a:path>
                </a:pathLst>
              </a:custGeom>
              <a:solidFill>
                <a:srgbClr val="00AE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5" name="Freeform 36"/>
              <p:cNvSpPr>
                <a:spLocks/>
              </p:cNvSpPr>
              <p:nvPr/>
            </p:nvSpPr>
            <p:spPr bwMode="auto">
              <a:xfrm>
                <a:off x="3551218" y="1942916"/>
                <a:ext cx="33260" cy="16316"/>
              </a:xfrm>
              <a:custGeom>
                <a:avLst/>
                <a:gdLst>
                  <a:gd name="T0" fmla="*/ 0 w 22"/>
                  <a:gd name="T1" fmla="*/ 11 h 11"/>
                  <a:gd name="T2" fmla="*/ 11 w 22"/>
                  <a:gd name="T3" fmla="*/ 0 h 11"/>
                  <a:gd name="T4" fmla="*/ 22 w 22"/>
                  <a:gd name="T5" fmla="*/ 11 h 11"/>
                  <a:gd name="T6" fmla="*/ 0 w 22"/>
                  <a:gd name="T7" fmla="*/ 11 h 11"/>
                </a:gdLst>
                <a:ahLst/>
                <a:cxnLst>
                  <a:cxn ang="0">
                    <a:pos x="T0" y="T1"/>
                  </a:cxn>
                  <a:cxn ang="0">
                    <a:pos x="T2" y="T3"/>
                  </a:cxn>
                  <a:cxn ang="0">
                    <a:pos x="T4" y="T5"/>
                  </a:cxn>
                  <a:cxn ang="0">
                    <a:pos x="T6" y="T7"/>
                  </a:cxn>
                </a:cxnLst>
                <a:rect l="0" t="0" r="r" b="b"/>
                <a:pathLst>
                  <a:path w="22" h="11">
                    <a:moveTo>
                      <a:pt x="0" y="11"/>
                    </a:moveTo>
                    <a:cubicBezTo>
                      <a:pt x="0" y="5"/>
                      <a:pt x="5" y="0"/>
                      <a:pt x="11" y="0"/>
                    </a:cubicBezTo>
                    <a:cubicBezTo>
                      <a:pt x="17" y="0"/>
                      <a:pt x="22" y="5"/>
                      <a:pt x="22" y="11"/>
                    </a:cubicBezTo>
                    <a:lnTo>
                      <a:pt x="0" y="11"/>
                    </a:lnTo>
                    <a:close/>
                  </a:path>
                </a:pathLst>
              </a:custGeom>
              <a:solidFill>
                <a:srgbClr val="4A8D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7" name="Rectangle 38"/>
              <p:cNvSpPr>
                <a:spLocks noChangeArrowheads="1"/>
              </p:cNvSpPr>
              <p:nvPr/>
            </p:nvSpPr>
            <p:spPr bwMode="auto">
              <a:xfrm>
                <a:off x="3615856" y="2162559"/>
                <a:ext cx="1255" cy="628"/>
              </a:xfrm>
              <a:prstGeom prst="rect">
                <a:avLst/>
              </a:prstGeom>
              <a:solidFill>
                <a:srgbClr val="BE9B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8" name="Oval 39"/>
              <p:cNvSpPr>
                <a:spLocks noChangeArrowheads="1"/>
              </p:cNvSpPr>
              <p:nvPr/>
            </p:nvSpPr>
            <p:spPr bwMode="auto">
              <a:xfrm>
                <a:off x="3627780" y="2173228"/>
                <a:ext cx="628" cy="628"/>
              </a:xfrm>
              <a:prstGeom prst="ellipse">
                <a:avLst/>
              </a:prstGeom>
              <a:solidFill>
                <a:srgbClr val="C87E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49" name="Rectangle 40"/>
              <p:cNvSpPr>
                <a:spLocks noChangeArrowheads="1"/>
              </p:cNvSpPr>
              <p:nvPr/>
            </p:nvSpPr>
            <p:spPr bwMode="auto">
              <a:xfrm>
                <a:off x="3627780" y="2173228"/>
                <a:ext cx="628" cy="628"/>
              </a:xfrm>
              <a:prstGeom prst="rect">
                <a:avLst/>
              </a:prstGeom>
              <a:solidFill>
                <a:srgbClr val="C87E0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50" name="Freeform 41"/>
              <p:cNvSpPr>
                <a:spLocks/>
              </p:cNvSpPr>
              <p:nvPr/>
            </p:nvSpPr>
            <p:spPr bwMode="auto">
              <a:xfrm>
                <a:off x="3627780" y="21732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C87E0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52" name="Freeform 43"/>
              <p:cNvSpPr>
                <a:spLocks/>
              </p:cNvSpPr>
              <p:nvPr/>
            </p:nvSpPr>
            <p:spPr bwMode="auto">
              <a:xfrm>
                <a:off x="3627780" y="2171973"/>
                <a:ext cx="1255"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0" y="0"/>
                      <a:pt x="0" y="0"/>
                      <a:pt x="0" y="0"/>
                    </a:cubicBezTo>
                    <a:cubicBezTo>
                      <a:pt x="0" y="0"/>
                      <a:pt x="0" y="0"/>
                      <a:pt x="0" y="0"/>
                    </a:cubicBezTo>
                    <a:close/>
                  </a:path>
                </a:pathLst>
              </a:custGeom>
              <a:solidFill>
                <a:srgbClr val="3647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53" name="Freeform 44"/>
              <p:cNvSpPr>
                <a:spLocks/>
              </p:cNvSpPr>
              <p:nvPr/>
            </p:nvSpPr>
            <p:spPr bwMode="auto">
              <a:xfrm>
                <a:off x="3627780" y="21732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3647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54" name="Freeform 45"/>
              <p:cNvSpPr>
                <a:spLocks/>
              </p:cNvSpPr>
              <p:nvPr/>
            </p:nvSpPr>
            <p:spPr bwMode="auto">
              <a:xfrm>
                <a:off x="3627780" y="2171973"/>
                <a:ext cx="0" cy="1255"/>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0"/>
                      <a:pt x="0" y="0"/>
                      <a:pt x="0" y="0"/>
                    </a:cubicBezTo>
                    <a:cubicBezTo>
                      <a:pt x="0" y="0"/>
                      <a:pt x="0" y="0"/>
                      <a:pt x="0" y="0"/>
                    </a:cubicBezTo>
                    <a:cubicBezTo>
                      <a:pt x="0" y="0"/>
                      <a:pt x="0" y="1"/>
                      <a:pt x="0" y="1"/>
                    </a:cubicBezTo>
                    <a:close/>
                  </a:path>
                </a:pathLst>
              </a:custGeom>
              <a:solidFill>
                <a:srgbClr val="3647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55" name="Freeform 46"/>
              <p:cNvSpPr>
                <a:spLocks/>
              </p:cNvSpPr>
              <p:nvPr/>
            </p:nvSpPr>
            <p:spPr bwMode="auto">
              <a:xfrm>
                <a:off x="3627780" y="2171973"/>
                <a:ext cx="0" cy="125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cubicBezTo>
                      <a:pt x="0" y="0"/>
                      <a:pt x="0" y="1"/>
                      <a:pt x="0" y="1"/>
                    </a:cubicBezTo>
                    <a:close/>
                  </a:path>
                </a:pathLst>
              </a:custGeom>
              <a:solidFill>
                <a:srgbClr val="3647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60" name="Rectangle 51"/>
              <p:cNvSpPr>
                <a:spLocks noChangeArrowheads="1"/>
              </p:cNvSpPr>
              <p:nvPr/>
            </p:nvSpPr>
            <p:spPr bwMode="auto">
              <a:xfrm>
                <a:off x="3605188" y="2150636"/>
                <a:ext cx="628" cy="1883"/>
              </a:xfrm>
              <a:prstGeom prst="rect">
                <a:avLst/>
              </a:prstGeom>
              <a:solidFill>
                <a:srgbClr val="BE9B0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104" name="Group 55"/>
            <p:cNvGrpSpPr>
              <a:grpSpLocks noChangeAspect="1"/>
            </p:cNvGrpSpPr>
            <p:nvPr/>
          </p:nvGrpSpPr>
          <p:grpSpPr bwMode="auto">
            <a:xfrm>
              <a:off x="5830427" y="1768160"/>
              <a:ext cx="685801" cy="573811"/>
              <a:chOff x="3521" y="1939"/>
              <a:chExt cx="643" cy="538"/>
            </a:xfrm>
          </p:grpSpPr>
          <p:sp>
            <p:nvSpPr>
              <p:cNvPr id="108" name="Freeform 58"/>
              <p:cNvSpPr>
                <a:spLocks/>
              </p:cNvSpPr>
              <p:nvPr/>
            </p:nvSpPr>
            <p:spPr bwMode="auto">
              <a:xfrm>
                <a:off x="3521" y="1939"/>
                <a:ext cx="643" cy="369"/>
              </a:xfrm>
              <a:custGeom>
                <a:avLst/>
                <a:gdLst>
                  <a:gd name="T0" fmla="*/ 227 w 270"/>
                  <a:gd name="T1" fmla="*/ 48 h 155"/>
                  <a:gd name="T2" fmla="*/ 170 w 270"/>
                  <a:gd name="T3" fmla="*/ 0 h 155"/>
                  <a:gd name="T4" fmla="*/ 114 w 270"/>
                  <a:gd name="T5" fmla="*/ 41 h 155"/>
                  <a:gd name="T6" fmla="*/ 106 w 270"/>
                  <a:gd name="T7" fmla="*/ 40 h 155"/>
                  <a:gd name="T8" fmla="*/ 106 w 270"/>
                  <a:gd name="T9" fmla="*/ 40 h 155"/>
                  <a:gd name="T10" fmla="*/ 104 w 270"/>
                  <a:gd name="T11" fmla="*/ 40 h 155"/>
                  <a:gd name="T12" fmla="*/ 100 w 270"/>
                  <a:gd name="T13" fmla="*/ 40 h 155"/>
                  <a:gd name="T14" fmla="*/ 48 w 270"/>
                  <a:gd name="T15" fmla="*/ 83 h 155"/>
                  <a:gd name="T16" fmla="*/ 37 w 270"/>
                  <a:gd name="T17" fmla="*/ 81 h 155"/>
                  <a:gd name="T18" fmla="*/ 0 w 270"/>
                  <a:gd name="T19" fmla="*/ 118 h 155"/>
                  <a:gd name="T20" fmla="*/ 37 w 270"/>
                  <a:gd name="T21" fmla="*/ 155 h 155"/>
                  <a:gd name="T22" fmla="*/ 41 w 270"/>
                  <a:gd name="T23" fmla="*/ 155 h 155"/>
                  <a:gd name="T24" fmla="*/ 216 w 270"/>
                  <a:gd name="T25" fmla="*/ 155 h 155"/>
                  <a:gd name="T26" fmla="*/ 270 w 270"/>
                  <a:gd name="T27" fmla="*/ 101 h 155"/>
                  <a:gd name="T28" fmla="*/ 227 w 270"/>
                  <a:gd name="T29" fmla="*/ 48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0" h="155">
                    <a:moveTo>
                      <a:pt x="227" y="48"/>
                    </a:moveTo>
                    <a:cubicBezTo>
                      <a:pt x="222" y="21"/>
                      <a:pt x="199" y="0"/>
                      <a:pt x="170" y="0"/>
                    </a:cubicBezTo>
                    <a:cubicBezTo>
                      <a:pt x="144" y="0"/>
                      <a:pt x="121" y="17"/>
                      <a:pt x="114" y="41"/>
                    </a:cubicBezTo>
                    <a:cubicBezTo>
                      <a:pt x="112" y="41"/>
                      <a:pt x="109" y="40"/>
                      <a:pt x="106" y="40"/>
                    </a:cubicBezTo>
                    <a:cubicBezTo>
                      <a:pt x="106" y="40"/>
                      <a:pt x="106" y="40"/>
                      <a:pt x="106" y="40"/>
                    </a:cubicBezTo>
                    <a:cubicBezTo>
                      <a:pt x="106" y="40"/>
                      <a:pt x="106" y="40"/>
                      <a:pt x="104" y="40"/>
                    </a:cubicBezTo>
                    <a:cubicBezTo>
                      <a:pt x="103" y="40"/>
                      <a:pt x="102" y="40"/>
                      <a:pt x="100" y="40"/>
                    </a:cubicBezTo>
                    <a:cubicBezTo>
                      <a:pt x="75" y="40"/>
                      <a:pt x="53" y="58"/>
                      <a:pt x="48" y="83"/>
                    </a:cubicBezTo>
                    <a:cubicBezTo>
                      <a:pt x="44" y="81"/>
                      <a:pt x="37" y="81"/>
                      <a:pt x="37" y="81"/>
                    </a:cubicBezTo>
                    <a:cubicBezTo>
                      <a:pt x="17" y="81"/>
                      <a:pt x="0" y="98"/>
                      <a:pt x="0" y="118"/>
                    </a:cubicBezTo>
                    <a:cubicBezTo>
                      <a:pt x="0" y="139"/>
                      <a:pt x="17" y="155"/>
                      <a:pt x="37" y="155"/>
                    </a:cubicBezTo>
                    <a:cubicBezTo>
                      <a:pt x="41" y="155"/>
                      <a:pt x="41" y="155"/>
                      <a:pt x="41" y="155"/>
                    </a:cubicBezTo>
                    <a:cubicBezTo>
                      <a:pt x="216" y="155"/>
                      <a:pt x="216" y="155"/>
                      <a:pt x="216" y="155"/>
                    </a:cubicBezTo>
                    <a:cubicBezTo>
                      <a:pt x="246" y="155"/>
                      <a:pt x="270" y="131"/>
                      <a:pt x="270" y="101"/>
                    </a:cubicBezTo>
                    <a:cubicBezTo>
                      <a:pt x="270" y="75"/>
                      <a:pt x="252" y="53"/>
                      <a:pt x="227" y="48"/>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09" name="Freeform 59"/>
              <p:cNvSpPr>
                <a:spLocks/>
              </p:cNvSpPr>
              <p:nvPr/>
            </p:nvSpPr>
            <p:spPr bwMode="auto">
              <a:xfrm>
                <a:off x="3704" y="2151"/>
                <a:ext cx="276" cy="326"/>
              </a:xfrm>
              <a:custGeom>
                <a:avLst/>
                <a:gdLst>
                  <a:gd name="T0" fmla="*/ 4 w 116"/>
                  <a:gd name="T1" fmla="*/ 72 h 137"/>
                  <a:gd name="T2" fmla="*/ 51 w 116"/>
                  <a:gd name="T3" fmla="*/ 132 h 137"/>
                  <a:gd name="T4" fmla="*/ 65 w 116"/>
                  <a:gd name="T5" fmla="*/ 132 h 137"/>
                  <a:gd name="T6" fmla="*/ 112 w 116"/>
                  <a:gd name="T7" fmla="*/ 72 h 137"/>
                  <a:gd name="T8" fmla="*/ 105 w 116"/>
                  <a:gd name="T9" fmla="*/ 63 h 137"/>
                  <a:gd name="T10" fmla="*/ 90 w 116"/>
                  <a:gd name="T11" fmla="*/ 63 h 137"/>
                  <a:gd name="T12" fmla="*/ 90 w 116"/>
                  <a:gd name="T13" fmla="*/ 6 h 137"/>
                  <a:gd name="T14" fmla="*/ 84 w 116"/>
                  <a:gd name="T15" fmla="*/ 0 h 137"/>
                  <a:gd name="T16" fmla="*/ 32 w 116"/>
                  <a:gd name="T17" fmla="*/ 0 h 137"/>
                  <a:gd name="T18" fmla="*/ 26 w 116"/>
                  <a:gd name="T19" fmla="*/ 6 h 137"/>
                  <a:gd name="T20" fmla="*/ 26 w 116"/>
                  <a:gd name="T21" fmla="*/ 63 h 137"/>
                  <a:gd name="T22" fmla="*/ 11 w 116"/>
                  <a:gd name="T23" fmla="*/ 63 h 137"/>
                  <a:gd name="T24" fmla="*/ 4 w 116"/>
                  <a:gd name="T25" fmla="*/ 72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137">
                    <a:moveTo>
                      <a:pt x="4" y="72"/>
                    </a:moveTo>
                    <a:cubicBezTo>
                      <a:pt x="51" y="132"/>
                      <a:pt x="51" y="132"/>
                      <a:pt x="51" y="132"/>
                    </a:cubicBezTo>
                    <a:cubicBezTo>
                      <a:pt x="55" y="137"/>
                      <a:pt x="61" y="137"/>
                      <a:pt x="65" y="132"/>
                    </a:cubicBezTo>
                    <a:cubicBezTo>
                      <a:pt x="112" y="72"/>
                      <a:pt x="112" y="72"/>
                      <a:pt x="112" y="72"/>
                    </a:cubicBezTo>
                    <a:cubicBezTo>
                      <a:pt x="116" y="67"/>
                      <a:pt x="113" y="63"/>
                      <a:pt x="105" y="63"/>
                    </a:cubicBezTo>
                    <a:cubicBezTo>
                      <a:pt x="90" y="63"/>
                      <a:pt x="90" y="63"/>
                      <a:pt x="90" y="63"/>
                    </a:cubicBezTo>
                    <a:cubicBezTo>
                      <a:pt x="90" y="6"/>
                      <a:pt x="90" y="6"/>
                      <a:pt x="90" y="6"/>
                    </a:cubicBezTo>
                    <a:cubicBezTo>
                      <a:pt x="90" y="3"/>
                      <a:pt x="87" y="0"/>
                      <a:pt x="84" y="0"/>
                    </a:cubicBezTo>
                    <a:cubicBezTo>
                      <a:pt x="32" y="0"/>
                      <a:pt x="32" y="0"/>
                      <a:pt x="32" y="0"/>
                    </a:cubicBezTo>
                    <a:cubicBezTo>
                      <a:pt x="29" y="0"/>
                      <a:pt x="26" y="3"/>
                      <a:pt x="26" y="6"/>
                    </a:cubicBezTo>
                    <a:cubicBezTo>
                      <a:pt x="26" y="63"/>
                      <a:pt x="26" y="63"/>
                      <a:pt x="26" y="63"/>
                    </a:cubicBezTo>
                    <a:cubicBezTo>
                      <a:pt x="11" y="63"/>
                      <a:pt x="11" y="63"/>
                      <a:pt x="11" y="63"/>
                    </a:cubicBezTo>
                    <a:cubicBezTo>
                      <a:pt x="3" y="63"/>
                      <a:pt x="0" y="67"/>
                      <a:pt x="4" y="72"/>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111" name="Group 62"/>
            <p:cNvGrpSpPr>
              <a:grpSpLocks noChangeAspect="1"/>
            </p:cNvGrpSpPr>
            <p:nvPr/>
          </p:nvGrpSpPr>
          <p:grpSpPr bwMode="auto">
            <a:xfrm>
              <a:off x="7837147" y="1798332"/>
              <a:ext cx="588609" cy="566943"/>
              <a:chOff x="3564" y="1848"/>
              <a:chExt cx="652" cy="628"/>
            </a:xfrm>
          </p:grpSpPr>
          <p:sp>
            <p:nvSpPr>
              <p:cNvPr id="130" name="Freeform 80"/>
              <p:cNvSpPr>
                <a:spLocks noEditPoints="1"/>
              </p:cNvSpPr>
              <p:nvPr/>
            </p:nvSpPr>
            <p:spPr bwMode="auto">
              <a:xfrm>
                <a:off x="3564" y="1917"/>
                <a:ext cx="550" cy="493"/>
              </a:xfrm>
              <a:custGeom>
                <a:avLst/>
                <a:gdLst>
                  <a:gd name="T0" fmla="*/ 225 w 231"/>
                  <a:gd name="T1" fmla="*/ 0 h 207"/>
                  <a:gd name="T2" fmla="*/ 218 w 231"/>
                  <a:gd name="T3" fmla="*/ 5 h 207"/>
                  <a:gd name="T4" fmla="*/ 214 w 231"/>
                  <a:gd name="T5" fmla="*/ 16 h 207"/>
                  <a:gd name="T6" fmla="*/ 207 w 231"/>
                  <a:gd name="T7" fmla="*/ 13 h 207"/>
                  <a:gd name="T8" fmla="*/ 46 w 231"/>
                  <a:gd name="T9" fmla="*/ 29 h 207"/>
                  <a:gd name="T10" fmla="*/ 2 w 231"/>
                  <a:gd name="T11" fmla="*/ 36 h 207"/>
                  <a:gd name="T12" fmla="*/ 16 w 231"/>
                  <a:gd name="T13" fmla="*/ 132 h 207"/>
                  <a:gd name="T14" fmla="*/ 185 w 231"/>
                  <a:gd name="T15" fmla="*/ 141 h 207"/>
                  <a:gd name="T16" fmla="*/ 191 w 231"/>
                  <a:gd name="T17" fmla="*/ 140 h 207"/>
                  <a:gd name="T18" fmla="*/ 32 w 231"/>
                  <a:gd name="T19" fmla="*/ 190 h 207"/>
                  <a:gd name="T20" fmla="*/ 22 w 231"/>
                  <a:gd name="T21" fmla="*/ 190 h 207"/>
                  <a:gd name="T22" fmla="*/ 8 w 231"/>
                  <a:gd name="T23" fmla="*/ 195 h 207"/>
                  <a:gd name="T24" fmla="*/ 11 w 231"/>
                  <a:gd name="T25" fmla="*/ 207 h 207"/>
                  <a:gd name="T26" fmla="*/ 15 w 231"/>
                  <a:gd name="T27" fmla="*/ 206 h 207"/>
                  <a:gd name="T28" fmla="*/ 23 w 231"/>
                  <a:gd name="T29" fmla="*/ 203 h 207"/>
                  <a:gd name="T30" fmla="*/ 28 w 231"/>
                  <a:gd name="T31" fmla="*/ 203 h 207"/>
                  <a:gd name="T32" fmla="*/ 212 w 231"/>
                  <a:gd name="T33" fmla="*/ 203 h 207"/>
                  <a:gd name="T34" fmla="*/ 222 w 231"/>
                  <a:gd name="T35" fmla="*/ 193 h 207"/>
                  <a:gd name="T36" fmla="*/ 205 w 231"/>
                  <a:gd name="T37" fmla="*/ 140 h 207"/>
                  <a:gd name="T38" fmla="*/ 230 w 231"/>
                  <a:gd name="T39" fmla="*/ 2 h 207"/>
                  <a:gd name="T40" fmla="*/ 17 w 231"/>
                  <a:gd name="T41" fmla="*/ 48 h 207"/>
                  <a:gd name="T42" fmla="*/ 45 w 231"/>
                  <a:gd name="T43" fmla="*/ 63 h 207"/>
                  <a:gd name="T44" fmla="*/ 20 w 231"/>
                  <a:gd name="T45" fmla="*/ 64 h 207"/>
                  <a:gd name="T46" fmla="*/ 22 w 231"/>
                  <a:gd name="T47" fmla="*/ 76 h 207"/>
                  <a:gd name="T48" fmla="*/ 47 w 231"/>
                  <a:gd name="T49" fmla="*/ 99 h 207"/>
                  <a:gd name="T50" fmla="*/ 30 w 231"/>
                  <a:gd name="T51" fmla="*/ 125 h 207"/>
                  <a:gd name="T52" fmla="*/ 48 w 231"/>
                  <a:gd name="T53" fmla="*/ 111 h 207"/>
                  <a:gd name="T54" fmla="*/ 30 w 231"/>
                  <a:gd name="T55" fmla="*/ 125 h 207"/>
                  <a:gd name="T56" fmla="*/ 198 w 231"/>
                  <a:gd name="T57" fmla="*/ 30 h 207"/>
                  <a:gd name="T58" fmla="*/ 162 w 231"/>
                  <a:gd name="T59" fmla="*/ 59 h 207"/>
                  <a:gd name="T60" fmla="*/ 53 w 231"/>
                  <a:gd name="T61" fmla="*/ 44 h 207"/>
                  <a:gd name="T62" fmla="*/ 80 w 231"/>
                  <a:gd name="T63" fmla="*/ 62 h 207"/>
                  <a:gd name="T64" fmla="*/ 53 w 231"/>
                  <a:gd name="T65" fmla="*/ 44 h 207"/>
                  <a:gd name="T66" fmla="*/ 80 w 231"/>
                  <a:gd name="T67" fmla="*/ 74 h 207"/>
                  <a:gd name="T68" fmla="*/ 56 w 231"/>
                  <a:gd name="T69" fmla="*/ 98 h 207"/>
                  <a:gd name="T70" fmla="*/ 57 w 231"/>
                  <a:gd name="T71" fmla="*/ 125 h 207"/>
                  <a:gd name="T72" fmla="*/ 81 w 231"/>
                  <a:gd name="T73" fmla="*/ 110 h 207"/>
                  <a:gd name="T74" fmla="*/ 57 w 231"/>
                  <a:gd name="T75" fmla="*/ 125 h 207"/>
                  <a:gd name="T76" fmla="*/ 90 w 231"/>
                  <a:gd name="T77" fmla="*/ 125 h 207"/>
                  <a:gd name="T78" fmla="*/ 114 w 231"/>
                  <a:gd name="T79" fmla="*/ 109 h 207"/>
                  <a:gd name="T80" fmla="*/ 115 w 231"/>
                  <a:gd name="T81" fmla="*/ 97 h 207"/>
                  <a:gd name="T82" fmla="*/ 89 w 231"/>
                  <a:gd name="T83" fmla="*/ 74 h 207"/>
                  <a:gd name="T84" fmla="*/ 115 w 231"/>
                  <a:gd name="T85" fmla="*/ 97 h 207"/>
                  <a:gd name="T86" fmla="*/ 89 w 231"/>
                  <a:gd name="T87" fmla="*/ 61 h 207"/>
                  <a:gd name="T88" fmla="*/ 116 w 231"/>
                  <a:gd name="T89" fmla="*/ 38 h 207"/>
                  <a:gd name="T90" fmla="*/ 147 w 231"/>
                  <a:gd name="T91" fmla="*/ 125 h 207"/>
                  <a:gd name="T92" fmla="*/ 123 w 231"/>
                  <a:gd name="T93" fmla="*/ 109 h 207"/>
                  <a:gd name="T94" fmla="*/ 147 w 231"/>
                  <a:gd name="T95" fmla="*/ 125 h 207"/>
                  <a:gd name="T96" fmla="*/ 123 w 231"/>
                  <a:gd name="T97" fmla="*/ 97 h 207"/>
                  <a:gd name="T98" fmla="*/ 152 w 231"/>
                  <a:gd name="T99" fmla="*/ 71 h 207"/>
                  <a:gd name="T100" fmla="*/ 124 w 231"/>
                  <a:gd name="T101" fmla="*/ 60 h 207"/>
                  <a:gd name="T102" fmla="*/ 156 w 231"/>
                  <a:gd name="T103" fmla="*/ 34 h 207"/>
                  <a:gd name="T104" fmla="*/ 124 w 231"/>
                  <a:gd name="T105" fmla="*/ 60 h 207"/>
                  <a:gd name="T106" fmla="*/ 155 w 231"/>
                  <a:gd name="T107" fmla="*/ 125 h 207"/>
                  <a:gd name="T108" fmla="*/ 184 w 231"/>
                  <a:gd name="T109" fmla="*/ 107 h 207"/>
                  <a:gd name="T110" fmla="*/ 186 w 231"/>
                  <a:gd name="T111" fmla="*/ 95 h 207"/>
                  <a:gd name="T112" fmla="*/ 161 w 231"/>
                  <a:gd name="T113" fmla="*/ 71 h 207"/>
                  <a:gd name="T114" fmla="*/ 186 w 231"/>
                  <a:gd name="T115" fmla="*/ 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1" h="207">
                    <a:moveTo>
                      <a:pt x="230" y="2"/>
                    </a:moveTo>
                    <a:cubicBezTo>
                      <a:pt x="229" y="1"/>
                      <a:pt x="227" y="0"/>
                      <a:pt x="225" y="0"/>
                    </a:cubicBezTo>
                    <a:cubicBezTo>
                      <a:pt x="225" y="0"/>
                      <a:pt x="225" y="0"/>
                      <a:pt x="224" y="0"/>
                    </a:cubicBezTo>
                    <a:cubicBezTo>
                      <a:pt x="221" y="0"/>
                      <a:pt x="218" y="2"/>
                      <a:pt x="218" y="5"/>
                    </a:cubicBezTo>
                    <a:cubicBezTo>
                      <a:pt x="215" y="17"/>
                      <a:pt x="215" y="17"/>
                      <a:pt x="215" y="17"/>
                    </a:cubicBezTo>
                    <a:cubicBezTo>
                      <a:pt x="215" y="17"/>
                      <a:pt x="215" y="16"/>
                      <a:pt x="214" y="16"/>
                    </a:cubicBezTo>
                    <a:cubicBezTo>
                      <a:pt x="213" y="14"/>
                      <a:pt x="211" y="13"/>
                      <a:pt x="208" y="13"/>
                    </a:cubicBezTo>
                    <a:cubicBezTo>
                      <a:pt x="208" y="13"/>
                      <a:pt x="208" y="13"/>
                      <a:pt x="207" y="13"/>
                    </a:cubicBezTo>
                    <a:cubicBezTo>
                      <a:pt x="49" y="28"/>
                      <a:pt x="49" y="28"/>
                      <a:pt x="49" y="28"/>
                    </a:cubicBezTo>
                    <a:cubicBezTo>
                      <a:pt x="48" y="28"/>
                      <a:pt x="47" y="28"/>
                      <a:pt x="46" y="29"/>
                    </a:cubicBezTo>
                    <a:cubicBezTo>
                      <a:pt x="8" y="32"/>
                      <a:pt x="8" y="32"/>
                      <a:pt x="8" y="32"/>
                    </a:cubicBezTo>
                    <a:cubicBezTo>
                      <a:pt x="5" y="32"/>
                      <a:pt x="3" y="34"/>
                      <a:pt x="2" y="36"/>
                    </a:cubicBezTo>
                    <a:cubicBezTo>
                      <a:pt x="0" y="38"/>
                      <a:pt x="0" y="40"/>
                      <a:pt x="0" y="42"/>
                    </a:cubicBezTo>
                    <a:cubicBezTo>
                      <a:pt x="16" y="132"/>
                      <a:pt x="16" y="132"/>
                      <a:pt x="16" y="132"/>
                    </a:cubicBezTo>
                    <a:cubicBezTo>
                      <a:pt x="17" y="137"/>
                      <a:pt x="21" y="141"/>
                      <a:pt x="26" y="141"/>
                    </a:cubicBezTo>
                    <a:cubicBezTo>
                      <a:pt x="185" y="141"/>
                      <a:pt x="185" y="141"/>
                      <a:pt x="185" y="141"/>
                    </a:cubicBezTo>
                    <a:cubicBezTo>
                      <a:pt x="187" y="141"/>
                      <a:pt x="190" y="140"/>
                      <a:pt x="191" y="138"/>
                    </a:cubicBezTo>
                    <a:cubicBezTo>
                      <a:pt x="191" y="140"/>
                      <a:pt x="191" y="140"/>
                      <a:pt x="191" y="140"/>
                    </a:cubicBezTo>
                    <a:cubicBezTo>
                      <a:pt x="208" y="190"/>
                      <a:pt x="208" y="190"/>
                      <a:pt x="208" y="190"/>
                    </a:cubicBezTo>
                    <a:cubicBezTo>
                      <a:pt x="32" y="190"/>
                      <a:pt x="32" y="190"/>
                      <a:pt x="32" y="190"/>
                    </a:cubicBezTo>
                    <a:cubicBezTo>
                      <a:pt x="32" y="190"/>
                      <a:pt x="30" y="190"/>
                      <a:pt x="28" y="190"/>
                    </a:cubicBezTo>
                    <a:cubicBezTo>
                      <a:pt x="26" y="190"/>
                      <a:pt x="23" y="190"/>
                      <a:pt x="22" y="190"/>
                    </a:cubicBezTo>
                    <a:cubicBezTo>
                      <a:pt x="19" y="190"/>
                      <a:pt x="14" y="191"/>
                      <a:pt x="8" y="194"/>
                    </a:cubicBezTo>
                    <a:cubicBezTo>
                      <a:pt x="8" y="195"/>
                      <a:pt x="8" y="195"/>
                      <a:pt x="8" y="195"/>
                    </a:cubicBezTo>
                    <a:cubicBezTo>
                      <a:pt x="5" y="196"/>
                      <a:pt x="4" y="200"/>
                      <a:pt x="6" y="204"/>
                    </a:cubicBezTo>
                    <a:cubicBezTo>
                      <a:pt x="7" y="206"/>
                      <a:pt x="9" y="207"/>
                      <a:pt x="11" y="207"/>
                    </a:cubicBezTo>
                    <a:cubicBezTo>
                      <a:pt x="11" y="207"/>
                      <a:pt x="11" y="207"/>
                      <a:pt x="11" y="207"/>
                    </a:cubicBezTo>
                    <a:cubicBezTo>
                      <a:pt x="12" y="207"/>
                      <a:pt x="14" y="207"/>
                      <a:pt x="15" y="206"/>
                    </a:cubicBezTo>
                    <a:cubicBezTo>
                      <a:pt x="15" y="206"/>
                      <a:pt x="15" y="206"/>
                      <a:pt x="15" y="206"/>
                    </a:cubicBezTo>
                    <a:cubicBezTo>
                      <a:pt x="16" y="206"/>
                      <a:pt x="20" y="203"/>
                      <a:pt x="23" y="203"/>
                    </a:cubicBezTo>
                    <a:cubicBezTo>
                      <a:pt x="23" y="203"/>
                      <a:pt x="23" y="203"/>
                      <a:pt x="23" y="203"/>
                    </a:cubicBezTo>
                    <a:cubicBezTo>
                      <a:pt x="24" y="203"/>
                      <a:pt x="26" y="203"/>
                      <a:pt x="28" y="203"/>
                    </a:cubicBezTo>
                    <a:cubicBezTo>
                      <a:pt x="30" y="203"/>
                      <a:pt x="31" y="203"/>
                      <a:pt x="32" y="203"/>
                    </a:cubicBezTo>
                    <a:cubicBezTo>
                      <a:pt x="212" y="203"/>
                      <a:pt x="212" y="203"/>
                      <a:pt x="212" y="203"/>
                    </a:cubicBezTo>
                    <a:cubicBezTo>
                      <a:pt x="215" y="203"/>
                      <a:pt x="218" y="202"/>
                      <a:pt x="219" y="199"/>
                    </a:cubicBezTo>
                    <a:cubicBezTo>
                      <a:pt x="221" y="198"/>
                      <a:pt x="222" y="195"/>
                      <a:pt x="222" y="193"/>
                    </a:cubicBezTo>
                    <a:cubicBezTo>
                      <a:pt x="222" y="190"/>
                      <a:pt x="221" y="189"/>
                      <a:pt x="221" y="188"/>
                    </a:cubicBezTo>
                    <a:cubicBezTo>
                      <a:pt x="205" y="140"/>
                      <a:pt x="205" y="140"/>
                      <a:pt x="205" y="140"/>
                    </a:cubicBezTo>
                    <a:cubicBezTo>
                      <a:pt x="231" y="7"/>
                      <a:pt x="231" y="7"/>
                      <a:pt x="231" y="7"/>
                    </a:cubicBezTo>
                    <a:cubicBezTo>
                      <a:pt x="231" y="6"/>
                      <a:pt x="231" y="4"/>
                      <a:pt x="230" y="2"/>
                    </a:cubicBezTo>
                    <a:close/>
                    <a:moveTo>
                      <a:pt x="20" y="64"/>
                    </a:moveTo>
                    <a:cubicBezTo>
                      <a:pt x="17" y="48"/>
                      <a:pt x="17" y="48"/>
                      <a:pt x="17" y="48"/>
                    </a:cubicBezTo>
                    <a:cubicBezTo>
                      <a:pt x="44" y="45"/>
                      <a:pt x="44" y="45"/>
                      <a:pt x="44" y="45"/>
                    </a:cubicBezTo>
                    <a:cubicBezTo>
                      <a:pt x="45" y="63"/>
                      <a:pt x="45" y="63"/>
                      <a:pt x="45" y="63"/>
                    </a:cubicBezTo>
                    <a:cubicBezTo>
                      <a:pt x="21" y="64"/>
                      <a:pt x="21" y="64"/>
                      <a:pt x="21" y="64"/>
                    </a:cubicBezTo>
                    <a:cubicBezTo>
                      <a:pt x="21" y="64"/>
                      <a:pt x="20" y="64"/>
                      <a:pt x="20" y="64"/>
                    </a:cubicBezTo>
                    <a:close/>
                    <a:moveTo>
                      <a:pt x="26" y="99"/>
                    </a:moveTo>
                    <a:cubicBezTo>
                      <a:pt x="22" y="76"/>
                      <a:pt x="22" y="76"/>
                      <a:pt x="22" y="76"/>
                    </a:cubicBezTo>
                    <a:cubicBezTo>
                      <a:pt x="23" y="76"/>
                      <a:pt x="28" y="76"/>
                      <a:pt x="46" y="75"/>
                    </a:cubicBezTo>
                    <a:cubicBezTo>
                      <a:pt x="47" y="99"/>
                      <a:pt x="47" y="99"/>
                      <a:pt x="47" y="99"/>
                    </a:cubicBezTo>
                    <a:lnTo>
                      <a:pt x="26" y="99"/>
                    </a:lnTo>
                    <a:close/>
                    <a:moveTo>
                      <a:pt x="30" y="125"/>
                    </a:moveTo>
                    <a:cubicBezTo>
                      <a:pt x="28" y="111"/>
                      <a:pt x="28" y="111"/>
                      <a:pt x="28" y="111"/>
                    </a:cubicBezTo>
                    <a:cubicBezTo>
                      <a:pt x="48" y="111"/>
                      <a:pt x="48" y="111"/>
                      <a:pt x="48" y="111"/>
                    </a:cubicBezTo>
                    <a:cubicBezTo>
                      <a:pt x="49" y="125"/>
                      <a:pt x="49" y="125"/>
                      <a:pt x="49" y="125"/>
                    </a:cubicBezTo>
                    <a:lnTo>
                      <a:pt x="30" y="125"/>
                    </a:lnTo>
                    <a:close/>
                    <a:moveTo>
                      <a:pt x="165" y="34"/>
                    </a:moveTo>
                    <a:cubicBezTo>
                      <a:pt x="198" y="30"/>
                      <a:pt x="198" y="30"/>
                      <a:pt x="198" y="30"/>
                    </a:cubicBezTo>
                    <a:cubicBezTo>
                      <a:pt x="193" y="58"/>
                      <a:pt x="193" y="58"/>
                      <a:pt x="193" y="58"/>
                    </a:cubicBezTo>
                    <a:cubicBezTo>
                      <a:pt x="190" y="58"/>
                      <a:pt x="182" y="58"/>
                      <a:pt x="162" y="59"/>
                    </a:cubicBezTo>
                    <a:lnTo>
                      <a:pt x="165" y="34"/>
                    </a:lnTo>
                    <a:close/>
                    <a:moveTo>
                      <a:pt x="53" y="44"/>
                    </a:moveTo>
                    <a:cubicBezTo>
                      <a:pt x="80" y="42"/>
                      <a:pt x="80" y="42"/>
                      <a:pt x="80" y="42"/>
                    </a:cubicBezTo>
                    <a:cubicBezTo>
                      <a:pt x="80" y="62"/>
                      <a:pt x="80" y="62"/>
                      <a:pt x="80" y="62"/>
                    </a:cubicBezTo>
                    <a:cubicBezTo>
                      <a:pt x="54" y="63"/>
                      <a:pt x="54" y="63"/>
                      <a:pt x="54" y="63"/>
                    </a:cubicBezTo>
                    <a:lnTo>
                      <a:pt x="53" y="44"/>
                    </a:lnTo>
                    <a:close/>
                    <a:moveTo>
                      <a:pt x="55" y="75"/>
                    </a:moveTo>
                    <a:cubicBezTo>
                      <a:pt x="80" y="74"/>
                      <a:pt x="80" y="74"/>
                      <a:pt x="80" y="74"/>
                    </a:cubicBezTo>
                    <a:cubicBezTo>
                      <a:pt x="81" y="98"/>
                      <a:pt x="81" y="98"/>
                      <a:pt x="81" y="98"/>
                    </a:cubicBezTo>
                    <a:cubicBezTo>
                      <a:pt x="56" y="98"/>
                      <a:pt x="56" y="98"/>
                      <a:pt x="56" y="98"/>
                    </a:cubicBezTo>
                    <a:lnTo>
                      <a:pt x="55" y="75"/>
                    </a:lnTo>
                    <a:close/>
                    <a:moveTo>
                      <a:pt x="57" y="125"/>
                    </a:moveTo>
                    <a:cubicBezTo>
                      <a:pt x="57" y="111"/>
                      <a:pt x="57" y="111"/>
                      <a:pt x="57" y="111"/>
                    </a:cubicBezTo>
                    <a:cubicBezTo>
                      <a:pt x="81" y="110"/>
                      <a:pt x="81" y="110"/>
                      <a:pt x="81" y="110"/>
                    </a:cubicBezTo>
                    <a:cubicBezTo>
                      <a:pt x="81" y="125"/>
                      <a:pt x="81" y="125"/>
                      <a:pt x="81" y="125"/>
                    </a:cubicBezTo>
                    <a:lnTo>
                      <a:pt x="57" y="125"/>
                    </a:lnTo>
                    <a:close/>
                    <a:moveTo>
                      <a:pt x="114" y="125"/>
                    </a:moveTo>
                    <a:cubicBezTo>
                      <a:pt x="90" y="125"/>
                      <a:pt x="90" y="125"/>
                      <a:pt x="90" y="125"/>
                    </a:cubicBezTo>
                    <a:cubicBezTo>
                      <a:pt x="90" y="110"/>
                      <a:pt x="90" y="110"/>
                      <a:pt x="90" y="110"/>
                    </a:cubicBezTo>
                    <a:cubicBezTo>
                      <a:pt x="114" y="109"/>
                      <a:pt x="114" y="109"/>
                      <a:pt x="114" y="109"/>
                    </a:cubicBezTo>
                    <a:lnTo>
                      <a:pt x="114" y="125"/>
                    </a:lnTo>
                    <a:close/>
                    <a:moveTo>
                      <a:pt x="115" y="97"/>
                    </a:moveTo>
                    <a:cubicBezTo>
                      <a:pt x="89" y="98"/>
                      <a:pt x="89" y="98"/>
                      <a:pt x="89" y="98"/>
                    </a:cubicBezTo>
                    <a:cubicBezTo>
                      <a:pt x="89" y="74"/>
                      <a:pt x="89" y="74"/>
                      <a:pt x="89" y="74"/>
                    </a:cubicBezTo>
                    <a:cubicBezTo>
                      <a:pt x="115" y="73"/>
                      <a:pt x="115" y="73"/>
                      <a:pt x="115" y="73"/>
                    </a:cubicBezTo>
                    <a:lnTo>
                      <a:pt x="115" y="97"/>
                    </a:lnTo>
                    <a:close/>
                    <a:moveTo>
                      <a:pt x="116" y="60"/>
                    </a:moveTo>
                    <a:cubicBezTo>
                      <a:pt x="89" y="61"/>
                      <a:pt x="89" y="61"/>
                      <a:pt x="89" y="61"/>
                    </a:cubicBezTo>
                    <a:cubicBezTo>
                      <a:pt x="88" y="41"/>
                      <a:pt x="88" y="41"/>
                      <a:pt x="88" y="41"/>
                    </a:cubicBezTo>
                    <a:cubicBezTo>
                      <a:pt x="116" y="38"/>
                      <a:pt x="116" y="38"/>
                      <a:pt x="116" y="38"/>
                    </a:cubicBezTo>
                    <a:lnTo>
                      <a:pt x="116" y="60"/>
                    </a:lnTo>
                    <a:close/>
                    <a:moveTo>
                      <a:pt x="147" y="125"/>
                    </a:moveTo>
                    <a:cubicBezTo>
                      <a:pt x="122" y="125"/>
                      <a:pt x="122" y="125"/>
                      <a:pt x="122" y="125"/>
                    </a:cubicBezTo>
                    <a:cubicBezTo>
                      <a:pt x="123" y="109"/>
                      <a:pt x="123" y="109"/>
                      <a:pt x="123" y="109"/>
                    </a:cubicBezTo>
                    <a:cubicBezTo>
                      <a:pt x="148" y="108"/>
                      <a:pt x="148" y="108"/>
                      <a:pt x="148" y="108"/>
                    </a:cubicBezTo>
                    <a:lnTo>
                      <a:pt x="147" y="125"/>
                    </a:lnTo>
                    <a:close/>
                    <a:moveTo>
                      <a:pt x="150" y="96"/>
                    </a:moveTo>
                    <a:cubicBezTo>
                      <a:pt x="123" y="97"/>
                      <a:pt x="123" y="97"/>
                      <a:pt x="123" y="97"/>
                    </a:cubicBezTo>
                    <a:cubicBezTo>
                      <a:pt x="124" y="72"/>
                      <a:pt x="124" y="72"/>
                      <a:pt x="124" y="72"/>
                    </a:cubicBezTo>
                    <a:cubicBezTo>
                      <a:pt x="152" y="71"/>
                      <a:pt x="152" y="71"/>
                      <a:pt x="152" y="71"/>
                    </a:cubicBezTo>
                    <a:lnTo>
                      <a:pt x="150" y="96"/>
                    </a:lnTo>
                    <a:close/>
                    <a:moveTo>
                      <a:pt x="124" y="60"/>
                    </a:moveTo>
                    <a:cubicBezTo>
                      <a:pt x="125" y="37"/>
                      <a:pt x="125" y="37"/>
                      <a:pt x="125" y="37"/>
                    </a:cubicBezTo>
                    <a:cubicBezTo>
                      <a:pt x="156" y="34"/>
                      <a:pt x="156" y="34"/>
                      <a:pt x="156" y="34"/>
                    </a:cubicBezTo>
                    <a:cubicBezTo>
                      <a:pt x="154" y="59"/>
                      <a:pt x="154" y="59"/>
                      <a:pt x="154" y="59"/>
                    </a:cubicBezTo>
                    <a:lnTo>
                      <a:pt x="124" y="60"/>
                    </a:lnTo>
                    <a:close/>
                    <a:moveTo>
                      <a:pt x="181" y="125"/>
                    </a:moveTo>
                    <a:cubicBezTo>
                      <a:pt x="155" y="125"/>
                      <a:pt x="155" y="125"/>
                      <a:pt x="155" y="125"/>
                    </a:cubicBezTo>
                    <a:cubicBezTo>
                      <a:pt x="157" y="108"/>
                      <a:pt x="157" y="108"/>
                      <a:pt x="157" y="108"/>
                    </a:cubicBezTo>
                    <a:cubicBezTo>
                      <a:pt x="184" y="107"/>
                      <a:pt x="184" y="107"/>
                      <a:pt x="184" y="107"/>
                    </a:cubicBezTo>
                    <a:lnTo>
                      <a:pt x="181" y="125"/>
                    </a:lnTo>
                    <a:close/>
                    <a:moveTo>
                      <a:pt x="186" y="95"/>
                    </a:moveTo>
                    <a:cubicBezTo>
                      <a:pt x="158" y="96"/>
                      <a:pt x="158" y="96"/>
                      <a:pt x="158" y="96"/>
                    </a:cubicBezTo>
                    <a:cubicBezTo>
                      <a:pt x="161" y="71"/>
                      <a:pt x="161" y="71"/>
                      <a:pt x="161" y="71"/>
                    </a:cubicBezTo>
                    <a:cubicBezTo>
                      <a:pt x="191" y="70"/>
                      <a:pt x="191" y="70"/>
                      <a:pt x="191" y="70"/>
                    </a:cubicBezTo>
                    <a:lnTo>
                      <a:pt x="186" y="9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1" name="Freeform 81"/>
              <p:cNvSpPr>
                <a:spLocks/>
              </p:cNvSpPr>
              <p:nvPr/>
            </p:nvSpPr>
            <p:spPr bwMode="auto">
              <a:xfrm>
                <a:off x="4078" y="1848"/>
                <a:ext cx="138" cy="100"/>
              </a:xfrm>
              <a:custGeom>
                <a:avLst/>
                <a:gdLst>
                  <a:gd name="T0" fmla="*/ 8 w 58"/>
                  <a:gd name="T1" fmla="*/ 42 h 42"/>
                  <a:gd name="T2" fmla="*/ 8 w 58"/>
                  <a:gd name="T3" fmla="*/ 42 h 42"/>
                  <a:gd name="T4" fmla="*/ 6 w 58"/>
                  <a:gd name="T5" fmla="*/ 42 h 42"/>
                  <a:gd name="T6" fmla="*/ 1 w 58"/>
                  <a:gd name="T7" fmla="*/ 38 h 42"/>
                  <a:gd name="T8" fmla="*/ 1 w 58"/>
                  <a:gd name="T9" fmla="*/ 32 h 42"/>
                  <a:gd name="T10" fmla="*/ 2 w 58"/>
                  <a:gd name="T11" fmla="*/ 25 h 42"/>
                  <a:gd name="T12" fmla="*/ 3 w 58"/>
                  <a:gd name="T13" fmla="*/ 25 h 42"/>
                  <a:gd name="T14" fmla="*/ 4 w 58"/>
                  <a:gd name="T15" fmla="*/ 19 h 42"/>
                  <a:gd name="T16" fmla="*/ 8 w 58"/>
                  <a:gd name="T17" fmla="*/ 10 h 42"/>
                  <a:gd name="T18" fmla="*/ 13 w 58"/>
                  <a:gd name="T19" fmla="*/ 5 h 42"/>
                  <a:gd name="T20" fmla="*/ 21 w 58"/>
                  <a:gd name="T21" fmla="*/ 2 h 42"/>
                  <a:gd name="T22" fmla="*/ 21 w 58"/>
                  <a:gd name="T23" fmla="*/ 2 h 42"/>
                  <a:gd name="T24" fmla="*/ 49 w 58"/>
                  <a:gd name="T25" fmla="*/ 0 h 42"/>
                  <a:gd name="T26" fmla="*/ 50 w 58"/>
                  <a:gd name="T27" fmla="*/ 0 h 42"/>
                  <a:gd name="T28" fmla="*/ 57 w 58"/>
                  <a:gd name="T29" fmla="*/ 7 h 42"/>
                  <a:gd name="T30" fmla="*/ 56 w 58"/>
                  <a:gd name="T31" fmla="*/ 13 h 42"/>
                  <a:gd name="T32" fmla="*/ 50 w 58"/>
                  <a:gd name="T33" fmla="*/ 16 h 42"/>
                  <a:gd name="T34" fmla="*/ 23 w 58"/>
                  <a:gd name="T35" fmla="*/ 18 h 42"/>
                  <a:gd name="T36" fmla="*/ 21 w 58"/>
                  <a:gd name="T37" fmla="*/ 19 h 42"/>
                  <a:gd name="T38" fmla="*/ 21 w 58"/>
                  <a:gd name="T39" fmla="*/ 19 h 42"/>
                  <a:gd name="T40" fmla="*/ 18 w 58"/>
                  <a:gd name="T41" fmla="*/ 30 h 42"/>
                  <a:gd name="T42" fmla="*/ 16 w 58"/>
                  <a:gd name="T43" fmla="*/ 36 h 42"/>
                  <a:gd name="T44" fmla="*/ 8 w 58"/>
                  <a:gd name="T45"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42">
                    <a:moveTo>
                      <a:pt x="8" y="42"/>
                    </a:moveTo>
                    <a:cubicBezTo>
                      <a:pt x="8" y="42"/>
                      <a:pt x="8" y="42"/>
                      <a:pt x="8" y="42"/>
                    </a:cubicBezTo>
                    <a:cubicBezTo>
                      <a:pt x="7" y="42"/>
                      <a:pt x="7" y="42"/>
                      <a:pt x="6" y="42"/>
                    </a:cubicBezTo>
                    <a:cubicBezTo>
                      <a:pt x="4" y="41"/>
                      <a:pt x="3" y="40"/>
                      <a:pt x="1" y="38"/>
                    </a:cubicBezTo>
                    <a:cubicBezTo>
                      <a:pt x="0" y="36"/>
                      <a:pt x="0" y="34"/>
                      <a:pt x="1" y="32"/>
                    </a:cubicBezTo>
                    <a:cubicBezTo>
                      <a:pt x="1" y="29"/>
                      <a:pt x="2" y="27"/>
                      <a:pt x="2" y="25"/>
                    </a:cubicBezTo>
                    <a:cubicBezTo>
                      <a:pt x="3" y="25"/>
                      <a:pt x="3" y="25"/>
                      <a:pt x="3" y="25"/>
                    </a:cubicBezTo>
                    <a:cubicBezTo>
                      <a:pt x="3" y="23"/>
                      <a:pt x="4" y="21"/>
                      <a:pt x="4" y="19"/>
                    </a:cubicBezTo>
                    <a:cubicBezTo>
                      <a:pt x="5" y="16"/>
                      <a:pt x="6" y="13"/>
                      <a:pt x="8" y="10"/>
                    </a:cubicBezTo>
                    <a:cubicBezTo>
                      <a:pt x="9" y="8"/>
                      <a:pt x="11" y="6"/>
                      <a:pt x="13" y="5"/>
                    </a:cubicBezTo>
                    <a:cubicBezTo>
                      <a:pt x="15" y="4"/>
                      <a:pt x="18" y="3"/>
                      <a:pt x="21" y="2"/>
                    </a:cubicBezTo>
                    <a:cubicBezTo>
                      <a:pt x="21" y="2"/>
                      <a:pt x="21" y="2"/>
                      <a:pt x="21" y="2"/>
                    </a:cubicBezTo>
                    <a:cubicBezTo>
                      <a:pt x="49" y="0"/>
                      <a:pt x="49" y="0"/>
                      <a:pt x="49" y="0"/>
                    </a:cubicBezTo>
                    <a:cubicBezTo>
                      <a:pt x="49" y="0"/>
                      <a:pt x="49" y="0"/>
                      <a:pt x="50" y="0"/>
                    </a:cubicBezTo>
                    <a:cubicBezTo>
                      <a:pt x="54" y="0"/>
                      <a:pt x="57" y="3"/>
                      <a:pt x="57" y="7"/>
                    </a:cubicBezTo>
                    <a:cubicBezTo>
                      <a:pt x="58" y="9"/>
                      <a:pt x="57" y="11"/>
                      <a:pt x="56" y="13"/>
                    </a:cubicBezTo>
                    <a:cubicBezTo>
                      <a:pt x="54" y="14"/>
                      <a:pt x="52" y="15"/>
                      <a:pt x="50" y="16"/>
                    </a:cubicBezTo>
                    <a:cubicBezTo>
                      <a:pt x="23" y="18"/>
                      <a:pt x="23" y="18"/>
                      <a:pt x="23" y="18"/>
                    </a:cubicBezTo>
                    <a:cubicBezTo>
                      <a:pt x="22" y="18"/>
                      <a:pt x="21" y="19"/>
                      <a:pt x="21" y="19"/>
                    </a:cubicBezTo>
                    <a:cubicBezTo>
                      <a:pt x="21" y="19"/>
                      <a:pt x="21" y="19"/>
                      <a:pt x="21" y="19"/>
                    </a:cubicBezTo>
                    <a:cubicBezTo>
                      <a:pt x="20" y="21"/>
                      <a:pt x="19" y="25"/>
                      <a:pt x="18" y="30"/>
                    </a:cubicBezTo>
                    <a:cubicBezTo>
                      <a:pt x="17" y="32"/>
                      <a:pt x="17" y="34"/>
                      <a:pt x="16" y="36"/>
                    </a:cubicBezTo>
                    <a:cubicBezTo>
                      <a:pt x="15" y="39"/>
                      <a:pt x="12" y="42"/>
                      <a:pt x="8" y="42"/>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2" name="Oval 82"/>
              <p:cNvSpPr>
                <a:spLocks noChangeArrowheads="1"/>
              </p:cNvSpPr>
              <p:nvPr/>
            </p:nvSpPr>
            <p:spPr bwMode="auto">
              <a:xfrm>
                <a:off x="4085" y="1913"/>
                <a:ext cx="29" cy="26"/>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3" name="Oval 83"/>
              <p:cNvSpPr>
                <a:spLocks noChangeArrowheads="1"/>
              </p:cNvSpPr>
              <p:nvPr/>
            </p:nvSpPr>
            <p:spPr bwMode="auto">
              <a:xfrm>
                <a:off x="3921" y="2353"/>
                <a:ext cx="124" cy="12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4" name="Oval 84"/>
              <p:cNvSpPr>
                <a:spLocks noChangeArrowheads="1"/>
              </p:cNvSpPr>
              <p:nvPr/>
            </p:nvSpPr>
            <p:spPr bwMode="auto">
              <a:xfrm>
                <a:off x="3949" y="2381"/>
                <a:ext cx="67" cy="67"/>
              </a:xfrm>
              <a:prstGeom prst="ellipse">
                <a:avLst/>
              </a:prstGeom>
              <a:solidFill>
                <a:srgbClr val="85C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5" name="Oval 85"/>
              <p:cNvSpPr>
                <a:spLocks noChangeArrowheads="1"/>
              </p:cNvSpPr>
              <p:nvPr/>
            </p:nvSpPr>
            <p:spPr bwMode="auto">
              <a:xfrm>
                <a:off x="3964" y="2393"/>
                <a:ext cx="40" cy="4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6" name="Oval 86"/>
              <p:cNvSpPr>
                <a:spLocks noChangeArrowheads="1"/>
              </p:cNvSpPr>
              <p:nvPr/>
            </p:nvSpPr>
            <p:spPr bwMode="auto">
              <a:xfrm>
                <a:off x="3626" y="2353"/>
                <a:ext cx="124" cy="12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7" name="Oval 87"/>
              <p:cNvSpPr>
                <a:spLocks noChangeArrowheads="1"/>
              </p:cNvSpPr>
              <p:nvPr/>
            </p:nvSpPr>
            <p:spPr bwMode="auto">
              <a:xfrm>
                <a:off x="3654" y="2381"/>
                <a:ext cx="67" cy="67"/>
              </a:xfrm>
              <a:prstGeom prst="ellipse">
                <a:avLst/>
              </a:prstGeom>
              <a:solidFill>
                <a:srgbClr val="85C2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8" name="Oval 88"/>
              <p:cNvSpPr>
                <a:spLocks noChangeArrowheads="1"/>
              </p:cNvSpPr>
              <p:nvPr/>
            </p:nvSpPr>
            <p:spPr bwMode="auto">
              <a:xfrm>
                <a:off x="3666" y="2393"/>
                <a:ext cx="41" cy="43"/>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143" name="Group 91"/>
            <p:cNvGrpSpPr>
              <a:grpSpLocks noChangeAspect="1"/>
            </p:cNvGrpSpPr>
            <p:nvPr/>
          </p:nvGrpSpPr>
          <p:grpSpPr bwMode="auto">
            <a:xfrm>
              <a:off x="9621664" y="1795242"/>
              <a:ext cx="644872" cy="620794"/>
              <a:chOff x="3540" y="1893"/>
              <a:chExt cx="616" cy="593"/>
            </a:xfrm>
          </p:grpSpPr>
          <p:sp>
            <p:nvSpPr>
              <p:cNvPr id="146" name="Freeform 93"/>
              <p:cNvSpPr>
                <a:spLocks/>
              </p:cNvSpPr>
              <p:nvPr/>
            </p:nvSpPr>
            <p:spPr bwMode="auto">
              <a:xfrm>
                <a:off x="3807" y="1991"/>
                <a:ext cx="50" cy="36"/>
              </a:xfrm>
              <a:custGeom>
                <a:avLst/>
                <a:gdLst>
                  <a:gd name="T0" fmla="*/ 19 w 50"/>
                  <a:gd name="T1" fmla="*/ 31 h 36"/>
                  <a:gd name="T2" fmla="*/ 26 w 50"/>
                  <a:gd name="T3" fmla="*/ 31 h 36"/>
                  <a:gd name="T4" fmla="*/ 35 w 50"/>
                  <a:gd name="T5" fmla="*/ 31 h 36"/>
                  <a:gd name="T6" fmla="*/ 40 w 50"/>
                  <a:gd name="T7" fmla="*/ 31 h 36"/>
                  <a:gd name="T8" fmla="*/ 47 w 50"/>
                  <a:gd name="T9" fmla="*/ 31 h 36"/>
                  <a:gd name="T10" fmla="*/ 50 w 50"/>
                  <a:gd name="T11" fmla="*/ 31 h 36"/>
                  <a:gd name="T12" fmla="*/ 26 w 50"/>
                  <a:gd name="T13" fmla="*/ 12 h 36"/>
                  <a:gd name="T14" fmla="*/ 19 w 50"/>
                  <a:gd name="T15" fmla="*/ 10 h 36"/>
                  <a:gd name="T16" fmla="*/ 14 w 50"/>
                  <a:gd name="T17" fmla="*/ 10 h 36"/>
                  <a:gd name="T18" fmla="*/ 4 w 50"/>
                  <a:gd name="T19" fmla="*/ 7 h 36"/>
                  <a:gd name="T20" fmla="*/ 0 w 50"/>
                  <a:gd name="T21" fmla="*/ 0 h 36"/>
                  <a:gd name="T22" fmla="*/ 0 w 50"/>
                  <a:gd name="T23" fmla="*/ 36 h 36"/>
                  <a:gd name="T24" fmla="*/ 7 w 50"/>
                  <a:gd name="T25" fmla="*/ 36 h 36"/>
                  <a:gd name="T26" fmla="*/ 19 w 50"/>
                  <a:gd name="T27"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6">
                    <a:moveTo>
                      <a:pt x="19" y="31"/>
                    </a:moveTo>
                    <a:lnTo>
                      <a:pt x="26" y="31"/>
                    </a:lnTo>
                    <a:lnTo>
                      <a:pt x="35" y="31"/>
                    </a:lnTo>
                    <a:lnTo>
                      <a:pt x="40" y="31"/>
                    </a:lnTo>
                    <a:lnTo>
                      <a:pt x="47" y="31"/>
                    </a:lnTo>
                    <a:lnTo>
                      <a:pt x="50" y="31"/>
                    </a:lnTo>
                    <a:lnTo>
                      <a:pt x="26" y="12"/>
                    </a:lnTo>
                    <a:lnTo>
                      <a:pt x="19" y="10"/>
                    </a:lnTo>
                    <a:lnTo>
                      <a:pt x="14" y="10"/>
                    </a:lnTo>
                    <a:lnTo>
                      <a:pt x="4" y="7"/>
                    </a:lnTo>
                    <a:lnTo>
                      <a:pt x="0" y="0"/>
                    </a:lnTo>
                    <a:lnTo>
                      <a:pt x="0" y="36"/>
                    </a:lnTo>
                    <a:lnTo>
                      <a:pt x="7" y="36"/>
                    </a:lnTo>
                    <a:lnTo>
                      <a:pt x="19" y="31"/>
                    </a:ln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48" name="Freeform 95"/>
              <p:cNvSpPr>
                <a:spLocks/>
              </p:cNvSpPr>
              <p:nvPr/>
            </p:nvSpPr>
            <p:spPr bwMode="auto">
              <a:xfrm>
                <a:off x="3643" y="1893"/>
                <a:ext cx="356" cy="484"/>
              </a:xfrm>
              <a:custGeom>
                <a:avLst/>
                <a:gdLst>
                  <a:gd name="T0" fmla="*/ 112 w 150"/>
                  <a:gd name="T1" fmla="*/ 5 h 203"/>
                  <a:gd name="T2" fmla="*/ 92 w 150"/>
                  <a:gd name="T3" fmla="*/ 0 h 203"/>
                  <a:gd name="T4" fmla="*/ 5 w 150"/>
                  <a:gd name="T5" fmla="*/ 57 h 203"/>
                  <a:gd name="T6" fmla="*/ 18 w 150"/>
                  <a:gd name="T7" fmla="*/ 66 h 203"/>
                  <a:gd name="T8" fmla="*/ 30 w 150"/>
                  <a:gd name="T9" fmla="*/ 65 h 203"/>
                  <a:gd name="T10" fmla="*/ 37 w 150"/>
                  <a:gd name="T11" fmla="*/ 72 h 203"/>
                  <a:gd name="T12" fmla="*/ 43 w 150"/>
                  <a:gd name="T13" fmla="*/ 76 h 203"/>
                  <a:gd name="T14" fmla="*/ 52 w 150"/>
                  <a:gd name="T15" fmla="*/ 77 h 203"/>
                  <a:gd name="T16" fmla="*/ 49 w 150"/>
                  <a:gd name="T17" fmla="*/ 84 h 203"/>
                  <a:gd name="T18" fmla="*/ 45 w 150"/>
                  <a:gd name="T19" fmla="*/ 99 h 203"/>
                  <a:gd name="T20" fmla="*/ 51 w 150"/>
                  <a:gd name="T21" fmla="*/ 108 h 203"/>
                  <a:gd name="T22" fmla="*/ 53 w 150"/>
                  <a:gd name="T23" fmla="*/ 118 h 203"/>
                  <a:gd name="T24" fmla="*/ 62 w 150"/>
                  <a:gd name="T25" fmla="*/ 123 h 203"/>
                  <a:gd name="T26" fmla="*/ 69 w 150"/>
                  <a:gd name="T27" fmla="*/ 144 h 203"/>
                  <a:gd name="T28" fmla="*/ 68 w 150"/>
                  <a:gd name="T29" fmla="*/ 160 h 203"/>
                  <a:gd name="T30" fmla="*/ 66 w 150"/>
                  <a:gd name="T31" fmla="*/ 170 h 203"/>
                  <a:gd name="T32" fmla="*/ 65 w 150"/>
                  <a:gd name="T33" fmla="*/ 180 h 203"/>
                  <a:gd name="T34" fmla="*/ 67 w 150"/>
                  <a:gd name="T35" fmla="*/ 191 h 203"/>
                  <a:gd name="T36" fmla="*/ 71 w 150"/>
                  <a:gd name="T37" fmla="*/ 193 h 203"/>
                  <a:gd name="T38" fmla="*/ 77 w 150"/>
                  <a:gd name="T39" fmla="*/ 200 h 203"/>
                  <a:gd name="T40" fmla="*/ 87 w 150"/>
                  <a:gd name="T41" fmla="*/ 203 h 203"/>
                  <a:gd name="T42" fmla="*/ 92 w 150"/>
                  <a:gd name="T43" fmla="*/ 192 h 203"/>
                  <a:gd name="T44" fmla="*/ 86 w 150"/>
                  <a:gd name="T45" fmla="*/ 187 h 203"/>
                  <a:gd name="T46" fmla="*/ 92 w 150"/>
                  <a:gd name="T47" fmla="*/ 186 h 203"/>
                  <a:gd name="T48" fmla="*/ 92 w 150"/>
                  <a:gd name="T49" fmla="*/ 179 h 203"/>
                  <a:gd name="T50" fmla="*/ 95 w 150"/>
                  <a:gd name="T51" fmla="*/ 174 h 203"/>
                  <a:gd name="T52" fmla="*/ 102 w 150"/>
                  <a:gd name="T53" fmla="*/ 168 h 203"/>
                  <a:gd name="T54" fmla="*/ 109 w 150"/>
                  <a:gd name="T55" fmla="*/ 161 h 203"/>
                  <a:gd name="T56" fmla="*/ 117 w 150"/>
                  <a:gd name="T57" fmla="*/ 152 h 203"/>
                  <a:gd name="T58" fmla="*/ 119 w 150"/>
                  <a:gd name="T59" fmla="*/ 143 h 203"/>
                  <a:gd name="T60" fmla="*/ 135 w 150"/>
                  <a:gd name="T61" fmla="*/ 134 h 203"/>
                  <a:gd name="T62" fmla="*/ 139 w 150"/>
                  <a:gd name="T63" fmla="*/ 120 h 203"/>
                  <a:gd name="T64" fmla="*/ 149 w 150"/>
                  <a:gd name="T65" fmla="*/ 112 h 203"/>
                  <a:gd name="T66" fmla="*/ 146 w 150"/>
                  <a:gd name="T67" fmla="*/ 97 h 203"/>
                  <a:gd name="T68" fmla="*/ 136 w 150"/>
                  <a:gd name="T69" fmla="*/ 92 h 203"/>
                  <a:gd name="T70" fmla="*/ 118 w 150"/>
                  <a:gd name="T71" fmla="*/ 87 h 203"/>
                  <a:gd name="T72" fmla="*/ 116 w 150"/>
                  <a:gd name="T73" fmla="*/ 84 h 203"/>
                  <a:gd name="T74" fmla="*/ 108 w 150"/>
                  <a:gd name="T75" fmla="*/ 72 h 203"/>
                  <a:gd name="T76" fmla="*/ 98 w 150"/>
                  <a:gd name="T77" fmla="*/ 70 h 203"/>
                  <a:gd name="T78" fmla="*/ 91 w 150"/>
                  <a:gd name="T79" fmla="*/ 61 h 203"/>
                  <a:gd name="T80" fmla="*/ 76 w 150"/>
                  <a:gd name="T81" fmla="*/ 60 h 203"/>
                  <a:gd name="T82" fmla="*/ 67 w 150"/>
                  <a:gd name="T83" fmla="*/ 59 h 203"/>
                  <a:gd name="T84" fmla="*/ 60 w 150"/>
                  <a:gd name="T85" fmla="*/ 62 h 203"/>
                  <a:gd name="T86" fmla="*/ 53 w 150"/>
                  <a:gd name="T87" fmla="*/ 65 h 203"/>
                  <a:gd name="T88" fmla="*/ 52 w 150"/>
                  <a:gd name="T89" fmla="*/ 59 h 203"/>
                  <a:gd name="T90" fmla="*/ 43 w 150"/>
                  <a:gd name="T91" fmla="*/ 56 h 203"/>
                  <a:gd name="T92" fmla="*/ 41 w 150"/>
                  <a:gd name="T93" fmla="*/ 54 h 203"/>
                  <a:gd name="T94" fmla="*/ 47 w 150"/>
                  <a:gd name="T95" fmla="*/ 51 h 203"/>
                  <a:gd name="T96" fmla="*/ 53 w 150"/>
                  <a:gd name="T97" fmla="*/ 51 h 203"/>
                  <a:gd name="T98" fmla="*/ 55 w 150"/>
                  <a:gd name="T99" fmla="*/ 57 h 203"/>
                  <a:gd name="T100" fmla="*/ 81 w 150"/>
                  <a:gd name="T101" fmla="*/ 55 h 203"/>
                  <a:gd name="T102" fmla="*/ 85 w 150"/>
                  <a:gd name="T103" fmla="*/ 49 h 203"/>
                  <a:gd name="T104" fmla="*/ 75 w 150"/>
                  <a:gd name="T105" fmla="*/ 46 h 203"/>
                  <a:gd name="T106" fmla="*/ 65 w 150"/>
                  <a:gd name="T107" fmla="*/ 45 h 203"/>
                  <a:gd name="T108" fmla="*/ 60 w 150"/>
                  <a:gd name="T109" fmla="*/ 40 h 203"/>
                  <a:gd name="T110" fmla="*/ 63 w 150"/>
                  <a:gd name="T111" fmla="*/ 32 h 203"/>
                  <a:gd name="T112" fmla="*/ 71 w 150"/>
                  <a:gd name="T113" fmla="*/ 26 h 203"/>
                  <a:gd name="T114" fmla="*/ 82 w 150"/>
                  <a:gd name="T115" fmla="*/ 17 h 203"/>
                  <a:gd name="T116" fmla="*/ 91 w 150"/>
                  <a:gd name="T117" fmla="*/ 16 h 203"/>
                  <a:gd name="T118" fmla="*/ 100 w 150"/>
                  <a:gd name="T119" fmla="*/ 14 h 203"/>
                  <a:gd name="T120" fmla="*/ 104 w 150"/>
                  <a:gd name="T121" fmla="*/ 9 h 203"/>
                  <a:gd name="T122" fmla="*/ 103 w 150"/>
                  <a:gd name="T123" fmla="*/ 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0" h="203">
                    <a:moveTo>
                      <a:pt x="109" y="6"/>
                    </a:moveTo>
                    <a:cubicBezTo>
                      <a:pt x="110" y="7"/>
                      <a:pt x="110" y="7"/>
                      <a:pt x="110" y="7"/>
                    </a:cubicBezTo>
                    <a:cubicBezTo>
                      <a:pt x="112" y="5"/>
                      <a:pt x="112" y="5"/>
                      <a:pt x="112" y="5"/>
                    </a:cubicBezTo>
                    <a:cubicBezTo>
                      <a:pt x="112" y="5"/>
                      <a:pt x="114" y="4"/>
                      <a:pt x="115" y="3"/>
                    </a:cubicBezTo>
                    <a:cubicBezTo>
                      <a:pt x="116" y="2"/>
                      <a:pt x="116" y="2"/>
                      <a:pt x="116" y="2"/>
                    </a:cubicBezTo>
                    <a:cubicBezTo>
                      <a:pt x="108" y="1"/>
                      <a:pt x="100" y="0"/>
                      <a:pt x="92" y="0"/>
                    </a:cubicBezTo>
                    <a:cubicBezTo>
                      <a:pt x="55" y="0"/>
                      <a:pt x="23" y="16"/>
                      <a:pt x="0" y="40"/>
                    </a:cubicBezTo>
                    <a:cubicBezTo>
                      <a:pt x="1" y="54"/>
                      <a:pt x="1" y="54"/>
                      <a:pt x="1" y="54"/>
                    </a:cubicBezTo>
                    <a:cubicBezTo>
                      <a:pt x="5" y="57"/>
                      <a:pt x="5" y="57"/>
                      <a:pt x="5" y="57"/>
                    </a:cubicBezTo>
                    <a:cubicBezTo>
                      <a:pt x="8" y="61"/>
                      <a:pt x="8" y="61"/>
                      <a:pt x="8" y="61"/>
                    </a:cubicBezTo>
                    <a:cubicBezTo>
                      <a:pt x="11" y="66"/>
                      <a:pt x="11" y="66"/>
                      <a:pt x="11" y="66"/>
                    </a:cubicBezTo>
                    <a:cubicBezTo>
                      <a:pt x="18" y="66"/>
                      <a:pt x="18" y="66"/>
                      <a:pt x="18" y="66"/>
                    </a:cubicBezTo>
                    <a:cubicBezTo>
                      <a:pt x="21" y="64"/>
                      <a:pt x="21" y="64"/>
                      <a:pt x="21" y="64"/>
                    </a:cubicBezTo>
                    <a:cubicBezTo>
                      <a:pt x="25" y="65"/>
                      <a:pt x="25" y="65"/>
                      <a:pt x="25" y="65"/>
                    </a:cubicBezTo>
                    <a:cubicBezTo>
                      <a:pt x="30" y="65"/>
                      <a:pt x="30" y="65"/>
                      <a:pt x="30" y="65"/>
                    </a:cubicBezTo>
                    <a:cubicBezTo>
                      <a:pt x="32" y="68"/>
                      <a:pt x="32" y="68"/>
                      <a:pt x="32" y="68"/>
                    </a:cubicBezTo>
                    <a:cubicBezTo>
                      <a:pt x="36" y="70"/>
                      <a:pt x="36" y="70"/>
                      <a:pt x="36" y="70"/>
                    </a:cubicBezTo>
                    <a:cubicBezTo>
                      <a:pt x="37" y="72"/>
                      <a:pt x="37" y="72"/>
                      <a:pt x="37" y="72"/>
                    </a:cubicBezTo>
                    <a:cubicBezTo>
                      <a:pt x="37" y="75"/>
                      <a:pt x="37" y="75"/>
                      <a:pt x="37" y="75"/>
                    </a:cubicBezTo>
                    <a:cubicBezTo>
                      <a:pt x="41" y="75"/>
                      <a:pt x="41" y="75"/>
                      <a:pt x="41" y="75"/>
                    </a:cubicBezTo>
                    <a:cubicBezTo>
                      <a:pt x="43" y="76"/>
                      <a:pt x="43" y="76"/>
                      <a:pt x="43" y="76"/>
                    </a:cubicBezTo>
                    <a:cubicBezTo>
                      <a:pt x="45" y="78"/>
                      <a:pt x="45" y="78"/>
                      <a:pt x="45" y="78"/>
                    </a:cubicBezTo>
                    <a:cubicBezTo>
                      <a:pt x="48" y="78"/>
                      <a:pt x="48" y="78"/>
                      <a:pt x="48" y="78"/>
                    </a:cubicBezTo>
                    <a:cubicBezTo>
                      <a:pt x="52" y="77"/>
                      <a:pt x="52" y="77"/>
                      <a:pt x="52" y="77"/>
                    </a:cubicBezTo>
                    <a:cubicBezTo>
                      <a:pt x="52" y="79"/>
                      <a:pt x="52" y="79"/>
                      <a:pt x="52" y="79"/>
                    </a:cubicBezTo>
                    <a:cubicBezTo>
                      <a:pt x="52" y="81"/>
                      <a:pt x="52" y="81"/>
                      <a:pt x="52" y="81"/>
                    </a:cubicBezTo>
                    <a:cubicBezTo>
                      <a:pt x="49" y="84"/>
                      <a:pt x="49" y="84"/>
                      <a:pt x="49" y="84"/>
                    </a:cubicBezTo>
                    <a:cubicBezTo>
                      <a:pt x="47" y="87"/>
                      <a:pt x="47" y="87"/>
                      <a:pt x="47" y="87"/>
                    </a:cubicBezTo>
                    <a:cubicBezTo>
                      <a:pt x="45" y="91"/>
                      <a:pt x="45" y="91"/>
                      <a:pt x="45" y="91"/>
                    </a:cubicBezTo>
                    <a:cubicBezTo>
                      <a:pt x="45" y="99"/>
                      <a:pt x="45" y="99"/>
                      <a:pt x="45" y="99"/>
                    </a:cubicBezTo>
                    <a:cubicBezTo>
                      <a:pt x="46" y="104"/>
                      <a:pt x="46" y="104"/>
                      <a:pt x="46" y="104"/>
                    </a:cubicBezTo>
                    <a:cubicBezTo>
                      <a:pt x="48" y="107"/>
                      <a:pt x="48" y="107"/>
                      <a:pt x="48" y="107"/>
                    </a:cubicBezTo>
                    <a:cubicBezTo>
                      <a:pt x="51" y="108"/>
                      <a:pt x="51" y="108"/>
                      <a:pt x="51" y="108"/>
                    </a:cubicBezTo>
                    <a:cubicBezTo>
                      <a:pt x="52" y="111"/>
                      <a:pt x="52" y="111"/>
                      <a:pt x="52" y="111"/>
                    </a:cubicBezTo>
                    <a:cubicBezTo>
                      <a:pt x="52" y="114"/>
                      <a:pt x="52" y="114"/>
                      <a:pt x="52" y="114"/>
                    </a:cubicBezTo>
                    <a:cubicBezTo>
                      <a:pt x="53" y="118"/>
                      <a:pt x="53" y="118"/>
                      <a:pt x="53" y="118"/>
                    </a:cubicBezTo>
                    <a:cubicBezTo>
                      <a:pt x="55" y="122"/>
                      <a:pt x="55" y="122"/>
                      <a:pt x="55" y="122"/>
                    </a:cubicBezTo>
                    <a:cubicBezTo>
                      <a:pt x="58" y="122"/>
                      <a:pt x="58" y="122"/>
                      <a:pt x="58" y="122"/>
                    </a:cubicBezTo>
                    <a:cubicBezTo>
                      <a:pt x="62" y="123"/>
                      <a:pt x="62" y="123"/>
                      <a:pt x="62" y="123"/>
                    </a:cubicBezTo>
                    <a:cubicBezTo>
                      <a:pt x="66" y="126"/>
                      <a:pt x="66" y="126"/>
                      <a:pt x="66" y="126"/>
                    </a:cubicBezTo>
                    <a:cubicBezTo>
                      <a:pt x="69" y="128"/>
                      <a:pt x="69" y="128"/>
                      <a:pt x="69" y="128"/>
                    </a:cubicBezTo>
                    <a:cubicBezTo>
                      <a:pt x="69" y="144"/>
                      <a:pt x="69" y="144"/>
                      <a:pt x="69" y="144"/>
                    </a:cubicBezTo>
                    <a:cubicBezTo>
                      <a:pt x="67" y="149"/>
                      <a:pt x="67" y="149"/>
                      <a:pt x="67" y="149"/>
                    </a:cubicBezTo>
                    <a:cubicBezTo>
                      <a:pt x="68" y="154"/>
                      <a:pt x="68" y="154"/>
                      <a:pt x="68" y="154"/>
                    </a:cubicBezTo>
                    <a:cubicBezTo>
                      <a:pt x="68" y="160"/>
                      <a:pt x="68" y="160"/>
                      <a:pt x="68" y="160"/>
                    </a:cubicBezTo>
                    <a:cubicBezTo>
                      <a:pt x="66" y="162"/>
                      <a:pt x="66" y="162"/>
                      <a:pt x="66" y="162"/>
                    </a:cubicBezTo>
                    <a:cubicBezTo>
                      <a:pt x="66" y="167"/>
                      <a:pt x="66" y="167"/>
                      <a:pt x="66" y="167"/>
                    </a:cubicBezTo>
                    <a:cubicBezTo>
                      <a:pt x="66" y="170"/>
                      <a:pt x="66" y="170"/>
                      <a:pt x="66" y="170"/>
                    </a:cubicBezTo>
                    <a:cubicBezTo>
                      <a:pt x="67" y="172"/>
                      <a:pt x="67" y="172"/>
                      <a:pt x="67" y="172"/>
                    </a:cubicBezTo>
                    <a:cubicBezTo>
                      <a:pt x="67" y="177"/>
                      <a:pt x="67" y="177"/>
                      <a:pt x="67" y="177"/>
                    </a:cubicBezTo>
                    <a:cubicBezTo>
                      <a:pt x="65" y="180"/>
                      <a:pt x="65" y="180"/>
                      <a:pt x="65" y="180"/>
                    </a:cubicBezTo>
                    <a:cubicBezTo>
                      <a:pt x="65" y="186"/>
                      <a:pt x="65" y="186"/>
                      <a:pt x="65" y="186"/>
                    </a:cubicBezTo>
                    <a:cubicBezTo>
                      <a:pt x="66" y="187"/>
                      <a:pt x="66" y="187"/>
                      <a:pt x="66" y="187"/>
                    </a:cubicBezTo>
                    <a:cubicBezTo>
                      <a:pt x="67" y="191"/>
                      <a:pt x="67" y="191"/>
                      <a:pt x="67" y="191"/>
                    </a:cubicBezTo>
                    <a:cubicBezTo>
                      <a:pt x="70" y="190"/>
                      <a:pt x="70" y="190"/>
                      <a:pt x="70" y="190"/>
                    </a:cubicBezTo>
                    <a:cubicBezTo>
                      <a:pt x="70" y="191"/>
                      <a:pt x="70" y="191"/>
                      <a:pt x="71" y="191"/>
                    </a:cubicBezTo>
                    <a:cubicBezTo>
                      <a:pt x="71" y="192"/>
                      <a:pt x="71" y="192"/>
                      <a:pt x="71" y="193"/>
                    </a:cubicBezTo>
                    <a:cubicBezTo>
                      <a:pt x="72" y="193"/>
                      <a:pt x="72" y="194"/>
                      <a:pt x="72" y="195"/>
                    </a:cubicBezTo>
                    <a:cubicBezTo>
                      <a:pt x="73" y="197"/>
                      <a:pt x="73" y="197"/>
                      <a:pt x="73" y="197"/>
                    </a:cubicBezTo>
                    <a:cubicBezTo>
                      <a:pt x="75" y="199"/>
                      <a:pt x="77" y="200"/>
                      <a:pt x="77" y="200"/>
                    </a:cubicBezTo>
                    <a:cubicBezTo>
                      <a:pt x="79" y="201"/>
                      <a:pt x="79" y="201"/>
                      <a:pt x="79" y="201"/>
                    </a:cubicBezTo>
                    <a:cubicBezTo>
                      <a:pt x="84" y="203"/>
                      <a:pt x="84" y="203"/>
                      <a:pt x="84" y="203"/>
                    </a:cubicBezTo>
                    <a:cubicBezTo>
                      <a:pt x="87" y="203"/>
                      <a:pt x="87" y="203"/>
                      <a:pt x="87" y="203"/>
                    </a:cubicBezTo>
                    <a:cubicBezTo>
                      <a:pt x="91" y="200"/>
                      <a:pt x="91" y="200"/>
                      <a:pt x="91" y="200"/>
                    </a:cubicBezTo>
                    <a:cubicBezTo>
                      <a:pt x="92" y="195"/>
                      <a:pt x="92" y="195"/>
                      <a:pt x="92" y="195"/>
                    </a:cubicBezTo>
                    <a:cubicBezTo>
                      <a:pt x="92" y="192"/>
                      <a:pt x="92" y="192"/>
                      <a:pt x="92" y="192"/>
                    </a:cubicBezTo>
                    <a:cubicBezTo>
                      <a:pt x="88" y="191"/>
                      <a:pt x="88" y="191"/>
                      <a:pt x="88" y="191"/>
                    </a:cubicBezTo>
                    <a:cubicBezTo>
                      <a:pt x="86" y="190"/>
                      <a:pt x="86" y="190"/>
                      <a:pt x="86" y="190"/>
                    </a:cubicBezTo>
                    <a:cubicBezTo>
                      <a:pt x="86" y="187"/>
                      <a:pt x="86" y="187"/>
                      <a:pt x="86" y="187"/>
                    </a:cubicBezTo>
                    <a:cubicBezTo>
                      <a:pt x="87" y="186"/>
                      <a:pt x="87" y="186"/>
                      <a:pt x="87" y="186"/>
                    </a:cubicBezTo>
                    <a:cubicBezTo>
                      <a:pt x="89" y="186"/>
                      <a:pt x="89" y="186"/>
                      <a:pt x="89" y="186"/>
                    </a:cubicBezTo>
                    <a:cubicBezTo>
                      <a:pt x="92" y="186"/>
                      <a:pt x="92" y="186"/>
                      <a:pt x="92" y="186"/>
                    </a:cubicBezTo>
                    <a:cubicBezTo>
                      <a:pt x="92" y="182"/>
                      <a:pt x="92" y="182"/>
                      <a:pt x="92" y="182"/>
                    </a:cubicBezTo>
                    <a:cubicBezTo>
                      <a:pt x="92" y="180"/>
                      <a:pt x="92" y="180"/>
                      <a:pt x="92" y="180"/>
                    </a:cubicBezTo>
                    <a:cubicBezTo>
                      <a:pt x="92" y="179"/>
                      <a:pt x="92" y="179"/>
                      <a:pt x="92" y="179"/>
                    </a:cubicBezTo>
                    <a:cubicBezTo>
                      <a:pt x="92" y="176"/>
                      <a:pt x="92" y="176"/>
                      <a:pt x="92" y="176"/>
                    </a:cubicBezTo>
                    <a:cubicBezTo>
                      <a:pt x="93" y="175"/>
                      <a:pt x="93" y="175"/>
                      <a:pt x="93" y="175"/>
                    </a:cubicBezTo>
                    <a:cubicBezTo>
                      <a:pt x="95" y="174"/>
                      <a:pt x="95" y="174"/>
                      <a:pt x="95" y="174"/>
                    </a:cubicBezTo>
                    <a:cubicBezTo>
                      <a:pt x="98" y="173"/>
                      <a:pt x="98" y="173"/>
                      <a:pt x="98" y="173"/>
                    </a:cubicBezTo>
                    <a:cubicBezTo>
                      <a:pt x="100" y="171"/>
                      <a:pt x="100" y="171"/>
                      <a:pt x="100" y="171"/>
                    </a:cubicBezTo>
                    <a:cubicBezTo>
                      <a:pt x="102" y="168"/>
                      <a:pt x="102" y="168"/>
                      <a:pt x="102" y="168"/>
                    </a:cubicBezTo>
                    <a:cubicBezTo>
                      <a:pt x="104" y="163"/>
                      <a:pt x="104" y="163"/>
                      <a:pt x="104" y="163"/>
                    </a:cubicBezTo>
                    <a:cubicBezTo>
                      <a:pt x="106" y="162"/>
                      <a:pt x="106" y="162"/>
                      <a:pt x="106" y="162"/>
                    </a:cubicBezTo>
                    <a:cubicBezTo>
                      <a:pt x="109" y="161"/>
                      <a:pt x="109" y="161"/>
                      <a:pt x="109" y="161"/>
                    </a:cubicBezTo>
                    <a:cubicBezTo>
                      <a:pt x="111" y="158"/>
                      <a:pt x="111" y="158"/>
                      <a:pt x="111" y="158"/>
                    </a:cubicBezTo>
                    <a:cubicBezTo>
                      <a:pt x="113" y="155"/>
                      <a:pt x="113" y="155"/>
                      <a:pt x="113" y="155"/>
                    </a:cubicBezTo>
                    <a:cubicBezTo>
                      <a:pt x="117" y="152"/>
                      <a:pt x="117" y="152"/>
                      <a:pt x="117" y="152"/>
                    </a:cubicBezTo>
                    <a:cubicBezTo>
                      <a:pt x="118" y="150"/>
                      <a:pt x="118" y="150"/>
                      <a:pt x="118" y="150"/>
                    </a:cubicBezTo>
                    <a:cubicBezTo>
                      <a:pt x="119" y="148"/>
                      <a:pt x="119" y="148"/>
                      <a:pt x="119" y="148"/>
                    </a:cubicBezTo>
                    <a:cubicBezTo>
                      <a:pt x="119" y="143"/>
                      <a:pt x="119" y="143"/>
                      <a:pt x="119" y="143"/>
                    </a:cubicBezTo>
                    <a:cubicBezTo>
                      <a:pt x="125" y="141"/>
                      <a:pt x="125" y="141"/>
                      <a:pt x="125" y="141"/>
                    </a:cubicBezTo>
                    <a:cubicBezTo>
                      <a:pt x="132" y="138"/>
                      <a:pt x="132" y="138"/>
                      <a:pt x="132" y="138"/>
                    </a:cubicBezTo>
                    <a:cubicBezTo>
                      <a:pt x="135" y="134"/>
                      <a:pt x="135" y="134"/>
                      <a:pt x="135" y="134"/>
                    </a:cubicBezTo>
                    <a:cubicBezTo>
                      <a:pt x="138" y="130"/>
                      <a:pt x="138" y="130"/>
                      <a:pt x="138" y="130"/>
                    </a:cubicBezTo>
                    <a:cubicBezTo>
                      <a:pt x="139" y="125"/>
                      <a:pt x="139" y="125"/>
                      <a:pt x="139" y="125"/>
                    </a:cubicBezTo>
                    <a:cubicBezTo>
                      <a:pt x="139" y="120"/>
                      <a:pt x="139" y="120"/>
                      <a:pt x="139" y="120"/>
                    </a:cubicBezTo>
                    <a:cubicBezTo>
                      <a:pt x="139" y="116"/>
                      <a:pt x="139" y="116"/>
                      <a:pt x="139" y="116"/>
                    </a:cubicBezTo>
                    <a:cubicBezTo>
                      <a:pt x="142" y="113"/>
                      <a:pt x="142" y="113"/>
                      <a:pt x="142" y="113"/>
                    </a:cubicBezTo>
                    <a:cubicBezTo>
                      <a:pt x="149" y="112"/>
                      <a:pt x="149" y="112"/>
                      <a:pt x="149" y="112"/>
                    </a:cubicBezTo>
                    <a:cubicBezTo>
                      <a:pt x="150" y="106"/>
                      <a:pt x="150" y="106"/>
                      <a:pt x="150" y="106"/>
                    </a:cubicBezTo>
                    <a:cubicBezTo>
                      <a:pt x="149" y="101"/>
                      <a:pt x="149" y="101"/>
                      <a:pt x="149" y="101"/>
                    </a:cubicBezTo>
                    <a:cubicBezTo>
                      <a:pt x="146" y="97"/>
                      <a:pt x="146" y="97"/>
                      <a:pt x="146" y="97"/>
                    </a:cubicBezTo>
                    <a:cubicBezTo>
                      <a:pt x="142" y="95"/>
                      <a:pt x="142" y="95"/>
                      <a:pt x="142" y="95"/>
                    </a:cubicBezTo>
                    <a:cubicBezTo>
                      <a:pt x="140" y="93"/>
                      <a:pt x="140" y="93"/>
                      <a:pt x="140" y="93"/>
                    </a:cubicBezTo>
                    <a:cubicBezTo>
                      <a:pt x="136" y="92"/>
                      <a:pt x="136" y="92"/>
                      <a:pt x="136" y="92"/>
                    </a:cubicBezTo>
                    <a:cubicBezTo>
                      <a:pt x="130" y="89"/>
                      <a:pt x="130" y="89"/>
                      <a:pt x="130" y="89"/>
                    </a:cubicBezTo>
                    <a:cubicBezTo>
                      <a:pt x="122" y="88"/>
                      <a:pt x="122" y="88"/>
                      <a:pt x="122" y="88"/>
                    </a:cubicBezTo>
                    <a:cubicBezTo>
                      <a:pt x="118" y="87"/>
                      <a:pt x="118" y="87"/>
                      <a:pt x="118" y="87"/>
                    </a:cubicBezTo>
                    <a:cubicBezTo>
                      <a:pt x="116" y="85"/>
                      <a:pt x="116" y="85"/>
                      <a:pt x="116" y="85"/>
                    </a:cubicBezTo>
                    <a:cubicBezTo>
                      <a:pt x="115" y="85"/>
                      <a:pt x="115" y="85"/>
                      <a:pt x="115" y="85"/>
                    </a:cubicBezTo>
                    <a:cubicBezTo>
                      <a:pt x="116" y="84"/>
                      <a:pt x="116" y="84"/>
                      <a:pt x="116" y="84"/>
                    </a:cubicBezTo>
                    <a:cubicBezTo>
                      <a:pt x="115" y="78"/>
                      <a:pt x="115" y="78"/>
                      <a:pt x="115" y="78"/>
                    </a:cubicBezTo>
                    <a:cubicBezTo>
                      <a:pt x="112" y="74"/>
                      <a:pt x="112" y="74"/>
                      <a:pt x="112" y="74"/>
                    </a:cubicBezTo>
                    <a:cubicBezTo>
                      <a:pt x="108" y="72"/>
                      <a:pt x="108" y="72"/>
                      <a:pt x="108" y="72"/>
                    </a:cubicBezTo>
                    <a:cubicBezTo>
                      <a:pt x="106" y="72"/>
                      <a:pt x="106" y="72"/>
                      <a:pt x="106" y="72"/>
                    </a:cubicBezTo>
                    <a:cubicBezTo>
                      <a:pt x="102" y="70"/>
                      <a:pt x="102" y="70"/>
                      <a:pt x="102" y="70"/>
                    </a:cubicBezTo>
                    <a:cubicBezTo>
                      <a:pt x="98" y="70"/>
                      <a:pt x="98" y="70"/>
                      <a:pt x="98" y="70"/>
                    </a:cubicBezTo>
                    <a:cubicBezTo>
                      <a:pt x="96" y="69"/>
                      <a:pt x="96" y="69"/>
                      <a:pt x="96" y="69"/>
                    </a:cubicBezTo>
                    <a:cubicBezTo>
                      <a:pt x="95" y="65"/>
                      <a:pt x="95" y="65"/>
                      <a:pt x="95" y="65"/>
                    </a:cubicBezTo>
                    <a:cubicBezTo>
                      <a:pt x="91" y="61"/>
                      <a:pt x="91" y="61"/>
                      <a:pt x="91" y="61"/>
                    </a:cubicBezTo>
                    <a:cubicBezTo>
                      <a:pt x="88" y="60"/>
                      <a:pt x="88" y="60"/>
                      <a:pt x="88" y="60"/>
                    </a:cubicBezTo>
                    <a:cubicBezTo>
                      <a:pt x="79" y="61"/>
                      <a:pt x="79" y="61"/>
                      <a:pt x="79" y="61"/>
                    </a:cubicBezTo>
                    <a:cubicBezTo>
                      <a:pt x="76" y="60"/>
                      <a:pt x="76" y="60"/>
                      <a:pt x="76" y="60"/>
                    </a:cubicBezTo>
                    <a:cubicBezTo>
                      <a:pt x="73" y="58"/>
                      <a:pt x="73" y="58"/>
                      <a:pt x="73" y="58"/>
                    </a:cubicBezTo>
                    <a:cubicBezTo>
                      <a:pt x="71" y="58"/>
                      <a:pt x="71" y="58"/>
                      <a:pt x="71" y="58"/>
                    </a:cubicBezTo>
                    <a:cubicBezTo>
                      <a:pt x="67" y="59"/>
                      <a:pt x="67" y="59"/>
                      <a:pt x="67" y="59"/>
                    </a:cubicBezTo>
                    <a:cubicBezTo>
                      <a:pt x="63" y="59"/>
                      <a:pt x="63" y="59"/>
                      <a:pt x="63" y="59"/>
                    </a:cubicBezTo>
                    <a:cubicBezTo>
                      <a:pt x="61" y="61"/>
                      <a:pt x="61" y="61"/>
                      <a:pt x="61" y="61"/>
                    </a:cubicBezTo>
                    <a:cubicBezTo>
                      <a:pt x="60" y="62"/>
                      <a:pt x="60" y="62"/>
                      <a:pt x="60" y="62"/>
                    </a:cubicBezTo>
                    <a:cubicBezTo>
                      <a:pt x="57" y="65"/>
                      <a:pt x="57" y="65"/>
                      <a:pt x="57" y="65"/>
                    </a:cubicBezTo>
                    <a:cubicBezTo>
                      <a:pt x="57" y="65"/>
                      <a:pt x="57" y="65"/>
                      <a:pt x="57" y="65"/>
                    </a:cubicBezTo>
                    <a:cubicBezTo>
                      <a:pt x="53" y="65"/>
                      <a:pt x="53" y="65"/>
                      <a:pt x="53" y="65"/>
                    </a:cubicBezTo>
                    <a:cubicBezTo>
                      <a:pt x="52" y="65"/>
                      <a:pt x="52" y="65"/>
                      <a:pt x="52" y="65"/>
                    </a:cubicBezTo>
                    <a:cubicBezTo>
                      <a:pt x="52" y="63"/>
                      <a:pt x="52" y="63"/>
                      <a:pt x="52" y="63"/>
                    </a:cubicBezTo>
                    <a:cubicBezTo>
                      <a:pt x="52" y="59"/>
                      <a:pt x="52" y="59"/>
                      <a:pt x="52" y="59"/>
                    </a:cubicBezTo>
                    <a:cubicBezTo>
                      <a:pt x="51" y="56"/>
                      <a:pt x="51" y="56"/>
                      <a:pt x="51" y="56"/>
                    </a:cubicBezTo>
                    <a:cubicBezTo>
                      <a:pt x="47" y="56"/>
                      <a:pt x="47" y="56"/>
                      <a:pt x="47" y="56"/>
                    </a:cubicBezTo>
                    <a:cubicBezTo>
                      <a:pt x="43" y="56"/>
                      <a:pt x="43" y="56"/>
                      <a:pt x="43" y="56"/>
                    </a:cubicBezTo>
                    <a:cubicBezTo>
                      <a:pt x="41" y="55"/>
                      <a:pt x="41" y="55"/>
                      <a:pt x="41" y="55"/>
                    </a:cubicBezTo>
                    <a:cubicBezTo>
                      <a:pt x="41" y="55"/>
                      <a:pt x="41" y="55"/>
                      <a:pt x="41" y="55"/>
                    </a:cubicBezTo>
                    <a:cubicBezTo>
                      <a:pt x="41" y="54"/>
                      <a:pt x="41" y="54"/>
                      <a:pt x="41" y="54"/>
                    </a:cubicBezTo>
                    <a:cubicBezTo>
                      <a:pt x="42" y="52"/>
                      <a:pt x="42" y="52"/>
                      <a:pt x="42" y="52"/>
                    </a:cubicBezTo>
                    <a:cubicBezTo>
                      <a:pt x="44" y="51"/>
                      <a:pt x="44" y="51"/>
                      <a:pt x="44" y="51"/>
                    </a:cubicBezTo>
                    <a:cubicBezTo>
                      <a:pt x="47" y="51"/>
                      <a:pt x="47" y="51"/>
                      <a:pt x="47" y="51"/>
                    </a:cubicBezTo>
                    <a:cubicBezTo>
                      <a:pt x="49" y="51"/>
                      <a:pt x="49" y="51"/>
                      <a:pt x="49" y="51"/>
                    </a:cubicBezTo>
                    <a:cubicBezTo>
                      <a:pt x="52" y="51"/>
                      <a:pt x="52" y="51"/>
                      <a:pt x="52" y="51"/>
                    </a:cubicBezTo>
                    <a:cubicBezTo>
                      <a:pt x="53" y="51"/>
                      <a:pt x="53" y="51"/>
                      <a:pt x="53" y="51"/>
                    </a:cubicBezTo>
                    <a:cubicBezTo>
                      <a:pt x="54" y="52"/>
                      <a:pt x="54" y="52"/>
                      <a:pt x="54" y="52"/>
                    </a:cubicBezTo>
                    <a:cubicBezTo>
                      <a:pt x="54" y="54"/>
                      <a:pt x="54" y="54"/>
                      <a:pt x="54" y="54"/>
                    </a:cubicBezTo>
                    <a:cubicBezTo>
                      <a:pt x="55" y="57"/>
                      <a:pt x="55" y="57"/>
                      <a:pt x="55" y="57"/>
                    </a:cubicBezTo>
                    <a:cubicBezTo>
                      <a:pt x="62" y="57"/>
                      <a:pt x="62" y="57"/>
                      <a:pt x="62" y="57"/>
                    </a:cubicBezTo>
                    <a:cubicBezTo>
                      <a:pt x="66" y="55"/>
                      <a:pt x="66" y="55"/>
                      <a:pt x="66" y="55"/>
                    </a:cubicBezTo>
                    <a:cubicBezTo>
                      <a:pt x="81" y="55"/>
                      <a:pt x="81" y="55"/>
                      <a:pt x="81" y="55"/>
                    </a:cubicBezTo>
                    <a:cubicBezTo>
                      <a:pt x="83" y="54"/>
                      <a:pt x="83" y="54"/>
                      <a:pt x="83" y="54"/>
                    </a:cubicBezTo>
                    <a:cubicBezTo>
                      <a:pt x="85" y="51"/>
                      <a:pt x="85" y="51"/>
                      <a:pt x="85" y="51"/>
                    </a:cubicBezTo>
                    <a:cubicBezTo>
                      <a:pt x="85" y="49"/>
                      <a:pt x="85" y="49"/>
                      <a:pt x="85" y="49"/>
                    </a:cubicBezTo>
                    <a:cubicBezTo>
                      <a:pt x="81" y="47"/>
                      <a:pt x="81" y="47"/>
                      <a:pt x="81" y="47"/>
                    </a:cubicBezTo>
                    <a:cubicBezTo>
                      <a:pt x="77" y="47"/>
                      <a:pt x="77" y="47"/>
                      <a:pt x="77" y="47"/>
                    </a:cubicBezTo>
                    <a:cubicBezTo>
                      <a:pt x="75" y="46"/>
                      <a:pt x="75" y="46"/>
                      <a:pt x="75" y="46"/>
                    </a:cubicBezTo>
                    <a:cubicBezTo>
                      <a:pt x="70" y="46"/>
                      <a:pt x="70" y="46"/>
                      <a:pt x="70" y="46"/>
                    </a:cubicBezTo>
                    <a:cubicBezTo>
                      <a:pt x="67" y="45"/>
                      <a:pt x="67" y="45"/>
                      <a:pt x="67" y="45"/>
                    </a:cubicBezTo>
                    <a:cubicBezTo>
                      <a:pt x="65" y="45"/>
                      <a:pt x="65" y="45"/>
                      <a:pt x="65" y="45"/>
                    </a:cubicBezTo>
                    <a:cubicBezTo>
                      <a:pt x="61" y="43"/>
                      <a:pt x="61" y="43"/>
                      <a:pt x="61" y="43"/>
                    </a:cubicBezTo>
                    <a:cubicBezTo>
                      <a:pt x="60" y="41"/>
                      <a:pt x="60" y="41"/>
                      <a:pt x="60" y="41"/>
                    </a:cubicBezTo>
                    <a:cubicBezTo>
                      <a:pt x="60" y="40"/>
                      <a:pt x="60" y="40"/>
                      <a:pt x="60" y="40"/>
                    </a:cubicBezTo>
                    <a:cubicBezTo>
                      <a:pt x="61" y="37"/>
                      <a:pt x="61" y="37"/>
                      <a:pt x="61" y="37"/>
                    </a:cubicBezTo>
                    <a:cubicBezTo>
                      <a:pt x="61" y="33"/>
                      <a:pt x="61" y="33"/>
                      <a:pt x="61" y="33"/>
                    </a:cubicBezTo>
                    <a:cubicBezTo>
                      <a:pt x="63" y="32"/>
                      <a:pt x="63" y="32"/>
                      <a:pt x="63" y="32"/>
                    </a:cubicBezTo>
                    <a:cubicBezTo>
                      <a:pt x="67" y="31"/>
                      <a:pt x="67" y="31"/>
                      <a:pt x="67" y="31"/>
                    </a:cubicBezTo>
                    <a:cubicBezTo>
                      <a:pt x="68" y="28"/>
                      <a:pt x="68" y="28"/>
                      <a:pt x="68" y="28"/>
                    </a:cubicBezTo>
                    <a:cubicBezTo>
                      <a:pt x="71" y="26"/>
                      <a:pt x="71" y="26"/>
                      <a:pt x="71" y="26"/>
                    </a:cubicBezTo>
                    <a:cubicBezTo>
                      <a:pt x="72" y="23"/>
                      <a:pt x="72" y="23"/>
                      <a:pt x="72" y="23"/>
                    </a:cubicBezTo>
                    <a:cubicBezTo>
                      <a:pt x="78" y="20"/>
                      <a:pt x="78" y="20"/>
                      <a:pt x="78" y="20"/>
                    </a:cubicBezTo>
                    <a:cubicBezTo>
                      <a:pt x="82" y="17"/>
                      <a:pt x="82" y="17"/>
                      <a:pt x="82" y="17"/>
                    </a:cubicBezTo>
                    <a:cubicBezTo>
                      <a:pt x="85" y="17"/>
                      <a:pt x="85" y="17"/>
                      <a:pt x="85" y="17"/>
                    </a:cubicBezTo>
                    <a:cubicBezTo>
                      <a:pt x="88" y="15"/>
                      <a:pt x="88" y="15"/>
                      <a:pt x="88" y="15"/>
                    </a:cubicBezTo>
                    <a:cubicBezTo>
                      <a:pt x="91" y="16"/>
                      <a:pt x="91" y="16"/>
                      <a:pt x="91" y="16"/>
                    </a:cubicBezTo>
                    <a:cubicBezTo>
                      <a:pt x="93" y="14"/>
                      <a:pt x="93" y="14"/>
                      <a:pt x="93" y="14"/>
                    </a:cubicBezTo>
                    <a:cubicBezTo>
                      <a:pt x="98" y="14"/>
                      <a:pt x="98" y="14"/>
                      <a:pt x="98" y="14"/>
                    </a:cubicBezTo>
                    <a:cubicBezTo>
                      <a:pt x="100" y="14"/>
                      <a:pt x="100" y="14"/>
                      <a:pt x="100" y="14"/>
                    </a:cubicBezTo>
                    <a:cubicBezTo>
                      <a:pt x="101" y="14"/>
                      <a:pt x="103" y="14"/>
                      <a:pt x="103" y="14"/>
                    </a:cubicBezTo>
                    <a:cubicBezTo>
                      <a:pt x="104" y="13"/>
                      <a:pt x="104" y="13"/>
                      <a:pt x="104" y="13"/>
                    </a:cubicBezTo>
                    <a:cubicBezTo>
                      <a:pt x="104" y="9"/>
                      <a:pt x="104" y="9"/>
                      <a:pt x="104" y="9"/>
                    </a:cubicBezTo>
                    <a:cubicBezTo>
                      <a:pt x="105" y="7"/>
                      <a:pt x="105" y="7"/>
                      <a:pt x="105" y="7"/>
                    </a:cubicBezTo>
                    <a:cubicBezTo>
                      <a:pt x="104" y="5"/>
                      <a:pt x="104" y="5"/>
                      <a:pt x="104" y="5"/>
                    </a:cubicBezTo>
                    <a:cubicBezTo>
                      <a:pt x="103" y="4"/>
                      <a:pt x="103" y="4"/>
                      <a:pt x="103" y="4"/>
                    </a:cubicBezTo>
                    <a:cubicBezTo>
                      <a:pt x="103" y="4"/>
                      <a:pt x="104" y="5"/>
                      <a:pt x="105" y="5"/>
                    </a:cubicBezTo>
                    <a:cubicBezTo>
                      <a:pt x="107" y="5"/>
                      <a:pt x="109" y="6"/>
                      <a:pt x="109" y="6"/>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49" name="Freeform 96"/>
              <p:cNvSpPr>
                <a:spLocks/>
              </p:cNvSpPr>
              <p:nvPr/>
            </p:nvSpPr>
            <p:spPr bwMode="auto">
              <a:xfrm>
                <a:off x="4016" y="1953"/>
                <a:ext cx="140" cy="447"/>
              </a:xfrm>
              <a:custGeom>
                <a:avLst/>
                <a:gdLst>
                  <a:gd name="T0" fmla="*/ 10 w 59"/>
                  <a:gd name="T1" fmla="*/ 0 h 188"/>
                  <a:gd name="T2" fmla="*/ 0 w 59"/>
                  <a:gd name="T3" fmla="*/ 6 h 188"/>
                  <a:gd name="T4" fmla="*/ 4 w 59"/>
                  <a:gd name="T5" fmla="*/ 7 h 188"/>
                  <a:gd name="T6" fmla="*/ 4 w 59"/>
                  <a:gd name="T7" fmla="*/ 11 h 188"/>
                  <a:gd name="T8" fmla="*/ 13 w 59"/>
                  <a:gd name="T9" fmla="*/ 13 h 188"/>
                  <a:gd name="T10" fmla="*/ 14 w 59"/>
                  <a:gd name="T11" fmla="*/ 13 h 188"/>
                  <a:gd name="T12" fmla="*/ 14 w 59"/>
                  <a:gd name="T13" fmla="*/ 20 h 188"/>
                  <a:gd name="T14" fmla="*/ 18 w 59"/>
                  <a:gd name="T15" fmla="*/ 25 h 188"/>
                  <a:gd name="T16" fmla="*/ 19 w 59"/>
                  <a:gd name="T17" fmla="*/ 29 h 188"/>
                  <a:gd name="T18" fmla="*/ 22 w 59"/>
                  <a:gd name="T19" fmla="*/ 31 h 188"/>
                  <a:gd name="T20" fmla="*/ 25 w 59"/>
                  <a:gd name="T21" fmla="*/ 32 h 188"/>
                  <a:gd name="T22" fmla="*/ 25 w 59"/>
                  <a:gd name="T23" fmla="*/ 37 h 188"/>
                  <a:gd name="T24" fmla="*/ 24 w 59"/>
                  <a:gd name="T25" fmla="*/ 39 h 188"/>
                  <a:gd name="T26" fmla="*/ 21 w 59"/>
                  <a:gd name="T27" fmla="*/ 45 h 188"/>
                  <a:gd name="T28" fmla="*/ 19 w 59"/>
                  <a:gd name="T29" fmla="*/ 56 h 188"/>
                  <a:gd name="T30" fmla="*/ 18 w 59"/>
                  <a:gd name="T31" fmla="*/ 63 h 188"/>
                  <a:gd name="T32" fmla="*/ 19 w 59"/>
                  <a:gd name="T33" fmla="*/ 67 h 188"/>
                  <a:gd name="T34" fmla="*/ 20 w 59"/>
                  <a:gd name="T35" fmla="*/ 74 h 188"/>
                  <a:gd name="T36" fmla="*/ 23 w 59"/>
                  <a:gd name="T37" fmla="*/ 77 h 188"/>
                  <a:gd name="T38" fmla="*/ 25 w 59"/>
                  <a:gd name="T39" fmla="*/ 79 h 188"/>
                  <a:gd name="T40" fmla="*/ 26 w 59"/>
                  <a:gd name="T41" fmla="*/ 82 h 188"/>
                  <a:gd name="T42" fmla="*/ 27 w 59"/>
                  <a:gd name="T43" fmla="*/ 85 h 188"/>
                  <a:gd name="T44" fmla="*/ 30 w 59"/>
                  <a:gd name="T45" fmla="*/ 89 h 188"/>
                  <a:gd name="T46" fmla="*/ 31 w 59"/>
                  <a:gd name="T47" fmla="*/ 94 h 188"/>
                  <a:gd name="T48" fmla="*/ 38 w 59"/>
                  <a:gd name="T49" fmla="*/ 96 h 188"/>
                  <a:gd name="T50" fmla="*/ 47 w 59"/>
                  <a:gd name="T51" fmla="*/ 98 h 188"/>
                  <a:gd name="T52" fmla="*/ 48 w 59"/>
                  <a:gd name="T53" fmla="*/ 108 h 188"/>
                  <a:gd name="T54" fmla="*/ 47 w 59"/>
                  <a:gd name="T55" fmla="*/ 112 h 188"/>
                  <a:gd name="T56" fmla="*/ 46 w 59"/>
                  <a:gd name="T57" fmla="*/ 121 h 188"/>
                  <a:gd name="T58" fmla="*/ 50 w 59"/>
                  <a:gd name="T59" fmla="*/ 123 h 188"/>
                  <a:gd name="T60" fmla="*/ 48 w 59"/>
                  <a:gd name="T61" fmla="*/ 129 h 188"/>
                  <a:gd name="T62" fmla="*/ 48 w 59"/>
                  <a:gd name="T63" fmla="*/ 129 h 188"/>
                  <a:gd name="T64" fmla="*/ 46 w 59"/>
                  <a:gd name="T65" fmla="*/ 132 h 188"/>
                  <a:gd name="T66" fmla="*/ 42 w 59"/>
                  <a:gd name="T67" fmla="*/ 137 h 188"/>
                  <a:gd name="T68" fmla="*/ 40 w 59"/>
                  <a:gd name="T69" fmla="*/ 139 h 188"/>
                  <a:gd name="T70" fmla="*/ 39 w 59"/>
                  <a:gd name="T71" fmla="*/ 143 h 188"/>
                  <a:gd name="T72" fmla="*/ 38 w 59"/>
                  <a:gd name="T73" fmla="*/ 143 h 188"/>
                  <a:gd name="T74" fmla="*/ 38 w 59"/>
                  <a:gd name="T75" fmla="*/ 154 h 188"/>
                  <a:gd name="T76" fmla="*/ 33 w 59"/>
                  <a:gd name="T77" fmla="*/ 160 h 188"/>
                  <a:gd name="T78" fmla="*/ 30 w 59"/>
                  <a:gd name="T79" fmla="*/ 164 h 188"/>
                  <a:gd name="T80" fmla="*/ 28 w 59"/>
                  <a:gd name="T81" fmla="*/ 167 h 188"/>
                  <a:gd name="T82" fmla="*/ 27 w 59"/>
                  <a:gd name="T83" fmla="*/ 169 h 188"/>
                  <a:gd name="T84" fmla="*/ 20 w 59"/>
                  <a:gd name="T85" fmla="*/ 172 h 188"/>
                  <a:gd name="T86" fmla="*/ 21 w 59"/>
                  <a:gd name="T87" fmla="*/ 183 h 188"/>
                  <a:gd name="T88" fmla="*/ 22 w 59"/>
                  <a:gd name="T89" fmla="*/ 186 h 188"/>
                  <a:gd name="T90" fmla="*/ 22 w 59"/>
                  <a:gd name="T91" fmla="*/ 187 h 188"/>
                  <a:gd name="T92" fmla="*/ 23 w 59"/>
                  <a:gd name="T93"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9" h="188">
                    <a:moveTo>
                      <a:pt x="59" y="100"/>
                    </a:moveTo>
                    <a:cubicBezTo>
                      <a:pt x="59" y="59"/>
                      <a:pt x="40" y="23"/>
                      <a:pt x="10" y="0"/>
                    </a:cubicBezTo>
                    <a:cubicBezTo>
                      <a:pt x="1" y="1"/>
                      <a:pt x="1" y="1"/>
                      <a:pt x="1" y="1"/>
                    </a:cubicBezTo>
                    <a:cubicBezTo>
                      <a:pt x="0" y="6"/>
                      <a:pt x="0" y="6"/>
                      <a:pt x="0" y="6"/>
                    </a:cubicBezTo>
                    <a:cubicBezTo>
                      <a:pt x="4" y="7"/>
                      <a:pt x="4" y="7"/>
                      <a:pt x="4" y="7"/>
                    </a:cubicBezTo>
                    <a:cubicBezTo>
                      <a:pt x="4" y="7"/>
                      <a:pt x="4" y="7"/>
                      <a:pt x="4" y="7"/>
                    </a:cubicBezTo>
                    <a:cubicBezTo>
                      <a:pt x="4" y="8"/>
                      <a:pt x="4" y="8"/>
                      <a:pt x="4" y="8"/>
                    </a:cubicBezTo>
                    <a:cubicBezTo>
                      <a:pt x="4" y="11"/>
                      <a:pt x="4" y="11"/>
                      <a:pt x="4" y="11"/>
                    </a:cubicBezTo>
                    <a:cubicBezTo>
                      <a:pt x="10" y="12"/>
                      <a:pt x="10" y="12"/>
                      <a:pt x="10" y="12"/>
                    </a:cubicBezTo>
                    <a:cubicBezTo>
                      <a:pt x="11" y="13"/>
                      <a:pt x="12" y="13"/>
                      <a:pt x="13" y="13"/>
                    </a:cubicBezTo>
                    <a:cubicBezTo>
                      <a:pt x="14" y="13"/>
                      <a:pt x="14" y="13"/>
                      <a:pt x="14" y="13"/>
                    </a:cubicBezTo>
                    <a:cubicBezTo>
                      <a:pt x="14" y="13"/>
                      <a:pt x="14" y="13"/>
                      <a:pt x="14" y="13"/>
                    </a:cubicBezTo>
                    <a:cubicBezTo>
                      <a:pt x="14" y="14"/>
                      <a:pt x="14" y="14"/>
                      <a:pt x="14" y="14"/>
                    </a:cubicBezTo>
                    <a:cubicBezTo>
                      <a:pt x="14" y="14"/>
                      <a:pt x="14" y="20"/>
                      <a:pt x="14" y="20"/>
                    </a:cubicBezTo>
                    <a:cubicBezTo>
                      <a:pt x="17" y="22"/>
                      <a:pt x="17" y="22"/>
                      <a:pt x="17" y="22"/>
                    </a:cubicBezTo>
                    <a:cubicBezTo>
                      <a:pt x="18" y="25"/>
                      <a:pt x="18" y="25"/>
                      <a:pt x="18" y="25"/>
                    </a:cubicBezTo>
                    <a:cubicBezTo>
                      <a:pt x="18" y="26"/>
                      <a:pt x="18" y="26"/>
                      <a:pt x="18" y="27"/>
                    </a:cubicBezTo>
                    <a:cubicBezTo>
                      <a:pt x="18" y="27"/>
                      <a:pt x="18" y="28"/>
                      <a:pt x="19" y="29"/>
                    </a:cubicBezTo>
                    <a:cubicBezTo>
                      <a:pt x="21" y="30"/>
                      <a:pt x="22" y="31"/>
                      <a:pt x="22" y="31"/>
                    </a:cubicBezTo>
                    <a:cubicBezTo>
                      <a:pt x="22" y="31"/>
                      <a:pt x="22" y="31"/>
                      <a:pt x="22" y="31"/>
                    </a:cubicBezTo>
                    <a:cubicBezTo>
                      <a:pt x="25" y="32"/>
                      <a:pt x="25" y="32"/>
                      <a:pt x="25" y="32"/>
                    </a:cubicBezTo>
                    <a:cubicBezTo>
                      <a:pt x="25" y="32"/>
                      <a:pt x="25" y="32"/>
                      <a:pt x="25" y="32"/>
                    </a:cubicBezTo>
                    <a:cubicBezTo>
                      <a:pt x="25" y="33"/>
                      <a:pt x="25" y="35"/>
                      <a:pt x="25" y="35"/>
                    </a:cubicBezTo>
                    <a:cubicBezTo>
                      <a:pt x="25" y="37"/>
                      <a:pt x="25" y="37"/>
                      <a:pt x="25" y="37"/>
                    </a:cubicBezTo>
                    <a:cubicBezTo>
                      <a:pt x="25" y="37"/>
                      <a:pt x="25" y="38"/>
                      <a:pt x="25" y="38"/>
                    </a:cubicBezTo>
                    <a:cubicBezTo>
                      <a:pt x="24" y="38"/>
                      <a:pt x="24" y="39"/>
                      <a:pt x="24" y="39"/>
                    </a:cubicBezTo>
                    <a:cubicBezTo>
                      <a:pt x="23" y="41"/>
                      <a:pt x="23" y="41"/>
                      <a:pt x="23" y="41"/>
                    </a:cubicBezTo>
                    <a:cubicBezTo>
                      <a:pt x="22" y="41"/>
                      <a:pt x="21" y="42"/>
                      <a:pt x="21" y="45"/>
                    </a:cubicBezTo>
                    <a:cubicBezTo>
                      <a:pt x="20" y="52"/>
                      <a:pt x="20" y="52"/>
                      <a:pt x="20" y="52"/>
                    </a:cubicBezTo>
                    <a:cubicBezTo>
                      <a:pt x="19" y="53"/>
                      <a:pt x="19" y="54"/>
                      <a:pt x="19" y="56"/>
                    </a:cubicBezTo>
                    <a:cubicBezTo>
                      <a:pt x="20" y="57"/>
                      <a:pt x="19" y="59"/>
                      <a:pt x="19" y="60"/>
                    </a:cubicBezTo>
                    <a:cubicBezTo>
                      <a:pt x="19" y="60"/>
                      <a:pt x="19" y="62"/>
                      <a:pt x="18" y="63"/>
                    </a:cubicBezTo>
                    <a:cubicBezTo>
                      <a:pt x="18" y="64"/>
                      <a:pt x="19" y="65"/>
                      <a:pt x="19" y="66"/>
                    </a:cubicBezTo>
                    <a:cubicBezTo>
                      <a:pt x="19" y="66"/>
                      <a:pt x="19" y="67"/>
                      <a:pt x="19" y="67"/>
                    </a:cubicBezTo>
                    <a:cubicBezTo>
                      <a:pt x="19" y="68"/>
                      <a:pt x="19" y="68"/>
                      <a:pt x="19" y="68"/>
                    </a:cubicBezTo>
                    <a:cubicBezTo>
                      <a:pt x="20" y="72"/>
                      <a:pt x="20" y="74"/>
                      <a:pt x="20" y="74"/>
                    </a:cubicBezTo>
                    <a:cubicBezTo>
                      <a:pt x="20" y="74"/>
                      <a:pt x="20" y="74"/>
                      <a:pt x="20" y="74"/>
                    </a:cubicBezTo>
                    <a:cubicBezTo>
                      <a:pt x="23" y="77"/>
                      <a:pt x="23" y="77"/>
                      <a:pt x="23" y="77"/>
                    </a:cubicBezTo>
                    <a:cubicBezTo>
                      <a:pt x="23" y="77"/>
                      <a:pt x="24" y="78"/>
                      <a:pt x="24" y="79"/>
                    </a:cubicBezTo>
                    <a:cubicBezTo>
                      <a:pt x="24" y="79"/>
                      <a:pt x="25" y="79"/>
                      <a:pt x="25" y="79"/>
                    </a:cubicBezTo>
                    <a:cubicBezTo>
                      <a:pt x="25" y="80"/>
                      <a:pt x="25" y="80"/>
                      <a:pt x="25" y="80"/>
                    </a:cubicBezTo>
                    <a:cubicBezTo>
                      <a:pt x="25" y="81"/>
                      <a:pt x="26" y="82"/>
                      <a:pt x="26" y="82"/>
                    </a:cubicBezTo>
                    <a:cubicBezTo>
                      <a:pt x="27" y="82"/>
                      <a:pt x="27" y="83"/>
                      <a:pt x="27" y="83"/>
                    </a:cubicBezTo>
                    <a:cubicBezTo>
                      <a:pt x="27" y="83"/>
                      <a:pt x="27" y="84"/>
                      <a:pt x="27" y="85"/>
                    </a:cubicBezTo>
                    <a:cubicBezTo>
                      <a:pt x="28" y="86"/>
                      <a:pt x="28" y="86"/>
                      <a:pt x="29" y="87"/>
                    </a:cubicBezTo>
                    <a:cubicBezTo>
                      <a:pt x="29" y="87"/>
                      <a:pt x="29" y="88"/>
                      <a:pt x="30" y="89"/>
                    </a:cubicBezTo>
                    <a:cubicBezTo>
                      <a:pt x="30" y="90"/>
                      <a:pt x="31" y="90"/>
                      <a:pt x="31" y="91"/>
                    </a:cubicBezTo>
                    <a:cubicBezTo>
                      <a:pt x="31" y="91"/>
                      <a:pt x="31" y="94"/>
                      <a:pt x="31" y="94"/>
                    </a:cubicBezTo>
                    <a:cubicBezTo>
                      <a:pt x="34" y="95"/>
                      <a:pt x="34" y="95"/>
                      <a:pt x="34" y="95"/>
                    </a:cubicBezTo>
                    <a:cubicBezTo>
                      <a:pt x="38" y="96"/>
                      <a:pt x="38" y="96"/>
                      <a:pt x="38" y="96"/>
                    </a:cubicBezTo>
                    <a:cubicBezTo>
                      <a:pt x="39" y="96"/>
                      <a:pt x="44" y="98"/>
                      <a:pt x="45" y="98"/>
                    </a:cubicBezTo>
                    <a:cubicBezTo>
                      <a:pt x="47" y="98"/>
                      <a:pt x="47" y="98"/>
                      <a:pt x="47" y="98"/>
                    </a:cubicBezTo>
                    <a:cubicBezTo>
                      <a:pt x="47" y="99"/>
                      <a:pt x="47" y="100"/>
                      <a:pt x="47" y="100"/>
                    </a:cubicBezTo>
                    <a:cubicBezTo>
                      <a:pt x="47" y="101"/>
                      <a:pt x="48" y="106"/>
                      <a:pt x="48" y="108"/>
                    </a:cubicBezTo>
                    <a:cubicBezTo>
                      <a:pt x="47" y="112"/>
                      <a:pt x="47" y="112"/>
                      <a:pt x="47" y="112"/>
                    </a:cubicBezTo>
                    <a:cubicBezTo>
                      <a:pt x="47" y="112"/>
                      <a:pt x="47" y="112"/>
                      <a:pt x="47" y="112"/>
                    </a:cubicBezTo>
                    <a:cubicBezTo>
                      <a:pt x="47" y="113"/>
                      <a:pt x="47" y="114"/>
                      <a:pt x="47" y="116"/>
                    </a:cubicBezTo>
                    <a:cubicBezTo>
                      <a:pt x="46" y="121"/>
                      <a:pt x="46" y="121"/>
                      <a:pt x="46" y="121"/>
                    </a:cubicBezTo>
                    <a:cubicBezTo>
                      <a:pt x="48" y="122"/>
                      <a:pt x="48" y="122"/>
                      <a:pt x="48" y="122"/>
                    </a:cubicBezTo>
                    <a:cubicBezTo>
                      <a:pt x="50" y="123"/>
                      <a:pt x="50" y="123"/>
                      <a:pt x="50" y="123"/>
                    </a:cubicBezTo>
                    <a:cubicBezTo>
                      <a:pt x="50" y="124"/>
                      <a:pt x="50" y="124"/>
                      <a:pt x="50" y="124"/>
                    </a:cubicBezTo>
                    <a:cubicBezTo>
                      <a:pt x="50" y="125"/>
                      <a:pt x="48" y="128"/>
                      <a:pt x="48" y="129"/>
                    </a:cubicBezTo>
                    <a:cubicBezTo>
                      <a:pt x="48" y="130"/>
                      <a:pt x="48" y="130"/>
                      <a:pt x="48" y="130"/>
                    </a:cubicBezTo>
                    <a:cubicBezTo>
                      <a:pt x="48" y="129"/>
                      <a:pt x="48" y="129"/>
                      <a:pt x="48" y="129"/>
                    </a:cubicBezTo>
                    <a:cubicBezTo>
                      <a:pt x="48" y="129"/>
                      <a:pt x="48" y="130"/>
                      <a:pt x="47" y="131"/>
                    </a:cubicBezTo>
                    <a:cubicBezTo>
                      <a:pt x="47" y="131"/>
                      <a:pt x="47" y="131"/>
                      <a:pt x="46" y="132"/>
                    </a:cubicBezTo>
                    <a:cubicBezTo>
                      <a:pt x="46" y="132"/>
                      <a:pt x="46" y="132"/>
                      <a:pt x="46" y="133"/>
                    </a:cubicBezTo>
                    <a:cubicBezTo>
                      <a:pt x="44" y="135"/>
                      <a:pt x="42" y="137"/>
                      <a:pt x="42" y="137"/>
                    </a:cubicBezTo>
                    <a:cubicBezTo>
                      <a:pt x="42" y="137"/>
                      <a:pt x="42" y="137"/>
                      <a:pt x="42" y="137"/>
                    </a:cubicBezTo>
                    <a:cubicBezTo>
                      <a:pt x="40" y="139"/>
                      <a:pt x="40" y="139"/>
                      <a:pt x="40" y="139"/>
                    </a:cubicBezTo>
                    <a:cubicBezTo>
                      <a:pt x="40" y="139"/>
                      <a:pt x="39" y="140"/>
                      <a:pt x="39" y="141"/>
                    </a:cubicBezTo>
                    <a:cubicBezTo>
                      <a:pt x="39" y="141"/>
                      <a:pt x="39" y="142"/>
                      <a:pt x="39" y="143"/>
                    </a:cubicBezTo>
                    <a:cubicBezTo>
                      <a:pt x="39" y="143"/>
                      <a:pt x="39" y="143"/>
                      <a:pt x="39" y="143"/>
                    </a:cubicBezTo>
                    <a:cubicBezTo>
                      <a:pt x="38" y="143"/>
                      <a:pt x="38" y="143"/>
                      <a:pt x="38" y="143"/>
                    </a:cubicBezTo>
                    <a:cubicBezTo>
                      <a:pt x="38" y="144"/>
                      <a:pt x="38" y="144"/>
                      <a:pt x="38" y="149"/>
                    </a:cubicBezTo>
                    <a:cubicBezTo>
                      <a:pt x="38" y="152"/>
                      <a:pt x="38" y="153"/>
                      <a:pt x="38" y="154"/>
                    </a:cubicBezTo>
                    <a:cubicBezTo>
                      <a:pt x="35" y="158"/>
                      <a:pt x="35" y="158"/>
                      <a:pt x="35" y="158"/>
                    </a:cubicBezTo>
                    <a:cubicBezTo>
                      <a:pt x="35" y="158"/>
                      <a:pt x="34" y="159"/>
                      <a:pt x="33" y="160"/>
                    </a:cubicBezTo>
                    <a:cubicBezTo>
                      <a:pt x="32" y="161"/>
                      <a:pt x="32" y="161"/>
                      <a:pt x="32" y="161"/>
                    </a:cubicBezTo>
                    <a:cubicBezTo>
                      <a:pt x="31" y="162"/>
                      <a:pt x="30" y="162"/>
                      <a:pt x="30" y="164"/>
                    </a:cubicBezTo>
                    <a:cubicBezTo>
                      <a:pt x="30" y="165"/>
                      <a:pt x="30" y="165"/>
                      <a:pt x="30" y="165"/>
                    </a:cubicBezTo>
                    <a:cubicBezTo>
                      <a:pt x="29" y="165"/>
                      <a:pt x="29" y="166"/>
                      <a:pt x="28" y="167"/>
                    </a:cubicBezTo>
                    <a:cubicBezTo>
                      <a:pt x="28" y="167"/>
                      <a:pt x="28" y="168"/>
                      <a:pt x="28" y="168"/>
                    </a:cubicBezTo>
                    <a:cubicBezTo>
                      <a:pt x="28" y="169"/>
                      <a:pt x="27" y="169"/>
                      <a:pt x="27" y="169"/>
                    </a:cubicBezTo>
                    <a:cubicBezTo>
                      <a:pt x="26" y="170"/>
                      <a:pt x="22" y="171"/>
                      <a:pt x="21" y="172"/>
                    </a:cubicBezTo>
                    <a:cubicBezTo>
                      <a:pt x="20" y="172"/>
                      <a:pt x="20" y="172"/>
                      <a:pt x="20" y="172"/>
                    </a:cubicBezTo>
                    <a:cubicBezTo>
                      <a:pt x="20" y="183"/>
                      <a:pt x="20" y="183"/>
                      <a:pt x="20" y="183"/>
                    </a:cubicBezTo>
                    <a:cubicBezTo>
                      <a:pt x="21" y="183"/>
                      <a:pt x="21" y="183"/>
                      <a:pt x="21" y="183"/>
                    </a:cubicBezTo>
                    <a:cubicBezTo>
                      <a:pt x="21" y="183"/>
                      <a:pt x="21" y="183"/>
                      <a:pt x="22" y="184"/>
                    </a:cubicBezTo>
                    <a:cubicBezTo>
                      <a:pt x="22" y="185"/>
                      <a:pt x="22" y="186"/>
                      <a:pt x="22" y="186"/>
                    </a:cubicBezTo>
                    <a:cubicBezTo>
                      <a:pt x="22" y="186"/>
                      <a:pt x="22" y="186"/>
                      <a:pt x="22" y="186"/>
                    </a:cubicBezTo>
                    <a:cubicBezTo>
                      <a:pt x="22" y="187"/>
                      <a:pt x="22" y="187"/>
                      <a:pt x="22" y="187"/>
                    </a:cubicBezTo>
                    <a:cubicBezTo>
                      <a:pt x="22" y="187"/>
                      <a:pt x="22" y="187"/>
                      <a:pt x="23" y="187"/>
                    </a:cubicBezTo>
                    <a:cubicBezTo>
                      <a:pt x="23" y="188"/>
                      <a:pt x="23" y="188"/>
                      <a:pt x="23" y="188"/>
                    </a:cubicBezTo>
                    <a:cubicBezTo>
                      <a:pt x="45" y="165"/>
                      <a:pt x="59" y="134"/>
                      <a:pt x="59" y="100"/>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0" name="Freeform 97"/>
              <p:cNvSpPr>
                <a:spLocks/>
              </p:cNvSpPr>
              <p:nvPr/>
            </p:nvSpPr>
            <p:spPr bwMode="auto">
              <a:xfrm>
                <a:off x="3771" y="2410"/>
                <a:ext cx="198" cy="76"/>
              </a:xfrm>
              <a:custGeom>
                <a:avLst/>
                <a:gdLst>
                  <a:gd name="T0" fmla="*/ 82 w 83"/>
                  <a:gd name="T1" fmla="*/ 22 h 32"/>
                  <a:gd name="T2" fmla="*/ 78 w 83"/>
                  <a:gd name="T3" fmla="*/ 20 h 32"/>
                  <a:gd name="T4" fmla="*/ 76 w 83"/>
                  <a:gd name="T5" fmla="*/ 16 h 32"/>
                  <a:gd name="T6" fmla="*/ 72 w 83"/>
                  <a:gd name="T7" fmla="*/ 13 h 32"/>
                  <a:gd name="T8" fmla="*/ 69 w 83"/>
                  <a:gd name="T9" fmla="*/ 13 h 32"/>
                  <a:gd name="T10" fmla="*/ 64 w 83"/>
                  <a:gd name="T11" fmla="*/ 12 h 32"/>
                  <a:gd name="T12" fmla="*/ 60 w 83"/>
                  <a:gd name="T13" fmla="*/ 12 h 32"/>
                  <a:gd name="T14" fmla="*/ 56 w 83"/>
                  <a:gd name="T15" fmla="*/ 13 h 32"/>
                  <a:gd name="T16" fmla="*/ 55 w 83"/>
                  <a:gd name="T17" fmla="*/ 14 h 32"/>
                  <a:gd name="T18" fmla="*/ 52 w 83"/>
                  <a:gd name="T19" fmla="*/ 15 h 32"/>
                  <a:gd name="T20" fmla="*/ 47 w 83"/>
                  <a:gd name="T21" fmla="*/ 18 h 32"/>
                  <a:gd name="T22" fmla="*/ 45 w 83"/>
                  <a:gd name="T23" fmla="*/ 20 h 32"/>
                  <a:gd name="T24" fmla="*/ 40 w 83"/>
                  <a:gd name="T25" fmla="*/ 19 h 32"/>
                  <a:gd name="T26" fmla="*/ 39 w 83"/>
                  <a:gd name="T27" fmla="*/ 18 h 32"/>
                  <a:gd name="T28" fmla="*/ 39 w 83"/>
                  <a:gd name="T29" fmla="*/ 13 h 32"/>
                  <a:gd name="T30" fmla="*/ 40 w 83"/>
                  <a:gd name="T31" fmla="*/ 10 h 32"/>
                  <a:gd name="T32" fmla="*/ 42 w 83"/>
                  <a:gd name="T33" fmla="*/ 6 h 32"/>
                  <a:gd name="T34" fmla="*/ 41 w 83"/>
                  <a:gd name="T35" fmla="*/ 4 h 32"/>
                  <a:gd name="T36" fmla="*/ 41 w 83"/>
                  <a:gd name="T37" fmla="*/ 1 h 32"/>
                  <a:gd name="T38" fmla="*/ 34 w 83"/>
                  <a:gd name="T39" fmla="*/ 0 h 32"/>
                  <a:gd name="T40" fmla="*/ 27 w 83"/>
                  <a:gd name="T41" fmla="*/ 3 h 32"/>
                  <a:gd name="T42" fmla="*/ 25 w 83"/>
                  <a:gd name="T43" fmla="*/ 7 h 32"/>
                  <a:gd name="T44" fmla="*/ 21 w 83"/>
                  <a:gd name="T45" fmla="*/ 11 h 32"/>
                  <a:gd name="T46" fmla="*/ 20 w 83"/>
                  <a:gd name="T47" fmla="*/ 15 h 32"/>
                  <a:gd name="T48" fmla="*/ 17 w 83"/>
                  <a:gd name="T49" fmla="*/ 14 h 32"/>
                  <a:gd name="T50" fmla="*/ 14 w 83"/>
                  <a:gd name="T51" fmla="*/ 13 h 32"/>
                  <a:gd name="T52" fmla="*/ 11 w 83"/>
                  <a:gd name="T53" fmla="*/ 12 h 32"/>
                  <a:gd name="T54" fmla="*/ 6 w 83"/>
                  <a:gd name="T55" fmla="*/ 15 h 32"/>
                  <a:gd name="T56" fmla="*/ 6 w 83"/>
                  <a:gd name="T57" fmla="*/ 17 h 32"/>
                  <a:gd name="T58" fmla="*/ 0 w 83"/>
                  <a:gd name="T59" fmla="*/ 20 h 32"/>
                  <a:gd name="T60" fmla="*/ 0 w 83"/>
                  <a:gd name="T61" fmla="*/ 26 h 32"/>
                  <a:gd name="T62" fmla="*/ 83 w 83"/>
                  <a:gd name="T63" fmla="*/ 2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 h="32">
                    <a:moveTo>
                      <a:pt x="83" y="24"/>
                    </a:moveTo>
                    <a:cubicBezTo>
                      <a:pt x="82" y="22"/>
                      <a:pt x="82" y="22"/>
                      <a:pt x="82" y="22"/>
                    </a:cubicBezTo>
                    <a:cubicBezTo>
                      <a:pt x="80" y="21"/>
                      <a:pt x="80" y="21"/>
                      <a:pt x="80" y="21"/>
                    </a:cubicBezTo>
                    <a:cubicBezTo>
                      <a:pt x="80" y="21"/>
                      <a:pt x="79" y="20"/>
                      <a:pt x="78" y="20"/>
                    </a:cubicBezTo>
                    <a:cubicBezTo>
                      <a:pt x="78" y="19"/>
                      <a:pt x="77" y="18"/>
                      <a:pt x="77" y="18"/>
                    </a:cubicBezTo>
                    <a:cubicBezTo>
                      <a:pt x="76" y="17"/>
                      <a:pt x="76" y="17"/>
                      <a:pt x="76" y="16"/>
                    </a:cubicBezTo>
                    <a:cubicBezTo>
                      <a:pt x="74" y="15"/>
                      <a:pt x="74" y="15"/>
                      <a:pt x="74" y="15"/>
                    </a:cubicBezTo>
                    <a:cubicBezTo>
                      <a:pt x="74" y="14"/>
                      <a:pt x="73" y="13"/>
                      <a:pt x="72" y="13"/>
                    </a:cubicBezTo>
                    <a:cubicBezTo>
                      <a:pt x="71" y="13"/>
                      <a:pt x="71" y="13"/>
                      <a:pt x="70" y="13"/>
                    </a:cubicBezTo>
                    <a:cubicBezTo>
                      <a:pt x="69" y="13"/>
                      <a:pt x="69" y="13"/>
                      <a:pt x="69" y="13"/>
                    </a:cubicBezTo>
                    <a:cubicBezTo>
                      <a:pt x="65" y="12"/>
                      <a:pt x="65" y="12"/>
                      <a:pt x="65" y="12"/>
                    </a:cubicBezTo>
                    <a:cubicBezTo>
                      <a:pt x="64" y="12"/>
                      <a:pt x="64" y="12"/>
                      <a:pt x="64" y="12"/>
                    </a:cubicBezTo>
                    <a:cubicBezTo>
                      <a:pt x="64" y="12"/>
                      <a:pt x="63" y="12"/>
                      <a:pt x="63" y="12"/>
                    </a:cubicBezTo>
                    <a:cubicBezTo>
                      <a:pt x="62" y="12"/>
                      <a:pt x="61" y="12"/>
                      <a:pt x="60" y="12"/>
                    </a:cubicBezTo>
                    <a:cubicBezTo>
                      <a:pt x="60" y="12"/>
                      <a:pt x="58" y="12"/>
                      <a:pt x="58" y="12"/>
                    </a:cubicBezTo>
                    <a:cubicBezTo>
                      <a:pt x="57" y="12"/>
                      <a:pt x="56" y="12"/>
                      <a:pt x="56" y="13"/>
                    </a:cubicBezTo>
                    <a:cubicBezTo>
                      <a:pt x="55" y="14"/>
                      <a:pt x="55" y="14"/>
                      <a:pt x="55" y="14"/>
                    </a:cubicBezTo>
                    <a:cubicBezTo>
                      <a:pt x="55" y="14"/>
                      <a:pt x="55" y="14"/>
                      <a:pt x="55" y="14"/>
                    </a:cubicBezTo>
                    <a:cubicBezTo>
                      <a:pt x="55" y="15"/>
                      <a:pt x="55" y="15"/>
                      <a:pt x="55" y="15"/>
                    </a:cubicBezTo>
                    <a:cubicBezTo>
                      <a:pt x="52" y="15"/>
                      <a:pt x="52" y="15"/>
                      <a:pt x="52" y="15"/>
                    </a:cubicBezTo>
                    <a:cubicBezTo>
                      <a:pt x="49" y="15"/>
                      <a:pt x="49" y="16"/>
                      <a:pt x="48" y="17"/>
                    </a:cubicBezTo>
                    <a:cubicBezTo>
                      <a:pt x="48" y="17"/>
                      <a:pt x="48" y="18"/>
                      <a:pt x="47" y="18"/>
                    </a:cubicBezTo>
                    <a:cubicBezTo>
                      <a:pt x="45" y="18"/>
                      <a:pt x="45" y="19"/>
                      <a:pt x="45" y="20"/>
                    </a:cubicBezTo>
                    <a:cubicBezTo>
                      <a:pt x="45" y="20"/>
                      <a:pt x="45" y="20"/>
                      <a:pt x="45" y="20"/>
                    </a:cubicBezTo>
                    <a:cubicBezTo>
                      <a:pt x="44" y="20"/>
                      <a:pt x="43" y="20"/>
                      <a:pt x="42" y="20"/>
                    </a:cubicBezTo>
                    <a:cubicBezTo>
                      <a:pt x="41" y="19"/>
                      <a:pt x="41" y="19"/>
                      <a:pt x="40" y="19"/>
                    </a:cubicBezTo>
                    <a:cubicBezTo>
                      <a:pt x="40" y="19"/>
                      <a:pt x="40" y="19"/>
                      <a:pt x="40" y="19"/>
                    </a:cubicBezTo>
                    <a:cubicBezTo>
                      <a:pt x="39" y="18"/>
                      <a:pt x="39" y="18"/>
                      <a:pt x="39" y="18"/>
                    </a:cubicBezTo>
                    <a:cubicBezTo>
                      <a:pt x="38" y="17"/>
                      <a:pt x="38" y="17"/>
                      <a:pt x="38" y="17"/>
                    </a:cubicBezTo>
                    <a:cubicBezTo>
                      <a:pt x="39" y="13"/>
                      <a:pt x="39" y="13"/>
                      <a:pt x="39" y="13"/>
                    </a:cubicBezTo>
                    <a:cubicBezTo>
                      <a:pt x="39" y="12"/>
                      <a:pt x="39" y="11"/>
                      <a:pt x="39" y="11"/>
                    </a:cubicBezTo>
                    <a:cubicBezTo>
                      <a:pt x="40" y="10"/>
                      <a:pt x="40" y="10"/>
                      <a:pt x="40" y="10"/>
                    </a:cubicBezTo>
                    <a:cubicBezTo>
                      <a:pt x="40" y="10"/>
                      <a:pt x="40" y="10"/>
                      <a:pt x="40" y="10"/>
                    </a:cubicBezTo>
                    <a:cubicBezTo>
                      <a:pt x="40" y="10"/>
                      <a:pt x="41" y="8"/>
                      <a:pt x="42" y="6"/>
                    </a:cubicBezTo>
                    <a:cubicBezTo>
                      <a:pt x="42" y="5"/>
                      <a:pt x="42" y="5"/>
                      <a:pt x="42" y="4"/>
                    </a:cubicBezTo>
                    <a:cubicBezTo>
                      <a:pt x="41" y="4"/>
                      <a:pt x="41" y="4"/>
                      <a:pt x="41" y="4"/>
                    </a:cubicBezTo>
                    <a:cubicBezTo>
                      <a:pt x="41" y="4"/>
                      <a:pt x="41" y="4"/>
                      <a:pt x="41" y="4"/>
                    </a:cubicBezTo>
                    <a:cubicBezTo>
                      <a:pt x="41" y="1"/>
                      <a:pt x="41" y="1"/>
                      <a:pt x="41" y="1"/>
                    </a:cubicBezTo>
                    <a:cubicBezTo>
                      <a:pt x="36" y="0"/>
                      <a:pt x="36" y="0"/>
                      <a:pt x="36" y="0"/>
                    </a:cubicBezTo>
                    <a:cubicBezTo>
                      <a:pt x="34" y="0"/>
                      <a:pt x="34" y="0"/>
                      <a:pt x="34" y="0"/>
                    </a:cubicBezTo>
                    <a:cubicBezTo>
                      <a:pt x="30" y="0"/>
                      <a:pt x="30" y="0"/>
                      <a:pt x="30" y="0"/>
                    </a:cubicBezTo>
                    <a:cubicBezTo>
                      <a:pt x="27" y="3"/>
                      <a:pt x="27" y="3"/>
                      <a:pt x="27" y="3"/>
                    </a:cubicBezTo>
                    <a:cubicBezTo>
                      <a:pt x="26" y="5"/>
                      <a:pt x="26" y="5"/>
                      <a:pt x="26" y="5"/>
                    </a:cubicBezTo>
                    <a:cubicBezTo>
                      <a:pt x="25" y="7"/>
                      <a:pt x="25" y="7"/>
                      <a:pt x="25" y="7"/>
                    </a:cubicBezTo>
                    <a:cubicBezTo>
                      <a:pt x="23" y="9"/>
                      <a:pt x="23" y="9"/>
                      <a:pt x="23" y="9"/>
                    </a:cubicBezTo>
                    <a:cubicBezTo>
                      <a:pt x="21" y="11"/>
                      <a:pt x="21" y="11"/>
                      <a:pt x="21" y="11"/>
                    </a:cubicBezTo>
                    <a:cubicBezTo>
                      <a:pt x="20" y="13"/>
                      <a:pt x="20" y="13"/>
                      <a:pt x="20" y="13"/>
                    </a:cubicBezTo>
                    <a:cubicBezTo>
                      <a:pt x="20" y="15"/>
                      <a:pt x="20" y="15"/>
                      <a:pt x="20" y="15"/>
                    </a:cubicBezTo>
                    <a:cubicBezTo>
                      <a:pt x="19" y="15"/>
                      <a:pt x="19" y="15"/>
                      <a:pt x="19" y="15"/>
                    </a:cubicBezTo>
                    <a:cubicBezTo>
                      <a:pt x="17" y="14"/>
                      <a:pt x="17" y="14"/>
                      <a:pt x="17" y="14"/>
                    </a:cubicBezTo>
                    <a:cubicBezTo>
                      <a:pt x="15" y="13"/>
                      <a:pt x="15" y="13"/>
                      <a:pt x="14" y="13"/>
                    </a:cubicBezTo>
                    <a:cubicBezTo>
                      <a:pt x="14" y="13"/>
                      <a:pt x="14" y="13"/>
                      <a:pt x="14" y="13"/>
                    </a:cubicBezTo>
                    <a:cubicBezTo>
                      <a:pt x="13" y="12"/>
                      <a:pt x="13" y="12"/>
                      <a:pt x="13" y="12"/>
                    </a:cubicBezTo>
                    <a:cubicBezTo>
                      <a:pt x="11" y="12"/>
                      <a:pt x="11" y="12"/>
                      <a:pt x="11" y="12"/>
                    </a:cubicBezTo>
                    <a:cubicBezTo>
                      <a:pt x="8" y="12"/>
                      <a:pt x="8" y="12"/>
                      <a:pt x="8" y="12"/>
                    </a:cubicBezTo>
                    <a:cubicBezTo>
                      <a:pt x="6" y="15"/>
                      <a:pt x="6" y="15"/>
                      <a:pt x="6" y="15"/>
                    </a:cubicBezTo>
                    <a:cubicBezTo>
                      <a:pt x="6" y="18"/>
                      <a:pt x="6" y="18"/>
                      <a:pt x="6" y="18"/>
                    </a:cubicBezTo>
                    <a:cubicBezTo>
                      <a:pt x="6" y="17"/>
                      <a:pt x="6" y="17"/>
                      <a:pt x="6" y="17"/>
                    </a:cubicBezTo>
                    <a:cubicBezTo>
                      <a:pt x="2" y="17"/>
                      <a:pt x="2" y="17"/>
                      <a:pt x="2" y="17"/>
                    </a:cubicBezTo>
                    <a:cubicBezTo>
                      <a:pt x="0" y="20"/>
                      <a:pt x="0" y="20"/>
                      <a:pt x="0" y="20"/>
                    </a:cubicBezTo>
                    <a:cubicBezTo>
                      <a:pt x="0" y="23"/>
                      <a:pt x="0" y="23"/>
                      <a:pt x="0" y="23"/>
                    </a:cubicBezTo>
                    <a:cubicBezTo>
                      <a:pt x="0" y="26"/>
                      <a:pt x="0" y="26"/>
                      <a:pt x="0" y="26"/>
                    </a:cubicBezTo>
                    <a:cubicBezTo>
                      <a:pt x="12" y="30"/>
                      <a:pt x="24" y="32"/>
                      <a:pt x="38" y="32"/>
                    </a:cubicBezTo>
                    <a:cubicBezTo>
                      <a:pt x="54" y="32"/>
                      <a:pt x="69" y="29"/>
                      <a:pt x="83" y="24"/>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1" name="Freeform 98"/>
              <p:cNvSpPr>
                <a:spLocks/>
              </p:cNvSpPr>
              <p:nvPr/>
            </p:nvSpPr>
            <p:spPr bwMode="auto">
              <a:xfrm>
                <a:off x="3564" y="1898"/>
                <a:ext cx="571" cy="574"/>
              </a:xfrm>
              <a:custGeom>
                <a:avLst/>
                <a:gdLst>
                  <a:gd name="T0" fmla="*/ 212 w 240"/>
                  <a:gd name="T1" fmla="*/ 209 h 241"/>
                  <a:gd name="T2" fmla="*/ 211 w 240"/>
                  <a:gd name="T3" fmla="*/ 195 h 241"/>
                  <a:gd name="T4" fmla="*/ 222 w 240"/>
                  <a:gd name="T5" fmla="*/ 184 h 241"/>
                  <a:gd name="T6" fmla="*/ 229 w 240"/>
                  <a:gd name="T7" fmla="*/ 166 h 241"/>
                  <a:gd name="T8" fmla="*/ 236 w 240"/>
                  <a:gd name="T9" fmla="*/ 156 h 241"/>
                  <a:gd name="T10" fmla="*/ 240 w 240"/>
                  <a:gd name="T11" fmla="*/ 147 h 241"/>
                  <a:gd name="T12" fmla="*/ 237 w 240"/>
                  <a:gd name="T13" fmla="*/ 135 h 241"/>
                  <a:gd name="T14" fmla="*/ 224 w 240"/>
                  <a:gd name="T15" fmla="*/ 118 h 241"/>
                  <a:gd name="T16" fmla="*/ 217 w 240"/>
                  <a:gd name="T17" fmla="*/ 106 h 241"/>
                  <a:gd name="T18" fmla="*/ 210 w 240"/>
                  <a:gd name="T19" fmla="*/ 97 h 241"/>
                  <a:gd name="T20" fmla="*/ 209 w 240"/>
                  <a:gd name="T21" fmla="*/ 83 h 241"/>
                  <a:gd name="T22" fmla="*/ 215 w 240"/>
                  <a:gd name="T23" fmla="*/ 61 h 241"/>
                  <a:gd name="T24" fmla="*/ 212 w 240"/>
                  <a:gd name="T25" fmla="*/ 54 h 241"/>
                  <a:gd name="T26" fmla="*/ 204 w 240"/>
                  <a:gd name="T27" fmla="*/ 37 h 241"/>
                  <a:gd name="T28" fmla="*/ 194 w 240"/>
                  <a:gd name="T29" fmla="*/ 31 h 241"/>
                  <a:gd name="T30" fmla="*/ 149 w 240"/>
                  <a:gd name="T31" fmla="*/ 0 h 241"/>
                  <a:gd name="T32" fmla="*/ 138 w 240"/>
                  <a:gd name="T33" fmla="*/ 3 h 241"/>
                  <a:gd name="T34" fmla="*/ 136 w 240"/>
                  <a:gd name="T35" fmla="*/ 12 h 241"/>
                  <a:gd name="T36" fmla="*/ 118 w 240"/>
                  <a:gd name="T37" fmla="*/ 15 h 241"/>
                  <a:gd name="T38" fmla="*/ 100 w 240"/>
                  <a:gd name="T39" fmla="*/ 29 h 241"/>
                  <a:gd name="T40" fmla="*/ 94 w 240"/>
                  <a:gd name="T41" fmla="*/ 41 h 241"/>
                  <a:gd name="T42" fmla="*/ 114 w 240"/>
                  <a:gd name="T43" fmla="*/ 45 h 241"/>
                  <a:gd name="T44" fmla="*/ 95 w 240"/>
                  <a:gd name="T45" fmla="*/ 55 h 241"/>
                  <a:gd name="T46" fmla="*/ 82 w 240"/>
                  <a:gd name="T47" fmla="*/ 49 h 241"/>
                  <a:gd name="T48" fmla="*/ 74 w 240"/>
                  <a:gd name="T49" fmla="*/ 53 h 241"/>
                  <a:gd name="T50" fmla="*/ 85 w 240"/>
                  <a:gd name="T51" fmla="*/ 63 h 241"/>
                  <a:gd name="T52" fmla="*/ 96 w 240"/>
                  <a:gd name="T53" fmla="*/ 57 h 241"/>
                  <a:gd name="T54" fmla="*/ 121 w 240"/>
                  <a:gd name="T55" fmla="*/ 58 h 241"/>
                  <a:gd name="T56" fmla="*/ 139 w 240"/>
                  <a:gd name="T57" fmla="*/ 70 h 241"/>
                  <a:gd name="T58" fmla="*/ 149 w 240"/>
                  <a:gd name="T59" fmla="*/ 83 h 241"/>
                  <a:gd name="T60" fmla="*/ 175 w 240"/>
                  <a:gd name="T61" fmla="*/ 93 h 241"/>
                  <a:gd name="T62" fmla="*/ 172 w 240"/>
                  <a:gd name="T63" fmla="*/ 114 h 241"/>
                  <a:gd name="T64" fmla="*/ 158 w 240"/>
                  <a:gd name="T65" fmla="*/ 139 h 241"/>
                  <a:gd name="T66" fmla="*/ 144 w 240"/>
                  <a:gd name="T67" fmla="*/ 156 h 241"/>
                  <a:gd name="T68" fmla="*/ 131 w 240"/>
                  <a:gd name="T69" fmla="*/ 171 h 241"/>
                  <a:gd name="T70" fmla="*/ 125 w 240"/>
                  <a:gd name="T71" fmla="*/ 180 h 241"/>
                  <a:gd name="T72" fmla="*/ 121 w 240"/>
                  <a:gd name="T73" fmla="*/ 189 h 241"/>
                  <a:gd name="T74" fmla="*/ 112 w 240"/>
                  <a:gd name="T75" fmla="*/ 199 h 241"/>
                  <a:gd name="T76" fmla="*/ 103 w 240"/>
                  <a:gd name="T77" fmla="*/ 188 h 241"/>
                  <a:gd name="T78" fmla="*/ 100 w 240"/>
                  <a:gd name="T79" fmla="*/ 170 h 241"/>
                  <a:gd name="T80" fmla="*/ 100 w 240"/>
                  <a:gd name="T81" fmla="*/ 147 h 241"/>
                  <a:gd name="T82" fmla="*/ 88 w 240"/>
                  <a:gd name="T83" fmla="*/ 120 h 241"/>
                  <a:gd name="T84" fmla="*/ 79 w 240"/>
                  <a:gd name="T85" fmla="*/ 102 h 241"/>
                  <a:gd name="T86" fmla="*/ 85 w 240"/>
                  <a:gd name="T87" fmla="*/ 77 h 241"/>
                  <a:gd name="T88" fmla="*/ 70 w 240"/>
                  <a:gd name="T89" fmla="*/ 73 h 241"/>
                  <a:gd name="T90" fmla="*/ 54 w 240"/>
                  <a:gd name="T91" fmla="*/ 62 h 241"/>
                  <a:gd name="T92" fmla="*/ 33 w 240"/>
                  <a:gd name="T93" fmla="*/ 38 h 241"/>
                  <a:gd name="T94" fmla="*/ 93 w 240"/>
                  <a:gd name="T95" fmla="*/ 232 h 241"/>
                  <a:gd name="T96" fmla="*/ 101 w 240"/>
                  <a:gd name="T97" fmla="*/ 228 h 241"/>
                  <a:gd name="T98" fmla="*/ 108 w 240"/>
                  <a:gd name="T99" fmla="*/ 226 h 241"/>
                  <a:gd name="T100" fmla="*/ 121 w 240"/>
                  <a:gd name="T101" fmla="*/ 215 h 241"/>
                  <a:gd name="T102" fmla="*/ 129 w 240"/>
                  <a:gd name="T103" fmla="*/ 221 h 241"/>
                  <a:gd name="T104" fmla="*/ 126 w 240"/>
                  <a:gd name="T105" fmla="*/ 233 h 241"/>
                  <a:gd name="T106" fmla="*/ 134 w 240"/>
                  <a:gd name="T107" fmla="*/ 233 h 241"/>
                  <a:gd name="T108" fmla="*/ 143 w 240"/>
                  <a:gd name="T109" fmla="*/ 228 h 241"/>
                  <a:gd name="T110" fmla="*/ 156 w 240"/>
                  <a:gd name="T111" fmla="*/ 228 h 241"/>
                  <a:gd name="T112" fmla="*/ 165 w 240"/>
                  <a:gd name="T113" fmla="*/ 23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0" h="241">
                    <a:moveTo>
                      <a:pt x="171" y="239"/>
                    </a:moveTo>
                    <a:cubicBezTo>
                      <a:pt x="186" y="232"/>
                      <a:pt x="201" y="223"/>
                      <a:pt x="213" y="211"/>
                    </a:cubicBezTo>
                    <a:cubicBezTo>
                      <a:pt x="213" y="211"/>
                      <a:pt x="213" y="211"/>
                      <a:pt x="213" y="211"/>
                    </a:cubicBezTo>
                    <a:cubicBezTo>
                      <a:pt x="213" y="210"/>
                      <a:pt x="213" y="210"/>
                      <a:pt x="213" y="210"/>
                    </a:cubicBezTo>
                    <a:cubicBezTo>
                      <a:pt x="212" y="210"/>
                      <a:pt x="212" y="210"/>
                      <a:pt x="212" y="210"/>
                    </a:cubicBezTo>
                    <a:cubicBezTo>
                      <a:pt x="212" y="209"/>
                      <a:pt x="212" y="209"/>
                      <a:pt x="212" y="209"/>
                    </a:cubicBezTo>
                    <a:cubicBezTo>
                      <a:pt x="212" y="209"/>
                      <a:pt x="212" y="209"/>
                      <a:pt x="212" y="209"/>
                    </a:cubicBezTo>
                    <a:cubicBezTo>
                      <a:pt x="212" y="209"/>
                      <a:pt x="212" y="208"/>
                      <a:pt x="212" y="207"/>
                    </a:cubicBezTo>
                    <a:cubicBezTo>
                      <a:pt x="211" y="206"/>
                      <a:pt x="211" y="206"/>
                      <a:pt x="211" y="206"/>
                    </a:cubicBezTo>
                    <a:cubicBezTo>
                      <a:pt x="210" y="206"/>
                      <a:pt x="210" y="206"/>
                      <a:pt x="210" y="206"/>
                    </a:cubicBezTo>
                    <a:cubicBezTo>
                      <a:pt x="210" y="195"/>
                      <a:pt x="210" y="195"/>
                      <a:pt x="210" y="195"/>
                    </a:cubicBezTo>
                    <a:cubicBezTo>
                      <a:pt x="211" y="195"/>
                      <a:pt x="211" y="195"/>
                      <a:pt x="211" y="195"/>
                    </a:cubicBezTo>
                    <a:cubicBezTo>
                      <a:pt x="212" y="194"/>
                      <a:pt x="216" y="193"/>
                      <a:pt x="217" y="192"/>
                    </a:cubicBezTo>
                    <a:cubicBezTo>
                      <a:pt x="217" y="192"/>
                      <a:pt x="218" y="192"/>
                      <a:pt x="218" y="191"/>
                    </a:cubicBezTo>
                    <a:cubicBezTo>
                      <a:pt x="218" y="191"/>
                      <a:pt x="218" y="190"/>
                      <a:pt x="218" y="190"/>
                    </a:cubicBezTo>
                    <a:cubicBezTo>
                      <a:pt x="219" y="189"/>
                      <a:pt x="219" y="188"/>
                      <a:pt x="220" y="188"/>
                    </a:cubicBezTo>
                    <a:cubicBezTo>
                      <a:pt x="220" y="188"/>
                      <a:pt x="220" y="188"/>
                      <a:pt x="220" y="187"/>
                    </a:cubicBezTo>
                    <a:cubicBezTo>
                      <a:pt x="220" y="185"/>
                      <a:pt x="221" y="185"/>
                      <a:pt x="222" y="184"/>
                    </a:cubicBezTo>
                    <a:cubicBezTo>
                      <a:pt x="222" y="184"/>
                      <a:pt x="222" y="184"/>
                      <a:pt x="223" y="183"/>
                    </a:cubicBezTo>
                    <a:cubicBezTo>
                      <a:pt x="224" y="182"/>
                      <a:pt x="225" y="181"/>
                      <a:pt x="225" y="181"/>
                    </a:cubicBezTo>
                    <a:cubicBezTo>
                      <a:pt x="228" y="177"/>
                      <a:pt x="228" y="177"/>
                      <a:pt x="228" y="177"/>
                    </a:cubicBezTo>
                    <a:cubicBezTo>
                      <a:pt x="228" y="176"/>
                      <a:pt x="228" y="175"/>
                      <a:pt x="228" y="172"/>
                    </a:cubicBezTo>
                    <a:cubicBezTo>
                      <a:pt x="228" y="167"/>
                      <a:pt x="228" y="167"/>
                      <a:pt x="228" y="166"/>
                    </a:cubicBezTo>
                    <a:cubicBezTo>
                      <a:pt x="229" y="166"/>
                      <a:pt x="229" y="166"/>
                      <a:pt x="229" y="166"/>
                    </a:cubicBezTo>
                    <a:cubicBezTo>
                      <a:pt x="229" y="166"/>
                      <a:pt x="229" y="166"/>
                      <a:pt x="229" y="166"/>
                    </a:cubicBezTo>
                    <a:cubicBezTo>
                      <a:pt x="229" y="165"/>
                      <a:pt x="229" y="164"/>
                      <a:pt x="229" y="164"/>
                    </a:cubicBezTo>
                    <a:cubicBezTo>
                      <a:pt x="229" y="163"/>
                      <a:pt x="230" y="162"/>
                      <a:pt x="230" y="162"/>
                    </a:cubicBezTo>
                    <a:cubicBezTo>
                      <a:pt x="232" y="160"/>
                      <a:pt x="232" y="160"/>
                      <a:pt x="232" y="160"/>
                    </a:cubicBezTo>
                    <a:cubicBezTo>
                      <a:pt x="232" y="160"/>
                      <a:pt x="232" y="160"/>
                      <a:pt x="232" y="160"/>
                    </a:cubicBezTo>
                    <a:cubicBezTo>
                      <a:pt x="232" y="160"/>
                      <a:pt x="234" y="158"/>
                      <a:pt x="236" y="156"/>
                    </a:cubicBezTo>
                    <a:cubicBezTo>
                      <a:pt x="236" y="155"/>
                      <a:pt x="236" y="155"/>
                      <a:pt x="236" y="155"/>
                    </a:cubicBezTo>
                    <a:cubicBezTo>
                      <a:pt x="237" y="154"/>
                      <a:pt x="237" y="154"/>
                      <a:pt x="237" y="154"/>
                    </a:cubicBezTo>
                    <a:cubicBezTo>
                      <a:pt x="238" y="153"/>
                      <a:pt x="238" y="152"/>
                      <a:pt x="238" y="152"/>
                    </a:cubicBezTo>
                    <a:cubicBezTo>
                      <a:pt x="238" y="153"/>
                      <a:pt x="238" y="153"/>
                      <a:pt x="238" y="153"/>
                    </a:cubicBezTo>
                    <a:cubicBezTo>
                      <a:pt x="238" y="152"/>
                      <a:pt x="238" y="152"/>
                      <a:pt x="238" y="152"/>
                    </a:cubicBezTo>
                    <a:cubicBezTo>
                      <a:pt x="238" y="151"/>
                      <a:pt x="240" y="148"/>
                      <a:pt x="240" y="147"/>
                    </a:cubicBezTo>
                    <a:cubicBezTo>
                      <a:pt x="240" y="146"/>
                      <a:pt x="240" y="146"/>
                      <a:pt x="240" y="146"/>
                    </a:cubicBezTo>
                    <a:cubicBezTo>
                      <a:pt x="238" y="145"/>
                      <a:pt x="238" y="145"/>
                      <a:pt x="238" y="145"/>
                    </a:cubicBezTo>
                    <a:cubicBezTo>
                      <a:pt x="236" y="144"/>
                      <a:pt x="236" y="144"/>
                      <a:pt x="236" y="144"/>
                    </a:cubicBezTo>
                    <a:cubicBezTo>
                      <a:pt x="237" y="139"/>
                      <a:pt x="237" y="139"/>
                      <a:pt x="237" y="139"/>
                    </a:cubicBezTo>
                    <a:cubicBezTo>
                      <a:pt x="237" y="137"/>
                      <a:pt x="237" y="136"/>
                      <a:pt x="237" y="135"/>
                    </a:cubicBezTo>
                    <a:cubicBezTo>
                      <a:pt x="237" y="135"/>
                      <a:pt x="237" y="135"/>
                      <a:pt x="237" y="135"/>
                    </a:cubicBezTo>
                    <a:cubicBezTo>
                      <a:pt x="238" y="131"/>
                      <a:pt x="238" y="131"/>
                      <a:pt x="238" y="131"/>
                    </a:cubicBezTo>
                    <a:cubicBezTo>
                      <a:pt x="238" y="129"/>
                      <a:pt x="237" y="124"/>
                      <a:pt x="237" y="123"/>
                    </a:cubicBezTo>
                    <a:cubicBezTo>
                      <a:pt x="237" y="123"/>
                      <a:pt x="237" y="122"/>
                      <a:pt x="237" y="121"/>
                    </a:cubicBezTo>
                    <a:cubicBezTo>
                      <a:pt x="235" y="121"/>
                      <a:pt x="235" y="121"/>
                      <a:pt x="235" y="121"/>
                    </a:cubicBezTo>
                    <a:cubicBezTo>
                      <a:pt x="234" y="121"/>
                      <a:pt x="229" y="119"/>
                      <a:pt x="228" y="119"/>
                    </a:cubicBezTo>
                    <a:cubicBezTo>
                      <a:pt x="224" y="118"/>
                      <a:pt x="224" y="118"/>
                      <a:pt x="224" y="118"/>
                    </a:cubicBezTo>
                    <a:cubicBezTo>
                      <a:pt x="221" y="117"/>
                      <a:pt x="221" y="117"/>
                      <a:pt x="221" y="117"/>
                    </a:cubicBezTo>
                    <a:cubicBezTo>
                      <a:pt x="221" y="117"/>
                      <a:pt x="221" y="114"/>
                      <a:pt x="221" y="114"/>
                    </a:cubicBezTo>
                    <a:cubicBezTo>
                      <a:pt x="221" y="113"/>
                      <a:pt x="220" y="113"/>
                      <a:pt x="220" y="112"/>
                    </a:cubicBezTo>
                    <a:cubicBezTo>
                      <a:pt x="219" y="111"/>
                      <a:pt x="219" y="110"/>
                      <a:pt x="219" y="110"/>
                    </a:cubicBezTo>
                    <a:cubicBezTo>
                      <a:pt x="218" y="109"/>
                      <a:pt x="218" y="109"/>
                      <a:pt x="217" y="108"/>
                    </a:cubicBezTo>
                    <a:cubicBezTo>
                      <a:pt x="217" y="107"/>
                      <a:pt x="217" y="106"/>
                      <a:pt x="217" y="106"/>
                    </a:cubicBezTo>
                    <a:cubicBezTo>
                      <a:pt x="217" y="106"/>
                      <a:pt x="217" y="105"/>
                      <a:pt x="216" y="105"/>
                    </a:cubicBezTo>
                    <a:cubicBezTo>
                      <a:pt x="216" y="105"/>
                      <a:pt x="215" y="104"/>
                      <a:pt x="215" y="103"/>
                    </a:cubicBezTo>
                    <a:cubicBezTo>
                      <a:pt x="215" y="103"/>
                      <a:pt x="215" y="103"/>
                      <a:pt x="215" y="102"/>
                    </a:cubicBezTo>
                    <a:cubicBezTo>
                      <a:pt x="215" y="102"/>
                      <a:pt x="214" y="102"/>
                      <a:pt x="214" y="102"/>
                    </a:cubicBezTo>
                    <a:cubicBezTo>
                      <a:pt x="214" y="101"/>
                      <a:pt x="213" y="100"/>
                      <a:pt x="213" y="100"/>
                    </a:cubicBezTo>
                    <a:cubicBezTo>
                      <a:pt x="210" y="97"/>
                      <a:pt x="210" y="97"/>
                      <a:pt x="210" y="97"/>
                    </a:cubicBezTo>
                    <a:cubicBezTo>
                      <a:pt x="210" y="97"/>
                      <a:pt x="210" y="97"/>
                      <a:pt x="210" y="97"/>
                    </a:cubicBezTo>
                    <a:cubicBezTo>
                      <a:pt x="210" y="97"/>
                      <a:pt x="210" y="95"/>
                      <a:pt x="209" y="91"/>
                    </a:cubicBezTo>
                    <a:cubicBezTo>
                      <a:pt x="209" y="90"/>
                      <a:pt x="209" y="90"/>
                      <a:pt x="209" y="90"/>
                    </a:cubicBezTo>
                    <a:cubicBezTo>
                      <a:pt x="209" y="90"/>
                      <a:pt x="209" y="89"/>
                      <a:pt x="209" y="89"/>
                    </a:cubicBezTo>
                    <a:cubicBezTo>
                      <a:pt x="209" y="88"/>
                      <a:pt x="208" y="87"/>
                      <a:pt x="208" y="86"/>
                    </a:cubicBezTo>
                    <a:cubicBezTo>
                      <a:pt x="209" y="85"/>
                      <a:pt x="209" y="83"/>
                      <a:pt x="209" y="83"/>
                    </a:cubicBezTo>
                    <a:cubicBezTo>
                      <a:pt x="209" y="82"/>
                      <a:pt x="210" y="80"/>
                      <a:pt x="209" y="79"/>
                    </a:cubicBezTo>
                    <a:cubicBezTo>
                      <a:pt x="209" y="77"/>
                      <a:pt x="209" y="76"/>
                      <a:pt x="210" y="75"/>
                    </a:cubicBezTo>
                    <a:cubicBezTo>
                      <a:pt x="211" y="68"/>
                      <a:pt x="211" y="68"/>
                      <a:pt x="211" y="68"/>
                    </a:cubicBezTo>
                    <a:cubicBezTo>
                      <a:pt x="211" y="65"/>
                      <a:pt x="212" y="64"/>
                      <a:pt x="213" y="64"/>
                    </a:cubicBezTo>
                    <a:cubicBezTo>
                      <a:pt x="214" y="62"/>
                      <a:pt x="214" y="62"/>
                      <a:pt x="214" y="62"/>
                    </a:cubicBezTo>
                    <a:cubicBezTo>
                      <a:pt x="214" y="62"/>
                      <a:pt x="214" y="61"/>
                      <a:pt x="215" y="61"/>
                    </a:cubicBezTo>
                    <a:cubicBezTo>
                      <a:pt x="215" y="61"/>
                      <a:pt x="215" y="60"/>
                      <a:pt x="215" y="60"/>
                    </a:cubicBezTo>
                    <a:cubicBezTo>
                      <a:pt x="215" y="58"/>
                      <a:pt x="215" y="58"/>
                      <a:pt x="215" y="58"/>
                    </a:cubicBezTo>
                    <a:cubicBezTo>
                      <a:pt x="215" y="58"/>
                      <a:pt x="215" y="56"/>
                      <a:pt x="215" y="55"/>
                    </a:cubicBezTo>
                    <a:cubicBezTo>
                      <a:pt x="215" y="55"/>
                      <a:pt x="215" y="55"/>
                      <a:pt x="215" y="55"/>
                    </a:cubicBezTo>
                    <a:cubicBezTo>
                      <a:pt x="212" y="54"/>
                      <a:pt x="212" y="54"/>
                      <a:pt x="212" y="54"/>
                    </a:cubicBezTo>
                    <a:cubicBezTo>
                      <a:pt x="212" y="54"/>
                      <a:pt x="212" y="54"/>
                      <a:pt x="212" y="54"/>
                    </a:cubicBezTo>
                    <a:cubicBezTo>
                      <a:pt x="212" y="54"/>
                      <a:pt x="211" y="53"/>
                      <a:pt x="209" y="52"/>
                    </a:cubicBezTo>
                    <a:cubicBezTo>
                      <a:pt x="208" y="51"/>
                      <a:pt x="208" y="50"/>
                      <a:pt x="208" y="50"/>
                    </a:cubicBezTo>
                    <a:cubicBezTo>
                      <a:pt x="208" y="49"/>
                      <a:pt x="208" y="49"/>
                      <a:pt x="208" y="48"/>
                    </a:cubicBezTo>
                    <a:cubicBezTo>
                      <a:pt x="207" y="45"/>
                      <a:pt x="207" y="45"/>
                      <a:pt x="207" y="45"/>
                    </a:cubicBezTo>
                    <a:cubicBezTo>
                      <a:pt x="204" y="43"/>
                      <a:pt x="204" y="43"/>
                      <a:pt x="204" y="43"/>
                    </a:cubicBezTo>
                    <a:cubicBezTo>
                      <a:pt x="204" y="43"/>
                      <a:pt x="204" y="37"/>
                      <a:pt x="204" y="37"/>
                    </a:cubicBezTo>
                    <a:cubicBezTo>
                      <a:pt x="204" y="37"/>
                      <a:pt x="204" y="37"/>
                      <a:pt x="204" y="36"/>
                    </a:cubicBezTo>
                    <a:cubicBezTo>
                      <a:pt x="204" y="36"/>
                      <a:pt x="204" y="36"/>
                      <a:pt x="204" y="36"/>
                    </a:cubicBezTo>
                    <a:cubicBezTo>
                      <a:pt x="203" y="36"/>
                      <a:pt x="203" y="36"/>
                      <a:pt x="203" y="36"/>
                    </a:cubicBezTo>
                    <a:cubicBezTo>
                      <a:pt x="202" y="36"/>
                      <a:pt x="201" y="36"/>
                      <a:pt x="200" y="35"/>
                    </a:cubicBezTo>
                    <a:cubicBezTo>
                      <a:pt x="194" y="34"/>
                      <a:pt x="194" y="34"/>
                      <a:pt x="194" y="34"/>
                    </a:cubicBezTo>
                    <a:cubicBezTo>
                      <a:pt x="194" y="31"/>
                      <a:pt x="194" y="31"/>
                      <a:pt x="194" y="31"/>
                    </a:cubicBezTo>
                    <a:cubicBezTo>
                      <a:pt x="194" y="30"/>
                      <a:pt x="194" y="30"/>
                      <a:pt x="194" y="30"/>
                    </a:cubicBezTo>
                    <a:cubicBezTo>
                      <a:pt x="194" y="30"/>
                      <a:pt x="194" y="30"/>
                      <a:pt x="194" y="30"/>
                    </a:cubicBezTo>
                    <a:cubicBezTo>
                      <a:pt x="190" y="29"/>
                      <a:pt x="190" y="29"/>
                      <a:pt x="190" y="29"/>
                    </a:cubicBezTo>
                    <a:cubicBezTo>
                      <a:pt x="191" y="24"/>
                      <a:pt x="191" y="24"/>
                      <a:pt x="191" y="24"/>
                    </a:cubicBezTo>
                    <a:cubicBezTo>
                      <a:pt x="200" y="23"/>
                      <a:pt x="200" y="23"/>
                      <a:pt x="200" y="23"/>
                    </a:cubicBezTo>
                    <a:cubicBezTo>
                      <a:pt x="185" y="12"/>
                      <a:pt x="168" y="4"/>
                      <a:pt x="149" y="0"/>
                    </a:cubicBezTo>
                    <a:cubicBezTo>
                      <a:pt x="149" y="0"/>
                      <a:pt x="149" y="0"/>
                      <a:pt x="149" y="0"/>
                    </a:cubicBezTo>
                    <a:cubicBezTo>
                      <a:pt x="148" y="1"/>
                      <a:pt x="148" y="1"/>
                      <a:pt x="148" y="1"/>
                    </a:cubicBezTo>
                    <a:cubicBezTo>
                      <a:pt x="147" y="2"/>
                      <a:pt x="145" y="3"/>
                      <a:pt x="145" y="3"/>
                    </a:cubicBezTo>
                    <a:cubicBezTo>
                      <a:pt x="143" y="5"/>
                      <a:pt x="143" y="5"/>
                      <a:pt x="143" y="5"/>
                    </a:cubicBezTo>
                    <a:cubicBezTo>
                      <a:pt x="142" y="4"/>
                      <a:pt x="142" y="4"/>
                      <a:pt x="142" y="4"/>
                    </a:cubicBezTo>
                    <a:cubicBezTo>
                      <a:pt x="142" y="4"/>
                      <a:pt x="140" y="3"/>
                      <a:pt x="138" y="3"/>
                    </a:cubicBezTo>
                    <a:cubicBezTo>
                      <a:pt x="137" y="3"/>
                      <a:pt x="136" y="2"/>
                      <a:pt x="136" y="2"/>
                    </a:cubicBezTo>
                    <a:cubicBezTo>
                      <a:pt x="137" y="3"/>
                      <a:pt x="137" y="3"/>
                      <a:pt x="137" y="3"/>
                    </a:cubicBezTo>
                    <a:cubicBezTo>
                      <a:pt x="138" y="5"/>
                      <a:pt x="138" y="5"/>
                      <a:pt x="138" y="5"/>
                    </a:cubicBezTo>
                    <a:cubicBezTo>
                      <a:pt x="137" y="7"/>
                      <a:pt x="137" y="7"/>
                      <a:pt x="137" y="7"/>
                    </a:cubicBezTo>
                    <a:cubicBezTo>
                      <a:pt x="137" y="11"/>
                      <a:pt x="137" y="11"/>
                      <a:pt x="137" y="11"/>
                    </a:cubicBezTo>
                    <a:cubicBezTo>
                      <a:pt x="136" y="12"/>
                      <a:pt x="136" y="12"/>
                      <a:pt x="136" y="12"/>
                    </a:cubicBezTo>
                    <a:cubicBezTo>
                      <a:pt x="136" y="12"/>
                      <a:pt x="134" y="12"/>
                      <a:pt x="133" y="12"/>
                    </a:cubicBezTo>
                    <a:cubicBezTo>
                      <a:pt x="131" y="12"/>
                      <a:pt x="131" y="12"/>
                      <a:pt x="131" y="12"/>
                    </a:cubicBezTo>
                    <a:cubicBezTo>
                      <a:pt x="126" y="12"/>
                      <a:pt x="126" y="12"/>
                      <a:pt x="126" y="12"/>
                    </a:cubicBezTo>
                    <a:cubicBezTo>
                      <a:pt x="124" y="14"/>
                      <a:pt x="124" y="14"/>
                      <a:pt x="124" y="14"/>
                    </a:cubicBezTo>
                    <a:cubicBezTo>
                      <a:pt x="121" y="13"/>
                      <a:pt x="121" y="13"/>
                      <a:pt x="121" y="13"/>
                    </a:cubicBezTo>
                    <a:cubicBezTo>
                      <a:pt x="118" y="15"/>
                      <a:pt x="118" y="15"/>
                      <a:pt x="118" y="15"/>
                    </a:cubicBezTo>
                    <a:cubicBezTo>
                      <a:pt x="115" y="15"/>
                      <a:pt x="115" y="15"/>
                      <a:pt x="115" y="15"/>
                    </a:cubicBezTo>
                    <a:cubicBezTo>
                      <a:pt x="111" y="18"/>
                      <a:pt x="111" y="18"/>
                      <a:pt x="111" y="18"/>
                    </a:cubicBezTo>
                    <a:cubicBezTo>
                      <a:pt x="105" y="21"/>
                      <a:pt x="105" y="21"/>
                      <a:pt x="105" y="21"/>
                    </a:cubicBezTo>
                    <a:cubicBezTo>
                      <a:pt x="104" y="24"/>
                      <a:pt x="104" y="24"/>
                      <a:pt x="104" y="24"/>
                    </a:cubicBezTo>
                    <a:cubicBezTo>
                      <a:pt x="101" y="26"/>
                      <a:pt x="101" y="26"/>
                      <a:pt x="101" y="26"/>
                    </a:cubicBezTo>
                    <a:cubicBezTo>
                      <a:pt x="100" y="29"/>
                      <a:pt x="100" y="29"/>
                      <a:pt x="100" y="29"/>
                    </a:cubicBezTo>
                    <a:cubicBezTo>
                      <a:pt x="96" y="30"/>
                      <a:pt x="96" y="30"/>
                      <a:pt x="96" y="30"/>
                    </a:cubicBezTo>
                    <a:cubicBezTo>
                      <a:pt x="94" y="31"/>
                      <a:pt x="94" y="31"/>
                      <a:pt x="94" y="31"/>
                    </a:cubicBezTo>
                    <a:cubicBezTo>
                      <a:pt x="94" y="35"/>
                      <a:pt x="94" y="35"/>
                      <a:pt x="94" y="35"/>
                    </a:cubicBezTo>
                    <a:cubicBezTo>
                      <a:pt x="93" y="38"/>
                      <a:pt x="93" y="38"/>
                      <a:pt x="93" y="38"/>
                    </a:cubicBezTo>
                    <a:cubicBezTo>
                      <a:pt x="93" y="39"/>
                      <a:pt x="93" y="39"/>
                      <a:pt x="93" y="39"/>
                    </a:cubicBezTo>
                    <a:cubicBezTo>
                      <a:pt x="94" y="41"/>
                      <a:pt x="94" y="41"/>
                      <a:pt x="94" y="41"/>
                    </a:cubicBezTo>
                    <a:cubicBezTo>
                      <a:pt x="98" y="43"/>
                      <a:pt x="98" y="43"/>
                      <a:pt x="98" y="43"/>
                    </a:cubicBezTo>
                    <a:cubicBezTo>
                      <a:pt x="100" y="43"/>
                      <a:pt x="100" y="43"/>
                      <a:pt x="100" y="43"/>
                    </a:cubicBezTo>
                    <a:cubicBezTo>
                      <a:pt x="103" y="44"/>
                      <a:pt x="103" y="44"/>
                      <a:pt x="103" y="44"/>
                    </a:cubicBezTo>
                    <a:cubicBezTo>
                      <a:pt x="108" y="44"/>
                      <a:pt x="108" y="44"/>
                      <a:pt x="108" y="44"/>
                    </a:cubicBezTo>
                    <a:cubicBezTo>
                      <a:pt x="110" y="45"/>
                      <a:pt x="110" y="45"/>
                      <a:pt x="110" y="45"/>
                    </a:cubicBezTo>
                    <a:cubicBezTo>
                      <a:pt x="114" y="45"/>
                      <a:pt x="114" y="45"/>
                      <a:pt x="114" y="45"/>
                    </a:cubicBezTo>
                    <a:cubicBezTo>
                      <a:pt x="118" y="47"/>
                      <a:pt x="118" y="47"/>
                      <a:pt x="118" y="47"/>
                    </a:cubicBezTo>
                    <a:cubicBezTo>
                      <a:pt x="118" y="49"/>
                      <a:pt x="118" y="49"/>
                      <a:pt x="118" y="49"/>
                    </a:cubicBezTo>
                    <a:cubicBezTo>
                      <a:pt x="116" y="52"/>
                      <a:pt x="116" y="52"/>
                      <a:pt x="116" y="52"/>
                    </a:cubicBezTo>
                    <a:cubicBezTo>
                      <a:pt x="114" y="53"/>
                      <a:pt x="114" y="53"/>
                      <a:pt x="114" y="53"/>
                    </a:cubicBezTo>
                    <a:cubicBezTo>
                      <a:pt x="99" y="53"/>
                      <a:pt x="99" y="53"/>
                      <a:pt x="99" y="53"/>
                    </a:cubicBezTo>
                    <a:cubicBezTo>
                      <a:pt x="95" y="55"/>
                      <a:pt x="95" y="55"/>
                      <a:pt x="95" y="55"/>
                    </a:cubicBezTo>
                    <a:cubicBezTo>
                      <a:pt x="88" y="55"/>
                      <a:pt x="88" y="55"/>
                      <a:pt x="88" y="55"/>
                    </a:cubicBezTo>
                    <a:cubicBezTo>
                      <a:pt x="87" y="52"/>
                      <a:pt x="87" y="52"/>
                      <a:pt x="87" y="52"/>
                    </a:cubicBezTo>
                    <a:cubicBezTo>
                      <a:pt x="87" y="50"/>
                      <a:pt x="87" y="50"/>
                      <a:pt x="87" y="50"/>
                    </a:cubicBezTo>
                    <a:cubicBezTo>
                      <a:pt x="86" y="49"/>
                      <a:pt x="86" y="49"/>
                      <a:pt x="86" y="49"/>
                    </a:cubicBezTo>
                    <a:cubicBezTo>
                      <a:pt x="85" y="49"/>
                      <a:pt x="85" y="49"/>
                      <a:pt x="85" y="49"/>
                    </a:cubicBezTo>
                    <a:cubicBezTo>
                      <a:pt x="82" y="49"/>
                      <a:pt x="82" y="49"/>
                      <a:pt x="82" y="49"/>
                    </a:cubicBezTo>
                    <a:cubicBezTo>
                      <a:pt x="80" y="49"/>
                      <a:pt x="80" y="49"/>
                      <a:pt x="80" y="49"/>
                    </a:cubicBezTo>
                    <a:cubicBezTo>
                      <a:pt x="77" y="49"/>
                      <a:pt x="77" y="49"/>
                      <a:pt x="77" y="49"/>
                    </a:cubicBezTo>
                    <a:cubicBezTo>
                      <a:pt x="75" y="50"/>
                      <a:pt x="75" y="50"/>
                      <a:pt x="75" y="50"/>
                    </a:cubicBezTo>
                    <a:cubicBezTo>
                      <a:pt x="74" y="52"/>
                      <a:pt x="74" y="52"/>
                      <a:pt x="74" y="52"/>
                    </a:cubicBezTo>
                    <a:cubicBezTo>
                      <a:pt x="74" y="53"/>
                      <a:pt x="74" y="53"/>
                      <a:pt x="74" y="53"/>
                    </a:cubicBezTo>
                    <a:cubicBezTo>
                      <a:pt x="74" y="53"/>
                      <a:pt x="74" y="53"/>
                      <a:pt x="74" y="53"/>
                    </a:cubicBezTo>
                    <a:cubicBezTo>
                      <a:pt x="76" y="54"/>
                      <a:pt x="76" y="54"/>
                      <a:pt x="76" y="54"/>
                    </a:cubicBezTo>
                    <a:cubicBezTo>
                      <a:pt x="80" y="54"/>
                      <a:pt x="80" y="54"/>
                      <a:pt x="80" y="54"/>
                    </a:cubicBezTo>
                    <a:cubicBezTo>
                      <a:pt x="84" y="54"/>
                      <a:pt x="84" y="54"/>
                      <a:pt x="84" y="54"/>
                    </a:cubicBezTo>
                    <a:cubicBezTo>
                      <a:pt x="85" y="57"/>
                      <a:pt x="85" y="57"/>
                      <a:pt x="85" y="57"/>
                    </a:cubicBezTo>
                    <a:cubicBezTo>
                      <a:pt x="85" y="61"/>
                      <a:pt x="85" y="61"/>
                      <a:pt x="85" y="61"/>
                    </a:cubicBezTo>
                    <a:cubicBezTo>
                      <a:pt x="85" y="63"/>
                      <a:pt x="85" y="63"/>
                      <a:pt x="85" y="63"/>
                    </a:cubicBezTo>
                    <a:cubicBezTo>
                      <a:pt x="86" y="63"/>
                      <a:pt x="86" y="63"/>
                      <a:pt x="86" y="63"/>
                    </a:cubicBezTo>
                    <a:cubicBezTo>
                      <a:pt x="90" y="63"/>
                      <a:pt x="90" y="63"/>
                      <a:pt x="90" y="63"/>
                    </a:cubicBezTo>
                    <a:cubicBezTo>
                      <a:pt x="90" y="63"/>
                      <a:pt x="90" y="63"/>
                      <a:pt x="90" y="63"/>
                    </a:cubicBezTo>
                    <a:cubicBezTo>
                      <a:pt x="93" y="60"/>
                      <a:pt x="93" y="60"/>
                      <a:pt x="93" y="60"/>
                    </a:cubicBezTo>
                    <a:cubicBezTo>
                      <a:pt x="94" y="59"/>
                      <a:pt x="94" y="59"/>
                      <a:pt x="94" y="59"/>
                    </a:cubicBezTo>
                    <a:cubicBezTo>
                      <a:pt x="96" y="57"/>
                      <a:pt x="96" y="57"/>
                      <a:pt x="96" y="57"/>
                    </a:cubicBezTo>
                    <a:cubicBezTo>
                      <a:pt x="100" y="57"/>
                      <a:pt x="100" y="57"/>
                      <a:pt x="100" y="57"/>
                    </a:cubicBezTo>
                    <a:cubicBezTo>
                      <a:pt x="104" y="56"/>
                      <a:pt x="104" y="56"/>
                      <a:pt x="104" y="56"/>
                    </a:cubicBezTo>
                    <a:cubicBezTo>
                      <a:pt x="106" y="56"/>
                      <a:pt x="106" y="56"/>
                      <a:pt x="106" y="56"/>
                    </a:cubicBezTo>
                    <a:cubicBezTo>
                      <a:pt x="109" y="58"/>
                      <a:pt x="109" y="58"/>
                      <a:pt x="109" y="58"/>
                    </a:cubicBezTo>
                    <a:cubicBezTo>
                      <a:pt x="112" y="59"/>
                      <a:pt x="112" y="59"/>
                      <a:pt x="112" y="59"/>
                    </a:cubicBezTo>
                    <a:cubicBezTo>
                      <a:pt x="121" y="58"/>
                      <a:pt x="121" y="58"/>
                      <a:pt x="121" y="58"/>
                    </a:cubicBezTo>
                    <a:cubicBezTo>
                      <a:pt x="124" y="59"/>
                      <a:pt x="124" y="59"/>
                      <a:pt x="124" y="59"/>
                    </a:cubicBezTo>
                    <a:cubicBezTo>
                      <a:pt x="128" y="63"/>
                      <a:pt x="128" y="63"/>
                      <a:pt x="128" y="63"/>
                    </a:cubicBezTo>
                    <a:cubicBezTo>
                      <a:pt x="129" y="67"/>
                      <a:pt x="129" y="67"/>
                      <a:pt x="129" y="67"/>
                    </a:cubicBezTo>
                    <a:cubicBezTo>
                      <a:pt x="131" y="68"/>
                      <a:pt x="131" y="68"/>
                      <a:pt x="131" y="68"/>
                    </a:cubicBezTo>
                    <a:cubicBezTo>
                      <a:pt x="135" y="68"/>
                      <a:pt x="135" y="68"/>
                      <a:pt x="135" y="68"/>
                    </a:cubicBezTo>
                    <a:cubicBezTo>
                      <a:pt x="139" y="70"/>
                      <a:pt x="139" y="70"/>
                      <a:pt x="139" y="70"/>
                    </a:cubicBezTo>
                    <a:cubicBezTo>
                      <a:pt x="141" y="70"/>
                      <a:pt x="141" y="70"/>
                      <a:pt x="141" y="70"/>
                    </a:cubicBezTo>
                    <a:cubicBezTo>
                      <a:pt x="145" y="72"/>
                      <a:pt x="145" y="72"/>
                      <a:pt x="145" y="72"/>
                    </a:cubicBezTo>
                    <a:cubicBezTo>
                      <a:pt x="148" y="76"/>
                      <a:pt x="148" y="76"/>
                      <a:pt x="148" y="76"/>
                    </a:cubicBezTo>
                    <a:cubicBezTo>
                      <a:pt x="149" y="82"/>
                      <a:pt x="149" y="82"/>
                      <a:pt x="149" y="82"/>
                    </a:cubicBezTo>
                    <a:cubicBezTo>
                      <a:pt x="148" y="83"/>
                      <a:pt x="148" y="83"/>
                      <a:pt x="148" y="83"/>
                    </a:cubicBezTo>
                    <a:cubicBezTo>
                      <a:pt x="149" y="83"/>
                      <a:pt x="149" y="83"/>
                      <a:pt x="149" y="83"/>
                    </a:cubicBezTo>
                    <a:cubicBezTo>
                      <a:pt x="151" y="85"/>
                      <a:pt x="151" y="85"/>
                      <a:pt x="151" y="85"/>
                    </a:cubicBezTo>
                    <a:cubicBezTo>
                      <a:pt x="155" y="86"/>
                      <a:pt x="155" y="86"/>
                      <a:pt x="155" y="86"/>
                    </a:cubicBezTo>
                    <a:cubicBezTo>
                      <a:pt x="163" y="87"/>
                      <a:pt x="163" y="87"/>
                      <a:pt x="163" y="87"/>
                    </a:cubicBezTo>
                    <a:cubicBezTo>
                      <a:pt x="169" y="90"/>
                      <a:pt x="169" y="90"/>
                      <a:pt x="169" y="90"/>
                    </a:cubicBezTo>
                    <a:cubicBezTo>
                      <a:pt x="173" y="91"/>
                      <a:pt x="173" y="91"/>
                      <a:pt x="173" y="91"/>
                    </a:cubicBezTo>
                    <a:cubicBezTo>
                      <a:pt x="175" y="93"/>
                      <a:pt x="175" y="93"/>
                      <a:pt x="175" y="93"/>
                    </a:cubicBezTo>
                    <a:cubicBezTo>
                      <a:pt x="179" y="95"/>
                      <a:pt x="179" y="95"/>
                      <a:pt x="179" y="95"/>
                    </a:cubicBezTo>
                    <a:cubicBezTo>
                      <a:pt x="182" y="99"/>
                      <a:pt x="182" y="99"/>
                      <a:pt x="182" y="99"/>
                    </a:cubicBezTo>
                    <a:cubicBezTo>
                      <a:pt x="183" y="104"/>
                      <a:pt x="183" y="104"/>
                      <a:pt x="183" y="104"/>
                    </a:cubicBezTo>
                    <a:cubicBezTo>
                      <a:pt x="182" y="110"/>
                      <a:pt x="182" y="110"/>
                      <a:pt x="182" y="110"/>
                    </a:cubicBezTo>
                    <a:cubicBezTo>
                      <a:pt x="175" y="111"/>
                      <a:pt x="175" y="111"/>
                      <a:pt x="175" y="111"/>
                    </a:cubicBezTo>
                    <a:cubicBezTo>
                      <a:pt x="172" y="114"/>
                      <a:pt x="172" y="114"/>
                      <a:pt x="172" y="114"/>
                    </a:cubicBezTo>
                    <a:cubicBezTo>
                      <a:pt x="172" y="118"/>
                      <a:pt x="172" y="118"/>
                      <a:pt x="172" y="118"/>
                    </a:cubicBezTo>
                    <a:cubicBezTo>
                      <a:pt x="172" y="123"/>
                      <a:pt x="172" y="123"/>
                      <a:pt x="172" y="123"/>
                    </a:cubicBezTo>
                    <a:cubicBezTo>
                      <a:pt x="171" y="128"/>
                      <a:pt x="171" y="128"/>
                      <a:pt x="171" y="128"/>
                    </a:cubicBezTo>
                    <a:cubicBezTo>
                      <a:pt x="168" y="132"/>
                      <a:pt x="168" y="132"/>
                      <a:pt x="168" y="132"/>
                    </a:cubicBezTo>
                    <a:cubicBezTo>
                      <a:pt x="165" y="136"/>
                      <a:pt x="165" y="136"/>
                      <a:pt x="165" y="136"/>
                    </a:cubicBezTo>
                    <a:cubicBezTo>
                      <a:pt x="158" y="139"/>
                      <a:pt x="158" y="139"/>
                      <a:pt x="158" y="139"/>
                    </a:cubicBezTo>
                    <a:cubicBezTo>
                      <a:pt x="152" y="141"/>
                      <a:pt x="152" y="141"/>
                      <a:pt x="152" y="141"/>
                    </a:cubicBezTo>
                    <a:cubicBezTo>
                      <a:pt x="152" y="146"/>
                      <a:pt x="152" y="146"/>
                      <a:pt x="152" y="146"/>
                    </a:cubicBezTo>
                    <a:cubicBezTo>
                      <a:pt x="151" y="148"/>
                      <a:pt x="151" y="148"/>
                      <a:pt x="151" y="148"/>
                    </a:cubicBezTo>
                    <a:cubicBezTo>
                      <a:pt x="150" y="150"/>
                      <a:pt x="150" y="150"/>
                      <a:pt x="150" y="150"/>
                    </a:cubicBezTo>
                    <a:cubicBezTo>
                      <a:pt x="146" y="153"/>
                      <a:pt x="146" y="153"/>
                      <a:pt x="146" y="153"/>
                    </a:cubicBezTo>
                    <a:cubicBezTo>
                      <a:pt x="144" y="156"/>
                      <a:pt x="144" y="156"/>
                      <a:pt x="144" y="156"/>
                    </a:cubicBezTo>
                    <a:cubicBezTo>
                      <a:pt x="142" y="159"/>
                      <a:pt x="142" y="159"/>
                      <a:pt x="142" y="159"/>
                    </a:cubicBezTo>
                    <a:cubicBezTo>
                      <a:pt x="139" y="160"/>
                      <a:pt x="139" y="160"/>
                      <a:pt x="139" y="160"/>
                    </a:cubicBezTo>
                    <a:cubicBezTo>
                      <a:pt x="137" y="161"/>
                      <a:pt x="137" y="161"/>
                      <a:pt x="137" y="161"/>
                    </a:cubicBezTo>
                    <a:cubicBezTo>
                      <a:pt x="135" y="166"/>
                      <a:pt x="135" y="166"/>
                      <a:pt x="135" y="166"/>
                    </a:cubicBezTo>
                    <a:cubicBezTo>
                      <a:pt x="133" y="169"/>
                      <a:pt x="133" y="169"/>
                      <a:pt x="133" y="169"/>
                    </a:cubicBezTo>
                    <a:cubicBezTo>
                      <a:pt x="131" y="171"/>
                      <a:pt x="131" y="171"/>
                      <a:pt x="131" y="171"/>
                    </a:cubicBezTo>
                    <a:cubicBezTo>
                      <a:pt x="128" y="172"/>
                      <a:pt x="128" y="172"/>
                      <a:pt x="128" y="172"/>
                    </a:cubicBezTo>
                    <a:cubicBezTo>
                      <a:pt x="126" y="173"/>
                      <a:pt x="126" y="173"/>
                      <a:pt x="126" y="173"/>
                    </a:cubicBezTo>
                    <a:cubicBezTo>
                      <a:pt x="125" y="174"/>
                      <a:pt x="125" y="174"/>
                      <a:pt x="125" y="174"/>
                    </a:cubicBezTo>
                    <a:cubicBezTo>
                      <a:pt x="125" y="177"/>
                      <a:pt x="125" y="177"/>
                      <a:pt x="125" y="177"/>
                    </a:cubicBezTo>
                    <a:cubicBezTo>
                      <a:pt x="125" y="178"/>
                      <a:pt x="125" y="178"/>
                      <a:pt x="125" y="178"/>
                    </a:cubicBezTo>
                    <a:cubicBezTo>
                      <a:pt x="125" y="180"/>
                      <a:pt x="125" y="180"/>
                      <a:pt x="125" y="180"/>
                    </a:cubicBezTo>
                    <a:cubicBezTo>
                      <a:pt x="125" y="184"/>
                      <a:pt x="125" y="184"/>
                      <a:pt x="125" y="184"/>
                    </a:cubicBezTo>
                    <a:cubicBezTo>
                      <a:pt x="122" y="184"/>
                      <a:pt x="122" y="184"/>
                      <a:pt x="122" y="184"/>
                    </a:cubicBezTo>
                    <a:cubicBezTo>
                      <a:pt x="120" y="184"/>
                      <a:pt x="120" y="184"/>
                      <a:pt x="120" y="184"/>
                    </a:cubicBezTo>
                    <a:cubicBezTo>
                      <a:pt x="119" y="185"/>
                      <a:pt x="119" y="185"/>
                      <a:pt x="119" y="185"/>
                    </a:cubicBezTo>
                    <a:cubicBezTo>
                      <a:pt x="119" y="188"/>
                      <a:pt x="119" y="188"/>
                      <a:pt x="119" y="188"/>
                    </a:cubicBezTo>
                    <a:cubicBezTo>
                      <a:pt x="121" y="189"/>
                      <a:pt x="121" y="189"/>
                      <a:pt x="121" y="189"/>
                    </a:cubicBezTo>
                    <a:cubicBezTo>
                      <a:pt x="125" y="190"/>
                      <a:pt x="125" y="190"/>
                      <a:pt x="125" y="190"/>
                    </a:cubicBezTo>
                    <a:cubicBezTo>
                      <a:pt x="125" y="193"/>
                      <a:pt x="125" y="193"/>
                      <a:pt x="125" y="193"/>
                    </a:cubicBezTo>
                    <a:cubicBezTo>
                      <a:pt x="124" y="198"/>
                      <a:pt x="124" y="198"/>
                      <a:pt x="124" y="198"/>
                    </a:cubicBezTo>
                    <a:cubicBezTo>
                      <a:pt x="120" y="201"/>
                      <a:pt x="120" y="201"/>
                      <a:pt x="120" y="201"/>
                    </a:cubicBezTo>
                    <a:cubicBezTo>
                      <a:pt x="117" y="201"/>
                      <a:pt x="117" y="201"/>
                      <a:pt x="117" y="201"/>
                    </a:cubicBezTo>
                    <a:cubicBezTo>
                      <a:pt x="112" y="199"/>
                      <a:pt x="112" y="199"/>
                      <a:pt x="112" y="199"/>
                    </a:cubicBezTo>
                    <a:cubicBezTo>
                      <a:pt x="110" y="198"/>
                      <a:pt x="110" y="198"/>
                      <a:pt x="110" y="198"/>
                    </a:cubicBezTo>
                    <a:cubicBezTo>
                      <a:pt x="110" y="198"/>
                      <a:pt x="108" y="197"/>
                      <a:pt x="106" y="195"/>
                    </a:cubicBezTo>
                    <a:cubicBezTo>
                      <a:pt x="105" y="193"/>
                      <a:pt x="105" y="193"/>
                      <a:pt x="105" y="193"/>
                    </a:cubicBezTo>
                    <a:cubicBezTo>
                      <a:pt x="105" y="192"/>
                      <a:pt x="105" y="191"/>
                      <a:pt x="104" y="191"/>
                    </a:cubicBezTo>
                    <a:cubicBezTo>
                      <a:pt x="104" y="190"/>
                      <a:pt x="104" y="190"/>
                      <a:pt x="104" y="189"/>
                    </a:cubicBezTo>
                    <a:cubicBezTo>
                      <a:pt x="103" y="189"/>
                      <a:pt x="103" y="189"/>
                      <a:pt x="103" y="188"/>
                    </a:cubicBezTo>
                    <a:cubicBezTo>
                      <a:pt x="100" y="189"/>
                      <a:pt x="100" y="189"/>
                      <a:pt x="100" y="189"/>
                    </a:cubicBezTo>
                    <a:cubicBezTo>
                      <a:pt x="99" y="185"/>
                      <a:pt x="99" y="185"/>
                      <a:pt x="99" y="185"/>
                    </a:cubicBezTo>
                    <a:cubicBezTo>
                      <a:pt x="98" y="184"/>
                      <a:pt x="98" y="184"/>
                      <a:pt x="98" y="184"/>
                    </a:cubicBezTo>
                    <a:cubicBezTo>
                      <a:pt x="98" y="178"/>
                      <a:pt x="98" y="178"/>
                      <a:pt x="98" y="178"/>
                    </a:cubicBezTo>
                    <a:cubicBezTo>
                      <a:pt x="100" y="175"/>
                      <a:pt x="100" y="175"/>
                      <a:pt x="100" y="175"/>
                    </a:cubicBezTo>
                    <a:cubicBezTo>
                      <a:pt x="100" y="170"/>
                      <a:pt x="100" y="170"/>
                      <a:pt x="100" y="170"/>
                    </a:cubicBezTo>
                    <a:cubicBezTo>
                      <a:pt x="99" y="168"/>
                      <a:pt x="99" y="168"/>
                      <a:pt x="99" y="168"/>
                    </a:cubicBezTo>
                    <a:cubicBezTo>
                      <a:pt x="99" y="165"/>
                      <a:pt x="99" y="165"/>
                      <a:pt x="99" y="165"/>
                    </a:cubicBezTo>
                    <a:cubicBezTo>
                      <a:pt x="99" y="160"/>
                      <a:pt x="99" y="160"/>
                      <a:pt x="99" y="160"/>
                    </a:cubicBezTo>
                    <a:cubicBezTo>
                      <a:pt x="101" y="158"/>
                      <a:pt x="101" y="158"/>
                      <a:pt x="101" y="158"/>
                    </a:cubicBezTo>
                    <a:cubicBezTo>
                      <a:pt x="101" y="152"/>
                      <a:pt x="101" y="152"/>
                      <a:pt x="101" y="152"/>
                    </a:cubicBezTo>
                    <a:cubicBezTo>
                      <a:pt x="100" y="147"/>
                      <a:pt x="100" y="147"/>
                      <a:pt x="100" y="147"/>
                    </a:cubicBezTo>
                    <a:cubicBezTo>
                      <a:pt x="102" y="142"/>
                      <a:pt x="102" y="142"/>
                      <a:pt x="102" y="142"/>
                    </a:cubicBezTo>
                    <a:cubicBezTo>
                      <a:pt x="102" y="126"/>
                      <a:pt x="102" y="126"/>
                      <a:pt x="102" y="126"/>
                    </a:cubicBezTo>
                    <a:cubicBezTo>
                      <a:pt x="99" y="124"/>
                      <a:pt x="99" y="124"/>
                      <a:pt x="99" y="124"/>
                    </a:cubicBezTo>
                    <a:cubicBezTo>
                      <a:pt x="95" y="121"/>
                      <a:pt x="95" y="121"/>
                      <a:pt x="95" y="121"/>
                    </a:cubicBezTo>
                    <a:cubicBezTo>
                      <a:pt x="91" y="120"/>
                      <a:pt x="91" y="120"/>
                      <a:pt x="91" y="120"/>
                    </a:cubicBezTo>
                    <a:cubicBezTo>
                      <a:pt x="88" y="120"/>
                      <a:pt x="88" y="120"/>
                      <a:pt x="88" y="120"/>
                    </a:cubicBezTo>
                    <a:cubicBezTo>
                      <a:pt x="86" y="116"/>
                      <a:pt x="86" y="116"/>
                      <a:pt x="86" y="116"/>
                    </a:cubicBezTo>
                    <a:cubicBezTo>
                      <a:pt x="85" y="112"/>
                      <a:pt x="85" y="112"/>
                      <a:pt x="85" y="112"/>
                    </a:cubicBezTo>
                    <a:cubicBezTo>
                      <a:pt x="85" y="109"/>
                      <a:pt x="85" y="109"/>
                      <a:pt x="85" y="109"/>
                    </a:cubicBezTo>
                    <a:cubicBezTo>
                      <a:pt x="84" y="106"/>
                      <a:pt x="84" y="106"/>
                      <a:pt x="84" y="106"/>
                    </a:cubicBezTo>
                    <a:cubicBezTo>
                      <a:pt x="81" y="105"/>
                      <a:pt x="81" y="105"/>
                      <a:pt x="81" y="105"/>
                    </a:cubicBezTo>
                    <a:cubicBezTo>
                      <a:pt x="79" y="102"/>
                      <a:pt x="79" y="102"/>
                      <a:pt x="79" y="102"/>
                    </a:cubicBezTo>
                    <a:cubicBezTo>
                      <a:pt x="78" y="97"/>
                      <a:pt x="78" y="97"/>
                      <a:pt x="78" y="97"/>
                    </a:cubicBezTo>
                    <a:cubicBezTo>
                      <a:pt x="78" y="89"/>
                      <a:pt x="78" y="89"/>
                      <a:pt x="78" y="89"/>
                    </a:cubicBezTo>
                    <a:cubicBezTo>
                      <a:pt x="80" y="85"/>
                      <a:pt x="80" y="85"/>
                      <a:pt x="80" y="85"/>
                    </a:cubicBezTo>
                    <a:cubicBezTo>
                      <a:pt x="82" y="82"/>
                      <a:pt x="82" y="82"/>
                      <a:pt x="82" y="82"/>
                    </a:cubicBezTo>
                    <a:cubicBezTo>
                      <a:pt x="85" y="79"/>
                      <a:pt x="85" y="79"/>
                      <a:pt x="85" y="79"/>
                    </a:cubicBezTo>
                    <a:cubicBezTo>
                      <a:pt x="85" y="77"/>
                      <a:pt x="85" y="77"/>
                      <a:pt x="85" y="77"/>
                    </a:cubicBezTo>
                    <a:cubicBezTo>
                      <a:pt x="85" y="75"/>
                      <a:pt x="85" y="75"/>
                      <a:pt x="85" y="75"/>
                    </a:cubicBezTo>
                    <a:cubicBezTo>
                      <a:pt x="81" y="76"/>
                      <a:pt x="81" y="76"/>
                      <a:pt x="81" y="76"/>
                    </a:cubicBezTo>
                    <a:cubicBezTo>
                      <a:pt x="78" y="76"/>
                      <a:pt x="78" y="76"/>
                      <a:pt x="78" y="76"/>
                    </a:cubicBezTo>
                    <a:cubicBezTo>
                      <a:pt x="76" y="74"/>
                      <a:pt x="76" y="74"/>
                      <a:pt x="76" y="74"/>
                    </a:cubicBezTo>
                    <a:cubicBezTo>
                      <a:pt x="74" y="73"/>
                      <a:pt x="74" y="73"/>
                      <a:pt x="74" y="73"/>
                    </a:cubicBezTo>
                    <a:cubicBezTo>
                      <a:pt x="70" y="73"/>
                      <a:pt x="70" y="73"/>
                      <a:pt x="70" y="73"/>
                    </a:cubicBezTo>
                    <a:cubicBezTo>
                      <a:pt x="70" y="70"/>
                      <a:pt x="70" y="70"/>
                      <a:pt x="70" y="70"/>
                    </a:cubicBezTo>
                    <a:cubicBezTo>
                      <a:pt x="69" y="68"/>
                      <a:pt x="69" y="68"/>
                      <a:pt x="69" y="68"/>
                    </a:cubicBezTo>
                    <a:cubicBezTo>
                      <a:pt x="65" y="66"/>
                      <a:pt x="65" y="66"/>
                      <a:pt x="65" y="66"/>
                    </a:cubicBezTo>
                    <a:cubicBezTo>
                      <a:pt x="63" y="63"/>
                      <a:pt x="63" y="63"/>
                      <a:pt x="63" y="63"/>
                    </a:cubicBezTo>
                    <a:cubicBezTo>
                      <a:pt x="58" y="63"/>
                      <a:pt x="58" y="63"/>
                      <a:pt x="58" y="63"/>
                    </a:cubicBezTo>
                    <a:cubicBezTo>
                      <a:pt x="54" y="62"/>
                      <a:pt x="54" y="62"/>
                      <a:pt x="54" y="62"/>
                    </a:cubicBezTo>
                    <a:cubicBezTo>
                      <a:pt x="51" y="64"/>
                      <a:pt x="51" y="64"/>
                      <a:pt x="51" y="64"/>
                    </a:cubicBezTo>
                    <a:cubicBezTo>
                      <a:pt x="44" y="64"/>
                      <a:pt x="44" y="64"/>
                      <a:pt x="44" y="64"/>
                    </a:cubicBezTo>
                    <a:cubicBezTo>
                      <a:pt x="41" y="59"/>
                      <a:pt x="41" y="59"/>
                      <a:pt x="41" y="59"/>
                    </a:cubicBezTo>
                    <a:cubicBezTo>
                      <a:pt x="38" y="55"/>
                      <a:pt x="38" y="55"/>
                      <a:pt x="38" y="55"/>
                    </a:cubicBezTo>
                    <a:cubicBezTo>
                      <a:pt x="34" y="52"/>
                      <a:pt x="34" y="52"/>
                      <a:pt x="34" y="52"/>
                    </a:cubicBezTo>
                    <a:cubicBezTo>
                      <a:pt x="33" y="38"/>
                      <a:pt x="33" y="38"/>
                      <a:pt x="33" y="38"/>
                    </a:cubicBezTo>
                    <a:cubicBezTo>
                      <a:pt x="13" y="61"/>
                      <a:pt x="0" y="90"/>
                      <a:pt x="0" y="123"/>
                    </a:cubicBezTo>
                    <a:cubicBezTo>
                      <a:pt x="0" y="178"/>
                      <a:pt x="36" y="225"/>
                      <a:pt x="87" y="241"/>
                    </a:cubicBezTo>
                    <a:cubicBezTo>
                      <a:pt x="87" y="238"/>
                      <a:pt x="87" y="238"/>
                      <a:pt x="87" y="238"/>
                    </a:cubicBezTo>
                    <a:cubicBezTo>
                      <a:pt x="87" y="235"/>
                      <a:pt x="87" y="235"/>
                      <a:pt x="87" y="235"/>
                    </a:cubicBezTo>
                    <a:cubicBezTo>
                      <a:pt x="89" y="232"/>
                      <a:pt x="89" y="232"/>
                      <a:pt x="89" y="232"/>
                    </a:cubicBezTo>
                    <a:cubicBezTo>
                      <a:pt x="93" y="232"/>
                      <a:pt x="93" y="232"/>
                      <a:pt x="93" y="232"/>
                    </a:cubicBezTo>
                    <a:cubicBezTo>
                      <a:pt x="93" y="233"/>
                      <a:pt x="93" y="233"/>
                      <a:pt x="93" y="233"/>
                    </a:cubicBezTo>
                    <a:cubicBezTo>
                      <a:pt x="93" y="230"/>
                      <a:pt x="93" y="230"/>
                      <a:pt x="93" y="230"/>
                    </a:cubicBezTo>
                    <a:cubicBezTo>
                      <a:pt x="95" y="227"/>
                      <a:pt x="95" y="227"/>
                      <a:pt x="95" y="227"/>
                    </a:cubicBezTo>
                    <a:cubicBezTo>
                      <a:pt x="98" y="227"/>
                      <a:pt x="98" y="227"/>
                      <a:pt x="98" y="227"/>
                    </a:cubicBezTo>
                    <a:cubicBezTo>
                      <a:pt x="100" y="227"/>
                      <a:pt x="100" y="227"/>
                      <a:pt x="100" y="227"/>
                    </a:cubicBezTo>
                    <a:cubicBezTo>
                      <a:pt x="101" y="228"/>
                      <a:pt x="101" y="228"/>
                      <a:pt x="101" y="228"/>
                    </a:cubicBezTo>
                    <a:cubicBezTo>
                      <a:pt x="101" y="228"/>
                      <a:pt x="101" y="228"/>
                      <a:pt x="101" y="228"/>
                    </a:cubicBezTo>
                    <a:cubicBezTo>
                      <a:pt x="102" y="228"/>
                      <a:pt x="102" y="228"/>
                      <a:pt x="104" y="229"/>
                    </a:cubicBezTo>
                    <a:cubicBezTo>
                      <a:pt x="106" y="230"/>
                      <a:pt x="106" y="230"/>
                      <a:pt x="106" y="230"/>
                    </a:cubicBezTo>
                    <a:cubicBezTo>
                      <a:pt x="107" y="230"/>
                      <a:pt x="107" y="230"/>
                      <a:pt x="107" y="230"/>
                    </a:cubicBezTo>
                    <a:cubicBezTo>
                      <a:pt x="107" y="228"/>
                      <a:pt x="107" y="228"/>
                      <a:pt x="107" y="228"/>
                    </a:cubicBezTo>
                    <a:cubicBezTo>
                      <a:pt x="108" y="226"/>
                      <a:pt x="108" y="226"/>
                      <a:pt x="108" y="226"/>
                    </a:cubicBezTo>
                    <a:cubicBezTo>
                      <a:pt x="110" y="224"/>
                      <a:pt x="110" y="224"/>
                      <a:pt x="110" y="224"/>
                    </a:cubicBezTo>
                    <a:cubicBezTo>
                      <a:pt x="112" y="222"/>
                      <a:pt x="112" y="222"/>
                      <a:pt x="112" y="222"/>
                    </a:cubicBezTo>
                    <a:cubicBezTo>
                      <a:pt x="113" y="220"/>
                      <a:pt x="113" y="220"/>
                      <a:pt x="113" y="220"/>
                    </a:cubicBezTo>
                    <a:cubicBezTo>
                      <a:pt x="114" y="218"/>
                      <a:pt x="114" y="218"/>
                      <a:pt x="114" y="218"/>
                    </a:cubicBezTo>
                    <a:cubicBezTo>
                      <a:pt x="117" y="215"/>
                      <a:pt x="117" y="215"/>
                      <a:pt x="117" y="215"/>
                    </a:cubicBezTo>
                    <a:cubicBezTo>
                      <a:pt x="121" y="215"/>
                      <a:pt x="121" y="215"/>
                      <a:pt x="121" y="215"/>
                    </a:cubicBezTo>
                    <a:cubicBezTo>
                      <a:pt x="123" y="215"/>
                      <a:pt x="123" y="215"/>
                      <a:pt x="123" y="215"/>
                    </a:cubicBezTo>
                    <a:cubicBezTo>
                      <a:pt x="128" y="216"/>
                      <a:pt x="128" y="216"/>
                      <a:pt x="128" y="216"/>
                    </a:cubicBezTo>
                    <a:cubicBezTo>
                      <a:pt x="128" y="219"/>
                      <a:pt x="128" y="219"/>
                      <a:pt x="128" y="219"/>
                    </a:cubicBezTo>
                    <a:cubicBezTo>
                      <a:pt x="128" y="219"/>
                      <a:pt x="128" y="219"/>
                      <a:pt x="128" y="219"/>
                    </a:cubicBezTo>
                    <a:cubicBezTo>
                      <a:pt x="129" y="219"/>
                      <a:pt x="129" y="219"/>
                      <a:pt x="129" y="219"/>
                    </a:cubicBezTo>
                    <a:cubicBezTo>
                      <a:pt x="129" y="220"/>
                      <a:pt x="129" y="220"/>
                      <a:pt x="129" y="221"/>
                    </a:cubicBezTo>
                    <a:cubicBezTo>
                      <a:pt x="128" y="223"/>
                      <a:pt x="127" y="225"/>
                      <a:pt x="127" y="225"/>
                    </a:cubicBezTo>
                    <a:cubicBezTo>
                      <a:pt x="127" y="225"/>
                      <a:pt x="127" y="225"/>
                      <a:pt x="127" y="225"/>
                    </a:cubicBezTo>
                    <a:cubicBezTo>
                      <a:pt x="126" y="226"/>
                      <a:pt x="126" y="226"/>
                      <a:pt x="126" y="226"/>
                    </a:cubicBezTo>
                    <a:cubicBezTo>
                      <a:pt x="126" y="226"/>
                      <a:pt x="126" y="227"/>
                      <a:pt x="126" y="228"/>
                    </a:cubicBezTo>
                    <a:cubicBezTo>
                      <a:pt x="125" y="232"/>
                      <a:pt x="125" y="232"/>
                      <a:pt x="125" y="232"/>
                    </a:cubicBezTo>
                    <a:cubicBezTo>
                      <a:pt x="126" y="233"/>
                      <a:pt x="126" y="233"/>
                      <a:pt x="126" y="233"/>
                    </a:cubicBezTo>
                    <a:cubicBezTo>
                      <a:pt x="127" y="234"/>
                      <a:pt x="127" y="234"/>
                      <a:pt x="127" y="234"/>
                    </a:cubicBezTo>
                    <a:cubicBezTo>
                      <a:pt x="127" y="234"/>
                      <a:pt x="127" y="234"/>
                      <a:pt x="127" y="234"/>
                    </a:cubicBezTo>
                    <a:cubicBezTo>
                      <a:pt x="128" y="234"/>
                      <a:pt x="128" y="234"/>
                      <a:pt x="129" y="235"/>
                    </a:cubicBezTo>
                    <a:cubicBezTo>
                      <a:pt x="130" y="235"/>
                      <a:pt x="131" y="235"/>
                      <a:pt x="132" y="235"/>
                    </a:cubicBezTo>
                    <a:cubicBezTo>
                      <a:pt x="132" y="235"/>
                      <a:pt x="132" y="235"/>
                      <a:pt x="132" y="235"/>
                    </a:cubicBezTo>
                    <a:cubicBezTo>
                      <a:pt x="132" y="234"/>
                      <a:pt x="132" y="233"/>
                      <a:pt x="134" y="233"/>
                    </a:cubicBezTo>
                    <a:cubicBezTo>
                      <a:pt x="135" y="233"/>
                      <a:pt x="135" y="232"/>
                      <a:pt x="135" y="232"/>
                    </a:cubicBezTo>
                    <a:cubicBezTo>
                      <a:pt x="136" y="231"/>
                      <a:pt x="136" y="230"/>
                      <a:pt x="139" y="230"/>
                    </a:cubicBezTo>
                    <a:cubicBezTo>
                      <a:pt x="142" y="230"/>
                      <a:pt x="142" y="230"/>
                      <a:pt x="142" y="230"/>
                    </a:cubicBezTo>
                    <a:cubicBezTo>
                      <a:pt x="142" y="229"/>
                      <a:pt x="142" y="229"/>
                      <a:pt x="142" y="229"/>
                    </a:cubicBezTo>
                    <a:cubicBezTo>
                      <a:pt x="142" y="229"/>
                      <a:pt x="142" y="229"/>
                      <a:pt x="142" y="229"/>
                    </a:cubicBezTo>
                    <a:cubicBezTo>
                      <a:pt x="143" y="228"/>
                      <a:pt x="143" y="228"/>
                      <a:pt x="143" y="228"/>
                    </a:cubicBezTo>
                    <a:cubicBezTo>
                      <a:pt x="143" y="227"/>
                      <a:pt x="144" y="227"/>
                      <a:pt x="145" y="227"/>
                    </a:cubicBezTo>
                    <a:cubicBezTo>
                      <a:pt x="145" y="227"/>
                      <a:pt x="147" y="227"/>
                      <a:pt x="147" y="227"/>
                    </a:cubicBezTo>
                    <a:cubicBezTo>
                      <a:pt x="148" y="227"/>
                      <a:pt x="149" y="227"/>
                      <a:pt x="150" y="227"/>
                    </a:cubicBezTo>
                    <a:cubicBezTo>
                      <a:pt x="150" y="227"/>
                      <a:pt x="151" y="227"/>
                      <a:pt x="151" y="227"/>
                    </a:cubicBezTo>
                    <a:cubicBezTo>
                      <a:pt x="152" y="227"/>
                      <a:pt x="152" y="227"/>
                      <a:pt x="152" y="227"/>
                    </a:cubicBezTo>
                    <a:cubicBezTo>
                      <a:pt x="156" y="228"/>
                      <a:pt x="156" y="228"/>
                      <a:pt x="156" y="228"/>
                    </a:cubicBezTo>
                    <a:cubicBezTo>
                      <a:pt x="157" y="228"/>
                      <a:pt x="157" y="228"/>
                      <a:pt x="157" y="228"/>
                    </a:cubicBezTo>
                    <a:cubicBezTo>
                      <a:pt x="158" y="228"/>
                      <a:pt x="158" y="228"/>
                      <a:pt x="159" y="228"/>
                    </a:cubicBezTo>
                    <a:cubicBezTo>
                      <a:pt x="160" y="228"/>
                      <a:pt x="161" y="229"/>
                      <a:pt x="161" y="230"/>
                    </a:cubicBezTo>
                    <a:cubicBezTo>
                      <a:pt x="163" y="231"/>
                      <a:pt x="163" y="231"/>
                      <a:pt x="163" y="231"/>
                    </a:cubicBezTo>
                    <a:cubicBezTo>
                      <a:pt x="163" y="232"/>
                      <a:pt x="163" y="232"/>
                      <a:pt x="164" y="233"/>
                    </a:cubicBezTo>
                    <a:cubicBezTo>
                      <a:pt x="164" y="233"/>
                      <a:pt x="165" y="234"/>
                      <a:pt x="165" y="235"/>
                    </a:cubicBezTo>
                    <a:cubicBezTo>
                      <a:pt x="166" y="235"/>
                      <a:pt x="167" y="236"/>
                      <a:pt x="167" y="236"/>
                    </a:cubicBezTo>
                    <a:cubicBezTo>
                      <a:pt x="169" y="237"/>
                      <a:pt x="169" y="237"/>
                      <a:pt x="169" y="237"/>
                    </a:cubicBezTo>
                    <a:cubicBezTo>
                      <a:pt x="170" y="239"/>
                      <a:pt x="170" y="239"/>
                      <a:pt x="170" y="239"/>
                    </a:cubicBezTo>
                    <a:lnTo>
                      <a:pt x="171" y="239"/>
                    </a:lnTo>
                    <a:close/>
                  </a:path>
                </a:pathLst>
              </a:custGeom>
              <a:solidFill>
                <a:srgbClr val="1881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2" name="Freeform 99"/>
              <p:cNvSpPr>
                <a:spLocks/>
              </p:cNvSpPr>
              <p:nvPr/>
            </p:nvSpPr>
            <p:spPr bwMode="auto">
              <a:xfrm>
                <a:off x="3719" y="2031"/>
                <a:ext cx="247" cy="210"/>
              </a:xfrm>
              <a:custGeom>
                <a:avLst/>
                <a:gdLst>
                  <a:gd name="T0" fmla="*/ 39 w 104"/>
                  <a:gd name="T1" fmla="*/ 44 h 88"/>
                  <a:gd name="T2" fmla="*/ 39 w 104"/>
                  <a:gd name="T3" fmla="*/ 47 h 88"/>
                  <a:gd name="T4" fmla="*/ 39 w 104"/>
                  <a:gd name="T5" fmla="*/ 57 h 88"/>
                  <a:gd name="T6" fmla="*/ 39 w 104"/>
                  <a:gd name="T7" fmla="*/ 83 h 88"/>
                  <a:gd name="T8" fmla="*/ 44 w 104"/>
                  <a:gd name="T9" fmla="*/ 85 h 88"/>
                  <a:gd name="T10" fmla="*/ 102 w 104"/>
                  <a:gd name="T11" fmla="*/ 36 h 88"/>
                  <a:gd name="T12" fmla="*/ 104 w 104"/>
                  <a:gd name="T13" fmla="*/ 34 h 88"/>
                  <a:gd name="T14" fmla="*/ 98 w 104"/>
                  <a:gd name="T15" fmla="*/ 31 h 88"/>
                  <a:gd name="T16" fmla="*/ 90 w 104"/>
                  <a:gd name="T17" fmla="*/ 30 h 88"/>
                  <a:gd name="T18" fmla="*/ 86 w 104"/>
                  <a:gd name="T19" fmla="*/ 29 h 88"/>
                  <a:gd name="T20" fmla="*/ 84 w 104"/>
                  <a:gd name="T21" fmla="*/ 27 h 88"/>
                  <a:gd name="T22" fmla="*/ 83 w 104"/>
                  <a:gd name="T23" fmla="*/ 27 h 88"/>
                  <a:gd name="T24" fmla="*/ 84 w 104"/>
                  <a:gd name="T25" fmla="*/ 26 h 88"/>
                  <a:gd name="T26" fmla="*/ 83 w 104"/>
                  <a:gd name="T27" fmla="*/ 20 h 88"/>
                  <a:gd name="T28" fmla="*/ 80 w 104"/>
                  <a:gd name="T29" fmla="*/ 16 h 88"/>
                  <a:gd name="T30" fmla="*/ 76 w 104"/>
                  <a:gd name="T31" fmla="*/ 14 h 88"/>
                  <a:gd name="T32" fmla="*/ 74 w 104"/>
                  <a:gd name="T33" fmla="*/ 14 h 88"/>
                  <a:gd name="T34" fmla="*/ 70 w 104"/>
                  <a:gd name="T35" fmla="*/ 12 h 88"/>
                  <a:gd name="T36" fmla="*/ 66 w 104"/>
                  <a:gd name="T37" fmla="*/ 12 h 88"/>
                  <a:gd name="T38" fmla="*/ 64 w 104"/>
                  <a:gd name="T39" fmla="*/ 11 h 88"/>
                  <a:gd name="T40" fmla="*/ 63 w 104"/>
                  <a:gd name="T41" fmla="*/ 7 h 88"/>
                  <a:gd name="T42" fmla="*/ 59 w 104"/>
                  <a:gd name="T43" fmla="*/ 3 h 88"/>
                  <a:gd name="T44" fmla="*/ 56 w 104"/>
                  <a:gd name="T45" fmla="*/ 2 h 88"/>
                  <a:gd name="T46" fmla="*/ 47 w 104"/>
                  <a:gd name="T47" fmla="*/ 3 h 88"/>
                  <a:gd name="T48" fmla="*/ 44 w 104"/>
                  <a:gd name="T49" fmla="*/ 2 h 88"/>
                  <a:gd name="T50" fmla="*/ 41 w 104"/>
                  <a:gd name="T51" fmla="*/ 0 h 88"/>
                  <a:gd name="T52" fmla="*/ 39 w 104"/>
                  <a:gd name="T53" fmla="*/ 0 h 88"/>
                  <a:gd name="T54" fmla="*/ 39 w 104"/>
                  <a:gd name="T55" fmla="*/ 0 h 88"/>
                  <a:gd name="T56" fmla="*/ 39 w 104"/>
                  <a:gd name="T57" fmla="*/ 1 h 88"/>
                  <a:gd name="T58" fmla="*/ 30 w 104"/>
                  <a:gd name="T59" fmla="*/ 2 h 88"/>
                  <a:gd name="T60" fmla="*/ 29 w 104"/>
                  <a:gd name="T61" fmla="*/ 3 h 88"/>
                  <a:gd name="T62" fmla="*/ 28 w 104"/>
                  <a:gd name="T63" fmla="*/ 4 h 88"/>
                  <a:gd name="T64" fmla="*/ 25 w 104"/>
                  <a:gd name="T65" fmla="*/ 7 h 88"/>
                  <a:gd name="T66" fmla="*/ 25 w 104"/>
                  <a:gd name="T67" fmla="*/ 7 h 88"/>
                  <a:gd name="T68" fmla="*/ 21 w 104"/>
                  <a:gd name="T69" fmla="*/ 7 h 88"/>
                  <a:gd name="T70" fmla="*/ 20 w 104"/>
                  <a:gd name="T71" fmla="*/ 7 h 88"/>
                  <a:gd name="T72" fmla="*/ 20 w 104"/>
                  <a:gd name="T73" fmla="*/ 5 h 88"/>
                  <a:gd name="T74" fmla="*/ 20 w 104"/>
                  <a:gd name="T75" fmla="*/ 4 h 88"/>
                  <a:gd name="T76" fmla="*/ 0 w 104"/>
                  <a:gd name="T77" fmla="*/ 10 h 88"/>
                  <a:gd name="T78" fmla="*/ 0 w 104"/>
                  <a:gd name="T79" fmla="*/ 10 h 88"/>
                  <a:gd name="T80" fmla="*/ 4 w 104"/>
                  <a:gd name="T81" fmla="*/ 12 h 88"/>
                  <a:gd name="T82" fmla="*/ 5 w 104"/>
                  <a:gd name="T83" fmla="*/ 14 h 88"/>
                  <a:gd name="T84" fmla="*/ 5 w 104"/>
                  <a:gd name="T85" fmla="*/ 17 h 88"/>
                  <a:gd name="T86" fmla="*/ 9 w 104"/>
                  <a:gd name="T87" fmla="*/ 17 h 88"/>
                  <a:gd name="T88" fmla="*/ 11 w 104"/>
                  <a:gd name="T89" fmla="*/ 18 h 88"/>
                  <a:gd name="T90" fmla="*/ 13 w 104"/>
                  <a:gd name="T91" fmla="*/ 20 h 88"/>
                  <a:gd name="T92" fmla="*/ 16 w 104"/>
                  <a:gd name="T93" fmla="*/ 20 h 88"/>
                  <a:gd name="T94" fmla="*/ 20 w 104"/>
                  <a:gd name="T95" fmla="*/ 19 h 88"/>
                  <a:gd name="T96" fmla="*/ 20 w 104"/>
                  <a:gd name="T97" fmla="*/ 21 h 88"/>
                  <a:gd name="T98" fmla="*/ 20 w 104"/>
                  <a:gd name="T99" fmla="*/ 23 h 88"/>
                  <a:gd name="T100" fmla="*/ 17 w 104"/>
                  <a:gd name="T101" fmla="*/ 26 h 88"/>
                  <a:gd name="T102" fmla="*/ 15 w 104"/>
                  <a:gd name="T103" fmla="*/ 29 h 88"/>
                  <a:gd name="T104" fmla="*/ 13 w 104"/>
                  <a:gd name="T105" fmla="*/ 33 h 88"/>
                  <a:gd name="T106" fmla="*/ 13 w 104"/>
                  <a:gd name="T107" fmla="*/ 41 h 88"/>
                  <a:gd name="T108" fmla="*/ 13 w 104"/>
                  <a:gd name="T109" fmla="*/ 44 h 88"/>
                  <a:gd name="T110" fmla="*/ 39 w 104"/>
                  <a:gd name="T111"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 h="88">
                    <a:moveTo>
                      <a:pt x="39" y="44"/>
                    </a:moveTo>
                    <a:cubicBezTo>
                      <a:pt x="39" y="45"/>
                      <a:pt x="39" y="46"/>
                      <a:pt x="39" y="47"/>
                    </a:cubicBezTo>
                    <a:cubicBezTo>
                      <a:pt x="39" y="48"/>
                      <a:pt x="39" y="53"/>
                      <a:pt x="39" y="57"/>
                    </a:cubicBezTo>
                    <a:cubicBezTo>
                      <a:pt x="39" y="83"/>
                      <a:pt x="39" y="83"/>
                      <a:pt x="39" y="83"/>
                    </a:cubicBezTo>
                    <a:cubicBezTo>
                      <a:pt x="39" y="87"/>
                      <a:pt x="41" y="88"/>
                      <a:pt x="44" y="85"/>
                    </a:cubicBezTo>
                    <a:cubicBezTo>
                      <a:pt x="102" y="36"/>
                      <a:pt x="102" y="36"/>
                      <a:pt x="102" y="36"/>
                    </a:cubicBezTo>
                    <a:cubicBezTo>
                      <a:pt x="103" y="35"/>
                      <a:pt x="103" y="34"/>
                      <a:pt x="104" y="34"/>
                    </a:cubicBezTo>
                    <a:cubicBezTo>
                      <a:pt x="98" y="31"/>
                      <a:pt x="98" y="31"/>
                      <a:pt x="98" y="31"/>
                    </a:cubicBezTo>
                    <a:cubicBezTo>
                      <a:pt x="90" y="30"/>
                      <a:pt x="90" y="30"/>
                      <a:pt x="90" y="30"/>
                    </a:cubicBezTo>
                    <a:cubicBezTo>
                      <a:pt x="86" y="29"/>
                      <a:pt x="86" y="29"/>
                      <a:pt x="86" y="29"/>
                    </a:cubicBezTo>
                    <a:cubicBezTo>
                      <a:pt x="84" y="27"/>
                      <a:pt x="84" y="27"/>
                      <a:pt x="84" y="27"/>
                    </a:cubicBezTo>
                    <a:cubicBezTo>
                      <a:pt x="83" y="27"/>
                      <a:pt x="83" y="27"/>
                      <a:pt x="83" y="27"/>
                    </a:cubicBezTo>
                    <a:cubicBezTo>
                      <a:pt x="84" y="26"/>
                      <a:pt x="84" y="26"/>
                      <a:pt x="84" y="26"/>
                    </a:cubicBezTo>
                    <a:cubicBezTo>
                      <a:pt x="83" y="20"/>
                      <a:pt x="83" y="20"/>
                      <a:pt x="83" y="20"/>
                    </a:cubicBezTo>
                    <a:cubicBezTo>
                      <a:pt x="80" y="16"/>
                      <a:pt x="80" y="16"/>
                      <a:pt x="80" y="16"/>
                    </a:cubicBezTo>
                    <a:cubicBezTo>
                      <a:pt x="76" y="14"/>
                      <a:pt x="76" y="14"/>
                      <a:pt x="76" y="14"/>
                    </a:cubicBezTo>
                    <a:cubicBezTo>
                      <a:pt x="74" y="14"/>
                      <a:pt x="74" y="14"/>
                      <a:pt x="74" y="14"/>
                    </a:cubicBezTo>
                    <a:cubicBezTo>
                      <a:pt x="70" y="12"/>
                      <a:pt x="70" y="12"/>
                      <a:pt x="70" y="12"/>
                    </a:cubicBezTo>
                    <a:cubicBezTo>
                      <a:pt x="66" y="12"/>
                      <a:pt x="66" y="12"/>
                      <a:pt x="66" y="12"/>
                    </a:cubicBezTo>
                    <a:cubicBezTo>
                      <a:pt x="64" y="11"/>
                      <a:pt x="64" y="11"/>
                      <a:pt x="64" y="11"/>
                    </a:cubicBezTo>
                    <a:cubicBezTo>
                      <a:pt x="63" y="7"/>
                      <a:pt x="63" y="7"/>
                      <a:pt x="63" y="7"/>
                    </a:cubicBezTo>
                    <a:cubicBezTo>
                      <a:pt x="59" y="3"/>
                      <a:pt x="59" y="3"/>
                      <a:pt x="59" y="3"/>
                    </a:cubicBezTo>
                    <a:cubicBezTo>
                      <a:pt x="56" y="2"/>
                      <a:pt x="56" y="2"/>
                      <a:pt x="56" y="2"/>
                    </a:cubicBezTo>
                    <a:cubicBezTo>
                      <a:pt x="47" y="3"/>
                      <a:pt x="47" y="3"/>
                      <a:pt x="47" y="3"/>
                    </a:cubicBezTo>
                    <a:cubicBezTo>
                      <a:pt x="44" y="2"/>
                      <a:pt x="44" y="2"/>
                      <a:pt x="44" y="2"/>
                    </a:cubicBezTo>
                    <a:cubicBezTo>
                      <a:pt x="41" y="0"/>
                      <a:pt x="41" y="0"/>
                      <a:pt x="41" y="0"/>
                    </a:cubicBezTo>
                    <a:cubicBezTo>
                      <a:pt x="39" y="0"/>
                      <a:pt x="39" y="0"/>
                      <a:pt x="39" y="0"/>
                    </a:cubicBezTo>
                    <a:cubicBezTo>
                      <a:pt x="39" y="0"/>
                      <a:pt x="39" y="0"/>
                      <a:pt x="39" y="0"/>
                    </a:cubicBezTo>
                    <a:cubicBezTo>
                      <a:pt x="39" y="0"/>
                      <a:pt x="39" y="1"/>
                      <a:pt x="39" y="1"/>
                    </a:cubicBezTo>
                    <a:cubicBezTo>
                      <a:pt x="39" y="1"/>
                      <a:pt x="36" y="1"/>
                      <a:pt x="30" y="2"/>
                    </a:cubicBezTo>
                    <a:cubicBezTo>
                      <a:pt x="29" y="3"/>
                      <a:pt x="29" y="3"/>
                      <a:pt x="29" y="3"/>
                    </a:cubicBezTo>
                    <a:cubicBezTo>
                      <a:pt x="28" y="4"/>
                      <a:pt x="28" y="4"/>
                      <a:pt x="28" y="4"/>
                    </a:cubicBezTo>
                    <a:cubicBezTo>
                      <a:pt x="25" y="7"/>
                      <a:pt x="25" y="7"/>
                      <a:pt x="25" y="7"/>
                    </a:cubicBezTo>
                    <a:cubicBezTo>
                      <a:pt x="25" y="7"/>
                      <a:pt x="25" y="7"/>
                      <a:pt x="25" y="7"/>
                    </a:cubicBezTo>
                    <a:cubicBezTo>
                      <a:pt x="21" y="7"/>
                      <a:pt x="21" y="7"/>
                      <a:pt x="21" y="7"/>
                    </a:cubicBezTo>
                    <a:cubicBezTo>
                      <a:pt x="20" y="7"/>
                      <a:pt x="20" y="7"/>
                      <a:pt x="20" y="7"/>
                    </a:cubicBezTo>
                    <a:cubicBezTo>
                      <a:pt x="20" y="5"/>
                      <a:pt x="20" y="5"/>
                      <a:pt x="20" y="5"/>
                    </a:cubicBezTo>
                    <a:cubicBezTo>
                      <a:pt x="20" y="4"/>
                      <a:pt x="20" y="4"/>
                      <a:pt x="20" y="4"/>
                    </a:cubicBezTo>
                    <a:cubicBezTo>
                      <a:pt x="14" y="5"/>
                      <a:pt x="7" y="7"/>
                      <a:pt x="0" y="10"/>
                    </a:cubicBezTo>
                    <a:cubicBezTo>
                      <a:pt x="0" y="10"/>
                      <a:pt x="0" y="10"/>
                      <a:pt x="0" y="10"/>
                    </a:cubicBezTo>
                    <a:cubicBezTo>
                      <a:pt x="4" y="12"/>
                      <a:pt x="4" y="12"/>
                      <a:pt x="4" y="12"/>
                    </a:cubicBezTo>
                    <a:cubicBezTo>
                      <a:pt x="5" y="14"/>
                      <a:pt x="5" y="14"/>
                      <a:pt x="5" y="14"/>
                    </a:cubicBezTo>
                    <a:cubicBezTo>
                      <a:pt x="5" y="17"/>
                      <a:pt x="5" y="17"/>
                      <a:pt x="5" y="17"/>
                    </a:cubicBezTo>
                    <a:cubicBezTo>
                      <a:pt x="9" y="17"/>
                      <a:pt x="9" y="17"/>
                      <a:pt x="9" y="17"/>
                    </a:cubicBezTo>
                    <a:cubicBezTo>
                      <a:pt x="11" y="18"/>
                      <a:pt x="11" y="18"/>
                      <a:pt x="11" y="18"/>
                    </a:cubicBezTo>
                    <a:cubicBezTo>
                      <a:pt x="13" y="20"/>
                      <a:pt x="13" y="20"/>
                      <a:pt x="13" y="20"/>
                    </a:cubicBezTo>
                    <a:cubicBezTo>
                      <a:pt x="16" y="20"/>
                      <a:pt x="16" y="20"/>
                      <a:pt x="16" y="20"/>
                    </a:cubicBezTo>
                    <a:cubicBezTo>
                      <a:pt x="20" y="19"/>
                      <a:pt x="20" y="19"/>
                      <a:pt x="20" y="19"/>
                    </a:cubicBezTo>
                    <a:cubicBezTo>
                      <a:pt x="20" y="21"/>
                      <a:pt x="20" y="21"/>
                      <a:pt x="20" y="21"/>
                    </a:cubicBezTo>
                    <a:cubicBezTo>
                      <a:pt x="20" y="23"/>
                      <a:pt x="20" y="23"/>
                      <a:pt x="20" y="23"/>
                    </a:cubicBezTo>
                    <a:cubicBezTo>
                      <a:pt x="17" y="26"/>
                      <a:pt x="17" y="26"/>
                      <a:pt x="17" y="26"/>
                    </a:cubicBezTo>
                    <a:cubicBezTo>
                      <a:pt x="15" y="29"/>
                      <a:pt x="15" y="29"/>
                      <a:pt x="15" y="29"/>
                    </a:cubicBezTo>
                    <a:cubicBezTo>
                      <a:pt x="13" y="33"/>
                      <a:pt x="13" y="33"/>
                      <a:pt x="13" y="33"/>
                    </a:cubicBezTo>
                    <a:cubicBezTo>
                      <a:pt x="13" y="41"/>
                      <a:pt x="13" y="41"/>
                      <a:pt x="13" y="41"/>
                    </a:cubicBezTo>
                    <a:cubicBezTo>
                      <a:pt x="13" y="44"/>
                      <a:pt x="13" y="44"/>
                      <a:pt x="13" y="44"/>
                    </a:cubicBezTo>
                    <a:cubicBezTo>
                      <a:pt x="22" y="43"/>
                      <a:pt x="30" y="43"/>
                      <a:pt x="39" y="44"/>
                    </a:cubicBezTo>
                    <a:close/>
                  </a:path>
                </a:pathLst>
              </a:custGeom>
              <a:solidFill>
                <a:srgbClr val="BAA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3" name="Freeform 100"/>
              <p:cNvSpPr>
                <a:spLocks/>
              </p:cNvSpPr>
              <p:nvPr/>
            </p:nvSpPr>
            <p:spPr bwMode="auto">
              <a:xfrm>
                <a:off x="3811" y="2003"/>
                <a:ext cx="34" cy="21"/>
              </a:xfrm>
              <a:custGeom>
                <a:avLst/>
                <a:gdLst>
                  <a:gd name="T0" fmla="*/ 12 w 14"/>
                  <a:gd name="T1" fmla="*/ 8 h 9"/>
                  <a:gd name="T2" fmla="*/ 14 w 14"/>
                  <a:gd name="T3" fmla="*/ 5 h 9"/>
                  <a:gd name="T4" fmla="*/ 14 w 14"/>
                  <a:gd name="T5" fmla="*/ 3 h 9"/>
                  <a:gd name="T6" fmla="*/ 10 w 14"/>
                  <a:gd name="T7" fmla="*/ 1 h 9"/>
                  <a:gd name="T8" fmla="*/ 6 w 14"/>
                  <a:gd name="T9" fmla="*/ 1 h 9"/>
                  <a:gd name="T10" fmla="*/ 4 w 14"/>
                  <a:gd name="T11" fmla="*/ 0 h 9"/>
                  <a:gd name="T12" fmla="*/ 0 w 14"/>
                  <a:gd name="T13" fmla="*/ 0 h 9"/>
                  <a:gd name="T14" fmla="*/ 0 w 14"/>
                  <a:gd name="T15" fmla="*/ 6 h 9"/>
                  <a:gd name="T16" fmla="*/ 0 w 14"/>
                  <a:gd name="T17" fmla="*/ 9 h 9"/>
                  <a:gd name="T18" fmla="*/ 10 w 14"/>
                  <a:gd name="T19" fmla="*/ 9 h 9"/>
                  <a:gd name="T20" fmla="*/ 12 w 14"/>
                  <a:gd name="T21"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9">
                    <a:moveTo>
                      <a:pt x="12" y="8"/>
                    </a:moveTo>
                    <a:cubicBezTo>
                      <a:pt x="14" y="5"/>
                      <a:pt x="14" y="5"/>
                      <a:pt x="14" y="5"/>
                    </a:cubicBezTo>
                    <a:cubicBezTo>
                      <a:pt x="14" y="3"/>
                      <a:pt x="14" y="3"/>
                      <a:pt x="14" y="3"/>
                    </a:cubicBezTo>
                    <a:cubicBezTo>
                      <a:pt x="10" y="1"/>
                      <a:pt x="10" y="1"/>
                      <a:pt x="10" y="1"/>
                    </a:cubicBezTo>
                    <a:cubicBezTo>
                      <a:pt x="6" y="1"/>
                      <a:pt x="6" y="1"/>
                      <a:pt x="6" y="1"/>
                    </a:cubicBezTo>
                    <a:cubicBezTo>
                      <a:pt x="4" y="0"/>
                      <a:pt x="4" y="0"/>
                      <a:pt x="4" y="0"/>
                    </a:cubicBezTo>
                    <a:cubicBezTo>
                      <a:pt x="0" y="0"/>
                      <a:pt x="0" y="0"/>
                      <a:pt x="0" y="0"/>
                    </a:cubicBezTo>
                    <a:cubicBezTo>
                      <a:pt x="0" y="6"/>
                      <a:pt x="0" y="6"/>
                      <a:pt x="0" y="6"/>
                    </a:cubicBezTo>
                    <a:cubicBezTo>
                      <a:pt x="0" y="7"/>
                      <a:pt x="0" y="8"/>
                      <a:pt x="0" y="9"/>
                    </a:cubicBezTo>
                    <a:cubicBezTo>
                      <a:pt x="10" y="9"/>
                      <a:pt x="10" y="9"/>
                      <a:pt x="10" y="9"/>
                    </a:cubicBezTo>
                    <a:lnTo>
                      <a:pt x="12" y="8"/>
                    </a:lnTo>
                    <a:close/>
                  </a:path>
                </a:pathLst>
              </a:custGeom>
              <a:solidFill>
                <a:srgbClr val="BAA6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4" name="Freeform 101"/>
              <p:cNvSpPr>
                <a:spLocks/>
              </p:cNvSpPr>
              <p:nvPr/>
            </p:nvSpPr>
            <p:spPr bwMode="auto">
              <a:xfrm>
                <a:off x="3809" y="2034"/>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5" name="Freeform 102"/>
              <p:cNvSpPr>
                <a:spLocks/>
              </p:cNvSpPr>
              <p:nvPr/>
            </p:nvSpPr>
            <p:spPr bwMode="auto">
              <a:xfrm>
                <a:off x="3792" y="2036"/>
                <a:ext cx="3"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6" name="Freeform 103"/>
              <p:cNvSpPr>
                <a:spLocks/>
              </p:cNvSpPr>
              <p:nvPr/>
            </p:nvSpPr>
            <p:spPr bwMode="auto">
              <a:xfrm>
                <a:off x="3800" y="2034"/>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0" y="0"/>
                      <a:pt x="0" y="0"/>
                    </a:cubicBezTo>
                    <a:cubicBezTo>
                      <a:pt x="0" y="0"/>
                      <a:pt x="1" y="0"/>
                      <a:pt x="1"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7" name="Freeform 104"/>
              <p:cNvSpPr>
                <a:spLocks/>
              </p:cNvSpPr>
              <p:nvPr/>
            </p:nvSpPr>
            <p:spPr bwMode="auto">
              <a:xfrm>
                <a:off x="3795" y="2034"/>
                <a:ext cx="5" cy="2"/>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1" y="1"/>
                      <a:pt x="1" y="1"/>
                      <a:pt x="0" y="1"/>
                    </a:cubicBezTo>
                    <a:cubicBezTo>
                      <a:pt x="1" y="1"/>
                      <a:pt x="1" y="1"/>
                      <a:pt x="2"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8" name="Freeform 105"/>
              <p:cNvSpPr>
                <a:spLocks/>
              </p:cNvSpPr>
              <p:nvPr/>
            </p:nvSpPr>
            <p:spPr bwMode="auto">
              <a:xfrm>
                <a:off x="3766" y="2036"/>
                <a:ext cx="24" cy="12"/>
              </a:xfrm>
              <a:custGeom>
                <a:avLst/>
                <a:gdLst>
                  <a:gd name="T0" fmla="*/ 1 w 10"/>
                  <a:gd name="T1" fmla="*/ 5 h 5"/>
                  <a:gd name="T2" fmla="*/ 5 w 10"/>
                  <a:gd name="T3" fmla="*/ 5 h 5"/>
                  <a:gd name="T4" fmla="*/ 5 w 10"/>
                  <a:gd name="T5" fmla="*/ 5 h 5"/>
                  <a:gd name="T6" fmla="*/ 8 w 10"/>
                  <a:gd name="T7" fmla="*/ 2 h 5"/>
                  <a:gd name="T8" fmla="*/ 9 w 10"/>
                  <a:gd name="T9" fmla="*/ 1 h 5"/>
                  <a:gd name="T10" fmla="*/ 10 w 10"/>
                  <a:gd name="T11" fmla="*/ 0 h 5"/>
                  <a:gd name="T12" fmla="*/ 0 w 10"/>
                  <a:gd name="T13" fmla="*/ 2 h 5"/>
                  <a:gd name="T14" fmla="*/ 0 w 10"/>
                  <a:gd name="T15" fmla="*/ 3 h 5"/>
                  <a:gd name="T16" fmla="*/ 0 w 10"/>
                  <a:gd name="T17" fmla="*/ 5 h 5"/>
                  <a:gd name="T18" fmla="*/ 1 w 10"/>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5">
                    <a:moveTo>
                      <a:pt x="1" y="5"/>
                    </a:moveTo>
                    <a:cubicBezTo>
                      <a:pt x="5" y="5"/>
                      <a:pt x="5" y="5"/>
                      <a:pt x="5" y="5"/>
                    </a:cubicBezTo>
                    <a:cubicBezTo>
                      <a:pt x="5" y="5"/>
                      <a:pt x="5" y="5"/>
                      <a:pt x="5" y="5"/>
                    </a:cubicBezTo>
                    <a:cubicBezTo>
                      <a:pt x="8" y="2"/>
                      <a:pt x="8" y="2"/>
                      <a:pt x="8" y="2"/>
                    </a:cubicBezTo>
                    <a:cubicBezTo>
                      <a:pt x="9" y="1"/>
                      <a:pt x="9" y="1"/>
                      <a:pt x="9" y="1"/>
                    </a:cubicBezTo>
                    <a:cubicBezTo>
                      <a:pt x="10" y="0"/>
                      <a:pt x="10" y="0"/>
                      <a:pt x="10" y="0"/>
                    </a:cubicBezTo>
                    <a:cubicBezTo>
                      <a:pt x="8" y="0"/>
                      <a:pt x="4" y="1"/>
                      <a:pt x="0" y="2"/>
                    </a:cubicBezTo>
                    <a:cubicBezTo>
                      <a:pt x="0" y="3"/>
                      <a:pt x="0" y="3"/>
                      <a:pt x="0" y="3"/>
                    </a:cubicBezTo>
                    <a:cubicBezTo>
                      <a:pt x="0" y="5"/>
                      <a:pt x="0" y="5"/>
                      <a:pt x="0" y="5"/>
                    </a:cubicBezTo>
                    <a:lnTo>
                      <a:pt x="1" y="5"/>
                    </a:ln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9" name="Freeform 106"/>
              <p:cNvSpPr>
                <a:spLocks/>
              </p:cNvSpPr>
              <p:nvPr/>
            </p:nvSpPr>
            <p:spPr bwMode="auto">
              <a:xfrm>
                <a:off x="3811" y="1970"/>
                <a:ext cx="158" cy="145"/>
              </a:xfrm>
              <a:custGeom>
                <a:avLst/>
                <a:gdLst>
                  <a:gd name="T0" fmla="*/ 2 w 66"/>
                  <a:gd name="T1" fmla="*/ 26 h 61"/>
                  <a:gd name="T2" fmla="*/ 5 w 66"/>
                  <a:gd name="T3" fmla="*/ 28 h 61"/>
                  <a:gd name="T4" fmla="*/ 8 w 66"/>
                  <a:gd name="T5" fmla="*/ 29 h 61"/>
                  <a:gd name="T6" fmla="*/ 17 w 66"/>
                  <a:gd name="T7" fmla="*/ 28 h 61"/>
                  <a:gd name="T8" fmla="*/ 20 w 66"/>
                  <a:gd name="T9" fmla="*/ 29 h 61"/>
                  <a:gd name="T10" fmla="*/ 24 w 66"/>
                  <a:gd name="T11" fmla="*/ 33 h 61"/>
                  <a:gd name="T12" fmla="*/ 25 w 66"/>
                  <a:gd name="T13" fmla="*/ 37 h 61"/>
                  <a:gd name="T14" fmla="*/ 27 w 66"/>
                  <a:gd name="T15" fmla="*/ 38 h 61"/>
                  <a:gd name="T16" fmla="*/ 31 w 66"/>
                  <a:gd name="T17" fmla="*/ 38 h 61"/>
                  <a:gd name="T18" fmla="*/ 35 w 66"/>
                  <a:gd name="T19" fmla="*/ 40 h 61"/>
                  <a:gd name="T20" fmla="*/ 37 w 66"/>
                  <a:gd name="T21" fmla="*/ 40 h 61"/>
                  <a:gd name="T22" fmla="*/ 41 w 66"/>
                  <a:gd name="T23" fmla="*/ 42 h 61"/>
                  <a:gd name="T24" fmla="*/ 44 w 66"/>
                  <a:gd name="T25" fmla="*/ 46 h 61"/>
                  <a:gd name="T26" fmla="*/ 45 w 66"/>
                  <a:gd name="T27" fmla="*/ 52 h 61"/>
                  <a:gd name="T28" fmla="*/ 44 w 66"/>
                  <a:gd name="T29" fmla="*/ 53 h 61"/>
                  <a:gd name="T30" fmla="*/ 45 w 66"/>
                  <a:gd name="T31" fmla="*/ 53 h 61"/>
                  <a:gd name="T32" fmla="*/ 47 w 66"/>
                  <a:gd name="T33" fmla="*/ 55 h 61"/>
                  <a:gd name="T34" fmla="*/ 51 w 66"/>
                  <a:gd name="T35" fmla="*/ 56 h 61"/>
                  <a:gd name="T36" fmla="*/ 59 w 66"/>
                  <a:gd name="T37" fmla="*/ 57 h 61"/>
                  <a:gd name="T38" fmla="*/ 65 w 66"/>
                  <a:gd name="T39" fmla="*/ 60 h 61"/>
                  <a:gd name="T40" fmla="*/ 64 w 66"/>
                  <a:gd name="T41" fmla="*/ 61 h 61"/>
                  <a:gd name="T42" fmla="*/ 63 w 66"/>
                  <a:gd name="T43" fmla="*/ 53 h 61"/>
                  <a:gd name="T44" fmla="*/ 5 w 66"/>
                  <a:gd name="T45" fmla="*/ 3 h 61"/>
                  <a:gd name="T46" fmla="*/ 0 w 66"/>
                  <a:gd name="T47" fmla="*/ 5 h 61"/>
                  <a:gd name="T48" fmla="*/ 0 w 66"/>
                  <a:gd name="T49" fmla="*/ 14 h 61"/>
                  <a:gd name="T50" fmla="*/ 4 w 66"/>
                  <a:gd name="T51" fmla="*/ 14 h 61"/>
                  <a:gd name="T52" fmla="*/ 6 w 66"/>
                  <a:gd name="T53" fmla="*/ 15 h 61"/>
                  <a:gd name="T54" fmla="*/ 10 w 66"/>
                  <a:gd name="T55" fmla="*/ 15 h 61"/>
                  <a:gd name="T56" fmla="*/ 14 w 66"/>
                  <a:gd name="T57" fmla="*/ 17 h 61"/>
                  <a:gd name="T58" fmla="*/ 14 w 66"/>
                  <a:gd name="T59" fmla="*/ 19 h 61"/>
                  <a:gd name="T60" fmla="*/ 12 w 66"/>
                  <a:gd name="T61" fmla="*/ 22 h 61"/>
                  <a:gd name="T62" fmla="*/ 10 w 66"/>
                  <a:gd name="T63" fmla="*/ 23 h 61"/>
                  <a:gd name="T64" fmla="*/ 0 w 66"/>
                  <a:gd name="T65" fmla="*/ 23 h 61"/>
                  <a:gd name="T66" fmla="*/ 0 w 66"/>
                  <a:gd name="T67" fmla="*/ 26 h 61"/>
                  <a:gd name="T68" fmla="*/ 0 w 66"/>
                  <a:gd name="T69" fmla="*/ 26 h 61"/>
                  <a:gd name="T70" fmla="*/ 2 w 66"/>
                  <a:gd name="T71"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6" h="61">
                    <a:moveTo>
                      <a:pt x="2" y="26"/>
                    </a:moveTo>
                    <a:cubicBezTo>
                      <a:pt x="5" y="28"/>
                      <a:pt x="5" y="28"/>
                      <a:pt x="5" y="28"/>
                    </a:cubicBezTo>
                    <a:cubicBezTo>
                      <a:pt x="8" y="29"/>
                      <a:pt x="8" y="29"/>
                      <a:pt x="8" y="29"/>
                    </a:cubicBezTo>
                    <a:cubicBezTo>
                      <a:pt x="17" y="28"/>
                      <a:pt x="17" y="28"/>
                      <a:pt x="17" y="28"/>
                    </a:cubicBezTo>
                    <a:cubicBezTo>
                      <a:pt x="20" y="29"/>
                      <a:pt x="20" y="29"/>
                      <a:pt x="20" y="29"/>
                    </a:cubicBezTo>
                    <a:cubicBezTo>
                      <a:pt x="24" y="33"/>
                      <a:pt x="24" y="33"/>
                      <a:pt x="24" y="33"/>
                    </a:cubicBezTo>
                    <a:cubicBezTo>
                      <a:pt x="25" y="37"/>
                      <a:pt x="25" y="37"/>
                      <a:pt x="25" y="37"/>
                    </a:cubicBezTo>
                    <a:cubicBezTo>
                      <a:pt x="27" y="38"/>
                      <a:pt x="27" y="38"/>
                      <a:pt x="27" y="38"/>
                    </a:cubicBezTo>
                    <a:cubicBezTo>
                      <a:pt x="31" y="38"/>
                      <a:pt x="31" y="38"/>
                      <a:pt x="31" y="38"/>
                    </a:cubicBezTo>
                    <a:cubicBezTo>
                      <a:pt x="35" y="40"/>
                      <a:pt x="35" y="40"/>
                      <a:pt x="35" y="40"/>
                    </a:cubicBezTo>
                    <a:cubicBezTo>
                      <a:pt x="37" y="40"/>
                      <a:pt x="37" y="40"/>
                      <a:pt x="37" y="40"/>
                    </a:cubicBezTo>
                    <a:cubicBezTo>
                      <a:pt x="41" y="42"/>
                      <a:pt x="41" y="42"/>
                      <a:pt x="41" y="42"/>
                    </a:cubicBezTo>
                    <a:cubicBezTo>
                      <a:pt x="44" y="46"/>
                      <a:pt x="44" y="46"/>
                      <a:pt x="44" y="46"/>
                    </a:cubicBezTo>
                    <a:cubicBezTo>
                      <a:pt x="45" y="52"/>
                      <a:pt x="45" y="52"/>
                      <a:pt x="45" y="52"/>
                    </a:cubicBezTo>
                    <a:cubicBezTo>
                      <a:pt x="44" y="53"/>
                      <a:pt x="44" y="53"/>
                      <a:pt x="44" y="53"/>
                    </a:cubicBezTo>
                    <a:cubicBezTo>
                      <a:pt x="45" y="53"/>
                      <a:pt x="45" y="53"/>
                      <a:pt x="45" y="53"/>
                    </a:cubicBezTo>
                    <a:cubicBezTo>
                      <a:pt x="47" y="55"/>
                      <a:pt x="47" y="55"/>
                      <a:pt x="47" y="55"/>
                    </a:cubicBezTo>
                    <a:cubicBezTo>
                      <a:pt x="51" y="56"/>
                      <a:pt x="51" y="56"/>
                      <a:pt x="51" y="56"/>
                    </a:cubicBezTo>
                    <a:cubicBezTo>
                      <a:pt x="59" y="57"/>
                      <a:pt x="59" y="57"/>
                      <a:pt x="59" y="57"/>
                    </a:cubicBezTo>
                    <a:cubicBezTo>
                      <a:pt x="65" y="60"/>
                      <a:pt x="65" y="60"/>
                      <a:pt x="65" y="60"/>
                    </a:cubicBezTo>
                    <a:cubicBezTo>
                      <a:pt x="65" y="60"/>
                      <a:pt x="64" y="60"/>
                      <a:pt x="64" y="61"/>
                    </a:cubicBezTo>
                    <a:cubicBezTo>
                      <a:pt x="66" y="58"/>
                      <a:pt x="66" y="55"/>
                      <a:pt x="63" y="53"/>
                    </a:cubicBezTo>
                    <a:cubicBezTo>
                      <a:pt x="5" y="3"/>
                      <a:pt x="5" y="3"/>
                      <a:pt x="5" y="3"/>
                    </a:cubicBezTo>
                    <a:cubicBezTo>
                      <a:pt x="2" y="0"/>
                      <a:pt x="0" y="2"/>
                      <a:pt x="0" y="5"/>
                    </a:cubicBezTo>
                    <a:cubicBezTo>
                      <a:pt x="0" y="14"/>
                      <a:pt x="0" y="14"/>
                      <a:pt x="0" y="14"/>
                    </a:cubicBezTo>
                    <a:cubicBezTo>
                      <a:pt x="4" y="14"/>
                      <a:pt x="4" y="14"/>
                      <a:pt x="4" y="14"/>
                    </a:cubicBezTo>
                    <a:cubicBezTo>
                      <a:pt x="6" y="15"/>
                      <a:pt x="6" y="15"/>
                      <a:pt x="6" y="15"/>
                    </a:cubicBezTo>
                    <a:cubicBezTo>
                      <a:pt x="10" y="15"/>
                      <a:pt x="10" y="15"/>
                      <a:pt x="10" y="15"/>
                    </a:cubicBezTo>
                    <a:cubicBezTo>
                      <a:pt x="14" y="17"/>
                      <a:pt x="14" y="17"/>
                      <a:pt x="14" y="17"/>
                    </a:cubicBezTo>
                    <a:cubicBezTo>
                      <a:pt x="14" y="19"/>
                      <a:pt x="14" y="19"/>
                      <a:pt x="14" y="19"/>
                    </a:cubicBezTo>
                    <a:cubicBezTo>
                      <a:pt x="12" y="22"/>
                      <a:pt x="12" y="22"/>
                      <a:pt x="12" y="22"/>
                    </a:cubicBezTo>
                    <a:cubicBezTo>
                      <a:pt x="10" y="23"/>
                      <a:pt x="10" y="23"/>
                      <a:pt x="10" y="23"/>
                    </a:cubicBezTo>
                    <a:cubicBezTo>
                      <a:pt x="0" y="23"/>
                      <a:pt x="0" y="23"/>
                      <a:pt x="0" y="23"/>
                    </a:cubicBezTo>
                    <a:cubicBezTo>
                      <a:pt x="0" y="24"/>
                      <a:pt x="0" y="25"/>
                      <a:pt x="0" y="26"/>
                    </a:cubicBezTo>
                    <a:cubicBezTo>
                      <a:pt x="0" y="26"/>
                      <a:pt x="0" y="26"/>
                      <a:pt x="0" y="26"/>
                    </a:cubicBezTo>
                    <a:lnTo>
                      <a:pt x="2" y="26"/>
                    </a:ln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0" name="Freeform 107"/>
              <p:cNvSpPr>
                <a:spLocks/>
              </p:cNvSpPr>
              <p:nvPr/>
            </p:nvSpPr>
            <p:spPr bwMode="auto">
              <a:xfrm>
                <a:off x="3719" y="2050"/>
                <a:ext cx="12" cy="5"/>
              </a:xfrm>
              <a:custGeom>
                <a:avLst/>
                <a:gdLst>
                  <a:gd name="T0" fmla="*/ 0 w 5"/>
                  <a:gd name="T1" fmla="*/ 2 h 2"/>
                  <a:gd name="T2" fmla="*/ 5 w 5"/>
                  <a:gd name="T3" fmla="*/ 0 h 2"/>
                  <a:gd name="T4" fmla="*/ 0 w 5"/>
                  <a:gd name="T5" fmla="*/ 2 h 2"/>
                </a:gdLst>
                <a:ahLst/>
                <a:cxnLst>
                  <a:cxn ang="0">
                    <a:pos x="T0" y="T1"/>
                  </a:cxn>
                  <a:cxn ang="0">
                    <a:pos x="T2" y="T3"/>
                  </a:cxn>
                  <a:cxn ang="0">
                    <a:pos x="T4" y="T5"/>
                  </a:cxn>
                </a:cxnLst>
                <a:rect l="0" t="0" r="r" b="b"/>
                <a:pathLst>
                  <a:path w="5" h="2">
                    <a:moveTo>
                      <a:pt x="0" y="2"/>
                    </a:moveTo>
                    <a:cubicBezTo>
                      <a:pt x="2" y="1"/>
                      <a:pt x="4" y="1"/>
                      <a:pt x="5" y="0"/>
                    </a:cubicBezTo>
                    <a:cubicBezTo>
                      <a:pt x="4" y="1"/>
                      <a:pt x="2" y="1"/>
                      <a:pt x="0" y="2"/>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1" name="Freeform 108"/>
              <p:cNvSpPr>
                <a:spLocks/>
              </p:cNvSpPr>
              <p:nvPr/>
            </p:nvSpPr>
            <p:spPr bwMode="auto">
              <a:xfrm>
                <a:off x="3733" y="2046"/>
                <a:ext cx="9" cy="4"/>
              </a:xfrm>
              <a:custGeom>
                <a:avLst/>
                <a:gdLst>
                  <a:gd name="T0" fmla="*/ 0 w 4"/>
                  <a:gd name="T1" fmla="*/ 2 h 2"/>
                  <a:gd name="T2" fmla="*/ 4 w 4"/>
                  <a:gd name="T3" fmla="*/ 0 h 2"/>
                  <a:gd name="T4" fmla="*/ 0 w 4"/>
                  <a:gd name="T5" fmla="*/ 2 h 2"/>
                </a:gdLst>
                <a:ahLst/>
                <a:cxnLst>
                  <a:cxn ang="0">
                    <a:pos x="T0" y="T1"/>
                  </a:cxn>
                  <a:cxn ang="0">
                    <a:pos x="T2" y="T3"/>
                  </a:cxn>
                  <a:cxn ang="0">
                    <a:pos x="T4" y="T5"/>
                  </a:cxn>
                </a:cxnLst>
                <a:rect l="0" t="0" r="r" b="b"/>
                <a:pathLst>
                  <a:path w="4" h="2">
                    <a:moveTo>
                      <a:pt x="0" y="2"/>
                    </a:moveTo>
                    <a:cubicBezTo>
                      <a:pt x="1" y="1"/>
                      <a:pt x="3" y="1"/>
                      <a:pt x="4" y="0"/>
                    </a:cubicBezTo>
                    <a:cubicBezTo>
                      <a:pt x="3" y="1"/>
                      <a:pt x="1" y="1"/>
                      <a:pt x="0" y="2"/>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2" name="Freeform 109"/>
              <p:cNvSpPr>
                <a:spLocks/>
              </p:cNvSpPr>
              <p:nvPr/>
            </p:nvSpPr>
            <p:spPr bwMode="auto">
              <a:xfrm>
                <a:off x="3745" y="2043"/>
                <a:ext cx="9" cy="3"/>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1"/>
                      <a:pt x="3" y="0"/>
                      <a:pt x="4" y="0"/>
                    </a:cubicBezTo>
                    <a:cubicBezTo>
                      <a:pt x="3" y="0"/>
                      <a:pt x="1" y="1"/>
                      <a:pt x="0" y="1"/>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3" name="Freeform 110"/>
              <p:cNvSpPr>
                <a:spLocks/>
              </p:cNvSpPr>
              <p:nvPr/>
            </p:nvSpPr>
            <p:spPr bwMode="auto">
              <a:xfrm>
                <a:off x="3564" y="2055"/>
                <a:ext cx="202" cy="176"/>
              </a:xfrm>
              <a:custGeom>
                <a:avLst/>
                <a:gdLst>
                  <a:gd name="T0" fmla="*/ 78 w 85"/>
                  <a:gd name="T1" fmla="*/ 34 h 74"/>
                  <a:gd name="T2" fmla="*/ 78 w 85"/>
                  <a:gd name="T3" fmla="*/ 31 h 74"/>
                  <a:gd name="T4" fmla="*/ 78 w 85"/>
                  <a:gd name="T5" fmla="*/ 23 h 74"/>
                  <a:gd name="T6" fmla="*/ 80 w 85"/>
                  <a:gd name="T7" fmla="*/ 19 h 74"/>
                  <a:gd name="T8" fmla="*/ 82 w 85"/>
                  <a:gd name="T9" fmla="*/ 16 h 74"/>
                  <a:gd name="T10" fmla="*/ 85 w 85"/>
                  <a:gd name="T11" fmla="*/ 13 h 74"/>
                  <a:gd name="T12" fmla="*/ 85 w 85"/>
                  <a:gd name="T13" fmla="*/ 11 h 74"/>
                  <a:gd name="T14" fmla="*/ 85 w 85"/>
                  <a:gd name="T15" fmla="*/ 9 h 74"/>
                  <a:gd name="T16" fmla="*/ 81 w 85"/>
                  <a:gd name="T17" fmla="*/ 10 h 74"/>
                  <a:gd name="T18" fmla="*/ 78 w 85"/>
                  <a:gd name="T19" fmla="*/ 10 h 74"/>
                  <a:gd name="T20" fmla="*/ 76 w 85"/>
                  <a:gd name="T21" fmla="*/ 8 h 74"/>
                  <a:gd name="T22" fmla="*/ 74 w 85"/>
                  <a:gd name="T23" fmla="*/ 7 h 74"/>
                  <a:gd name="T24" fmla="*/ 70 w 85"/>
                  <a:gd name="T25" fmla="*/ 7 h 74"/>
                  <a:gd name="T26" fmla="*/ 70 w 85"/>
                  <a:gd name="T27" fmla="*/ 4 h 74"/>
                  <a:gd name="T28" fmla="*/ 69 w 85"/>
                  <a:gd name="T29" fmla="*/ 2 h 74"/>
                  <a:gd name="T30" fmla="*/ 65 w 85"/>
                  <a:gd name="T31" fmla="*/ 0 h 74"/>
                  <a:gd name="T32" fmla="*/ 65 w 85"/>
                  <a:gd name="T33" fmla="*/ 0 h 74"/>
                  <a:gd name="T34" fmla="*/ 0 w 85"/>
                  <a:gd name="T35" fmla="*/ 66 h 74"/>
                  <a:gd name="T36" fmla="*/ 1 w 85"/>
                  <a:gd name="T37" fmla="*/ 73 h 74"/>
                  <a:gd name="T38" fmla="*/ 7 w 85"/>
                  <a:gd name="T39" fmla="*/ 71 h 74"/>
                  <a:gd name="T40" fmla="*/ 78 w 85"/>
                  <a:gd name="T41" fmla="*/ 3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5" h="74">
                    <a:moveTo>
                      <a:pt x="78" y="34"/>
                    </a:moveTo>
                    <a:cubicBezTo>
                      <a:pt x="78" y="31"/>
                      <a:pt x="78" y="31"/>
                      <a:pt x="78" y="31"/>
                    </a:cubicBezTo>
                    <a:cubicBezTo>
                      <a:pt x="78" y="23"/>
                      <a:pt x="78" y="23"/>
                      <a:pt x="78" y="23"/>
                    </a:cubicBezTo>
                    <a:cubicBezTo>
                      <a:pt x="80" y="19"/>
                      <a:pt x="80" y="19"/>
                      <a:pt x="80" y="19"/>
                    </a:cubicBezTo>
                    <a:cubicBezTo>
                      <a:pt x="82" y="16"/>
                      <a:pt x="82" y="16"/>
                      <a:pt x="82" y="16"/>
                    </a:cubicBezTo>
                    <a:cubicBezTo>
                      <a:pt x="85" y="13"/>
                      <a:pt x="85" y="13"/>
                      <a:pt x="85" y="13"/>
                    </a:cubicBezTo>
                    <a:cubicBezTo>
                      <a:pt x="85" y="11"/>
                      <a:pt x="85" y="11"/>
                      <a:pt x="85" y="11"/>
                    </a:cubicBezTo>
                    <a:cubicBezTo>
                      <a:pt x="85" y="9"/>
                      <a:pt x="85" y="9"/>
                      <a:pt x="85" y="9"/>
                    </a:cubicBezTo>
                    <a:cubicBezTo>
                      <a:pt x="81" y="10"/>
                      <a:pt x="81" y="10"/>
                      <a:pt x="81" y="10"/>
                    </a:cubicBezTo>
                    <a:cubicBezTo>
                      <a:pt x="78" y="10"/>
                      <a:pt x="78" y="10"/>
                      <a:pt x="78" y="10"/>
                    </a:cubicBezTo>
                    <a:cubicBezTo>
                      <a:pt x="76" y="8"/>
                      <a:pt x="76" y="8"/>
                      <a:pt x="76" y="8"/>
                    </a:cubicBezTo>
                    <a:cubicBezTo>
                      <a:pt x="74" y="7"/>
                      <a:pt x="74" y="7"/>
                      <a:pt x="74" y="7"/>
                    </a:cubicBezTo>
                    <a:cubicBezTo>
                      <a:pt x="70" y="7"/>
                      <a:pt x="70" y="7"/>
                      <a:pt x="70" y="7"/>
                    </a:cubicBezTo>
                    <a:cubicBezTo>
                      <a:pt x="70" y="4"/>
                      <a:pt x="70" y="4"/>
                      <a:pt x="70" y="4"/>
                    </a:cubicBezTo>
                    <a:cubicBezTo>
                      <a:pt x="69" y="2"/>
                      <a:pt x="69" y="2"/>
                      <a:pt x="69" y="2"/>
                    </a:cubicBezTo>
                    <a:cubicBezTo>
                      <a:pt x="65" y="0"/>
                      <a:pt x="65" y="0"/>
                      <a:pt x="65" y="0"/>
                    </a:cubicBezTo>
                    <a:cubicBezTo>
                      <a:pt x="65" y="0"/>
                      <a:pt x="65" y="0"/>
                      <a:pt x="65" y="0"/>
                    </a:cubicBezTo>
                    <a:cubicBezTo>
                      <a:pt x="43" y="9"/>
                      <a:pt x="16" y="28"/>
                      <a:pt x="0" y="66"/>
                    </a:cubicBezTo>
                    <a:cubicBezTo>
                      <a:pt x="1" y="69"/>
                      <a:pt x="1" y="71"/>
                      <a:pt x="1" y="73"/>
                    </a:cubicBezTo>
                    <a:cubicBezTo>
                      <a:pt x="2" y="73"/>
                      <a:pt x="4" y="74"/>
                      <a:pt x="7" y="71"/>
                    </a:cubicBezTo>
                    <a:cubicBezTo>
                      <a:pt x="7" y="71"/>
                      <a:pt x="39" y="40"/>
                      <a:pt x="78" y="34"/>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4" name="Freeform 111"/>
              <p:cNvSpPr>
                <a:spLocks/>
              </p:cNvSpPr>
              <p:nvPr/>
            </p:nvSpPr>
            <p:spPr bwMode="auto">
              <a:xfrm>
                <a:off x="3807" y="20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5" name="Freeform 112"/>
              <p:cNvSpPr>
                <a:spLocks/>
              </p:cNvSpPr>
              <p:nvPr/>
            </p:nvSpPr>
            <p:spPr bwMode="auto">
              <a:xfrm>
                <a:off x="3802" y="2034"/>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6" name="Freeform 113"/>
              <p:cNvSpPr>
                <a:spLocks/>
              </p:cNvSpPr>
              <p:nvPr/>
            </p:nvSpPr>
            <p:spPr bwMode="auto">
              <a:xfrm>
                <a:off x="3807" y="2034"/>
                <a:ext cx="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7" name="Freeform 114"/>
              <p:cNvSpPr>
                <a:spLocks/>
              </p:cNvSpPr>
              <p:nvPr/>
            </p:nvSpPr>
            <p:spPr bwMode="auto">
              <a:xfrm>
                <a:off x="3809" y="20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8" name="Freeform 115"/>
              <p:cNvSpPr>
                <a:spLocks/>
              </p:cNvSpPr>
              <p:nvPr/>
            </p:nvSpPr>
            <p:spPr bwMode="auto">
              <a:xfrm>
                <a:off x="3757" y="2041"/>
                <a:ext cx="9" cy="2"/>
              </a:xfrm>
              <a:custGeom>
                <a:avLst/>
                <a:gdLst>
                  <a:gd name="T0" fmla="*/ 0 w 4"/>
                  <a:gd name="T1" fmla="*/ 1 h 1"/>
                  <a:gd name="T2" fmla="*/ 4 w 4"/>
                  <a:gd name="T3" fmla="*/ 0 h 1"/>
                  <a:gd name="T4" fmla="*/ 0 w 4"/>
                  <a:gd name="T5" fmla="*/ 1 h 1"/>
                </a:gdLst>
                <a:ahLst/>
                <a:cxnLst>
                  <a:cxn ang="0">
                    <a:pos x="T0" y="T1"/>
                  </a:cxn>
                  <a:cxn ang="0">
                    <a:pos x="T2" y="T3"/>
                  </a:cxn>
                  <a:cxn ang="0">
                    <a:pos x="T4" y="T5"/>
                  </a:cxn>
                </a:cxnLst>
                <a:rect l="0" t="0" r="r" b="b"/>
                <a:pathLst>
                  <a:path w="4" h="1">
                    <a:moveTo>
                      <a:pt x="0" y="1"/>
                    </a:moveTo>
                    <a:cubicBezTo>
                      <a:pt x="1" y="0"/>
                      <a:pt x="2" y="0"/>
                      <a:pt x="4" y="0"/>
                    </a:cubicBezTo>
                    <a:cubicBezTo>
                      <a:pt x="2" y="0"/>
                      <a:pt x="1" y="0"/>
                      <a:pt x="0" y="1"/>
                    </a:cubicBezTo>
                    <a:close/>
                  </a:path>
                </a:pathLst>
              </a:custGeom>
              <a:solidFill>
                <a:srgbClr val="1364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9" name="Freeform 116"/>
              <p:cNvSpPr>
                <a:spLocks/>
              </p:cNvSpPr>
              <p:nvPr/>
            </p:nvSpPr>
            <p:spPr bwMode="auto">
              <a:xfrm>
                <a:off x="3540" y="1951"/>
                <a:ext cx="409" cy="268"/>
              </a:xfrm>
              <a:custGeom>
                <a:avLst/>
                <a:gdLst>
                  <a:gd name="T0" fmla="*/ 169 w 172"/>
                  <a:gd name="T1" fmla="*/ 52 h 113"/>
                  <a:gd name="T2" fmla="*/ 110 w 172"/>
                  <a:gd name="T3" fmla="*/ 2 h 113"/>
                  <a:gd name="T4" fmla="*/ 105 w 172"/>
                  <a:gd name="T5" fmla="*/ 5 h 113"/>
                  <a:gd name="T6" fmla="*/ 105 w 172"/>
                  <a:gd name="T7" fmla="*/ 20 h 113"/>
                  <a:gd name="T8" fmla="*/ 105 w 172"/>
                  <a:gd name="T9" fmla="*/ 27 h 113"/>
                  <a:gd name="T10" fmla="*/ 1 w 172"/>
                  <a:gd name="T11" fmla="*/ 103 h 113"/>
                  <a:gd name="T12" fmla="*/ 2 w 172"/>
                  <a:gd name="T13" fmla="*/ 108 h 113"/>
                  <a:gd name="T14" fmla="*/ 9 w 172"/>
                  <a:gd name="T15" fmla="*/ 106 h 113"/>
                  <a:gd name="T16" fmla="*/ 105 w 172"/>
                  <a:gd name="T17" fmla="*/ 70 h 113"/>
                  <a:gd name="T18" fmla="*/ 105 w 172"/>
                  <a:gd name="T19" fmla="*/ 72 h 113"/>
                  <a:gd name="T20" fmla="*/ 105 w 172"/>
                  <a:gd name="T21" fmla="*/ 82 h 113"/>
                  <a:gd name="T22" fmla="*/ 105 w 172"/>
                  <a:gd name="T23" fmla="*/ 108 h 113"/>
                  <a:gd name="T24" fmla="*/ 110 w 172"/>
                  <a:gd name="T25" fmla="*/ 111 h 113"/>
                  <a:gd name="T26" fmla="*/ 169 w 172"/>
                  <a:gd name="T27" fmla="*/ 61 h 113"/>
                  <a:gd name="T28" fmla="*/ 169 w 172"/>
                  <a:gd name="T29" fmla="*/ 5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2" h="113">
                    <a:moveTo>
                      <a:pt x="169" y="52"/>
                    </a:moveTo>
                    <a:cubicBezTo>
                      <a:pt x="110" y="2"/>
                      <a:pt x="110" y="2"/>
                      <a:pt x="110" y="2"/>
                    </a:cubicBezTo>
                    <a:cubicBezTo>
                      <a:pt x="107" y="0"/>
                      <a:pt x="105" y="1"/>
                      <a:pt x="105" y="5"/>
                    </a:cubicBezTo>
                    <a:cubicBezTo>
                      <a:pt x="105" y="20"/>
                      <a:pt x="105" y="20"/>
                      <a:pt x="105" y="20"/>
                    </a:cubicBezTo>
                    <a:cubicBezTo>
                      <a:pt x="105" y="22"/>
                      <a:pt x="105" y="24"/>
                      <a:pt x="105" y="27"/>
                    </a:cubicBezTo>
                    <a:cubicBezTo>
                      <a:pt x="105" y="27"/>
                      <a:pt x="32" y="26"/>
                      <a:pt x="1" y="103"/>
                    </a:cubicBezTo>
                    <a:cubicBezTo>
                      <a:pt x="1" y="103"/>
                      <a:pt x="0" y="106"/>
                      <a:pt x="2" y="108"/>
                    </a:cubicBezTo>
                    <a:cubicBezTo>
                      <a:pt x="2" y="108"/>
                      <a:pt x="5" y="110"/>
                      <a:pt x="9" y="106"/>
                    </a:cubicBezTo>
                    <a:cubicBezTo>
                      <a:pt x="9" y="106"/>
                      <a:pt x="55" y="61"/>
                      <a:pt x="105" y="70"/>
                    </a:cubicBezTo>
                    <a:cubicBezTo>
                      <a:pt x="105" y="71"/>
                      <a:pt x="105" y="72"/>
                      <a:pt x="105" y="72"/>
                    </a:cubicBezTo>
                    <a:cubicBezTo>
                      <a:pt x="105" y="74"/>
                      <a:pt x="105" y="78"/>
                      <a:pt x="105" y="82"/>
                    </a:cubicBezTo>
                    <a:cubicBezTo>
                      <a:pt x="105" y="108"/>
                      <a:pt x="105" y="108"/>
                      <a:pt x="105" y="108"/>
                    </a:cubicBezTo>
                    <a:cubicBezTo>
                      <a:pt x="105" y="112"/>
                      <a:pt x="107" y="113"/>
                      <a:pt x="110" y="111"/>
                    </a:cubicBezTo>
                    <a:cubicBezTo>
                      <a:pt x="169" y="61"/>
                      <a:pt x="169" y="61"/>
                      <a:pt x="169" y="61"/>
                    </a:cubicBezTo>
                    <a:cubicBezTo>
                      <a:pt x="172" y="58"/>
                      <a:pt x="172" y="54"/>
                      <a:pt x="169" y="52"/>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grpSp>
        <p:nvGrpSpPr>
          <p:cNvPr id="24" name="组合 23"/>
          <p:cNvGrpSpPr/>
          <p:nvPr/>
        </p:nvGrpSpPr>
        <p:grpSpPr>
          <a:xfrm>
            <a:off x="1164431" y="1961204"/>
            <a:ext cx="6815138" cy="1649717"/>
            <a:chOff x="1552574" y="2614939"/>
            <a:chExt cx="9086851" cy="2199622"/>
          </a:xfrm>
        </p:grpSpPr>
        <p:sp>
          <p:nvSpPr>
            <p:cNvPr id="6" name="圆角矩形 5"/>
            <p:cNvSpPr/>
            <p:nvPr/>
          </p:nvSpPr>
          <p:spPr>
            <a:xfrm>
              <a:off x="1552574" y="2781300"/>
              <a:ext cx="9086851" cy="1870075"/>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23" name="组合 22"/>
            <p:cNvGrpSpPr/>
            <p:nvPr/>
          </p:nvGrpSpPr>
          <p:grpSpPr>
            <a:xfrm>
              <a:off x="2246639" y="2614939"/>
              <a:ext cx="332721" cy="332721"/>
              <a:chOff x="2142592" y="2392096"/>
              <a:chExt cx="3191408" cy="3191408"/>
            </a:xfrm>
          </p:grpSpPr>
          <p:sp>
            <p:nvSpPr>
              <p:cNvPr id="21" name="同心圆 20"/>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2" name="椭圆 21"/>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199" name="组合 198"/>
            <p:cNvGrpSpPr/>
            <p:nvPr/>
          </p:nvGrpSpPr>
          <p:grpSpPr>
            <a:xfrm>
              <a:off x="4129415" y="2614939"/>
              <a:ext cx="332721" cy="332721"/>
              <a:chOff x="2142592" y="2392096"/>
              <a:chExt cx="3191408" cy="3191408"/>
            </a:xfrm>
          </p:grpSpPr>
          <p:sp>
            <p:nvSpPr>
              <p:cNvPr id="200" name="同心圆 199"/>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01" name="椭圆 200"/>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02" name="组合 201"/>
            <p:cNvGrpSpPr/>
            <p:nvPr/>
          </p:nvGrpSpPr>
          <p:grpSpPr>
            <a:xfrm>
              <a:off x="6012190" y="2614939"/>
              <a:ext cx="332721" cy="332721"/>
              <a:chOff x="2142592" y="2392096"/>
              <a:chExt cx="3191408" cy="3191408"/>
            </a:xfrm>
          </p:grpSpPr>
          <p:sp>
            <p:nvSpPr>
              <p:cNvPr id="203" name="同心圆 202"/>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04" name="椭圆 203"/>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05" name="组合 204"/>
            <p:cNvGrpSpPr/>
            <p:nvPr/>
          </p:nvGrpSpPr>
          <p:grpSpPr>
            <a:xfrm>
              <a:off x="7894965" y="2614939"/>
              <a:ext cx="332721" cy="332721"/>
              <a:chOff x="2142592" y="2392096"/>
              <a:chExt cx="3191408" cy="3191408"/>
            </a:xfrm>
          </p:grpSpPr>
          <p:sp>
            <p:nvSpPr>
              <p:cNvPr id="206" name="同心圆 205"/>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07" name="椭圆 206"/>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08" name="组合 207"/>
            <p:cNvGrpSpPr/>
            <p:nvPr/>
          </p:nvGrpSpPr>
          <p:grpSpPr>
            <a:xfrm>
              <a:off x="9777740" y="2614939"/>
              <a:ext cx="332721" cy="332721"/>
              <a:chOff x="2142592" y="2392096"/>
              <a:chExt cx="3191408" cy="3191408"/>
            </a:xfrm>
          </p:grpSpPr>
          <p:sp>
            <p:nvSpPr>
              <p:cNvPr id="209" name="同心圆 208"/>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10" name="椭圆 209"/>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11" name="组合 210"/>
            <p:cNvGrpSpPr/>
            <p:nvPr/>
          </p:nvGrpSpPr>
          <p:grpSpPr>
            <a:xfrm>
              <a:off x="9307840" y="4481840"/>
              <a:ext cx="332721" cy="332721"/>
              <a:chOff x="2142592" y="2392096"/>
              <a:chExt cx="3191408" cy="3191408"/>
            </a:xfrm>
          </p:grpSpPr>
          <p:sp>
            <p:nvSpPr>
              <p:cNvPr id="212" name="同心圆 211"/>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13" name="椭圆 212"/>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14" name="组合 213"/>
            <p:cNvGrpSpPr/>
            <p:nvPr/>
          </p:nvGrpSpPr>
          <p:grpSpPr>
            <a:xfrm>
              <a:off x="7161540" y="4481840"/>
              <a:ext cx="332721" cy="332721"/>
              <a:chOff x="2142592" y="2392096"/>
              <a:chExt cx="3191408" cy="3191408"/>
            </a:xfrm>
          </p:grpSpPr>
          <p:sp>
            <p:nvSpPr>
              <p:cNvPr id="215" name="同心圆 214"/>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16" name="椭圆 215"/>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17" name="组合 216"/>
            <p:cNvGrpSpPr/>
            <p:nvPr/>
          </p:nvGrpSpPr>
          <p:grpSpPr>
            <a:xfrm>
              <a:off x="5015240" y="4481840"/>
              <a:ext cx="332721" cy="332721"/>
              <a:chOff x="2142592" y="2392096"/>
              <a:chExt cx="3191408" cy="3191408"/>
            </a:xfrm>
          </p:grpSpPr>
          <p:sp>
            <p:nvSpPr>
              <p:cNvPr id="218" name="同心圆 217"/>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19" name="椭圆 218"/>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220" name="组合 219"/>
            <p:cNvGrpSpPr/>
            <p:nvPr/>
          </p:nvGrpSpPr>
          <p:grpSpPr>
            <a:xfrm>
              <a:off x="2868939" y="4481840"/>
              <a:ext cx="332721" cy="332721"/>
              <a:chOff x="2142592" y="2392096"/>
              <a:chExt cx="3191408" cy="3191408"/>
            </a:xfrm>
          </p:grpSpPr>
          <p:sp>
            <p:nvSpPr>
              <p:cNvPr id="221" name="同心圆 220"/>
              <p:cNvSpPr/>
              <p:nvPr/>
            </p:nvSpPr>
            <p:spPr>
              <a:xfrm>
                <a:off x="2142592" y="2392096"/>
                <a:ext cx="3191408" cy="3191408"/>
              </a:xfrm>
              <a:prstGeom prst="donut">
                <a:avLst>
                  <a:gd name="adj" fmla="val 1792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22" name="椭圆 221"/>
              <p:cNvSpPr/>
              <p:nvPr/>
            </p:nvSpPr>
            <p:spPr>
              <a:xfrm>
                <a:off x="2738492" y="2969168"/>
                <a:ext cx="2037263" cy="203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10" name="组合 9"/>
            <p:cNvGrpSpPr/>
            <p:nvPr/>
          </p:nvGrpSpPr>
          <p:grpSpPr>
            <a:xfrm>
              <a:off x="2179772" y="3086460"/>
              <a:ext cx="7930689" cy="1059705"/>
              <a:chOff x="2179772" y="3086460"/>
              <a:chExt cx="7930689" cy="1059705"/>
            </a:xfrm>
          </p:grpSpPr>
          <p:sp>
            <p:nvSpPr>
              <p:cNvPr id="283" name="文本框 282"/>
              <p:cNvSpPr txBox="1"/>
              <p:nvPr/>
            </p:nvSpPr>
            <p:spPr>
              <a:xfrm>
                <a:off x="2179772" y="3086460"/>
                <a:ext cx="1111844"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284" name="矩形 283"/>
              <p:cNvSpPr/>
              <p:nvPr/>
            </p:nvSpPr>
            <p:spPr>
              <a:xfrm>
                <a:off x="2179772" y="3592168"/>
                <a:ext cx="7930689" cy="553997"/>
              </a:xfrm>
              <a:prstGeom prst="rect">
                <a:avLst/>
              </a:prstGeom>
            </p:spPr>
            <p:txBody>
              <a:bodyPr wrap="square">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工作室是一家高端品牌演示视觉艺术研究机构，江西省首家演示定制服务提供商，定制的客户遍布各行各业，全国大小企业。拥有</a:t>
                </a:r>
                <a:r>
                  <a:rPr kumimoji="0" lang="en-US"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2-3</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年设计经验的设计师为您量身打造专业的演示文稿。</a:t>
                </a:r>
              </a:p>
            </p:txBody>
          </p:sp>
        </p:grpSp>
      </p:grpSp>
      <p:grpSp>
        <p:nvGrpSpPr>
          <p:cNvPr id="20" name="组合 19"/>
          <p:cNvGrpSpPr/>
          <p:nvPr/>
        </p:nvGrpSpPr>
        <p:grpSpPr>
          <a:xfrm>
            <a:off x="1493060" y="3796910"/>
            <a:ext cx="6157880" cy="1088813"/>
            <a:chOff x="1990747" y="5062548"/>
            <a:chExt cx="8210506" cy="1451751"/>
          </a:xfrm>
        </p:grpSpPr>
        <p:grpSp>
          <p:nvGrpSpPr>
            <p:cNvPr id="12" name="组合 11"/>
            <p:cNvGrpSpPr/>
            <p:nvPr/>
          </p:nvGrpSpPr>
          <p:grpSpPr>
            <a:xfrm>
              <a:off x="2603001" y="5062548"/>
              <a:ext cx="7367812" cy="691419"/>
              <a:chOff x="2603001" y="5062548"/>
              <a:chExt cx="7367812" cy="691419"/>
            </a:xfrm>
          </p:grpSpPr>
          <p:grpSp>
            <p:nvGrpSpPr>
              <p:cNvPr id="224" name="Group 119"/>
              <p:cNvGrpSpPr>
                <a:grpSpLocks noChangeAspect="1"/>
              </p:cNvGrpSpPr>
              <p:nvPr/>
            </p:nvGrpSpPr>
            <p:grpSpPr bwMode="auto">
              <a:xfrm>
                <a:off x="2603001" y="5074672"/>
                <a:ext cx="864596" cy="646776"/>
                <a:chOff x="3502" y="1893"/>
                <a:chExt cx="647" cy="484"/>
              </a:xfrm>
            </p:grpSpPr>
            <p:sp>
              <p:nvSpPr>
                <p:cNvPr id="228" name="Freeform 122"/>
                <p:cNvSpPr>
                  <a:spLocks noEditPoints="1"/>
                </p:cNvSpPr>
                <p:nvPr/>
              </p:nvSpPr>
              <p:spPr bwMode="auto">
                <a:xfrm>
                  <a:off x="3502" y="1893"/>
                  <a:ext cx="647" cy="484"/>
                </a:xfrm>
                <a:custGeom>
                  <a:avLst/>
                  <a:gdLst>
                    <a:gd name="T0" fmla="*/ 258 w 272"/>
                    <a:gd name="T1" fmla="*/ 175 h 203"/>
                    <a:gd name="T2" fmla="*/ 250 w 272"/>
                    <a:gd name="T3" fmla="*/ 175 h 203"/>
                    <a:gd name="T4" fmla="*/ 250 w 272"/>
                    <a:gd name="T5" fmla="*/ 22 h 203"/>
                    <a:gd name="T6" fmla="*/ 228 w 272"/>
                    <a:gd name="T7" fmla="*/ 0 h 203"/>
                    <a:gd name="T8" fmla="*/ 44 w 272"/>
                    <a:gd name="T9" fmla="*/ 0 h 203"/>
                    <a:gd name="T10" fmla="*/ 22 w 272"/>
                    <a:gd name="T11" fmla="*/ 22 h 203"/>
                    <a:gd name="T12" fmla="*/ 22 w 272"/>
                    <a:gd name="T13" fmla="*/ 175 h 203"/>
                    <a:gd name="T14" fmla="*/ 14 w 272"/>
                    <a:gd name="T15" fmla="*/ 175 h 203"/>
                    <a:gd name="T16" fmla="*/ 0 w 272"/>
                    <a:gd name="T17" fmla="*/ 189 h 203"/>
                    <a:gd name="T18" fmla="*/ 14 w 272"/>
                    <a:gd name="T19" fmla="*/ 203 h 203"/>
                    <a:gd name="T20" fmla="*/ 258 w 272"/>
                    <a:gd name="T21" fmla="*/ 203 h 203"/>
                    <a:gd name="T22" fmla="*/ 272 w 272"/>
                    <a:gd name="T23" fmla="*/ 189 h 203"/>
                    <a:gd name="T24" fmla="*/ 258 w 272"/>
                    <a:gd name="T25" fmla="*/ 175 h 203"/>
                    <a:gd name="T26" fmla="*/ 105 w 272"/>
                    <a:gd name="T27" fmla="*/ 184 h 203"/>
                    <a:gd name="T28" fmla="*/ 105 w 272"/>
                    <a:gd name="T29" fmla="*/ 175 h 203"/>
                    <a:gd name="T30" fmla="*/ 167 w 272"/>
                    <a:gd name="T31" fmla="*/ 175 h 203"/>
                    <a:gd name="T32" fmla="*/ 167 w 272"/>
                    <a:gd name="T33" fmla="*/ 184 h 203"/>
                    <a:gd name="T34" fmla="*/ 105 w 272"/>
                    <a:gd name="T35" fmla="*/ 184 h 203"/>
                    <a:gd name="T36" fmla="*/ 243 w 272"/>
                    <a:gd name="T37" fmla="*/ 196 h 203"/>
                    <a:gd name="T38" fmla="*/ 236 w 272"/>
                    <a:gd name="T39" fmla="*/ 189 h 203"/>
                    <a:gd name="T40" fmla="*/ 243 w 272"/>
                    <a:gd name="T41" fmla="*/ 182 h 203"/>
                    <a:gd name="T42" fmla="*/ 249 w 272"/>
                    <a:gd name="T43" fmla="*/ 189 h 203"/>
                    <a:gd name="T44" fmla="*/ 243 w 272"/>
                    <a:gd name="T45" fmla="*/ 19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2" h="203">
                      <a:moveTo>
                        <a:pt x="258" y="175"/>
                      </a:moveTo>
                      <a:cubicBezTo>
                        <a:pt x="250" y="175"/>
                        <a:pt x="250" y="175"/>
                        <a:pt x="250" y="175"/>
                      </a:cubicBezTo>
                      <a:cubicBezTo>
                        <a:pt x="250" y="22"/>
                        <a:pt x="250" y="22"/>
                        <a:pt x="250" y="22"/>
                      </a:cubicBezTo>
                      <a:cubicBezTo>
                        <a:pt x="250" y="10"/>
                        <a:pt x="240" y="0"/>
                        <a:pt x="228" y="0"/>
                      </a:cubicBezTo>
                      <a:cubicBezTo>
                        <a:pt x="44" y="0"/>
                        <a:pt x="44" y="0"/>
                        <a:pt x="44" y="0"/>
                      </a:cubicBezTo>
                      <a:cubicBezTo>
                        <a:pt x="32" y="0"/>
                        <a:pt x="22" y="10"/>
                        <a:pt x="22" y="22"/>
                      </a:cubicBezTo>
                      <a:cubicBezTo>
                        <a:pt x="22" y="175"/>
                        <a:pt x="22" y="175"/>
                        <a:pt x="22" y="175"/>
                      </a:cubicBezTo>
                      <a:cubicBezTo>
                        <a:pt x="14" y="175"/>
                        <a:pt x="14" y="175"/>
                        <a:pt x="14" y="175"/>
                      </a:cubicBezTo>
                      <a:cubicBezTo>
                        <a:pt x="6" y="175"/>
                        <a:pt x="0" y="181"/>
                        <a:pt x="0" y="189"/>
                      </a:cubicBezTo>
                      <a:cubicBezTo>
                        <a:pt x="0" y="197"/>
                        <a:pt x="6" y="203"/>
                        <a:pt x="14" y="203"/>
                      </a:cubicBezTo>
                      <a:cubicBezTo>
                        <a:pt x="258" y="203"/>
                        <a:pt x="258" y="203"/>
                        <a:pt x="258" y="203"/>
                      </a:cubicBezTo>
                      <a:cubicBezTo>
                        <a:pt x="266" y="203"/>
                        <a:pt x="272" y="197"/>
                        <a:pt x="272" y="189"/>
                      </a:cubicBezTo>
                      <a:cubicBezTo>
                        <a:pt x="272" y="181"/>
                        <a:pt x="266" y="175"/>
                        <a:pt x="258" y="175"/>
                      </a:cubicBezTo>
                      <a:close/>
                      <a:moveTo>
                        <a:pt x="105" y="184"/>
                      </a:moveTo>
                      <a:cubicBezTo>
                        <a:pt x="105" y="175"/>
                        <a:pt x="105" y="175"/>
                        <a:pt x="105" y="175"/>
                      </a:cubicBezTo>
                      <a:cubicBezTo>
                        <a:pt x="167" y="175"/>
                        <a:pt x="167" y="175"/>
                        <a:pt x="167" y="175"/>
                      </a:cubicBezTo>
                      <a:cubicBezTo>
                        <a:pt x="167" y="184"/>
                        <a:pt x="167" y="184"/>
                        <a:pt x="167" y="184"/>
                      </a:cubicBezTo>
                      <a:lnTo>
                        <a:pt x="105" y="184"/>
                      </a:lnTo>
                      <a:close/>
                      <a:moveTo>
                        <a:pt x="243" y="196"/>
                      </a:moveTo>
                      <a:cubicBezTo>
                        <a:pt x="239" y="196"/>
                        <a:pt x="236" y="193"/>
                        <a:pt x="236" y="189"/>
                      </a:cubicBezTo>
                      <a:cubicBezTo>
                        <a:pt x="236" y="185"/>
                        <a:pt x="239" y="182"/>
                        <a:pt x="243" y="182"/>
                      </a:cubicBezTo>
                      <a:cubicBezTo>
                        <a:pt x="246" y="182"/>
                        <a:pt x="249" y="185"/>
                        <a:pt x="249" y="189"/>
                      </a:cubicBezTo>
                      <a:cubicBezTo>
                        <a:pt x="249" y="193"/>
                        <a:pt x="246" y="196"/>
                        <a:pt x="243" y="196"/>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29" name="Rectangle 123"/>
                <p:cNvSpPr>
                  <a:spLocks noChangeArrowheads="1"/>
                </p:cNvSpPr>
                <p:nvPr/>
              </p:nvSpPr>
              <p:spPr bwMode="auto">
                <a:xfrm>
                  <a:off x="3607" y="1943"/>
                  <a:ext cx="438" cy="326"/>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0" name="Freeform 124"/>
                <p:cNvSpPr>
                  <a:spLocks/>
                </p:cNvSpPr>
                <p:nvPr/>
              </p:nvSpPr>
              <p:spPr bwMode="auto">
                <a:xfrm>
                  <a:off x="3607" y="1943"/>
                  <a:ext cx="438" cy="326"/>
                </a:xfrm>
                <a:custGeom>
                  <a:avLst/>
                  <a:gdLst>
                    <a:gd name="T0" fmla="*/ 19 w 438"/>
                    <a:gd name="T1" fmla="*/ 20 h 326"/>
                    <a:gd name="T2" fmla="*/ 438 w 438"/>
                    <a:gd name="T3" fmla="*/ 20 h 326"/>
                    <a:gd name="T4" fmla="*/ 438 w 438"/>
                    <a:gd name="T5" fmla="*/ 0 h 326"/>
                    <a:gd name="T6" fmla="*/ 0 w 438"/>
                    <a:gd name="T7" fmla="*/ 0 h 326"/>
                    <a:gd name="T8" fmla="*/ 0 w 438"/>
                    <a:gd name="T9" fmla="*/ 326 h 326"/>
                    <a:gd name="T10" fmla="*/ 19 w 438"/>
                    <a:gd name="T11" fmla="*/ 326 h 326"/>
                    <a:gd name="T12" fmla="*/ 19 w 438"/>
                    <a:gd name="T13" fmla="*/ 20 h 326"/>
                  </a:gdLst>
                  <a:ahLst/>
                  <a:cxnLst>
                    <a:cxn ang="0">
                      <a:pos x="T0" y="T1"/>
                    </a:cxn>
                    <a:cxn ang="0">
                      <a:pos x="T2" y="T3"/>
                    </a:cxn>
                    <a:cxn ang="0">
                      <a:pos x="T4" y="T5"/>
                    </a:cxn>
                    <a:cxn ang="0">
                      <a:pos x="T6" y="T7"/>
                    </a:cxn>
                    <a:cxn ang="0">
                      <a:pos x="T8" y="T9"/>
                    </a:cxn>
                    <a:cxn ang="0">
                      <a:pos x="T10" y="T11"/>
                    </a:cxn>
                    <a:cxn ang="0">
                      <a:pos x="T12" y="T13"/>
                    </a:cxn>
                  </a:cxnLst>
                  <a:rect l="0" t="0" r="r" b="b"/>
                  <a:pathLst>
                    <a:path w="438" h="326">
                      <a:moveTo>
                        <a:pt x="19" y="20"/>
                      </a:moveTo>
                      <a:lnTo>
                        <a:pt x="438" y="20"/>
                      </a:lnTo>
                      <a:lnTo>
                        <a:pt x="438" y="0"/>
                      </a:lnTo>
                      <a:lnTo>
                        <a:pt x="0" y="0"/>
                      </a:lnTo>
                      <a:lnTo>
                        <a:pt x="0" y="326"/>
                      </a:lnTo>
                      <a:lnTo>
                        <a:pt x="19" y="326"/>
                      </a:lnTo>
                      <a:lnTo>
                        <a:pt x="19" y="20"/>
                      </a:lnTo>
                      <a:close/>
                    </a:path>
                  </a:pathLst>
                </a:custGeom>
                <a:solidFill>
                  <a:srgbClr val="128A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1" name="Oval 125"/>
                <p:cNvSpPr>
                  <a:spLocks noChangeArrowheads="1"/>
                </p:cNvSpPr>
                <p:nvPr/>
              </p:nvSpPr>
              <p:spPr bwMode="auto">
                <a:xfrm>
                  <a:off x="3814" y="1905"/>
                  <a:ext cx="24" cy="24"/>
                </a:xfrm>
                <a:prstGeom prst="ellipse">
                  <a:avLst/>
                </a:prstGeom>
                <a:solidFill>
                  <a:srgbClr val="554F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233" name="Group 128"/>
              <p:cNvGrpSpPr>
                <a:grpSpLocks noChangeAspect="1"/>
              </p:cNvGrpSpPr>
              <p:nvPr/>
            </p:nvGrpSpPr>
            <p:grpSpPr bwMode="auto">
              <a:xfrm>
                <a:off x="4867574" y="5072720"/>
                <a:ext cx="705251" cy="643627"/>
                <a:chOff x="3531" y="1948"/>
                <a:chExt cx="618" cy="564"/>
              </a:xfrm>
            </p:grpSpPr>
            <p:sp>
              <p:nvSpPr>
                <p:cNvPr id="237" name="Freeform 131"/>
                <p:cNvSpPr>
                  <a:spLocks/>
                </p:cNvSpPr>
                <p:nvPr/>
              </p:nvSpPr>
              <p:spPr bwMode="auto">
                <a:xfrm>
                  <a:off x="3928" y="2341"/>
                  <a:ext cx="119" cy="171"/>
                </a:xfrm>
                <a:custGeom>
                  <a:avLst/>
                  <a:gdLst>
                    <a:gd name="T0" fmla="*/ 30 w 50"/>
                    <a:gd name="T1" fmla="*/ 72 h 72"/>
                    <a:gd name="T2" fmla="*/ 50 w 50"/>
                    <a:gd name="T3" fmla="*/ 72 h 72"/>
                    <a:gd name="T4" fmla="*/ 50 w 50"/>
                    <a:gd name="T5" fmla="*/ 71 h 72"/>
                    <a:gd name="T6" fmla="*/ 18 w 50"/>
                    <a:gd name="T7" fmla="*/ 3 h 72"/>
                    <a:gd name="T8" fmla="*/ 12 w 50"/>
                    <a:gd name="T9" fmla="*/ 1 h 72"/>
                    <a:gd name="T10" fmla="*/ 4 w 50"/>
                    <a:gd name="T11" fmla="*/ 4 h 72"/>
                    <a:gd name="T12" fmla="*/ 1 w 50"/>
                    <a:gd name="T13" fmla="*/ 11 h 72"/>
                    <a:gd name="T14" fmla="*/ 30 w 50"/>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72">
                      <a:moveTo>
                        <a:pt x="30" y="72"/>
                      </a:moveTo>
                      <a:cubicBezTo>
                        <a:pt x="50" y="72"/>
                        <a:pt x="50" y="72"/>
                        <a:pt x="50" y="72"/>
                      </a:cubicBezTo>
                      <a:cubicBezTo>
                        <a:pt x="50" y="72"/>
                        <a:pt x="50" y="71"/>
                        <a:pt x="50" y="71"/>
                      </a:cubicBezTo>
                      <a:cubicBezTo>
                        <a:pt x="18" y="3"/>
                        <a:pt x="18" y="3"/>
                        <a:pt x="18" y="3"/>
                      </a:cubicBezTo>
                      <a:cubicBezTo>
                        <a:pt x="17" y="1"/>
                        <a:pt x="14" y="0"/>
                        <a:pt x="12" y="1"/>
                      </a:cubicBezTo>
                      <a:cubicBezTo>
                        <a:pt x="4" y="4"/>
                        <a:pt x="4" y="4"/>
                        <a:pt x="4" y="4"/>
                      </a:cubicBezTo>
                      <a:cubicBezTo>
                        <a:pt x="1" y="5"/>
                        <a:pt x="0" y="8"/>
                        <a:pt x="1" y="11"/>
                      </a:cubicBezTo>
                      <a:lnTo>
                        <a:pt x="30" y="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8" name="Freeform 132"/>
                <p:cNvSpPr>
                  <a:spLocks/>
                </p:cNvSpPr>
                <p:nvPr/>
              </p:nvSpPr>
              <p:spPr bwMode="auto">
                <a:xfrm>
                  <a:off x="3819" y="2338"/>
                  <a:ext cx="42" cy="174"/>
                </a:xfrm>
                <a:custGeom>
                  <a:avLst/>
                  <a:gdLst>
                    <a:gd name="T0" fmla="*/ 18 w 18"/>
                    <a:gd name="T1" fmla="*/ 73 h 73"/>
                    <a:gd name="T2" fmla="*/ 18 w 18"/>
                    <a:gd name="T3" fmla="*/ 4 h 73"/>
                    <a:gd name="T4" fmla="*/ 14 w 18"/>
                    <a:gd name="T5" fmla="*/ 0 h 73"/>
                    <a:gd name="T6" fmla="*/ 5 w 18"/>
                    <a:gd name="T7" fmla="*/ 0 h 73"/>
                    <a:gd name="T8" fmla="*/ 0 w 18"/>
                    <a:gd name="T9" fmla="*/ 4 h 73"/>
                    <a:gd name="T10" fmla="*/ 0 w 18"/>
                    <a:gd name="T11" fmla="*/ 73 h 73"/>
                    <a:gd name="T12" fmla="*/ 18 w 18"/>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18" h="73">
                      <a:moveTo>
                        <a:pt x="18" y="73"/>
                      </a:moveTo>
                      <a:cubicBezTo>
                        <a:pt x="18" y="4"/>
                        <a:pt x="18" y="4"/>
                        <a:pt x="18" y="4"/>
                      </a:cubicBezTo>
                      <a:cubicBezTo>
                        <a:pt x="18" y="2"/>
                        <a:pt x="16" y="0"/>
                        <a:pt x="14" y="0"/>
                      </a:cubicBezTo>
                      <a:cubicBezTo>
                        <a:pt x="5" y="0"/>
                        <a:pt x="5" y="0"/>
                        <a:pt x="5" y="0"/>
                      </a:cubicBezTo>
                      <a:cubicBezTo>
                        <a:pt x="2" y="0"/>
                        <a:pt x="0" y="2"/>
                        <a:pt x="0" y="4"/>
                      </a:cubicBezTo>
                      <a:cubicBezTo>
                        <a:pt x="0" y="73"/>
                        <a:pt x="0" y="73"/>
                        <a:pt x="0" y="73"/>
                      </a:cubicBezTo>
                      <a:lnTo>
                        <a:pt x="18" y="73"/>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9" name="Freeform 133"/>
                <p:cNvSpPr>
                  <a:spLocks/>
                </p:cNvSpPr>
                <p:nvPr/>
              </p:nvSpPr>
              <p:spPr bwMode="auto">
                <a:xfrm>
                  <a:off x="3635" y="2341"/>
                  <a:ext cx="117" cy="171"/>
                </a:xfrm>
                <a:custGeom>
                  <a:avLst/>
                  <a:gdLst>
                    <a:gd name="T0" fmla="*/ 20 w 49"/>
                    <a:gd name="T1" fmla="*/ 72 h 72"/>
                    <a:gd name="T2" fmla="*/ 48 w 49"/>
                    <a:gd name="T3" fmla="*/ 11 h 72"/>
                    <a:gd name="T4" fmla="*/ 46 w 49"/>
                    <a:gd name="T5" fmla="*/ 4 h 72"/>
                    <a:gd name="T6" fmla="*/ 38 w 49"/>
                    <a:gd name="T7" fmla="*/ 1 h 72"/>
                    <a:gd name="T8" fmla="*/ 32 w 49"/>
                    <a:gd name="T9" fmla="*/ 3 h 72"/>
                    <a:gd name="T10" fmla="*/ 0 w 49"/>
                    <a:gd name="T11" fmla="*/ 71 h 72"/>
                    <a:gd name="T12" fmla="*/ 0 w 49"/>
                    <a:gd name="T13" fmla="*/ 72 h 72"/>
                    <a:gd name="T14" fmla="*/ 20 w 49"/>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72">
                      <a:moveTo>
                        <a:pt x="20" y="72"/>
                      </a:moveTo>
                      <a:cubicBezTo>
                        <a:pt x="48" y="11"/>
                        <a:pt x="48" y="11"/>
                        <a:pt x="48" y="11"/>
                      </a:cubicBezTo>
                      <a:cubicBezTo>
                        <a:pt x="49" y="8"/>
                        <a:pt x="48" y="5"/>
                        <a:pt x="46" y="4"/>
                      </a:cubicBezTo>
                      <a:cubicBezTo>
                        <a:pt x="38" y="1"/>
                        <a:pt x="38" y="1"/>
                        <a:pt x="38" y="1"/>
                      </a:cubicBezTo>
                      <a:cubicBezTo>
                        <a:pt x="36" y="0"/>
                        <a:pt x="33" y="1"/>
                        <a:pt x="32" y="3"/>
                      </a:cubicBezTo>
                      <a:cubicBezTo>
                        <a:pt x="0" y="71"/>
                        <a:pt x="0" y="71"/>
                        <a:pt x="0" y="71"/>
                      </a:cubicBezTo>
                      <a:cubicBezTo>
                        <a:pt x="0" y="71"/>
                        <a:pt x="0" y="72"/>
                        <a:pt x="0" y="72"/>
                      </a:cubicBezTo>
                      <a:lnTo>
                        <a:pt x="20" y="7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0" name="Rectangle 134"/>
                <p:cNvSpPr>
                  <a:spLocks noChangeArrowheads="1"/>
                </p:cNvSpPr>
                <p:nvPr/>
              </p:nvSpPr>
              <p:spPr bwMode="auto">
                <a:xfrm>
                  <a:off x="3573" y="1974"/>
                  <a:ext cx="534" cy="383"/>
                </a:xfrm>
                <a:prstGeom prst="rect">
                  <a:avLst/>
                </a:prstGeom>
                <a:solidFill>
                  <a:schemeClr val="accent1">
                    <a:lumMod val="20000"/>
                    <a:lumOff val="80000"/>
                  </a:schemeClr>
                </a:solidFill>
                <a:ln>
                  <a:noFill/>
                </a:ln>
                <a:effectLst>
                  <a:outerShdw blurRad="889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1" name="Freeform 135"/>
                <p:cNvSpPr>
                  <a:spLocks/>
                </p:cNvSpPr>
                <p:nvPr/>
              </p:nvSpPr>
              <p:spPr bwMode="auto">
                <a:xfrm>
                  <a:off x="3531" y="1948"/>
                  <a:ext cx="618" cy="60"/>
                </a:xfrm>
                <a:custGeom>
                  <a:avLst/>
                  <a:gdLst>
                    <a:gd name="T0" fmla="*/ 260 w 260"/>
                    <a:gd name="T1" fmla="*/ 15 h 25"/>
                    <a:gd name="T2" fmla="*/ 251 w 260"/>
                    <a:gd name="T3" fmla="*/ 25 h 25"/>
                    <a:gd name="T4" fmla="*/ 10 w 260"/>
                    <a:gd name="T5" fmla="*/ 25 h 25"/>
                    <a:gd name="T6" fmla="*/ 0 w 260"/>
                    <a:gd name="T7" fmla="*/ 15 h 25"/>
                    <a:gd name="T8" fmla="*/ 0 w 260"/>
                    <a:gd name="T9" fmla="*/ 9 h 25"/>
                    <a:gd name="T10" fmla="*/ 10 w 260"/>
                    <a:gd name="T11" fmla="*/ 0 h 25"/>
                    <a:gd name="T12" fmla="*/ 251 w 260"/>
                    <a:gd name="T13" fmla="*/ 0 h 25"/>
                    <a:gd name="T14" fmla="*/ 260 w 260"/>
                    <a:gd name="T15" fmla="*/ 9 h 25"/>
                    <a:gd name="T16" fmla="*/ 260 w 260"/>
                    <a:gd name="T17" fmla="*/ 1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 h="25">
                      <a:moveTo>
                        <a:pt x="260" y="15"/>
                      </a:moveTo>
                      <a:cubicBezTo>
                        <a:pt x="260" y="20"/>
                        <a:pt x="256" y="25"/>
                        <a:pt x="251" y="25"/>
                      </a:cubicBezTo>
                      <a:cubicBezTo>
                        <a:pt x="10" y="25"/>
                        <a:pt x="10" y="25"/>
                        <a:pt x="10" y="25"/>
                      </a:cubicBezTo>
                      <a:cubicBezTo>
                        <a:pt x="5" y="25"/>
                        <a:pt x="0" y="20"/>
                        <a:pt x="0" y="15"/>
                      </a:cubicBezTo>
                      <a:cubicBezTo>
                        <a:pt x="0" y="9"/>
                        <a:pt x="0" y="9"/>
                        <a:pt x="0" y="9"/>
                      </a:cubicBezTo>
                      <a:cubicBezTo>
                        <a:pt x="0" y="4"/>
                        <a:pt x="5" y="0"/>
                        <a:pt x="10" y="0"/>
                      </a:cubicBezTo>
                      <a:cubicBezTo>
                        <a:pt x="251" y="0"/>
                        <a:pt x="251" y="0"/>
                        <a:pt x="251" y="0"/>
                      </a:cubicBezTo>
                      <a:cubicBezTo>
                        <a:pt x="256" y="0"/>
                        <a:pt x="260" y="4"/>
                        <a:pt x="260" y="9"/>
                      </a:cubicBezTo>
                      <a:lnTo>
                        <a:pt x="260" y="15"/>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2" name="Freeform 136"/>
                <p:cNvSpPr>
                  <a:spLocks/>
                </p:cNvSpPr>
                <p:nvPr/>
              </p:nvSpPr>
              <p:spPr bwMode="auto">
                <a:xfrm>
                  <a:off x="3695" y="2065"/>
                  <a:ext cx="59" cy="231"/>
                </a:xfrm>
                <a:custGeom>
                  <a:avLst/>
                  <a:gdLst>
                    <a:gd name="T0" fmla="*/ 0 w 25"/>
                    <a:gd name="T1" fmla="*/ 4 h 97"/>
                    <a:gd name="T2" fmla="*/ 4 w 25"/>
                    <a:gd name="T3" fmla="*/ 0 h 97"/>
                    <a:gd name="T4" fmla="*/ 21 w 25"/>
                    <a:gd name="T5" fmla="*/ 0 h 97"/>
                    <a:gd name="T6" fmla="*/ 25 w 25"/>
                    <a:gd name="T7" fmla="*/ 4 h 97"/>
                    <a:gd name="T8" fmla="*/ 25 w 25"/>
                    <a:gd name="T9" fmla="*/ 97 h 97"/>
                    <a:gd name="T10" fmla="*/ 0 w 25"/>
                    <a:gd name="T11" fmla="*/ 97 h 97"/>
                    <a:gd name="T12" fmla="*/ 0 w 25"/>
                    <a:gd name="T13" fmla="*/ 4 h 97"/>
                  </a:gdLst>
                  <a:ahLst/>
                  <a:cxnLst>
                    <a:cxn ang="0">
                      <a:pos x="T0" y="T1"/>
                    </a:cxn>
                    <a:cxn ang="0">
                      <a:pos x="T2" y="T3"/>
                    </a:cxn>
                    <a:cxn ang="0">
                      <a:pos x="T4" y="T5"/>
                    </a:cxn>
                    <a:cxn ang="0">
                      <a:pos x="T6" y="T7"/>
                    </a:cxn>
                    <a:cxn ang="0">
                      <a:pos x="T8" y="T9"/>
                    </a:cxn>
                    <a:cxn ang="0">
                      <a:pos x="T10" y="T11"/>
                    </a:cxn>
                    <a:cxn ang="0">
                      <a:pos x="T12" y="T13"/>
                    </a:cxn>
                  </a:cxnLst>
                  <a:rect l="0" t="0" r="r" b="b"/>
                  <a:pathLst>
                    <a:path w="25" h="97">
                      <a:moveTo>
                        <a:pt x="0" y="4"/>
                      </a:moveTo>
                      <a:cubicBezTo>
                        <a:pt x="0" y="2"/>
                        <a:pt x="2" y="0"/>
                        <a:pt x="4" y="0"/>
                      </a:cubicBezTo>
                      <a:cubicBezTo>
                        <a:pt x="21" y="0"/>
                        <a:pt x="21" y="0"/>
                        <a:pt x="21" y="0"/>
                      </a:cubicBezTo>
                      <a:cubicBezTo>
                        <a:pt x="24" y="0"/>
                        <a:pt x="25" y="2"/>
                        <a:pt x="25" y="4"/>
                      </a:cubicBezTo>
                      <a:cubicBezTo>
                        <a:pt x="25" y="97"/>
                        <a:pt x="25" y="97"/>
                        <a:pt x="25" y="97"/>
                      </a:cubicBezTo>
                      <a:cubicBezTo>
                        <a:pt x="0" y="97"/>
                        <a:pt x="0" y="97"/>
                        <a:pt x="0" y="97"/>
                      </a:cubicBezTo>
                      <a:lnTo>
                        <a:pt x="0" y="4"/>
                      </a:ln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3" name="Freeform 137"/>
                <p:cNvSpPr>
                  <a:spLocks/>
                </p:cNvSpPr>
                <p:nvPr/>
              </p:nvSpPr>
              <p:spPr bwMode="auto">
                <a:xfrm>
                  <a:off x="3852" y="2148"/>
                  <a:ext cx="62" cy="148"/>
                </a:xfrm>
                <a:custGeom>
                  <a:avLst/>
                  <a:gdLst>
                    <a:gd name="T0" fmla="*/ 0 w 26"/>
                    <a:gd name="T1" fmla="*/ 4 h 62"/>
                    <a:gd name="T2" fmla="*/ 4 w 26"/>
                    <a:gd name="T3" fmla="*/ 0 h 62"/>
                    <a:gd name="T4" fmla="*/ 22 w 26"/>
                    <a:gd name="T5" fmla="*/ 0 h 62"/>
                    <a:gd name="T6" fmla="*/ 26 w 26"/>
                    <a:gd name="T7" fmla="*/ 4 h 62"/>
                    <a:gd name="T8" fmla="*/ 26 w 26"/>
                    <a:gd name="T9" fmla="*/ 62 h 62"/>
                    <a:gd name="T10" fmla="*/ 0 w 26"/>
                    <a:gd name="T11" fmla="*/ 62 h 62"/>
                    <a:gd name="T12" fmla="*/ 0 w 26"/>
                    <a:gd name="T13" fmla="*/ 4 h 62"/>
                  </a:gdLst>
                  <a:ahLst/>
                  <a:cxnLst>
                    <a:cxn ang="0">
                      <a:pos x="T0" y="T1"/>
                    </a:cxn>
                    <a:cxn ang="0">
                      <a:pos x="T2" y="T3"/>
                    </a:cxn>
                    <a:cxn ang="0">
                      <a:pos x="T4" y="T5"/>
                    </a:cxn>
                    <a:cxn ang="0">
                      <a:pos x="T6" y="T7"/>
                    </a:cxn>
                    <a:cxn ang="0">
                      <a:pos x="T8" y="T9"/>
                    </a:cxn>
                    <a:cxn ang="0">
                      <a:pos x="T10" y="T11"/>
                    </a:cxn>
                    <a:cxn ang="0">
                      <a:pos x="T12" y="T13"/>
                    </a:cxn>
                  </a:cxnLst>
                  <a:rect l="0" t="0" r="r" b="b"/>
                  <a:pathLst>
                    <a:path w="26" h="62">
                      <a:moveTo>
                        <a:pt x="0" y="4"/>
                      </a:moveTo>
                      <a:cubicBezTo>
                        <a:pt x="0" y="2"/>
                        <a:pt x="2" y="0"/>
                        <a:pt x="4" y="0"/>
                      </a:cubicBezTo>
                      <a:cubicBezTo>
                        <a:pt x="22" y="0"/>
                        <a:pt x="22" y="0"/>
                        <a:pt x="22" y="0"/>
                      </a:cubicBezTo>
                      <a:cubicBezTo>
                        <a:pt x="24" y="0"/>
                        <a:pt x="26" y="2"/>
                        <a:pt x="26" y="4"/>
                      </a:cubicBezTo>
                      <a:cubicBezTo>
                        <a:pt x="26" y="62"/>
                        <a:pt x="26" y="62"/>
                        <a:pt x="26" y="62"/>
                      </a:cubicBezTo>
                      <a:cubicBezTo>
                        <a:pt x="0" y="62"/>
                        <a:pt x="0" y="62"/>
                        <a:pt x="0" y="62"/>
                      </a:cubicBezTo>
                      <a:lnTo>
                        <a:pt x="0" y="4"/>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4" name="Freeform 138"/>
                <p:cNvSpPr>
                  <a:spLocks/>
                </p:cNvSpPr>
                <p:nvPr/>
              </p:nvSpPr>
              <p:spPr bwMode="auto">
                <a:xfrm>
                  <a:off x="3926" y="2222"/>
                  <a:ext cx="62" cy="74"/>
                </a:xfrm>
                <a:custGeom>
                  <a:avLst/>
                  <a:gdLst>
                    <a:gd name="T0" fmla="*/ 0 w 26"/>
                    <a:gd name="T1" fmla="*/ 4 h 31"/>
                    <a:gd name="T2" fmla="*/ 4 w 26"/>
                    <a:gd name="T3" fmla="*/ 0 h 31"/>
                    <a:gd name="T4" fmla="*/ 22 w 26"/>
                    <a:gd name="T5" fmla="*/ 0 h 31"/>
                    <a:gd name="T6" fmla="*/ 26 w 26"/>
                    <a:gd name="T7" fmla="*/ 4 h 31"/>
                    <a:gd name="T8" fmla="*/ 26 w 26"/>
                    <a:gd name="T9" fmla="*/ 31 h 31"/>
                    <a:gd name="T10" fmla="*/ 0 w 26"/>
                    <a:gd name="T11" fmla="*/ 31 h 31"/>
                    <a:gd name="T12" fmla="*/ 0 w 26"/>
                    <a:gd name="T13" fmla="*/ 4 h 31"/>
                  </a:gdLst>
                  <a:ahLst/>
                  <a:cxnLst>
                    <a:cxn ang="0">
                      <a:pos x="T0" y="T1"/>
                    </a:cxn>
                    <a:cxn ang="0">
                      <a:pos x="T2" y="T3"/>
                    </a:cxn>
                    <a:cxn ang="0">
                      <a:pos x="T4" y="T5"/>
                    </a:cxn>
                    <a:cxn ang="0">
                      <a:pos x="T6" y="T7"/>
                    </a:cxn>
                    <a:cxn ang="0">
                      <a:pos x="T8" y="T9"/>
                    </a:cxn>
                    <a:cxn ang="0">
                      <a:pos x="T10" y="T11"/>
                    </a:cxn>
                    <a:cxn ang="0">
                      <a:pos x="T12" y="T13"/>
                    </a:cxn>
                  </a:cxnLst>
                  <a:rect l="0" t="0" r="r" b="b"/>
                  <a:pathLst>
                    <a:path w="26" h="31">
                      <a:moveTo>
                        <a:pt x="0" y="4"/>
                      </a:moveTo>
                      <a:cubicBezTo>
                        <a:pt x="0" y="2"/>
                        <a:pt x="2" y="0"/>
                        <a:pt x="4" y="0"/>
                      </a:cubicBezTo>
                      <a:cubicBezTo>
                        <a:pt x="22" y="0"/>
                        <a:pt x="22" y="0"/>
                        <a:pt x="22" y="0"/>
                      </a:cubicBezTo>
                      <a:cubicBezTo>
                        <a:pt x="24" y="0"/>
                        <a:pt x="26" y="2"/>
                        <a:pt x="26" y="4"/>
                      </a:cubicBezTo>
                      <a:cubicBezTo>
                        <a:pt x="26" y="31"/>
                        <a:pt x="26" y="31"/>
                        <a:pt x="26" y="31"/>
                      </a:cubicBezTo>
                      <a:cubicBezTo>
                        <a:pt x="0" y="31"/>
                        <a:pt x="0" y="31"/>
                        <a:pt x="0" y="31"/>
                      </a:cubicBezTo>
                      <a:lnTo>
                        <a:pt x="0" y="4"/>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5" name="Freeform 139"/>
                <p:cNvSpPr>
                  <a:spLocks/>
                </p:cNvSpPr>
                <p:nvPr/>
              </p:nvSpPr>
              <p:spPr bwMode="auto">
                <a:xfrm>
                  <a:off x="3773" y="2103"/>
                  <a:ext cx="62" cy="193"/>
                </a:xfrm>
                <a:custGeom>
                  <a:avLst/>
                  <a:gdLst>
                    <a:gd name="T0" fmla="*/ 0 w 26"/>
                    <a:gd name="T1" fmla="*/ 4 h 81"/>
                    <a:gd name="T2" fmla="*/ 4 w 26"/>
                    <a:gd name="T3" fmla="*/ 0 h 81"/>
                    <a:gd name="T4" fmla="*/ 22 w 26"/>
                    <a:gd name="T5" fmla="*/ 0 h 81"/>
                    <a:gd name="T6" fmla="*/ 26 w 26"/>
                    <a:gd name="T7" fmla="*/ 4 h 81"/>
                    <a:gd name="T8" fmla="*/ 26 w 26"/>
                    <a:gd name="T9" fmla="*/ 81 h 81"/>
                    <a:gd name="T10" fmla="*/ 0 w 26"/>
                    <a:gd name="T11" fmla="*/ 81 h 81"/>
                    <a:gd name="T12" fmla="*/ 0 w 26"/>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26" h="81">
                      <a:moveTo>
                        <a:pt x="0" y="4"/>
                      </a:moveTo>
                      <a:cubicBezTo>
                        <a:pt x="0" y="2"/>
                        <a:pt x="2" y="0"/>
                        <a:pt x="4" y="0"/>
                      </a:cubicBezTo>
                      <a:cubicBezTo>
                        <a:pt x="22" y="0"/>
                        <a:pt x="22" y="0"/>
                        <a:pt x="22" y="0"/>
                      </a:cubicBezTo>
                      <a:cubicBezTo>
                        <a:pt x="24" y="0"/>
                        <a:pt x="26" y="2"/>
                        <a:pt x="26" y="4"/>
                      </a:cubicBezTo>
                      <a:cubicBezTo>
                        <a:pt x="26" y="81"/>
                        <a:pt x="26" y="81"/>
                        <a:pt x="26" y="81"/>
                      </a:cubicBezTo>
                      <a:cubicBezTo>
                        <a:pt x="0" y="81"/>
                        <a:pt x="0" y="81"/>
                        <a:pt x="0" y="81"/>
                      </a:cubicBezTo>
                      <a:lnTo>
                        <a:pt x="0" y="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6" name="Freeform 140"/>
                <p:cNvSpPr>
                  <a:spLocks/>
                </p:cNvSpPr>
                <p:nvPr/>
              </p:nvSpPr>
              <p:spPr bwMode="auto">
                <a:xfrm>
                  <a:off x="3816" y="2027"/>
                  <a:ext cx="122" cy="97"/>
                </a:xfrm>
                <a:custGeom>
                  <a:avLst/>
                  <a:gdLst>
                    <a:gd name="T0" fmla="*/ 3 w 51"/>
                    <a:gd name="T1" fmla="*/ 0 h 41"/>
                    <a:gd name="T2" fmla="*/ 23 w 51"/>
                    <a:gd name="T3" fmla="*/ 2 h 41"/>
                    <a:gd name="T4" fmla="*/ 24 w 51"/>
                    <a:gd name="T5" fmla="*/ 5 h 41"/>
                    <a:gd name="T6" fmla="*/ 21 w 51"/>
                    <a:gd name="T7" fmla="*/ 8 h 41"/>
                    <a:gd name="T8" fmla="*/ 19 w 51"/>
                    <a:gd name="T9" fmla="*/ 10 h 41"/>
                    <a:gd name="T10" fmla="*/ 18 w 51"/>
                    <a:gd name="T11" fmla="*/ 12 h 41"/>
                    <a:gd name="T12" fmla="*/ 49 w 51"/>
                    <a:gd name="T13" fmla="*/ 36 h 41"/>
                    <a:gd name="T14" fmla="*/ 50 w 51"/>
                    <a:gd name="T15" fmla="*/ 40 h 41"/>
                    <a:gd name="T16" fmla="*/ 47 w 51"/>
                    <a:gd name="T17" fmla="*/ 41 h 41"/>
                    <a:gd name="T18" fmla="*/ 46 w 51"/>
                    <a:gd name="T19" fmla="*/ 41 h 41"/>
                    <a:gd name="T20" fmla="*/ 14 w 51"/>
                    <a:gd name="T21" fmla="*/ 16 h 41"/>
                    <a:gd name="T22" fmla="*/ 12 w 51"/>
                    <a:gd name="T23" fmla="*/ 20 h 41"/>
                    <a:gd name="T24" fmla="*/ 9 w 51"/>
                    <a:gd name="T25" fmla="*/ 22 h 41"/>
                    <a:gd name="T26" fmla="*/ 6 w 51"/>
                    <a:gd name="T27" fmla="*/ 22 h 41"/>
                    <a:gd name="T28" fmla="*/ 0 w 51"/>
                    <a:gd name="T29" fmla="*/ 2 h 41"/>
                    <a:gd name="T30" fmla="*/ 3 w 51"/>
                    <a:gd name="T31"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1">
                      <a:moveTo>
                        <a:pt x="3" y="0"/>
                      </a:moveTo>
                      <a:cubicBezTo>
                        <a:pt x="23" y="2"/>
                        <a:pt x="23" y="2"/>
                        <a:pt x="23" y="2"/>
                      </a:cubicBezTo>
                      <a:cubicBezTo>
                        <a:pt x="24" y="2"/>
                        <a:pt x="25" y="4"/>
                        <a:pt x="24" y="5"/>
                      </a:cubicBezTo>
                      <a:cubicBezTo>
                        <a:pt x="21" y="8"/>
                        <a:pt x="21" y="8"/>
                        <a:pt x="21" y="8"/>
                      </a:cubicBezTo>
                      <a:cubicBezTo>
                        <a:pt x="19" y="10"/>
                        <a:pt x="19" y="10"/>
                        <a:pt x="19" y="10"/>
                      </a:cubicBezTo>
                      <a:cubicBezTo>
                        <a:pt x="18" y="12"/>
                        <a:pt x="18" y="12"/>
                        <a:pt x="18" y="12"/>
                      </a:cubicBezTo>
                      <a:cubicBezTo>
                        <a:pt x="49" y="36"/>
                        <a:pt x="49" y="36"/>
                        <a:pt x="49" y="36"/>
                      </a:cubicBezTo>
                      <a:cubicBezTo>
                        <a:pt x="51" y="37"/>
                        <a:pt x="51" y="39"/>
                        <a:pt x="50" y="40"/>
                      </a:cubicBezTo>
                      <a:cubicBezTo>
                        <a:pt x="49" y="41"/>
                        <a:pt x="48" y="41"/>
                        <a:pt x="47" y="41"/>
                      </a:cubicBezTo>
                      <a:cubicBezTo>
                        <a:pt x="47" y="41"/>
                        <a:pt x="46" y="41"/>
                        <a:pt x="46" y="41"/>
                      </a:cubicBezTo>
                      <a:cubicBezTo>
                        <a:pt x="14" y="16"/>
                        <a:pt x="14" y="16"/>
                        <a:pt x="14" y="16"/>
                      </a:cubicBezTo>
                      <a:cubicBezTo>
                        <a:pt x="12" y="20"/>
                        <a:pt x="12" y="20"/>
                        <a:pt x="12" y="20"/>
                      </a:cubicBezTo>
                      <a:cubicBezTo>
                        <a:pt x="9" y="22"/>
                        <a:pt x="9" y="22"/>
                        <a:pt x="9" y="22"/>
                      </a:cubicBezTo>
                      <a:cubicBezTo>
                        <a:pt x="8" y="24"/>
                        <a:pt x="7" y="23"/>
                        <a:pt x="6" y="22"/>
                      </a:cubicBezTo>
                      <a:cubicBezTo>
                        <a:pt x="0" y="2"/>
                        <a:pt x="0" y="2"/>
                        <a:pt x="0" y="2"/>
                      </a:cubicBezTo>
                      <a:cubicBezTo>
                        <a:pt x="0" y="1"/>
                        <a:pt x="1" y="0"/>
                        <a:pt x="3" y="0"/>
                      </a:cubicBezTo>
                      <a:close/>
                    </a:path>
                  </a:pathLst>
                </a:custGeom>
                <a:solidFill>
                  <a:srgbClr val="4864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248" name="Group 143"/>
              <p:cNvGrpSpPr>
                <a:grpSpLocks noChangeAspect="1"/>
              </p:cNvGrpSpPr>
              <p:nvPr/>
            </p:nvGrpSpPr>
            <p:grpSpPr bwMode="auto">
              <a:xfrm>
                <a:off x="7083130" y="5062548"/>
                <a:ext cx="636804" cy="691419"/>
                <a:chOff x="4612" y="3036"/>
                <a:chExt cx="583" cy="633"/>
              </a:xfrm>
            </p:grpSpPr>
            <p:sp>
              <p:nvSpPr>
                <p:cNvPr id="251" name="Freeform 145"/>
                <p:cNvSpPr>
                  <a:spLocks/>
                </p:cNvSpPr>
                <p:nvPr/>
              </p:nvSpPr>
              <p:spPr bwMode="auto">
                <a:xfrm>
                  <a:off x="4617" y="3176"/>
                  <a:ext cx="105" cy="110"/>
                </a:xfrm>
                <a:custGeom>
                  <a:avLst/>
                  <a:gdLst>
                    <a:gd name="T0" fmla="*/ 105 w 105"/>
                    <a:gd name="T1" fmla="*/ 110 h 110"/>
                    <a:gd name="T2" fmla="*/ 81 w 105"/>
                    <a:gd name="T3" fmla="*/ 0 h 110"/>
                    <a:gd name="T4" fmla="*/ 0 w 105"/>
                    <a:gd name="T5" fmla="*/ 5 h 110"/>
                    <a:gd name="T6" fmla="*/ 48 w 105"/>
                    <a:gd name="T7" fmla="*/ 53 h 110"/>
                    <a:gd name="T8" fmla="*/ 105 w 105"/>
                    <a:gd name="T9" fmla="*/ 110 h 110"/>
                  </a:gdLst>
                  <a:ahLst/>
                  <a:cxnLst>
                    <a:cxn ang="0">
                      <a:pos x="T0" y="T1"/>
                    </a:cxn>
                    <a:cxn ang="0">
                      <a:pos x="T2" y="T3"/>
                    </a:cxn>
                    <a:cxn ang="0">
                      <a:pos x="T4" y="T5"/>
                    </a:cxn>
                    <a:cxn ang="0">
                      <a:pos x="T6" y="T7"/>
                    </a:cxn>
                    <a:cxn ang="0">
                      <a:pos x="T8" y="T9"/>
                    </a:cxn>
                  </a:cxnLst>
                  <a:rect l="0" t="0" r="r" b="b"/>
                  <a:pathLst>
                    <a:path w="105" h="110">
                      <a:moveTo>
                        <a:pt x="105" y="110"/>
                      </a:moveTo>
                      <a:lnTo>
                        <a:pt x="81" y="0"/>
                      </a:lnTo>
                      <a:lnTo>
                        <a:pt x="0" y="5"/>
                      </a:lnTo>
                      <a:lnTo>
                        <a:pt x="48" y="53"/>
                      </a:lnTo>
                      <a:lnTo>
                        <a:pt x="105" y="110"/>
                      </a:lnTo>
                      <a:close/>
                    </a:path>
                  </a:pathLst>
                </a:custGeom>
                <a:solidFill>
                  <a:srgbClr val="6B4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2" name="Freeform 146"/>
                <p:cNvSpPr>
                  <a:spLocks/>
                </p:cNvSpPr>
                <p:nvPr/>
              </p:nvSpPr>
              <p:spPr bwMode="auto">
                <a:xfrm>
                  <a:off x="4617" y="3362"/>
                  <a:ext cx="105" cy="109"/>
                </a:xfrm>
                <a:custGeom>
                  <a:avLst/>
                  <a:gdLst>
                    <a:gd name="T0" fmla="*/ 0 w 105"/>
                    <a:gd name="T1" fmla="*/ 5 h 109"/>
                    <a:gd name="T2" fmla="*/ 48 w 105"/>
                    <a:gd name="T3" fmla="*/ 52 h 109"/>
                    <a:gd name="T4" fmla="*/ 105 w 105"/>
                    <a:gd name="T5" fmla="*/ 109 h 109"/>
                    <a:gd name="T6" fmla="*/ 81 w 105"/>
                    <a:gd name="T7" fmla="*/ 0 h 109"/>
                    <a:gd name="T8" fmla="*/ 0 w 105"/>
                    <a:gd name="T9" fmla="*/ 5 h 109"/>
                  </a:gdLst>
                  <a:ahLst/>
                  <a:cxnLst>
                    <a:cxn ang="0">
                      <a:pos x="T0" y="T1"/>
                    </a:cxn>
                    <a:cxn ang="0">
                      <a:pos x="T2" y="T3"/>
                    </a:cxn>
                    <a:cxn ang="0">
                      <a:pos x="T4" y="T5"/>
                    </a:cxn>
                    <a:cxn ang="0">
                      <a:pos x="T6" y="T7"/>
                    </a:cxn>
                    <a:cxn ang="0">
                      <a:pos x="T8" y="T9"/>
                    </a:cxn>
                  </a:cxnLst>
                  <a:rect l="0" t="0" r="r" b="b"/>
                  <a:pathLst>
                    <a:path w="105" h="109">
                      <a:moveTo>
                        <a:pt x="0" y="5"/>
                      </a:moveTo>
                      <a:lnTo>
                        <a:pt x="48" y="52"/>
                      </a:lnTo>
                      <a:lnTo>
                        <a:pt x="105" y="109"/>
                      </a:lnTo>
                      <a:lnTo>
                        <a:pt x="81" y="0"/>
                      </a:lnTo>
                      <a:lnTo>
                        <a:pt x="0" y="5"/>
                      </a:lnTo>
                      <a:close/>
                    </a:path>
                  </a:pathLst>
                </a:custGeom>
                <a:solidFill>
                  <a:srgbClr val="6B4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3" name="Freeform 147"/>
                <p:cNvSpPr>
                  <a:spLocks/>
                </p:cNvSpPr>
                <p:nvPr/>
              </p:nvSpPr>
              <p:spPr bwMode="auto">
                <a:xfrm>
                  <a:off x="4617" y="3543"/>
                  <a:ext cx="105" cy="107"/>
                </a:xfrm>
                <a:custGeom>
                  <a:avLst/>
                  <a:gdLst>
                    <a:gd name="T0" fmla="*/ 0 w 105"/>
                    <a:gd name="T1" fmla="*/ 2 h 107"/>
                    <a:gd name="T2" fmla="*/ 48 w 105"/>
                    <a:gd name="T3" fmla="*/ 50 h 107"/>
                    <a:gd name="T4" fmla="*/ 105 w 105"/>
                    <a:gd name="T5" fmla="*/ 107 h 107"/>
                    <a:gd name="T6" fmla="*/ 81 w 105"/>
                    <a:gd name="T7" fmla="*/ 0 h 107"/>
                    <a:gd name="T8" fmla="*/ 0 w 105"/>
                    <a:gd name="T9" fmla="*/ 2 h 107"/>
                  </a:gdLst>
                  <a:ahLst/>
                  <a:cxnLst>
                    <a:cxn ang="0">
                      <a:pos x="T0" y="T1"/>
                    </a:cxn>
                    <a:cxn ang="0">
                      <a:pos x="T2" y="T3"/>
                    </a:cxn>
                    <a:cxn ang="0">
                      <a:pos x="T4" y="T5"/>
                    </a:cxn>
                    <a:cxn ang="0">
                      <a:pos x="T6" y="T7"/>
                    </a:cxn>
                    <a:cxn ang="0">
                      <a:pos x="T8" y="T9"/>
                    </a:cxn>
                  </a:cxnLst>
                  <a:rect l="0" t="0" r="r" b="b"/>
                  <a:pathLst>
                    <a:path w="105" h="107">
                      <a:moveTo>
                        <a:pt x="0" y="2"/>
                      </a:moveTo>
                      <a:lnTo>
                        <a:pt x="48" y="50"/>
                      </a:lnTo>
                      <a:lnTo>
                        <a:pt x="105" y="107"/>
                      </a:lnTo>
                      <a:lnTo>
                        <a:pt x="81" y="0"/>
                      </a:lnTo>
                      <a:lnTo>
                        <a:pt x="0" y="2"/>
                      </a:lnTo>
                      <a:close/>
                    </a:path>
                  </a:pathLst>
                </a:custGeom>
                <a:solidFill>
                  <a:srgbClr val="6B4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5" name="Freeform 149"/>
                <p:cNvSpPr>
                  <a:spLocks/>
                </p:cNvSpPr>
                <p:nvPr/>
              </p:nvSpPr>
              <p:spPr bwMode="auto">
                <a:xfrm>
                  <a:off x="4662" y="3036"/>
                  <a:ext cx="533" cy="633"/>
                </a:xfrm>
                <a:custGeom>
                  <a:avLst/>
                  <a:gdLst>
                    <a:gd name="T0" fmla="*/ 198 w 224"/>
                    <a:gd name="T1" fmla="*/ 0 h 266"/>
                    <a:gd name="T2" fmla="*/ 77 w 224"/>
                    <a:gd name="T3" fmla="*/ 0 h 266"/>
                    <a:gd name="T4" fmla="*/ 26 w 224"/>
                    <a:gd name="T5" fmla="*/ 0 h 266"/>
                    <a:gd name="T6" fmla="*/ 0 w 224"/>
                    <a:gd name="T7" fmla="*/ 27 h 266"/>
                    <a:gd name="T8" fmla="*/ 0 w 224"/>
                    <a:gd name="T9" fmla="*/ 239 h 266"/>
                    <a:gd name="T10" fmla="*/ 26 w 224"/>
                    <a:gd name="T11" fmla="*/ 266 h 266"/>
                    <a:gd name="T12" fmla="*/ 77 w 224"/>
                    <a:gd name="T13" fmla="*/ 266 h 266"/>
                    <a:gd name="T14" fmla="*/ 77 w 224"/>
                    <a:gd name="T15" fmla="*/ 266 h 266"/>
                    <a:gd name="T16" fmla="*/ 198 w 224"/>
                    <a:gd name="T17" fmla="*/ 266 h 266"/>
                    <a:gd name="T18" fmla="*/ 224 w 224"/>
                    <a:gd name="T19" fmla="*/ 239 h 266"/>
                    <a:gd name="T20" fmla="*/ 224 w 224"/>
                    <a:gd name="T21" fmla="*/ 27 h 266"/>
                    <a:gd name="T22" fmla="*/ 198 w 224"/>
                    <a:gd name="T23"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66">
                      <a:moveTo>
                        <a:pt x="198" y="0"/>
                      </a:moveTo>
                      <a:cubicBezTo>
                        <a:pt x="77" y="0"/>
                        <a:pt x="77" y="0"/>
                        <a:pt x="77" y="0"/>
                      </a:cubicBezTo>
                      <a:cubicBezTo>
                        <a:pt x="26" y="0"/>
                        <a:pt x="26" y="0"/>
                        <a:pt x="26" y="0"/>
                      </a:cubicBezTo>
                      <a:cubicBezTo>
                        <a:pt x="12" y="0"/>
                        <a:pt x="0" y="12"/>
                        <a:pt x="0" y="27"/>
                      </a:cubicBezTo>
                      <a:cubicBezTo>
                        <a:pt x="0" y="239"/>
                        <a:pt x="0" y="239"/>
                        <a:pt x="0" y="239"/>
                      </a:cubicBezTo>
                      <a:cubicBezTo>
                        <a:pt x="0" y="254"/>
                        <a:pt x="12" y="266"/>
                        <a:pt x="26" y="266"/>
                      </a:cubicBezTo>
                      <a:cubicBezTo>
                        <a:pt x="77" y="266"/>
                        <a:pt x="77" y="266"/>
                        <a:pt x="77" y="266"/>
                      </a:cubicBezTo>
                      <a:cubicBezTo>
                        <a:pt x="77" y="266"/>
                        <a:pt x="77" y="266"/>
                        <a:pt x="77" y="266"/>
                      </a:cubicBezTo>
                      <a:cubicBezTo>
                        <a:pt x="198" y="266"/>
                        <a:pt x="198" y="266"/>
                        <a:pt x="198" y="266"/>
                      </a:cubicBezTo>
                      <a:cubicBezTo>
                        <a:pt x="212" y="266"/>
                        <a:pt x="224" y="254"/>
                        <a:pt x="224" y="239"/>
                      </a:cubicBezTo>
                      <a:cubicBezTo>
                        <a:pt x="224" y="27"/>
                        <a:pt x="224" y="27"/>
                        <a:pt x="224" y="27"/>
                      </a:cubicBezTo>
                      <a:cubicBezTo>
                        <a:pt x="224" y="12"/>
                        <a:pt x="212" y="0"/>
                        <a:pt x="198" y="0"/>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6" name="Oval 150"/>
                <p:cNvSpPr>
                  <a:spLocks noChangeArrowheads="1"/>
                </p:cNvSpPr>
                <p:nvPr/>
              </p:nvSpPr>
              <p:spPr bwMode="auto">
                <a:xfrm>
                  <a:off x="4684" y="3326"/>
                  <a:ext cx="57" cy="60"/>
                </a:xfrm>
                <a:prstGeom prst="ellipse">
                  <a:avLst/>
                </a:prstGeom>
                <a:solidFill>
                  <a:srgbClr val="6F5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7" name="Oval 151"/>
                <p:cNvSpPr>
                  <a:spLocks noChangeArrowheads="1"/>
                </p:cNvSpPr>
                <p:nvPr/>
              </p:nvSpPr>
              <p:spPr bwMode="auto">
                <a:xfrm>
                  <a:off x="4693" y="3338"/>
                  <a:ext cx="36" cy="36"/>
                </a:xfrm>
                <a:prstGeom prst="ellipse">
                  <a:avLst/>
                </a:prstGeom>
                <a:solidFill>
                  <a:srgbClr val="503C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8" name="Freeform 152"/>
                <p:cNvSpPr>
                  <a:spLocks/>
                </p:cNvSpPr>
                <p:nvPr/>
              </p:nvSpPr>
              <p:spPr bwMode="auto">
                <a:xfrm>
                  <a:off x="4612" y="3340"/>
                  <a:ext cx="105" cy="31"/>
                </a:xfrm>
                <a:custGeom>
                  <a:avLst/>
                  <a:gdLst>
                    <a:gd name="T0" fmla="*/ 44 w 44"/>
                    <a:gd name="T1" fmla="*/ 6 h 13"/>
                    <a:gd name="T2" fmla="*/ 39 w 44"/>
                    <a:gd name="T3" fmla="*/ 13 h 13"/>
                    <a:gd name="T4" fmla="*/ 5 w 44"/>
                    <a:gd name="T5" fmla="*/ 13 h 13"/>
                    <a:gd name="T6" fmla="*/ 0 w 44"/>
                    <a:gd name="T7" fmla="*/ 6 h 13"/>
                    <a:gd name="T8" fmla="*/ 5 w 44"/>
                    <a:gd name="T9" fmla="*/ 0 h 13"/>
                    <a:gd name="T10" fmla="*/ 39 w 44"/>
                    <a:gd name="T11" fmla="*/ 0 h 13"/>
                    <a:gd name="T12" fmla="*/ 44 w 44"/>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44" h="13">
                      <a:moveTo>
                        <a:pt x="44" y="6"/>
                      </a:moveTo>
                      <a:cubicBezTo>
                        <a:pt x="44" y="10"/>
                        <a:pt x="42" y="13"/>
                        <a:pt x="39" y="13"/>
                      </a:cubicBezTo>
                      <a:cubicBezTo>
                        <a:pt x="5" y="13"/>
                        <a:pt x="5" y="13"/>
                        <a:pt x="5" y="13"/>
                      </a:cubicBezTo>
                      <a:cubicBezTo>
                        <a:pt x="2" y="13"/>
                        <a:pt x="0" y="10"/>
                        <a:pt x="0" y="6"/>
                      </a:cubicBezTo>
                      <a:cubicBezTo>
                        <a:pt x="0" y="3"/>
                        <a:pt x="2" y="0"/>
                        <a:pt x="5" y="0"/>
                      </a:cubicBezTo>
                      <a:cubicBezTo>
                        <a:pt x="39" y="0"/>
                        <a:pt x="39" y="0"/>
                        <a:pt x="39" y="0"/>
                      </a:cubicBezTo>
                      <a:cubicBezTo>
                        <a:pt x="42" y="0"/>
                        <a:pt x="44" y="3"/>
                        <a:pt x="44" y="6"/>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9" name="Freeform 153"/>
                <p:cNvSpPr>
                  <a:spLocks/>
                </p:cNvSpPr>
                <p:nvPr/>
              </p:nvSpPr>
              <p:spPr bwMode="auto">
                <a:xfrm>
                  <a:off x="4615" y="3345"/>
                  <a:ext cx="100" cy="10"/>
                </a:xfrm>
                <a:custGeom>
                  <a:avLst/>
                  <a:gdLst>
                    <a:gd name="T0" fmla="*/ 0 w 42"/>
                    <a:gd name="T1" fmla="*/ 4 h 4"/>
                    <a:gd name="T2" fmla="*/ 42 w 42"/>
                    <a:gd name="T3" fmla="*/ 4 h 4"/>
                    <a:gd name="T4" fmla="*/ 38 w 42"/>
                    <a:gd name="T5" fmla="*/ 0 h 4"/>
                    <a:gd name="T6" fmla="*/ 4 w 42"/>
                    <a:gd name="T7" fmla="*/ 0 h 4"/>
                    <a:gd name="T8" fmla="*/ 0 w 42"/>
                    <a:gd name="T9" fmla="*/ 4 h 4"/>
                  </a:gdLst>
                  <a:ahLst/>
                  <a:cxnLst>
                    <a:cxn ang="0">
                      <a:pos x="T0" y="T1"/>
                    </a:cxn>
                    <a:cxn ang="0">
                      <a:pos x="T2" y="T3"/>
                    </a:cxn>
                    <a:cxn ang="0">
                      <a:pos x="T4" y="T5"/>
                    </a:cxn>
                    <a:cxn ang="0">
                      <a:pos x="T6" y="T7"/>
                    </a:cxn>
                    <a:cxn ang="0">
                      <a:pos x="T8" y="T9"/>
                    </a:cxn>
                  </a:cxnLst>
                  <a:rect l="0" t="0" r="r" b="b"/>
                  <a:pathLst>
                    <a:path w="42" h="4">
                      <a:moveTo>
                        <a:pt x="0" y="4"/>
                      </a:moveTo>
                      <a:cubicBezTo>
                        <a:pt x="42" y="4"/>
                        <a:pt x="42" y="4"/>
                        <a:pt x="42" y="4"/>
                      </a:cubicBezTo>
                      <a:cubicBezTo>
                        <a:pt x="41" y="2"/>
                        <a:pt x="40" y="0"/>
                        <a:pt x="38" y="0"/>
                      </a:cubicBezTo>
                      <a:cubicBezTo>
                        <a:pt x="4" y="0"/>
                        <a:pt x="4" y="0"/>
                        <a:pt x="4" y="0"/>
                      </a:cubicBezTo>
                      <a:cubicBezTo>
                        <a:pt x="2" y="0"/>
                        <a:pt x="1" y="2"/>
                        <a:pt x="0" y="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0" name="Oval 154"/>
                <p:cNvSpPr>
                  <a:spLocks noChangeArrowheads="1"/>
                </p:cNvSpPr>
                <p:nvPr/>
              </p:nvSpPr>
              <p:spPr bwMode="auto">
                <a:xfrm>
                  <a:off x="4684" y="3507"/>
                  <a:ext cx="57" cy="57"/>
                </a:xfrm>
                <a:prstGeom prst="ellipse">
                  <a:avLst/>
                </a:prstGeom>
                <a:solidFill>
                  <a:srgbClr val="6F5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1" name="Oval 155"/>
                <p:cNvSpPr>
                  <a:spLocks noChangeArrowheads="1"/>
                </p:cNvSpPr>
                <p:nvPr/>
              </p:nvSpPr>
              <p:spPr bwMode="auto">
                <a:xfrm>
                  <a:off x="4693" y="3519"/>
                  <a:ext cx="36" cy="33"/>
                </a:xfrm>
                <a:prstGeom prst="ellipse">
                  <a:avLst/>
                </a:prstGeom>
                <a:solidFill>
                  <a:srgbClr val="503C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2" name="Freeform 156"/>
                <p:cNvSpPr>
                  <a:spLocks/>
                </p:cNvSpPr>
                <p:nvPr/>
              </p:nvSpPr>
              <p:spPr bwMode="auto">
                <a:xfrm>
                  <a:off x="4612" y="3521"/>
                  <a:ext cx="105" cy="29"/>
                </a:xfrm>
                <a:custGeom>
                  <a:avLst/>
                  <a:gdLst>
                    <a:gd name="T0" fmla="*/ 44 w 44"/>
                    <a:gd name="T1" fmla="*/ 6 h 12"/>
                    <a:gd name="T2" fmla="*/ 39 w 44"/>
                    <a:gd name="T3" fmla="*/ 12 h 12"/>
                    <a:gd name="T4" fmla="*/ 5 w 44"/>
                    <a:gd name="T5" fmla="*/ 12 h 12"/>
                    <a:gd name="T6" fmla="*/ 0 w 44"/>
                    <a:gd name="T7" fmla="*/ 6 h 12"/>
                    <a:gd name="T8" fmla="*/ 5 w 44"/>
                    <a:gd name="T9" fmla="*/ 0 h 12"/>
                    <a:gd name="T10" fmla="*/ 39 w 44"/>
                    <a:gd name="T11" fmla="*/ 0 h 12"/>
                    <a:gd name="T12" fmla="*/ 44 w 44"/>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44" h="12">
                      <a:moveTo>
                        <a:pt x="44" y="6"/>
                      </a:moveTo>
                      <a:cubicBezTo>
                        <a:pt x="44" y="9"/>
                        <a:pt x="42" y="12"/>
                        <a:pt x="39" y="12"/>
                      </a:cubicBezTo>
                      <a:cubicBezTo>
                        <a:pt x="5" y="12"/>
                        <a:pt x="5" y="12"/>
                        <a:pt x="5" y="12"/>
                      </a:cubicBezTo>
                      <a:cubicBezTo>
                        <a:pt x="2" y="12"/>
                        <a:pt x="0" y="9"/>
                        <a:pt x="0" y="6"/>
                      </a:cubicBezTo>
                      <a:cubicBezTo>
                        <a:pt x="0" y="3"/>
                        <a:pt x="2" y="0"/>
                        <a:pt x="5" y="0"/>
                      </a:cubicBezTo>
                      <a:cubicBezTo>
                        <a:pt x="39" y="0"/>
                        <a:pt x="39" y="0"/>
                        <a:pt x="39" y="0"/>
                      </a:cubicBezTo>
                      <a:cubicBezTo>
                        <a:pt x="42" y="0"/>
                        <a:pt x="44" y="3"/>
                        <a:pt x="44" y="6"/>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3" name="Freeform 157"/>
                <p:cNvSpPr>
                  <a:spLocks/>
                </p:cNvSpPr>
                <p:nvPr/>
              </p:nvSpPr>
              <p:spPr bwMode="auto">
                <a:xfrm>
                  <a:off x="4615" y="3526"/>
                  <a:ext cx="100" cy="10"/>
                </a:xfrm>
                <a:custGeom>
                  <a:avLst/>
                  <a:gdLst>
                    <a:gd name="T0" fmla="*/ 0 w 42"/>
                    <a:gd name="T1" fmla="*/ 4 h 4"/>
                    <a:gd name="T2" fmla="*/ 42 w 42"/>
                    <a:gd name="T3" fmla="*/ 4 h 4"/>
                    <a:gd name="T4" fmla="*/ 38 w 42"/>
                    <a:gd name="T5" fmla="*/ 0 h 4"/>
                    <a:gd name="T6" fmla="*/ 4 w 42"/>
                    <a:gd name="T7" fmla="*/ 0 h 4"/>
                    <a:gd name="T8" fmla="*/ 0 w 42"/>
                    <a:gd name="T9" fmla="*/ 4 h 4"/>
                  </a:gdLst>
                  <a:ahLst/>
                  <a:cxnLst>
                    <a:cxn ang="0">
                      <a:pos x="T0" y="T1"/>
                    </a:cxn>
                    <a:cxn ang="0">
                      <a:pos x="T2" y="T3"/>
                    </a:cxn>
                    <a:cxn ang="0">
                      <a:pos x="T4" y="T5"/>
                    </a:cxn>
                    <a:cxn ang="0">
                      <a:pos x="T6" y="T7"/>
                    </a:cxn>
                    <a:cxn ang="0">
                      <a:pos x="T8" y="T9"/>
                    </a:cxn>
                  </a:cxnLst>
                  <a:rect l="0" t="0" r="r" b="b"/>
                  <a:pathLst>
                    <a:path w="42" h="4">
                      <a:moveTo>
                        <a:pt x="0" y="4"/>
                      </a:moveTo>
                      <a:cubicBezTo>
                        <a:pt x="42" y="4"/>
                        <a:pt x="42" y="4"/>
                        <a:pt x="42" y="4"/>
                      </a:cubicBezTo>
                      <a:cubicBezTo>
                        <a:pt x="41" y="1"/>
                        <a:pt x="40" y="0"/>
                        <a:pt x="38" y="0"/>
                      </a:cubicBezTo>
                      <a:cubicBezTo>
                        <a:pt x="4" y="0"/>
                        <a:pt x="4" y="0"/>
                        <a:pt x="4" y="0"/>
                      </a:cubicBezTo>
                      <a:cubicBezTo>
                        <a:pt x="2" y="0"/>
                        <a:pt x="1" y="1"/>
                        <a:pt x="0" y="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4" name="Oval 158"/>
                <p:cNvSpPr>
                  <a:spLocks noChangeArrowheads="1"/>
                </p:cNvSpPr>
                <p:nvPr/>
              </p:nvSpPr>
              <p:spPr bwMode="auto">
                <a:xfrm>
                  <a:off x="4684" y="3141"/>
                  <a:ext cx="57" cy="57"/>
                </a:xfrm>
                <a:prstGeom prst="ellipse">
                  <a:avLst/>
                </a:prstGeom>
                <a:solidFill>
                  <a:srgbClr val="6F51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5" name="Oval 159"/>
                <p:cNvSpPr>
                  <a:spLocks noChangeArrowheads="1"/>
                </p:cNvSpPr>
                <p:nvPr/>
              </p:nvSpPr>
              <p:spPr bwMode="auto">
                <a:xfrm>
                  <a:off x="4693" y="3152"/>
                  <a:ext cx="36" cy="36"/>
                </a:xfrm>
                <a:prstGeom prst="ellipse">
                  <a:avLst/>
                </a:prstGeom>
                <a:solidFill>
                  <a:srgbClr val="503C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6" name="Freeform 160"/>
                <p:cNvSpPr>
                  <a:spLocks/>
                </p:cNvSpPr>
                <p:nvPr/>
              </p:nvSpPr>
              <p:spPr bwMode="auto">
                <a:xfrm>
                  <a:off x="4612" y="3155"/>
                  <a:ext cx="105" cy="28"/>
                </a:xfrm>
                <a:custGeom>
                  <a:avLst/>
                  <a:gdLst>
                    <a:gd name="T0" fmla="*/ 44 w 44"/>
                    <a:gd name="T1" fmla="*/ 6 h 12"/>
                    <a:gd name="T2" fmla="*/ 39 w 44"/>
                    <a:gd name="T3" fmla="*/ 12 h 12"/>
                    <a:gd name="T4" fmla="*/ 5 w 44"/>
                    <a:gd name="T5" fmla="*/ 12 h 12"/>
                    <a:gd name="T6" fmla="*/ 0 w 44"/>
                    <a:gd name="T7" fmla="*/ 6 h 12"/>
                    <a:gd name="T8" fmla="*/ 5 w 44"/>
                    <a:gd name="T9" fmla="*/ 0 h 12"/>
                    <a:gd name="T10" fmla="*/ 39 w 44"/>
                    <a:gd name="T11" fmla="*/ 0 h 12"/>
                    <a:gd name="T12" fmla="*/ 44 w 44"/>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44" h="12">
                      <a:moveTo>
                        <a:pt x="44" y="6"/>
                      </a:moveTo>
                      <a:cubicBezTo>
                        <a:pt x="44" y="10"/>
                        <a:pt x="42" y="12"/>
                        <a:pt x="39" y="12"/>
                      </a:cubicBezTo>
                      <a:cubicBezTo>
                        <a:pt x="5" y="12"/>
                        <a:pt x="5" y="12"/>
                        <a:pt x="5" y="12"/>
                      </a:cubicBezTo>
                      <a:cubicBezTo>
                        <a:pt x="2" y="12"/>
                        <a:pt x="0" y="10"/>
                        <a:pt x="0" y="6"/>
                      </a:cubicBezTo>
                      <a:cubicBezTo>
                        <a:pt x="0" y="3"/>
                        <a:pt x="2" y="0"/>
                        <a:pt x="5" y="0"/>
                      </a:cubicBezTo>
                      <a:cubicBezTo>
                        <a:pt x="39" y="0"/>
                        <a:pt x="39" y="0"/>
                        <a:pt x="39" y="0"/>
                      </a:cubicBezTo>
                      <a:cubicBezTo>
                        <a:pt x="42" y="0"/>
                        <a:pt x="44" y="3"/>
                        <a:pt x="44" y="6"/>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7" name="Freeform 161"/>
                <p:cNvSpPr>
                  <a:spLocks/>
                </p:cNvSpPr>
                <p:nvPr/>
              </p:nvSpPr>
              <p:spPr bwMode="auto">
                <a:xfrm>
                  <a:off x="4615" y="3160"/>
                  <a:ext cx="100" cy="9"/>
                </a:xfrm>
                <a:custGeom>
                  <a:avLst/>
                  <a:gdLst>
                    <a:gd name="T0" fmla="*/ 0 w 42"/>
                    <a:gd name="T1" fmla="*/ 4 h 4"/>
                    <a:gd name="T2" fmla="*/ 42 w 42"/>
                    <a:gd name="T3" fmla="*/ 4 h 4"/>
                    <a:gd name="T4" fmla="*/ 38 w 42"/>
                    <a:gd name="T5" fmla="*/ 0 h 4"/>
                    <a:gd name="T6" fmla="*/ 4 w 42"/>
                    <a:gd name="T7" fmla="*/ 0 h 4"/>
                    <a:gd name="T8" fmla="*/ 0 w 42"/>
                    <a:gd name="T9" fmla="*/ 4 h 4"/>
                  </a:gdLst>
                  <a:ahLst/>
                  <a:cxnLst>
                    <a:cxn ang="0">
                      <a:pos x="T0" y="T1"/>
                    </a:cxn>
                    <a:cxn ang="0">
                      <a:pos x="T2" y="T3"/>
                    </a:cxn>
                    <a:cxn ang="0">
                      <a:pos x="T4" y="T5"/>
                    </a:cxn>
                    <a:cxn ang="0">
                      <a:pos x="T6" y="T7"/>
                    </a:cxn>
                    <a:cxn ang="0">
                      <a:pos x="T8" y="T9"/>
                    </a:cxn>
                  </a:cxnLst>
                  <a:rect l="0" t="0" r="r" b="b"/>
                  <a:pathLst>
                    <a:path w="42" h="4">
                      <a:moveTo>
                        <a:pt x="0" y="4"/>
                      </a:moveTo>
                      <a:cubicBezTo>
                        <a:pt x="42" y="4"/>
                        <a:pt x="42" y="4"/>
                        <a:pt x="42" y="4"/>
                      </a:cubicBezTo>
                      <a:cubicBezTo>
                        <a:pt x="41" y="1"/>
                        <a:pt x="40" y="0"/>
                        <a:pt x="38" y="0"/>
                      </a:cubicBezTo>
                      <a:cubicBezTo>
                        <a:pt x="4" y="0"/>
                        <a:pt x="4" y="0"/>
                        <a:pt x="4" y="0"/>
                      </a:cubicBezTo>
                      <a:cubicBezTo>
                        <a:pt x="2" y="0"/>
                        <a:pt x="1" y="1"/>
                        <a:pt x="0" y="4"/>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68" name="Freeform 162"/>
                <p:cNvSpPr>
                  <a:spLocks/>
                </p:cNvSpPr>
                <p:nvPr/>
              </p:nvSpPr>
              <p:spPr bwMode="auto">
                <a:xfrm>
                  <a:off x="4808" y="3212"/>
                  <a:ext cx="242" cy="238"/>
                </a:xfrm>
                <a:custGeom>
                  <a:avLst/>
                  <a:gdLst>
                    <a:gd name="T0" fmla="*/ 102 w 102"/>
                    <a:gd name="T1" fmla="*/ 100 h 100"/>
                    <a:gd name="T2" fmla="*/ 96 w 102"/>
                    <a:gd name="T3" fmla="*/ 84 h 100"/>
                    <a:gd name="T4" fmla="*/ 96 w 102"/>
                    <a:gd name="T5" fmla="*/ 84 h 100"/>
                    <a:gd name="T6" fmla="*/ 74 w 102"/>
                    <a:gd name="T7" fmla="*/ 72 h 100"/>
                    <a:gd name="T8" fmla="*/ 72 w 102"/>
                    <a:gd name="T9" fmla="*/ 71 h 100"/>
                    <a:gd name="T10" fmla="*/ 66 w 102"/>
                    <a:gd name="T11" fmla="*/ 65 h 100"/>
                    <a:gd name="T12" fmla="*/ 64 w 102"/>
                    <a:gd name="T13" fmla="*/ 60 h 100"/>
                    <a:gd name="T14" fmla="*/ 71 w 102"/>
                    <a:gd name="T15" fmla="*/ 49 h 100"/>
                    <a:gd name="T16" fmla="*/ 72 w 102"/>
                    <a:gd name="T17" fmla="*/ 49 h 100"/>
                    <a:gd name="T18" fmla="*/ 74 w 102"/>
                    <a:gd name="T19" fmla="*/ 47 h 100"/>
                    <a:gd name="T20" fmla="*/ 75 w 102"/>
                    <a:gd name="T21" fmla="*/ 43 h 100"/>
                    <a:gd name="T22" fmla="*/ 76 w 102"/>
                    <a:gd name="T23" fmla="*/ 38 h 100"/>
                    <a:gd name="T24" fmla="*/ 74 w 102"/>
                    <a:gd name="T25" fmla="*/ 35 h 100"/>
                    <a:gd name="T26" fmla="*/ 73 w 102"/>
                    <a:gd name="T27" fmla="*/ 35 h 100"/>
                    <a:gd name="T28" fmla="*/ 74 w 102"/>
                    <a:gd name="T29" fmla="*/ 29 h 100"/>
                    <a:gd name="T30" fmla="*/ 75 w 102"/>
                    <a:gd name="T31" fmla="*/ 24 h 100"/>
                    <a:gd name="T32" fmla="*/ 53 w 102"/>
                    <a:gd name="T33" fmla="*/ 0 h 100"/>
                    <a:gd name="T34" fmla="*/ 51 w 102"/>
                    <a:gd name="T35" fmla="*/ 0 h 100"/>
                    <a:gd name="T36" fmla="*/ 49 w 102"/>
                    <a:gd name="T37" fmla="*/ 0 h 100"/>
                    <a:gd name="T38" fmla="*/ 27 w 102"/>
                    <a:gd name="T39" fmla="*/ 24 h 100"/>
                    <a:gd name="T40" fmla="*/ 28 w 102"/>
                    <a:gd name="T41" fmla="*/ 29 h 100"/>
                    <a:gd name="T42" fmla="*/ 29 w 102"/>
                    <a:gd name="T43" fmla="*/ 35 h 100"/>
                    <a:gd name="T44" fmla="*/ 28 w 102"/>
                    <a:gd name="T45" fmla="*/ 35 h 100"/>
                    <a:gd name="T46" fmla="*/ 26 w 102"/>
                    <a:gd name="T47" fmla="*/ 38 h 100"/>
                    <a:gd name="T48" fmla="*/ 27 w 102"/>
                    <a:gd name="T49" fmla="*/ 43 h 100"/>
                    <a:gd name="T50" fmla="*/ 28 w 102"/>
                    <a:gd name="T51" fmla="*/ 47 h 100"/>
                    <a:gd name="T52" fmla="*/ 30 w 102"/>
                    <a:gd name="T53" fmla="*/ 49 h 100"/>
                    <a:gd name="T54" fmla="*/ 31 w 102"/>
                    <a:gd name="T55" fmla="*/ 49 h 100"/>
                    <a:gd name="T56" fmla="*/ 38 w 102"/>
                    <a:gd name="T57" fmla="*/ 60 h 100"/>
                    <a:gd name="T58" fmla="*/ 36 w 102"/>
                    <a:gd name="T59" fmla="*/ 65 h 100"/>
                    <a:gd name="T60" fmla="*/ 30 w 102"/>
                    <a:gd name="T61" fmla="*/ 71 h 100"/>
                    <a:gd name="T62" fmla="*/ 28 w 102"/>
                    <a:gd name="T63" fmla="*/ 72 h 100"/>
                    <a:gd name="T64" fmla="*/ 6 w 102"/>
                    <a:gd name="T65" fmla="*/ 84 h 100"/>
                    <a:gd name="T66" fmla="*/ 6 w 102"/>
                    <a:gd name="T67" fmla="*/ 84 h 100"/>
                    <a:gd name="T68" fmla="*/ 6 w 102"/>
                    <a:gd name="T69" fmla="*/ 84 h 100"/>
                    <a:gd name="T70" fmla="*/ 0 w 102"/>
                    <a:gd name="T71" fmla="*/ 100 h 100"/>
                    <a:gd name="T72" fmla="*/ 102 w 102"/>
                    <a:gd name="T7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 h="100">
                      <a:moveTo>
                        <a:pt x="102" y="100"/>
                      </a:moveTo>
                      <a:cubicBezTo>
                        <a:pt x="101" y="93"/>
                        <a:pt x="99" y="88"/>
                        <a:pt x="96" y="84"/>
                      </a:cubicBezTo>
                      <a:cubicBezTo>
                        <a:pt x="96" y="84"/>
                        <a:pt x="96" y="84"/>
                        <a:pt x="96" y="84"/>
                      </a:cubicBezTo>
                      <a:cubicBezTo>
                        <a:pt x="90" y="77"/>
                        <a:pt x="81" y="75"/>
                        <a:pt x="74" y="72"/>
                      </a:cubicBezTo>
                      <a:cubicBezTo>
                        <a:pt x="73" y="71"/>
                        <a:pt x="73" y="71"/>
                        <a:pt x="72" y="71"/>
                      </a:cubicBezTo>
                      <a:cubicBezTo>
                        <a:pt x="68" y="69"/>
                        <a:pt x="66" y="65"/>
                        <a:pt x="66" y="65"/>
                      </a:cubicBezTo>
                      <a:cubicBezTo>
                        <a:pt x="65" y="63"/>
                        <a:pt x="64" y="60"/>
                        <a:pt x="64" y="60"/>
                      </a:cubicBezTo>
                      <a:cubicBezTo>
                        <a:pt x="67" y="57"/>
                        <a:pt x="69" y="53"/>
                        <a:pt x="71" y="49"/>
                      </a:cubicBezTo>
                      <a:cubicBezTo>
                        <a:pt x="71" y="49"/>
                        <a:pt x="72" y="49"/>
                        <a:pt x="72" y="49"/>
                      </a:cubicBezTo>
                      <a:cubicBezTo>
                        <a:pt x="74" y="50"/>
                        <a:pt x="74" y="48"/>
                        <a:pt x="74" y="47"/>
                      </a:cubicBezTo>
                      <a:cubicBezTo>
                        <a:pt x="74" y="45"/>
                        <a:pt x="75" y="44"/>
                        <a:pt x="75" y="43"/>
                      </a:cubicBezTo>
                      <a:cubicBezTo>
                        <a:pt x="77" y="41"/>
                        <a:pt x="77" y="39"/>
                        <a:pt x="76" y="38"/>
                      </a:cubicBezTo>
                      <a:cubicBezTo>
                        <a:pt x="76" y="35"/>
                        <a:pt x="75" y="34"/>
                        <a:pt x="74" y="35"/>
                      </a:cubicBezTo>
                      <a:cubicBezTo>
                        <a:pt x="73" y="35"/>
                        <a:pt x="73" y="35"/>
                        <a:pt x="73" y="35"/>
                      </a:cubicBezTo>
                      <a:cubicBezTo>
                        <a:pt x="74" y="32"/>
                        <a:pt x="74" y="31"/>
                        <a:pt x="74" y="29"/>
                      </a:cubicBezTo>
                      <a:cubicBezTo>
                        <a:pt x="75" y="27"/>
                        <a:pt x="75" y="26"/>
                        <a:pt x="75" y="24"/>
                      </a:cubicBezTo>
                      <a:cubicBezTo>
                        <a:pt x="75" y="12"/>
                        <a:pt x="65" y="2"/>
                        <a:pt x="53" y="0"/>
                      </a:cubicBezTo>
                      <a:cubicBezTo>
                        <a:pt x="53" y="0"/>
                        <a:pt x="51" y="0"/>
                        <a:pt x="51" y="0"/>
                      </a:cubicBezTo>
                      <a:cubicBezTo>
                        <a:pt x="51" y="0"/>
                        <a:pt x="49" y="0"/>
                        <a:pt x="49" y="0"/>
                      </a:cubicBezTo>
                      <a:cubicBezTo>
                        <a:pt x="37" y="2"/>
                        <a:pt x="27" y="12"/>
                        <a:pt x="27" y="24"/>
                      </a:cubicBezTo>
                      <a:cubicBezTo>
                        <a:pt x="27" y="26"/>
                        <a:pt x="27" y="27"/>
                        <a:pt x="28" y="29"/>
                      </a:cubicBezTo>
                      <a:cubicBezTo>
                        <a:pt x="28" y="31"/>
                        <a:pt x="28" y="32"/>
                        <a:pt x="29" y="35"/>
                      </a:cubicBezTo>
                      <a:cubicBezTo>
                        <a:pt x="29" y="35"/>
                        <a:pt x="29" y="35"/>
                        <a:pt x="28" y="35"/>
                      </a:cubicBezTo>
                      <a:cubicBezTo>
                        <a:pt x="27" y="34"/>
                        <a:pt x="26" y="35"/>
                        <a:pt x="26" y="38"/>
                      </a:cubicBezTo>
                      <a:cubicBezTo>
                        <a:pt x="25" y="39"/>
                        <a:pt x="25" y="41"/>
                        <a:pt x="27" y="43"/>
                      </a:cubicBezTo>
                      <a:cubicBezTo>
                        <a:pt x="27" y="44"/>
                        <a:pt x="28" y="45"/>
                        <a:pt x="28" y="47"/>
                      </a:cubicBezTo>
                      <a:cubicBezTo>
                        <a:pt x="28" y="48"/>
                        <a:pt x="28" y="50"/>
                        <a:pt x="30" y="49"/>
                      </a:cubicBezTo>
                      <a:cubicBezTo>
                        <a:pt x="30" y="49"/>
                        <a:pt x="31" y="49"/>
                        <a:pt x="31" y="49"/>
                      </a:cubicBezTo>
                      <a:cubicBezTo>
                        <a:pt x="33" y="53"/>
                        <a:pt x="35" y="57"/>
                        <a:pt x="38" y="60"/>
                      </a:cubicBezTo>
                      <a:cubicBezTo>
                        <a:pt x="38" y="60"/>
                        <a:pt x="37" y="63"/>
                        <a:pt x="36" y="65"/>
                      </a:cubicBezTo>
                      <a:cubicBezTo>
                        <a:pt x="36" y="65"/>
                        <a:pt x="34" y="69"/>
                        <a:pt x="30" y="71"/>
                      </a:cubicBezTo>
                      <a:cubicBezTo>
                        <a:pt x="29" y="71"/>
                        <a:pt x="29" y="71"/>
                        <a:pt x="28" y="72"/>
                      </a:cubicBezTo>
                      <a:cubicBezTo>
                        <a:pt x="21" y="75"/>
                        <a:pt x="12" y="77"/>
                        <a:pt x="6" y="84"/>
                      </a:cubicBezTo>
                      <a:cubicBezTo>
                        <a:pt x="6" y="84"/>
                        <a:pt x="6" y="84"/>
                        <a:pt x="6" y="84"/>
                      </a:cubicBezTo>
                      <a:cubicBezTo>
                        <a:pt x="6" y="84"/>
                        <a:pt x="6" y="84"/>
                        <a:pt x="6" y="84"/>
                      </a:cubicBezTo>
                      <a:cubicBezTo>
                        <a:pt x="3" y="88"/>
                        <a:pt x="1" y="93"/>
                        <a:pt x="0" y="100"/>
                      </a:cubicBezTo>
                      <a:lnTo>
                        <a:pt x="102" y="100"/>
                      </a:lnTo>
                      <a:close/>
                    </a:path>
                  </a:pathLst>
                </a:custGeom>
                <a:solidFill>
                  <a:srgbClr val="554F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270" name="Group 165"/>
              <p:cNvGrpSpPr>
                <a:grpSpLocks noChangeAspect="1"/>
              </p:cNvGrpSpPr>
              <p:nvPr/>
            </p:nvGrpSpPr>
            <p:grpSpPr bwMode="auto">
              <a:xfrm>
                <a:off x="9305819" y="5077858"/>
                <a:ext cx="664994" cy="655356"/>
                <a:chOff x="5615" y="3531"/>
                <a:chExt cx="276" cy="272"/>
              </a:xfrm>
            </p:grpSpPr>
            <p:sp>
              <p:nvSpPr>
                <p:cNvPr id="274" name="Freeform 168"/>
                <p:cNvSpPr>
                  <a:spLocks/>
                </p:cNvSpPr>
                <p:nvPr/>
              </p:nvSpPr>
              <p:spPr bwMode="auto">
                <a:xfrm>
                  <a:off x="5615" y="3538"/>
                  <a:ext cx="168" cy="174"/>
                </a:xfrm>
                <a:custGeom>
                  <a:avLst/>
                  <a:gdLst>
                    <a:gd name="T0" fmla="*/ 8 w 70"/>
                    <a:gd name="T1" fmla="*/ 47 h 72"/>
                    <a:gd name="T2" fmla="*/ 8 w 70"/>
                    <a:gd name="T3" fmla="*/ 47 h 72"/>
                    <a:gd name="T4" fmla="*/ 4 w 70"/>
                    <a:gd name="T5" fmla="*/ 33 h 72"/>
                    <a:gd name="T6" fmla="*/ 37 w 70"/>
                    <a:gd name="T7" fmla="*/ 0 h 72"/>
                    <a:gd name="T8" fmla="*/ 70 w 70"/>
                    <a:gd name="T9" fmla="*/ 33 h 72"/>
                    <a:gd name="T10" fmla="*/ 51 w 70"/>
                    <a:gd name="T11" fmla="*/ 63 h 72"/>
                    <a:gd name="T12" fmla="*/ 51 w 70"/>
                    <a:gd name="T13" fmla="*/ 63 h 72"/>
                    <a:gd name="T14" fmla="*/ 0 w 70"/>
                    <a:gd name="T15" fmla="*/ 64 h 72"/>
                    <a:gd name="T16" fmla="*/ 8 w 70"/>
                    <a:gd name="T17" fmla="*/ 4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2">
                      <a:moveTo>
                        <a:pt x="8" y="47"/>
                      </a:moveTo>
                      <a:cubicBezTo>
                        <a:pt x="8" y="47"/>
                        <a:pt x="8" y="47"/>
                        <a:pt x="8" y="47"/>
                      </a:cubicBezTo>
                      <a:cubicBezTo>
                        <a:pt x="6" y="43"/>
                        <a:pt x="4" y="38"/>
                        <a:pt x="4" y="33"/>
                      </a:cubicBezTo>
                      <a:cubicBezTo>
                        <a:pt x="4" y="15"/>
                        <a:pt x="19" y="0"/>
                        <a:pt x="37" y="0"/>
                      </a:cubicBezTo>
                      <a:cubicBezTo>
                        <a:pt x="55" y="0"/>
                        <a:pt x="70" y="15"/>
                        <a:pt x="70" y="33"/>
                      </a:cubicBezTo>
                      <a:cubicBezTo>
                        <a:pt x="70" y="46"/>
                        <a:pt x="62" y="57"/>
                        <a:pt x="51" y="63"/>
                      </a:cubicBezTo>
                      <a:cubicBezTo>
                        <a:pt x="51" y="63"/>
                        <a:pt x="51" y="63"/>
                        <a:pt x="51" y="63"/>
                      </a:cubicBezTo>
                      <a:cubicBezTo>
                        <a:pt x="51" y="63"/>
                        <a:pt x="33" y="72"/>
                        <a:pt x="0" y="64"/>
                      </a:cubicBezTo>
                      <a:cubicBezTo>
                        <a:pt x="0" y="64"/>
                        <a:pt x="13" y="62"/>
                        <a:pt x="8" y="4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5" name="Freeform 169"/>
                <p:cNvSpPr>
                  <a:spLocks/>
                </p:cNvSpPr>
                <p:nvPr/>
              </p:nvSpPr>
              <p:spPr bwMode="auto">
                <a:xfrm>
                  <a:off x="5619" y="3531"/>
                  <a:ext cx="169" cy="173"/>
                </a:xfrm>
                <a:custGeom>
                  <a:avLst/>
                  <a:gdLst>
                    <a:gd name="T0" fmla="*/ 8 w 70"/>
                    <a:gd name="T1" fmla="*/ 48 h 72"/>
                    <a:gd name="T2" fmla="*/ 8 w 70"/>
                    <a:gd name="T3" fmla="*/ 48 h 72"/>
                    <a:gd name="T4" fmla="*/ 4 w 70"/>
                    <a:gd name="T5" fmla="*/ 33 h 72"/>
                    <a:gd name="T6" fmla="*/ 37 w 70"/>
                    <a:gd name="T7" fmla="*/ 0 h 72"/>
                    <a:gd name="T8" fmla="*/ 70 w 70"/>
                    <a:gd name="T9" fmla="*/ 33 h 72"/>
                    <a:gd name="T10" fmla="*/ 51 w 70"/>
                    <a:gd name="T11" fmla="*/ 63 h 72"/>
                    <a:gd name="T12" fmla="*/ 51 w 70"/>
                    <a:gd name="T13" fmla="*/ 63 h 72"/>
                    <a:gd name="T14" fmla="*/ 0 w 70"/>
                    <a:gd name="T15" fmla="*/ 64 h 72"/>
                    <a:gd name="T16" fmla="*/ 8 w 70"/>
                    <a:gd name="T1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2">
                      <a:moveTo>
                        <a:pt x="8" y="48"/>
                      </a:moveTo>
                      <a:cubicBezTo>
                        <a:pt x="8" y="48"/>
                        <a:pt x="8" y="48"/>
                        <a:pt x="8" y="48"/>
                      </a:cubicBezTo>
                      <a:cubicBezTo>
                        <a:pt x="6" y="43"/>
                        <a:pt x="4" y="38"/>
                        <a:pt x="4" y="33"/>
                      </a:cubicBezTo>
                      <a:cubicBezTo>
                        <a:pt x="4" y="15"/>
                        <a:pt x="19" y="0"/>
                        <a:pt x="37" y="0"/>
                      </a:cubicBezTo>
                      <a:cubicBezTo>
                        <a:pt x="55" y="0"/>
                        <a:pt x="70" y="15"/>
                        <a:pt x="70" y="33"/>
                      </a:cubicBezTo>
                      <a:cubicBezTo>
                        <a:pt x="70" y="46"/>
                        <a:pt x="62" y="58"/>
                        <a:pt x="51" y="63"/>
                      </a:cubicBezTo>
                      <a:cubicBezTo>
                        <a:pt x="51" y="63"/>
                        <a:pt x="51" y="63"/>
                        <a:pt x="51" y="63"/>
                      </a:cubicBezTo>
                      <a:cubicBezTo>
                        <a:pt x="51" y="63"/>
                        <a:pt x="33" y="72"/>
                        <a:pt x="0" y="64"/>
                      </a:cubicBezTo>
                      <a:cubicBezTo>
                        <a:pt x="0" y="64"/>
                        <a:pt x="13" y="62"/>
                        <a:pt x="8" y="48"/>
                      </a:cubicBezTo>
                      <a:close/>
                    </a:path>
                  </a:pathLst>
                </a:custGeom>
                <a:solidFill>
                  <a:schemeClr val="accent5">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6" name="Freeform 170"/>
                <p:cNvSpPr>
                  <a:spLocks/>
                </p:cNvSpPr>
                <p:nvPr/>
              </p:nvSpPr>
              <p:spPr bwMode="auto">
                <a:xfrm>
                  <a:off x="5723" y="3572"/>
                  <a:ext cx="168" cy="173"/>
                </a:xfrm>
                <a:custGeom>
                  <a:avLst/>
                  <a:gdLst>
                    <a:gd name="T0" fmla="*/ 62 w 70"/>
                    <a:gd name="T1" fmla="*/ 47 h 72"/>
                    <a:gd name="T2" fmla="*/ 62 w 70"/>
                    <a:gd name="T3" fmla="*/ 47 h 72"/>
                    <a:gd name="T4" fmla="*/ 66 w 70"/>
                    <a:gd name="T5" fmla="*/ 32 h 72"/>
                    <a:gd name="T6" fmla="*/ 33 w 70"/>
                    <a:gd name="T7" fmla="*/ 0 h 72"/>
                    <a:gd name="T8" fmla="*/ 0 w 70"/>
                    <a:gd name="T9" fmla="*/ 32 h 72"/>
                    <a:gd name="T10" fmla="*/ 19 w 70"/>
                    <a:gd name="T11" fmla="*/ 62 h 72"/>
                    <a:gd name="T12" fmla="*/ 19 w 70"/>
                    <a:gd name="T13" fmla="*/ 62 h 72"/>
                    <a:gd name="T14" fmla="*/ 70 w 70"/>
                    <a:gd name="T15" fmla="*/ 64 h 72"/>
                    <a:gd name="T16" fmla="*/ 62 w 70"/>
                    <a:gd name="T17" fmla="*/ 4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2">
                      <a:moveTo>
                        <a:pt x="62" y="47"/>
                      </a:moveTo>
                      <a:cubicBezTo>
                        <a:pt x="62" y="47"/>
                        <a:pt x="62" y="47"/>
                        <a:pt x="62" y="47"/>
                      </a:cubicBezTo>
                      <a:cubicBezTo>
                        <a:pt x="64" y="42"/>
                        <a:pt x="66" y="38"/>
                        <a:pt x="66" y="32"/>
                      </a:cubicBezTo>
                      <a:cubicBezTo>
                        <a:pt x="66" y="14"/>
                        <a:pt x="51" y="0"/>
                        <a:pt x="33" y="0"/>
                      </a:cubicBezTo>
                      <a:cubicBezTo>
                        <a:pt x="15" y="0"/>
                        <a:pt x="0" y="14"/>
                        <a:pt x="0" y="32"/>
                      </a:cubicBezTo>
                      <a:cubicBezTo>
                        <a:pt x="0" y="46"/>
                        <a:pt x="8" y="57"/>
                        <a:pt x="19" y="62"/>
                      </a:cubicBezTo>
                      <a:cubicBezTo>
                        <a:pt x="19" y="62"/>
                        <a:pt x="19" y="62"/>
                        <a:pt x="19" y="62"/>
                      </a:cubicBezTo>
                      <a:cubicBezTo>
                        <a:pt x="19" y="62"/>
                        <a:pt x="37" y="72"/>
                        <a:pt x="70" y="64"/>
                      </a:cubicBezTo>
                      <a:cubicBezTo>
                        <a:pt x="70" y="64"/>
                        <a:pt x="57" y="61"/>
                        <a:pt x="62" y="47"/>
                      </a:cubicBezTo>
                      <a:close/>
                    </a:path>
                  </a:pathLst>
                </a:custGeom>
                <a:solidFill>
                  <a:srgbClr val="EBEB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7" name="Freeform 171"/>
                <p:cNvSpPr>
                  <a:spLocks/>
                </p:cNvSpPr>
                <p:nvPr/>
              </p:nvSpPr>
              <p:spPr bwMode="auto">
                <a:xfrm>
                  <a:off x="5716" y="3574"/>
                  <a:ext cx="168" cy="174"/>
                </a:xfrm>
                <a:custGeom>
                  <a:avLst/>
                  <a:gdLst>
                    <a:gd name="T0" fmla="*/ 62 w 70"/>
                    <a:gd name="T1" fmla="*/ 47 h 72"/>
                    <a:gd name="T2" fmla="*/ 62 w 70"/>
                    <a:gd name="T3" fmla="*/ 47 h 72"/>
                    <a:gd name="T4" fmla="*/ 66 w 70"/>
                    <a:gd name="T5" fmla="*/ 33 h 72"/>
                    <a:gd name="T6" fmla="*/ 33 w 70"/>
                    <a:gd name="T7" fmla="*/ 0 h 72"/>
                    <a:gd name="T8" fmla="*/ 0 w 70"/>
                    <a:gd name="T9" fmla="*/ 33 h 72"/>
                    <a:gd name="T10" fmla="*/ 19 w 70"/>
                    <a:gd name="T11" fmla="*/ 62 h 72"/>
                    <a:gd name="T12" fmla="*/ 19 w 70"/>
                    <a:gd name="T13" fmla="*/ 62 h 72"/>
                    <a:gd name="T14" fmla="*/ 70 w 70"/>
                    <a:gd name="T15" fmla="*/ 64 h 72"/>
                    <a:gd name="T16" fmla="*/ 62 w 70"/>
                    <a:gd name="T17" fmla="*/ 4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2">
                      <a:moveTo>
                        <a:pt x="62" y="47"/>
                      </a:moveTo>
                      <a:cubicBezTo>
                        <a:pt x="62" y="47"/>
                        <a:pt x="62" y="47"/>
                        <a:pt x="62" y="47"/>
                      </a:cubicBezTo>
                      <a:cubicBezTo>
                        <a:pt x="65" y="43"/>
                        <a:pt x="66" y="38"/>
                        <a:pt x="66" y="33"/>
                      </a:cubicBezTo>
                      <a:cubicBezTo>
                        <a:pt x="66" y="15"/>
                        <a:pt x="51" y="0"/>
                        <a:pt x="33" y="0"/>
                      </a:cubicBezTo>
                      <a:cubicBezTo>
                        <a:pt x="15" y="0"/>
                        <a:pt x="0" y="15"/>
                        <a:pt x="0" y="33"/>
                      </a:cubicBezTo>
                      <a:cubicBezTo>
                        <a:pt x="0" y="46"/>
                        <a:pt x="8" y="57"/>
                        <a:pt x="19" y="62"/>
                      </a:cubicBezTo>
                      <a:cubicBezTo>
                        <a:pt x="19" y="62"/>
                        <a:pt x="19" y="62"/>
                        <a:pt x="19" y="62"/>
                      </a:cubicBezTo>
                      <a:cubicBezTo>
                        <a:pt x="19" y="62"/>
                        <a:pt x="37" y="72"/>
                        <a:pt x="70" y="64"/>
                      </a:cubicBezTo>
                      <a:cubicBezTo>
                        <a:pt x="70" y="64"/>
                        <a:pt x="57" y="61"/>
                        <a:pt x="62" y="47"/>
                      </a:cubicBez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8" name="Oval 172"/>
                <p:cNvSpPr>
                  <a:spLocks noChangeArrowheads="1"/>
                </p:cNvSpPr>
                <p:nvPr/>
              </p:nvSpPr>
              <p:spPr bwMode="auto">
                <a:xfrm>
                  <a:off x="5735" y="3642"/>
                  <a:ext cx="29" cy="26"/>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9" name="Oval 173"/>
                <p:cNvSpPr>
                  <a:spLocks noChangeArrowheads="1"/>
                </p:cNvSpPr>
                <p:nvPr/>
              </p:nvSpPr>
              <p:spPr bwMode="auto">
                <a:xfrm>
                  <a:off x="5778" y="3642"/>
                  <a:ext cx="29" cy="26"/>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80" name="Oval 174"/>
                <p:cNvSpPr>
                  <a:spLocks noChangeArrowheads="1"/>
                </p:cNvSpPr>
                <p:nvPr/>
              </p:nvSpPr>
              <p:spPr bwMode="auto">
                <a:xfrm>
                  <a:off x="5821" y="3642"/>
                  <a:ext cx="29" cy="26"/>
                </a:xfrm>
                <a:prstGeom prst="ellipse">
                  <a:avLst/>
                </a:pr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81" name="Oval 175"/>
                <p:cNvSpPr>
                  <a:spLocks noChangeArrowheads="1"/>
                </p:cNvSpPr>
                <p:nvPr/>
              </p:nvSpPr>
              <p:spPr bwMode="auto">
                <a:xfrm>
                  <a:off x="5656" y="3704"/>
                  <a:ext cx="96" cy="99"/>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82" name="Freeform 176"/>
                <p:cNvSpPr>
                  <a:spLocks/>
                </p:cNvSpPr>
                <p:nvPr/>
              </p:nvSpPr>
              <p:spPr bwMode="auto">
                <a:xfrm>
                  <a:off x="5663" y="3712"/>
                  <a:ext cx="84" cy="84"/>
                </a:xfrm>
                <a:custGeom>
                  <a:avLst/>
                  <a:gdLst>
                    <a:gd name="T0" fmla="*/ 31 w 35"/>
                    <a:gd name="T1" fmla="*/ 13 h 35"/>
                    <a:gd name="T2" fmla="*/ 22 w 35"/>
                    <a:gd name="T3" fmla="*/ 13 h 35"/>
                    <a:gd name="T4" fmla="*/ 22 w 35"/>
                    <a:gd name="T5" fmla="*/ 4 h 35"/>
                    <a:gd name="T6" fmla="*/ 18 w 35"/>
                    <a:gd name="T7" fmla="*/ 0 h 35"/>
                    <a:gd name="T8" fmla="*/ 16 w 35"/>
                    <a:gd name="T9" fmla="*/ 0 h 35"/>
                    <a:gd name="T10" fmla="*/ 12 w 35"/>
                    <a:gd name="T11" fmla="*/ 4 h 35"/>
                    <a:gd name="T12" fmla="*/ 12 w 35"/>
                    <a:gd name="T13" fmla="*/ 13 h 35"/>
                    <a:gd name="T14" fmla="*/ 3 w 35"/>
                    <a:gd name="T15" fmla="*/ 13 h 35"/>
                    <a:gd name="T16" fmla="*/ 0 w 35"/>
                    <a:gd name="T17" fmla="*/ 16 h 35"/>
                    <a:gd name="T18" fmla="*/ 0 w 35"/>
                    <a:gd name="T19" fmla="*/ 19 h 35"/>
                    <a:gd name="T20" fmla="*/ 3 w 35"/>
                    <a:gd name="T21" fmla="*/ 22 h 35"/>
                    <a:gd name="T22" fmla="*/ 12 w 35"/>
                    <a:gd name="T23" fmla="*/ 22 h 35"/>
                    <a:gd name="T24" fmla="*/ 12 w 35"/>
                    <a:gd name="T25" fmla="*/ 32 h 35"/>
                    <a:gd name="T26" fmla="*/ 16 w 35"/>
                    <a:gd name="T27" fmla="*/ 35 h 35"/>
                    <a:gd name="T28" fmla="*/ 18 w 35"/>
                    <a:gd name="T29" fmla="*/ 35 h 35"/>
                    <a:gd name="T30" fmla="*/ 22 w 35"/>
                    <a:gd name="T31" fmla="*/ 32 h 35"/>
                    <a:gd name="T32" fmla="*/ 22 w 35"/>
                    <a:gd name="T33" fmla="*/ 22 h 35"/>
                    <a:gd name="T34" fmla="*/ 31 w 35"/>
                    <a:gd name="T35" fmla="*/ 22 h 35"/>
                    <a:gd name="T36" fmla="*/ 35 w 35"/>
                    <a:gd name="T37" fmla="*/ 19 h 35"/>
                    <a:gd name="T38" fmla="*/ 35 w 35"/>
                    <a:gd name="T39" fmla="*/ 16 h 35"/>
                    <a:gd name="T40" fmla="*/ 31 w 35"/>
                    <a:gd name="T4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35">
                      <a:moveTo>
                        <a:pt x="31" y="13"/>
                      </a:moveTo>
                      <a:cubicBezTo>
                        <a:pt x="22" y="13"/>
                        <a:pt x="22" y="13"/>
                        <a:pt x="22" y="13"/>
                      </a:cubicBezTo>
                      <a:cubicBezTo>
                        <a:pt x="22" y="4"/>
                        <a:pt x="22" y="4"/>
                        <a:pt x="22" y="4"/>
                      </a:cubicBezTo>
                      <a:cubicBezTo>
                        <a:pt x="22" y="2"/>
                        <a:pt x="20" y="0"/>
                        <a:pt x="18" y="0"/>
                      </a:cubicBezTo>
                      <a:cubicBezTo>
                        <a:pt x="16" y="0"/>
                        <a:pt x="16" y="0"/>
                        <a:pt x="16" y="0"/>
                      </a:cubicBezTo>
                      <a:cubicBezTo>
                        <a:pt x="14" y="0"/>
                        <a:pt x="12" y="2"/>
                        <a:pt x="12" y="4"/>
                      </a:cubicBezTo>
                      <a:cubicBezTo>
                        <a:pt x="12" y="13"/>
                        <a:pt x="12" y="13"/>
                        <a:pt x="12" y="13"/>
                      </a:cubicBezTo>
                      <a:cubicBezTo>
                        <a:pt x="3" y="13"/>
                        <a:pt x="3" y="13"/>
                        <a:pt x="3" y="13"/>
                      </a:cubicBezTo>
                      <a:cubicBezTo>
                        <a:pt x="1" y="13"/>
                        <a:pt x="0" y="15"/>
                        <a:pt x="0" y="16"/>
                      </a:cubicBezTo>
                      <a:cubicBezTo>
                        <a:pt x="0" y="19"/>
                        <a:pt x="0" y="19"/>
                        <a:pt x="0" y="19"/>
                      </a:cubicBezTo>
                      <a:cubicBezTo>
                        <a:pt x="0" y="21"/>
                        <a:pt x="1" y="22"/>
                        <a:pt x="3" y="22"/>
                      </a:cubicBezTo>
                      <a:cubicBezTo>
                        <a:pt x="12" y="22"/>
                        <a:pt x="12" y="22"/>
                        <a:pt x="12" y="22"/>
                      </a:cubicBezTo>
                      <a:cubicBezTo>
                        <a:pt x="12" y="32"/>
                        <a:pt x="12" y="32"/>
                        <a:pt x="12" y="32"/>
                      </a:cubicBezTo>
                      <a:cubicBezTo>
                        <a:pt x="12" y="34"/>
                        <a:pt x="14" y="35"/>
                        <a:pt x="16" y="35"/>
                      </a:cubicBezTo>
                      <a:cubicBezTo>
                        <a:pt x="18" y="35"/>
                        <a:pt x="18" y="35"/>
                        <a:pt x="18" y="35"/>
                      </a:cubicBezTo>
                      <a:cubicBezTo>
                        <a:pt x="20" y="35"/>
                        <a:pt x="22" y="34"/>
                        <a:pt x="22" y="32"/>
                      </a:cubicBezTo>
                      <a:cubicBezTo>
                        <a:pt x="22" y="22"/>
                        <a:pt x="22" y="22"/>
                        <a:pt x="22" y="22"/>
                      </a:cubicBezTo>
                      <a:cubicBezTo>
                        <a:pt x="31" y="22"/>
                        <a:pt x="31" y="22"/>
                        <a:pt x="31" y="22"/>
                      </a:cubicBezTo>
                      <a:cubicBezTo>
                        <a:pt x="33" y="22"/>
                        <a:pt x="35" y="21"/>
                        <a:pt x="35" y="19"/>
                      </a:cubicBezTo>
                      <a:cubicBezTo>
                        <a:pt x="35" y="16"/>
                        <a:pt x="35" y="16"/>
                        <a:pt x="35" y="16"/>
                      </a:cubicBezTo>
                      <a:cubicBezTo>
                        <a:pt x="35" y="15"/>
                        <a:pt x="33" y="13"/>
                        <a:pt x="31"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sp>
          <p:nvSpPr>
            <p:cNvPr id="170" name="矩形 169"/>
            <p:cNvSpPr/>
            <p:nvPr/>
          </p:nvSpPr>
          <p:spPr>
            <a:xfrm>
              <a:off x="1990747" y="6021856"/>
              <a:ext cx="8210506" cy="492443"/>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grpSp>
    </p:spTree>
    <p:extLst>
      <p:ext uri="{BB962C8B-B14F-4D97-AF65-F5344CB8AC3E}">
        <p14:creationId xmlns:p14="http://schemas.microsoft.com/office/powerpoint/2010/main" val="25226179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left)">
                                      <p:cBhvr>
                                        <p:cTn id="16" dur="500"/>
                                        <p:tgtEl>
                                          <p:spTgt spid="2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xit" presetSubtype="8" fill="hold" nodeType="clickEffect">
                                  <p:stCondLst>
                                    <p:cond delay="0"/>
                                  </p:stCondLst>
                                  <p:childTnLst>
                                    <p:animEffect transition="out" filter="wipe(left)">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22" presetClass="exit" presetSubtype="8" fill="hold" nodeType="withEffect">
                                  <p:stCondLst>
                                    <p:cond delay="0"/>
                                  </p:stCondLst>
                                  <p:childTnLst>
                                    <p:animEffect transition="out" filter="wipe(left)">
                                      <p:cBhvr>
                                        <p:cTn id="31" dur="500"/>
                                        <p:tgtEl>
                                          <p:spTgt spid="20"/>
                                        </p:tgtEl>
                                      </p:cBhvr>
                                    </p:animEffect>
                                    <p:set>
                                      <p:cBhvr>
                                        <p:cTn id="32" dur="1" fill="hold">
                                          <p:stCondLst>
                                            <p:cond delay="499"/>
                                          </p:stCondLst>
                                        </p:cTn>
                                        <p:tgtEl>
                                          <p:spTgt spid="20"/>
                                        </p:tgtEl>
                                        <p:attrNameLst>
                                          <p:attrName>style.visibility</p:attrName>
                                        </p:attrNameLst>
                                      </p:cBhvr>
                                      <p:to>
                                        <p:strVal val="hidden"/>
                                      </p:to>
                                    </p:set>
                                  </p:childTnLst>
                                </p:cTn>
                              </p:par>
                            </p:childTnLst>
                          </p:cTn>
                        </p:par>
                        <p:par>
                          <p:cTn id="33" fill="hold">
                            <p:stCondLst>
                              <p:cond delay="500"/>
                            </p:stCondLst>
                            <p:childTnLst>
                              <p:par>
                                <p:cTn id="34" presetID="22" presetClass="exit" presetSubtype="8" fill="hold" nodeType="afterEffect">
                                  <p:stCondLst>
                                    <p:cond delay="0"/>
                                  </p:stCondLst>
                                  <p:childTnLst>
                                    <p:animEffect transition="out" filter="wipe(left)">
                                      <p:cBhvr>
                                        <p:cTn id="35" dur="500"/>
                                        <p:tgtEl>
                                          <p:spTgt spid="24"/>
                                        </p:tgtEl>
                                      </p:cBhvr>
                                    </p:animEffect>
                                    <p:set>
                                      <p:cBhvr>
                                        <p:cTn id="36" dur="1" fill="hold">
                                          <p:stCondLst>
                                            <p:cond delay="499"/>
                                          </p:stCondLst>
                                        </p:cTn>
                                        <p:tgtEl>
                                          <p:spTgt spid="24"/>
                                        </p:tgtEl>
                                        <p:attrNameLst>
                                          <p:attrName>style.visibility</p:attrName>
                                        </p:attrNameLst>
                                      </p:cBhvr>
                                      <p:to>
                                        <p:strVal val="hidden"/>
                                      </p:to>
                                    </p:set>
                                  </p:childTnLst>
                                </p:cTn>
                              </p:par>
                            </p:childTnLst>
                          </p:cTn>
                        </p:par>
                        <p:par>
                          <p:cTn id="37" fill="hold">
                            <p:stCondLst>
                              <p:cond delay="1000"/>
                            </p:stCondLst>
                            <p:childTnLst>
                              <p:par>
                                <p:cTn id="38" presetID="22" presetClass="exit" presetSubtype="8" fill="hold" grpId="1" nodeType="afterEffect">
                                  <p:stCondLst>
                                    <p:cond delay="0"/>
                                  </p:stCondLst>
                                  <p:childTnLst>
                                    <p:animEffect transition="out" filter="wipe(left)">
                                      <p:cBhvr>
                                        <p:cTn id="39" dur="500"/>
                                        <p:tgtEl>
                                          <p:spTgt spid="5"/>
                                        </p:tgtEl>
                                      </p:cBhvr>
                                    </p:animEffect>
                                    <p:set>
                                      <p:cBhvr>
                                        <p:cTn id="40" dur="1" fill="hold">
                                          <p:stCondLst>
                                            <p:cond delay="499"/>
                                          </p:stCondLst>
                                        </p:cTn>
                                        <p:tgtEl>
                                          <p:spTgt spid="5"/>
                                        </p:tgtEl>
                                        <p:attrNameLst>
                                          <p:attrName>style.visibility</p:attrName>
                                        </p:attrNameLst>
                                      </p:cBhvr>
                                      <p:to>
                                        <p:strVal val="hidden"/>
                                      </p:to>
                                    </p:set>
                                  </p:childTnLst>
                                </p:cTn>
                              </p:par>
                              <p:par>
                                <p:cTn id="41" presetID="22" presetClass="exit" presetSubtype="8" fill="hold" nodeType="withEffect">
                                  <p:stCondLst>
                                    <p:cond delay="0"/>
                                  </p:stCondLst>
                                  <p:childTnLst>
                                    <p:animEffect transition="out" filter="wipe(left)">
                                      <p:cBhvr>
                                        <p:cTn id="42" dur="500"/>
                                        <p:tgtEl>
                                          <p:spTgt spid="2"/>
                                        </p:tgtEl>
                                      </p:cBhvr>
                                    </p:animEffect>
                                    <p:set>
                                      <p:cBhvr>
                                        <p:cTn id="43"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框线2"/>
          <p:cNvSpPr/>
          <p:nvPr/>
        </p:nvSpPr>
        <p:spPr>
          <a:xfrm>
            <a:off x="1567416" y="26283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sp>
        <p:nvSpPr>
          <p:cNvPr id="9" name="框线3"/>
          <p:cNvSpPr/>
          <p:nvPr/>
        </p:nvSpPr>
        <p:spPr>
          <a:xfrm>
            <a:off x="1567416" y="3648907"/>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0" name="文本2"/>
          <p:cNvGrpSpPr/>
          <p:nvPr/>
        </p:nvGrpSpPr>
        <p:grpSpPr>
          <a:xfrm>
            <a:off x="1872216" y="2296207"/>
            <a:ext cx="4267200" cy="664200"/>
            <a:chOff x="1828800" y="1468799"/>
            <a:chExt cx="4267200" cy="885600"/>
          </a:xfrm>
        </p:grpSpPr>
        <p:sp>
          <p:nvSpPr>
            <p:cNvPr id="11" name="圆角矩形 10"/>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2" name="圆角矩形 11"/>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13" name="文本3"/>
          <p:cNvGrpSpPr/>
          <p:nvPr/>
        </p:nvGrpSpPr>
        <p:grpSpPr>
          <a:xfrm>
            <a:off x="1872216" y="3319894"/>
            <a:ext cx="4267200" cy="664200"/>
            <a:chOff x="1828800" y="1468799"/>
            <a:chExt cx="4267200" cy="885600"/>
          </a:xfrm>
        </p:grpSpPr>
        <p:sp>
          <p:nvSpPr>
            <p:cNvPr id="14" name="圆角矩形 13"/>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5" name="圆角矩形 14"/>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
        <p:nvSpPr>
          <p:cNvPr id="16" name="框线1"/>
          <p:cNvSpPr/>
          <p:nvPr/>
        </p:nvSpPr>
        <p:spPr>
          <a:xfrm>
            <a:off x="1567416" y="1607706"/>
            <a:ext cx="6096000" cy="567000"/>
          </a:xfrm>
          <a:prstGeom prst="rect">
            <a:avLst/>
          </a:prstGeom>
          <a:solidFill>
            <a:sysClr val="window" lastClr="FFFFFF">
              <a:alpha val="90000"/>
              <a:hueOff val="0"/>
              <a:satOff val="0"/>
              <a:lumOff val="0"/>
              <a:alphaOff val="0"/>
            </a:sysClr>
          </a:solidFill>
          <a:ln w="25400" cap="flat" cmpd="sng" algn="ctr">
            <a:solidFill>
              <a:srgbClr val="C00000"/>
            </a:solidFill>
            <a:prstDash val="solid"/>
          </a:ln>
          <a:effectLst/>
        </p:spPr>
      </p:sp>
      <p:grpSp>
        <p:nvGrpSpPr>
          <p:cNvPr id="17" name="文本1"/>
          <p:cNvGrpSpPr/>
          <p:nvPr/>
        </p:nvGrpSpPr>
        <p:grpSpPr>
          <a:xfrm>
            <a:off x="1874597" y="1275606"/>
            <a:ext cx="4267200" cy="664200"/>
            <a:chOff x="1828800" y="1468799"/>
            <a:chExt cx="4267200" cy="885600"/>
          </a:xfrm>
        </p:grpSpPr>
        <p:sp>
          <p:nvSpPr>
            <p:cNvPr id="18" name="圆角矩形 17"/>
            <p:cNvSpPr/>
            <p:nvPr/>
          </p:nvSpPr>
          <p:spPr>
            <a:xfrm>
              <a:off x="1828800" y="1468799"/>
              <a:ext cx="4267200" cy="885600"/>
            </a:xfrm>
            <a:prstGeom prst="roundRect">
              <a:avLst/>
            </a:prstGeom>
            <a:gradFill>
              <a:gsLst>
                <a:gs pos="100000">
                  <a:srgbClr val="4BACC6">
                    <a:lumMod val="20000"/>
                    <a:lumOff val="80000"/>
                  </a:srgbClr>
                </a:gs>
                <a:gs pos="51657">
                  <a:srgbClr val="C00000"/>
                </a:gs>
                <a:gs pos="0">
                  <a:srgbClr val="C00000">
                    <a:lumMod val="20000"/>
                    <a:lumOff val="80000"/>
                  </a:srgbClr>
                </a:gs>
              </a:gsLst>
              <a:lin ang="5400000" scaled="1"/>
            </a:gradFill>
            <a:ln w="9525">
              <a:solidFill>
                <a:srgbClr val="C00000"/>
              </a:solidFill>
              <a:round/>
              <a:headEnd/>
              <a:tailEnd/>
            </a:ln>
            <a:effectLst>
              <a:outerShdw blurRad="63500" sx="101000" sy="101000" algn="ctr" rotWithShape="0">
                <a:prstClr val="black">
                  <a:alpha val="18000"/>
                </a:prstClr>
              </a:outerShdw>
            </a:effectLst>
          </p:spPr>
        </p:sp>
        <p:sp>
          <p:nvSpPr>
            <p:cNvPr id="19" name="圆角矩形 18"/>
            <p:cNvSpPr/>
            <p:nvPr/>
          </p:nvSpPr>
          <p:spPr>
            <a:xfrm>
              <a:off x="1852613" y="1489075"/>
              <a:ext cx="4224337" cy="846931"/>
            </a:xfrm>
            <a:prstGeom prst="roundRect">
              <a:avLst>
                <a:gd name="adj" fmla="val 12134"/>
              </a:avLst>
            </a:prstGeom>
            <a:gradFill rotWithShape="1">
              <a:gsLst>
                <a:gs pos="98000">
                  <a:srgbClr val="C00000">
                    <a:lumMod val="60000"/>
                    <a:lumOff val="40000"/>
                  </a:srgbClr>
                </a:gs>
                <a:gs pos="100000">
                  <a:srgbClr val="C00000">
                    <a:lumMod val="40000"/>
                    <a:lumOff val="60000"/>
                  </a:srgbClr>
                </a:gs>
                <a:gs pos="51657">
                  <a:srgbClr val="C00000">
                    <a:lumMod val="75000"/>
                  </a:srgbClr>
                </a:gs>
                <a:gs pos="50000">
                  <a:srgbClr val="C00000"/>
                </a:gs>
                <a:gs pos="8000">
                  <a:srgbClr val="C00000">
                    <a:lumMod val="60000"/>
                    <a:lumOff val="40000"/>
                  </a:srgbClr>
                </a:gs>
              </a:gsLst>
              <a:lin ang="5400000" scaled="1"/>
            </a:gradFill>
            <a:ln w="9525">
              <a:noFill/>
              <a:round/>
              <a:headEnd/>
              <a:tailEnd/>
            </a:ln>
          </p:spPr>
          <p:txBody>
            <a:bodyPr anchor="ct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单击此处添加文字内容</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单击此处添加文字</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内容</a:t>
              </a:r>
              <a:endParaRPr kumimoji="0" lang="en-US" altLang="zh-CN"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7130348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1" presetClass="entr" presetSubtype="1" fill="hold" nodeType="withEffect">
                                  <p:stCondLst>
                                    <p:cond delay="20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500"/>
                                        <p:tgtEl>
                                          <p:spTgt spid="16"/>
                                        </p:tgtEl>
                                      </p:cBhvr>
                                    </p:animEffect>
                                  </p:childTnLst>
                                </p:cTn>
                              </p:par>
                              <p:par>
                                <p:cTn id="11" presetID="22" presetClass="entr" presetSubtype="8" fill="hold" nodeType="withEffect">
                                  <p:stCondLst>
                                    <p:cond delay="7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1" presetClass="entr" presetSubtype="1" fill="hold" nodeType="withEffect">
                                  <p:stCondLst>
                                    <p:cond delay="70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500"/>
                                        <p:tgtEl>
                                          <p:spTgt spid="8"/>
                                        </p:tgtEl>
                                      </p:cBhvr>
                                    </p:animEffect>
                                  </p:childTnLst>
                                </p:cTn>
                              </p:par>
                              <p:par>
                                <p:cTn id="17" presetID="22" presetClass="entr" presetSubtype="8" fill="hold" nodeType="withEffect">
                                  <p:stCondLst>
                                    <p:cond delay="120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par>
                                <p:cTn id="20" presetID="21" presetClass="entr" presetSubtype="1" fill="hold" nodeType="withEffect">
                                  <p:stCondLst>
                                    <p:cond delay="1200"/>
                                  </p:stCondLst>
                                  <p:childTnLst>
                                    <p:set>
                                      <p:cBhvr>
                                        <p:cTn id="21" dur="1" fill="hold">
                                          <p:stCondLst>
                                            <p:cond delay="0"/>
                                          </p:stCondLst>
                                        </p:cTn>
                                        <p:tgtEl>
                                          <p:spTgt spid="9"/>
                                        </p:tgtEl>
                                        <p:attrNameLst>
                                          <p:attrName>style.visibility</p:attrName>
                                        </p:attrNameLst>
                                      </p:cBhvr>
                                      <p:to>
                                        <p:strVal val="visible"/>
                                      </p:to>
                                    </p:set>
                                    <p:animEffect transition="in" filter="wheel(1)">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0"/>
            <a:ext cx="9144000" cy="5143500"/>
            <a:chOff x="0" y="0"/>
            <a:chExt cx="9144000" cy="51435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grpSp>
      <p:sp>
        <p:nvSpPr>
          <p:cNvPr id="10" name="文本框 9"/>
          <p:cNvSpPr txBox="1"/>
          <p:nvPr/>
        </p:nvSpPr>
        <p:spPr>
          <a:xfrm>
            <a:off x="712812" y="427911"/>
            <a:ext cx="248119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CONTENTS</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712812" y="101268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目录</a:t>
            </a:r>
          </a:p>
        </p:txBody>
      </p:sp>
      <p:sp>
        <p:nvSpPr>
          <p:cNvPr id="27" name="圆角矩形 26"/>
          <p:cNvSpPr/>
          <p:nvPr/>
        </p:nvSpPr>
        <p:spPr>
          <a:xfrm>
            <a:off x="2872257" y="257175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单击点击第</a:t>
            </a: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二</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部分文字内容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椭圆 1"/>
          <p:cNvSpPr/>
          <p:nvPr/>
        </p:nvSpPr>
        <p:spPr>
          <a:xfrm>
            <a:off x="4208510" y="925170"/>
            <a:ext cx="1467693" cy="1467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03</a:t>
            </a:r>
            <a:endParaRPr kumimoji="0" lang="zh-CN" altLang="en-US" sz="66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666013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aphicFrame>
        <p:nvGraphicFramePr>
          <p:cNvPr id="17" name="图示 16"/>
          <p:cNvGraphicFramePr/>
          <p:nvPr>
            <p:extLst/>
          </p:nvPr>
        </p:nvGraphicFramePr>
        <p:xfrm>
          <a:off x="507504" y="1340336"/>
          <a:ext cx="4386963" cy="29246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组合 5"/>
          <p:cNvGrpSpPr/>
          <p:nvPr/>
        </p:nvGrpSpPr>
        <p:grpSpPr>
          <a:xfrm>
            <a:off x="4689626" y="1536421"/>
            <a:ext cx="3155777" cy="415498"/>
            <a:chOff x="6252835" y="2048561"/>
            <a:chExt cx="4207702" cy="553997"/>
          </a:xfrm>
        </p:grpSpPr>
        <p:sp>
          <p:nvSpPr>
            <p:cNvPr id="12" name="任意多边形 11"/>
            <p:cNvSpPr/>
            <p:nvPr/>
          </p:nvSpPr>
          <p:spPr>
            <a:xfrm rot="2774622">
              <a:off x="6252835" y="2111269"/>
              <a:ext cx="389337" cy="389337"/>
            </a:xfrm>
            <a:custGeom>
              <a:avLst/>
              <a:gdLst>
                <a:gd name="connsiteX0" fmla="*/ 851193 w 1702386"/>
                <a:gd name="connsiteY0" fmla="*/ 582034 h 1702386"/>
                <a:gd name="connsiteX1" fmla="*/ 1120351 w 1702386"/>
                <a:gd name="connsiteY1" fmla="*/ 851192 h 1702386"/>
                <a:gd name="connsiteX2" fmla="*/ 851193 w 1702386"/>
                <a:gd name="connsiteY2" fmla="*/ 1120350 h 1702386"/>
                <a:gd name="connsiteX3" fmla="*/ 582035 w 1702386"/>
                <a:gd name="connsiteY3" fmla="*/ 851192 h 1702386"/>
                <a:gd name="connsiteX4" fmla="*/ 851193 w 1702386"/>
                <a:gd name="connsiteY4" fmla="*/ 582034 h 1702386"/>
                <a:gd name="connsiteX5" fmla="*/ 851193 w 1702386"/>
                <a:gd name="connsiteY5" fmla="*/ 312876 h 1702386"/>
                <a:gd name="connsiteX6" fmla="*/ 312877 w 1702386"/>
                <a:gd name="connsiteY6" fmla="*/ 851192 h 1702386"/>
                <a:gd name="connsiteX7" fmla="*/ 851193 w 1702386"/>
                <a:gd name="connsiteY7" fmla="*/ 1389508 h 1702386"/>
                <a:gd name="connsiteX8" fmla="*/ 1389509 w 1702386"/>
                <a:gd name="connsiteY8" fmla="*/ 851192 h 1702386"/>
                <a:gd name="connsiteX9" fmla="*/ 851193 w 1702386"/>
                <a:gd name="connsiteY9" fmla="*/ 312876 h 1702386"/>
                <a:gd name="connsiteX10" fmla="*/ 851194 w 1702386"/>
                <a:gd name="connsiteY10" fmla="*/ 0 h 1702386"/>
                <a:gd name="connsiteX11" fmla="*/ 1702386 w 1702386"/>
                <a:gd name="connsiteY11" fmla="*/ 0 h 1702386"/>
                <a:gd name="connsiteX12" fmla="*/ 1702386 w 1702386"/>
                <a:gd name="connsiteY12" fmla="*/ 851193 h 1702386"/>
                <a:gd name="connsiteX13" fmla="*/ 851193 w 1702386"/>
                <a:gd name="connsiteY13" fmla="*/ 1702386 h 1702386"/>
                <a:gd name="connsiteX14" fmla="*/ 0 w 1702386"/>
                <a:gd name="connsiteY14" fmla="*/ 851193 h 1702386"/>
                <a:gd name="connsiteX15" fmla="*/ 1 w 1702386"/>
                <a:gd name="connsiteY15" fmla="*/ 851193 h 1702386"/>
                <a:gd name="connsiteX16" fmla="*/ 851194 w 1702386"/>
                <a:gd name="connsiteY16" fmla="*/ 0 h 170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2386" h="1702386">
                  <a:moveTo>
                    <a:pt x="851193" y="582034"/>
                  </a:moveTo>
                  <a:cubicBezTo>
                    <a:pt x="999845" y="582034"/>
                    <a:pt x="1120351" y="702540"/>
                    <a:pt x="1120351" y="851192"/>
                  </a:cubicBezTo>
                  <a:cubicBezTo>
                    <a:pt x="1120351" y="999844"/>
                    <a:pt x="999845" y="1120350"/>
                    <a:pt x="851193" y="1120350"/>
                  </a:cubicBezTo>
                  <a:cubicBezTo>
                    <a:pt x="702541" y="1120350"/>
                    <a:pt x="582035" y="999844"/>
                    <a:pt x="582035" y="851192"/>
                  </a:cubicBezTo>
                  <a:cubicBezTo>
                    <a:pt x="582035" y="702540"/>
                    <a:pt x="702541" y="582034"/>
                    <a:pt x="851193" y="582034"/>
                  </a:cubicBezTo>
                  <a:close/>
                  <a:moveTo>
                    <a:pt x="851193" y="312876"/>
                  </a:moveTo>
                  <a:cubicBezTo>
                    <a:pt x="553889" y="312876"/>
                    <a:pt x="312877" y="553888"/>
                    <a:pt x="312877" y="851192"/>
                  </a:cubicBezTo>
                  <a:cubicBezTo>
                    <a:pt x="312877" y="1148496"/>
                    <a:pt x="553889" y="1389508"/>
                    <a:pt x="851193" y="1389508"/>
                  </a:cubicBezTo>
                  <a:cubicBezTo>
                    <a:pt x="1148497" y="1389508"/>
                    <a:pt x="1389509" y="1148496"/>
                    <a:pt x="1389509" y="851192"/>
                  </a:cubicBezTo>
                  <a:cubicBezTo>
                    <a:pt x="1389509" y="553888"/>
                    <a:pt x="1148497" y="312876"/>
                    <a:pt x="851193" y="312876"/>
                  </a:cubicBezTo>
                  <a:close/>
                  <a:moveTo>
                    <a:pt x="851194" y="0"/>
                  </a:moveTo>
                  <a:lnTo>
                    <a:pt x="1702386" y="0"/>
                  </a:lnTo>
                  <a:lnTo>
                    <a:pt x="1702386" y="851193"/>
                  </a:lnTo>
                  <a:cubicBezTo>
                    <a:pt x="1702386" y="1321294"/>
                    <a:pt x="1321294" y="1702386"/>
                    <a:pt x="851193" y="1702386"/>
                  </a:cubicBezTo>
                  <a:cubicBezTo>
                    <a:pt x="381092" y="1702386"/>
                    <a:pt x="0" y="1321294"/>
                    <a:pt x="0" y="851193"/>
                  </a:cubicBezTo>
                  <a:lnTo>
                    <a:pt x="1" y="851193"/>
                  </a:lnTo>
                  <a:cubicBezTo>
                    <a:pt x="1" y="381092"/>
                    <a:pt x="381093" y="0"/>
                    <a:pt x="85119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4" name="矩形 13"/>
            <p:cNvSpPr/>
            <p:nvPr/>
          </p:nvSpPr>
          <p:spPr>
            <a:xfrm>
              <a:off x="7057270" y="2048561"/>
              <a:ext cx="3403267" cy="553997"/>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7" name="组合 6"/>
          <p:cNvGrpSpPr/>
          <p:nvPr/>
        </p:nvGrpSpPr>
        <p:grpSpPr>
          <a:xfrm>
            <a:off x="4689627" y="2400019"/>
            <a:ext cx="3155776" cy="415498"/>
            <a:chOff x="6252836" y="3200028"/>
            <a:chExt cx="4207701" cy="553997"/>
          </a:xfrm>
        </p:grpSpPr>
        <p:sp>
          <p:nvSpPr>
            <p:cNvPr id="18" name="任意多边形 17"/>
            <p:cNvSpPr/>
            <p:nvPr/>
          </p:nvSpPr>
          <p:spPr>
            <a:xfrm rot="2774622">
              <a:off x="6252836" y="3266969"/>
              <a:ext cx="389337" cy="389337"/>
            </a:xfrm>
            <a:custGeom>
              <a:avLst/>
              <a:gdLst>
                <a:gd name="connsiteX0" fmla="*/ 851193 w 1702386"/>
                <a:gd name="connsiteY0" fmla="*/ 582034 h 1702386"/>
                <a:gd name="connsiteX1" fmla="*/ 1120351 w 1702386"/>
                <a:gd name="connsiteY1" fmla="*/ 851192 h 1702386"/>
                <a:gd name="connsiteX2" fmla="*/ 851193 w 1702386"/>
                <a:gd name="connsiteY2" fmla="*/ 1120350 h 1702386"/>
                <a:gd name="connsiteX3" fmla="*/ 582035 w 1702386"/>
                <a:gd name="connsiteY3" fmla="*/ 851192 h 1702386"/>
                <a:gd name="connsiteX4" fmla="*/ 851193 w 1702386"/>
                <a:gd name="connsiteY4" fmla="*/ 582034 h 1702386"/>
                <a:gd name="connsiteX5" fmla="*/ 851193 w 1702386"/>
                <a:gd name="connsiteY5" fmla="*/ 312876 h 1702386"/>
                <a:gd name="connsiteX6" fmla="*/ 312877 w 1702386"/>
                <a:gd name="connsiteY6" fmla="*/ 851192 h 1702386"/>
                <a:gd name="connsiteX7" fmla="*/ 851193 w 1702386"/>
                <a:gd name="connsiteY7" fmla="*/ 1389508 h 1702386"/>
                <a:gd name="connsiteX8" fmla="*/ 1389509 w 1702386"/>
                <a:gd name="connsiteY8" fmla="*/ 851192 h 1702386"/>
                <a:gd name="connsiteX9" fmla="*/ 851193 w 1702386"/>
                <a:gd name="connsiteY9" fmla="*/ 312876 h 1702386"/>
                <a:gd name="connsiteX10" fmla="*/ 851194 w 1702386"/>
                <a:gd name="connsiteY10" fmla="*/ 0 h 1702386"/>
                <a:gd name="connsiteX11" fmla="*/ 1702386 w 1702386"/>
                <a:gd name="connsiteY11" fmla="*/ 0 h 1702386"/>
                <a:gd name="connsiteX12" fmla="*/ 1702386 w 1702386"/>
                <a:gd name="connsiteY12" fmla="*/ 851193 h 1702386"/>
                <a:gd name="connsiteX13" fmla="*/ 851193 w 1702386"/>
                <a:gd name="connsiteY13" fmla="*/ 1702386 h 1702386"/>
                <a:gd name="connsiteX14" fmla="*/ 0 w 1702386"/>
                <a:gd name="connsiteY14" fmla="*/ 851193 h 1702386"/>
                <a:gd name="connsiteX15" fmla="*/ 1 w 1702386"/>
                <a:gd name="connsiteY15" fmla="*/ 851193 h 1702386"/>
                <a:gd name="connsiteX16" fmla="*/ 851194 w 1702386"/>
                <a:gd name="connsiteY16" fmla="*/ 0 h 170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2386" h="1702386">
                  <a:moveTo>
                    <a:pt x="851193" y="582034"/>
                  </a:moveTo>
                  <a:cubicBezTo>
                    <a:pt x="999845" y="582034"/>
                    <a:pt x="1120351" y="702540"/>
                    <a:pt x="1120351" y="851192"/>
                  </a:cubicBezTo>
                  <a:cubicBezTo>
                    <a:pt x="1120351" y="999844"/>
                    <a:pt x="999845" y="1120350"/>
                    <a:pt x="851193" y="1120350"/>
                  </a:cubicBezTo>
                  <a:cubicBezTo>
                    <a:pt x="702541" y="1120350"/>
                    <a:pt x="582035" y="999844"/>
                    <a:pt x="582035" y="851192"/>
                  </a:cubicBezTo>
                  <a:cubicBezTo>
                    <a:pt x="582035" y="702540"/>
                    <a:pt x="702541" y="582034"/>
                    <a:pt x="851193" y="582034"/>
                  </a:cubicBezTo>
                  <a:close/>
                  <a:moveTo>
                    <a:pt x="851193" y="312876"/>
                  </a:moveTo>
                  <a:cubicBezTo>
                    <a:pt x="553889" y="312876"/>
                    <a:pt x="312877" y="553888"/>
                    <a:pt x="312877" y="851192"/>
                  </a:cubicBezTo>
                  <a:cubicBezTo>
                    <a:pt x="312877" y="1148496"/>
                    <a:pt x="553889" y="1389508"/>
                    <a:pt x="851193" y="1389508"/>
                  </a:cubicBezTo>
                  <a:cubicBezTo>
                    <a:pt x="1148497" y="1389508"/>
                    <a:pt x="1389509" y="1148496"/>
                    <a:pt x="1389509" y="851192"/>
                  </a:cubicBezTo>
                  <a:cubicBezTo>
                    <a:pt x="1389509" y="553888"/>
                    <a:pt x="1148497" y="312876"/>
                    <a:pt x="851193" y="312876"/>
                  </a:cubicBezTo>
                  <a:close/>
                  <a:moveTo>
                    <a:pt x="851194" y="0"/>
                  </a:moveTo>
                  <a:lnTo>
                    <a:pt x="1702386" y="0"/>
                  </a:lnTo>
                  <a:lnTo>
                    <a:pt x="1702386" y="851193"/>
                  </a:lnTo>
                  <a:cubicBezTo>
                    <a:pt x="1702386" y="1321294"/>
                    <a:pt x="1321294" y="1702386"/>
                    <a:pt x="851193" y="1702386"/>
                  </a:cubicBezTo>
                  <a:cubicBezTo>
                    <a:pt x="381092" y="1702386"/>
                    <a:pt x="0" y="1321294"/>
                    <a:pt x="0" y="851193"/>
                  </a:cubicBezTo>
                  <a:lnTo>
                    <a:pt x="1" y="851193"/>
                  </a:lnTo>
                  <a:cubicBezTo>
                    <a:pt x="1" y="381092"/>
                    <a:pt x="381093" y="0"/>
                    <a:pt x="85119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5" name="矩形 14"/>
            <p:cNvSpPr/>
            <p:nvPr/>
          </p:nvSpPr>
          <p:spPr>
            <a:xfrm>
              <a:off x="7057269" y="3200028"/>
              <a:ext cx="3403268" cy="553997"/>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8" name="组合 7"/>
          <p:cNvGrpSpPr/>
          <p:nvPr/>
        </p:nvGrpSpPr>
        <p:grpSpPr>
          <a:xfrm>
            <a:off x="4689627" y="3263621"/>
            <a:ext cx="3155776" cy="415498"/>
            <a:chOff x="6252836" y="4351494"/>
            <a:chExt cx="4207701" cy="553997"/>
          </a:xfrm>
        </p:grpSpPr>
        <p:sp>
          <p:nvSpPr>
            <p:cNvPr id="19" name="任意多边形 18"/>
            <p:cNvSpPr/>
            <p:nvPr/>
          </p:nvSpPr>
          <p:spPr>
            <a:xfrm rot="2774622">
              <a:off x="6252836" y="4422670"/>
              <a:ext cx="389337" cy="389337"/>
            </a:xfrm>
            <a:custGeom>
              <a:avLst/>
              <a:gdLst>
                <a:gd name="connsiteX0" fmla="*/ 851193 w 1702386"/>
                <a:gd name="connsiteY0" fmla="*/ 582034 h 1702386"/>
                <a:gd name="connsiteX1" fmla="*/ 1120351 w 1702386"/>
                <a:gd name="connsiteY1" fmla="*/ 851192 h 1702386"/>
                <a:gd name="connsiteX2" fmla="*/ 851193 w 1702386"/>
                <a:gd name="connsiteY2" fmla="*/ 1120350 h 1702386"/>
                <a:gd name="connsiteX3" fmla="*/ 582035 w 1702386"/>
                <a:gd name="connsiteY3" fmla="*/ 851192 h 1702386"/>
                <a:gd name="connsiteX4" fmla="*/ 851193 w 1702386"/>
                <a:gd name="connsiteY4" fmla="*/ 582034 h 1702386"/>
                <a:gd name="connsiteX5" fmla="*/ 851193 w 1702386"/>
                <a:gd name="connsiteY5" fmla="*/ 312876 h 1702386"/>
                <a:gd name="connsiteX6" fmla="*/ 312877 w 1702386"/>
                <a:gd name="connsiteY6" fmla="*/ 851192 h 1702386"/>
                <a:gd name="connsiteX7" fmla="*/ 851193 w 1702386"/>
                <a:gd name="connsiteY7" fmla="*/ 1389508 h 1702386"/>
                <a:gd name="connsiteX8" fmla="*/ 1389509 w 1702386"/>
                <a:gd name="connsiteY8" fmla="*/ 851192 h 1702386"/>
                <a:gd name="connsiteX9" fmla="*/ 851193 w 1702386"/>
                <a:gd name="connsiteY9" fmla="*/ 312876 h 1702386"/>
                <a:gd name="connsiteX10" fmla="*/ 851194 w 1702386"/>
                <a:gd name="connsiteY10" fmla="*/ 0 h 1702386"/>
                <a:gd name="connsiteX11" fmla="*/ 1702386 w 1702386"/>
                <a:gd name="connsiteY11" fmla="*/ 0 h 1702386"/>
                <a:gd name="connsiteX12" fmla="*/ 1702386 w 1702386"/>
                <a:gd name="connsiteY12" fmla="*/ 851193 h 1702386"/>
                <a:gd name="connsiteX13" fmla="*/ 851193 w 1702386"/>
                <a:gd name="connsiteY13" fmla="*/ 1702386 h 1702386"/>
                <a:gd name="connsiteX14" fmla="*/ 0 w 1702386"/>
                <a:gd name="connsiteY14" fmla="*/ 851193 h 1702386"/>
                <a:gd name="connsiteX15" fmla="*/ 1 w 1702386"/>
                <a:gd name="connsiteY15" fmla="*/ 851193 h 1702386"/>
                <a:gd name="connsiteX16" fmla="*/ 851194 w 1702386"/>
                <a:gd name="connsiteY16" fmla="*/ 0 h 170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2386" h="1702386">
                  <a:moveTo>
                    <a:pt x="851193" y="582034"/>
                  </a:moveTo>
                  <a:cubicBezTo>
                    <a:pt x="999845" y="582034"/>
                    <a:pt x="1120351" y="702540"/>
                    <a:pt x="1120351" y="851192"/>
                  </a:cubicBezTo>
                  <a:cubicBezTo>
                    <a:pt x="1120351" y="999844"/>
                    <a:pt x="999845" y="1120350"/>
                    <a:pt x="851193" y="1120350"/>
                  </a:cubicBezTo>
                  <a:cubicBezTo>
                    <a:pt x="702541" y="1120350"/>
                    <a:pt x="582035" y="999844"/>
                    <a:pt x="582035" y="851192"/>
                  </a:cubicBezTo>
                  <a:cubicBezTo>
                    <a:pt x="582035" y="702540"/>
                    <a:pt x="702541" y="582034"/>
                    <a:pt x="851193" y="582034"/>
                  </a:cubicBezTo>
                  <a:close/>
                  <a:moveTo>
                    <a:pt x="851193" y="312876"/>
                  </a:moveTo>
                  <a:cubicBezTo>
                    <a:pt x="553889" y="312876"/>
                    <a:pt x="312877" y="553888"/>
                    <a:pt x="312877" y="851192"/>
                  </a:cubicBezTo>
                  <a:cubicBezTo>
                    <a:pt x="312877" y="1148496"/>
                    <a:pt x="553889" y="1389508"/>
                    <a:pt x="851193" y="1389508"/>
                  </a:cubicBezTo>
                  <a:cubicBezTo>
                    <a:pt x="1148497" y="1389508"/>
                    <a:pt x="1389509" y="1148496"/>
                    <a:pt x="1389509" y="851192"/>
                  </a:cubicBezTo>
                  <a:cubicBezTo>
                    <a:pt x="1389509" y="553888"/>
                    <a:pt x="1148497" y="312876"/>
                    <a:pt x="851193" y="312876"/>
                  </a:cubicBezTo>
                  <a:close/>
                  <a:moveTo>
                    <a:pt x="851194" y="0"/>
                  </a:moveTo>
                  <a:lnTo>
                    <a:pt x="1702386" y="0"/>
                  </a:lnTo>
                  <a:lnTo>
                    <a:pt x="1702386" y="851193"/>
                  </a:lnTo>
                  <a:cubicBezTo>
                    <a:pt x="1702386" y="1321294"/>
                    <a:pt x="1321294" y="1702386"/>
                    <a:pt x="851193" y="1702386"/>
                  </a:cubicBezTo>
                  <a:cubicBezTo>
                    <a:pt x="381092" y="1702386"/>
                    <a:pt x="0" y="1321294"/>
                    <a:pt x="0" y="851193"/>
                  </a:cubicBezTo>
                  <a:lnTo>
                    <a:pt x="1" y="851193"/>
                  </a:lnTo>
                  <a:cubicBezTo>
                    <a:pt x="1" y="381092"/>
                    <a:pt x="381093" y="0"/>
                    <a:pt x="85119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6" name="矩形 15"/>
            <p:cNvSpPr/>
            <p:nvPr/>
          </p:nvSpPr>
          <p:spPr>
            <a:xfrm>
              <a:off x="7057269" y="4351494"/>
              <a:ext cx="3403268" cy="553997"/>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9" name="组合 8"/>
          <p:cNvGrpSpPr/>
          <p:nvPr/>
        </p:nvGrpSpPr>
        <p:grpSpPr>
          <a:xfrm>
            <a:off x="4689626" y="4127219"/>
            <a:ext cx="3155777" cy="415498"/>
            <a:chOff x="6252835" y="5502961"/>
            <a:chExt cx="4207702" cy="553998"/>
          </a:xfrm>
        </p:grpSpPr>
        <p:sp>
          <p:nvSpPr>
            <p:cNvPr id="20" name="任意多边形 19"/>
            <p:cNvSpPr/>
            <p:nvPr/>
          </p:nvSpPr>
          <p:spPr>
            <a:xfrm rot="2774622">
              <a:off x="6252835" y="5569903"/>
              <a:ext cx="389337" cy="389337"/>
            </a:xfrm>
            <a:custGeom>
              <a:avLst/>
              <a:gdLst>
                <a:gd name="connsiteX0" fmla="*/ 851193 w 1702386"/>
                <a:gd name="connsiteY0" fmla="*/ 582034 h 1702386"/>
                <a:gd name="connsiteX1" fmla="*/ 1120351 w 1702386"/>
                <a:gd name="connsiteY1" fmla="*/ 851192 h 1702386"/>
                <a:gd name="connsiteX2" fmla="*/ 851193 w 1702386"/>
                <a:gd name="connsiteY2" fmla="*/ 1120350 h 1702386"/>
                <a:gd name="connsiteX3" fmla="*/ 582035 w 1702386"/>
                <a:gd name="connsiteY3" fmla="*/ 851192 h 1702386"/>
                <a:gd name="connsiteX4" fmla="*/ 851193 w 1702386"/>
                <a:gd name="connsiteY4" fmla="*/ 582034 h 1702386"/>
                <a:gd name="connsiteX5" fmla="*/ 851193 w 1702386"/>
                <a:gd name="connsiteY5" fmla="*/ 312876 h 1702386"/>
                <a:gd name="connsiteX6" fmla="*/ 312877 w 1702386"/>
                <a:gd name="connsiteY6" fmla="*/ 851192 h 1702386"/>
                <a:gd name="connsiteX7" fmla="*/ 851193 w 1702386"/>
                <a:gd name="connsiteY7" fmla="*/ 1389508 h 1702386"/>
                <a:gd name="connsiteX8" fmla="*/ 1389509 w 1702386"/>
                <a:gd name="connsiteY8" fmla="*/ 851192 h 1702386"/>
                <a:gd name="connsiteX9" fmla="*/ 851193 w 1702386"/>
                <a:gd name="connsiteY9" fmla="*/ 312876 h 1702386"/>
                <a:gd name="connsiteX10" fmla="*/ 851194 w 1702386"/>
                <a:gd name="connsiteY10" fmla="*/ 0 h 1702386"/>
                <a:gd name="connsiteX11" fmla="*/ 1702386 w 1702386"/>
                <a:gd name="connsiteY11" fmla="*/ 0 h 1702386"/>
                <a:gd name="connsiteX12" fmla="*/ 1702386 w 1702386"/>
                <a:gd name="connsiteY12" fmla="*/ 851193 h 1702386"/>
                <a:gd name="connsiteX13" fmla="*/ 851193 w 1702386"/>
                <a:gd name="connsiteY13" fmla="*/ 1702386 h 1702386"/>
                <a:gd name="connsiteX14" fmla="*/ 0 w 1702386"/>
                <a:gd name="connsiteY14" fmla="*/ 851193 h 1702386"/>
                <a:gd name="connsiteX15" fmla="*/ 1 w 1702386"/>
                <a:gd name="connsiteY15" fmla="*/ 851193 h 1702386"/>
                <a:gd name="connsiteX16" fmla="*/ 851194 w 1702386"/>
                <a:gd name="connsiteY16" fmla="*/ 0 h 170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02386" h="1702386">
                  <a:moveTo>
                    <a:pt x="851193" y="582034"/>
                  </a:moveTo>
                  <a:cubicBezTo>
                    <a:pt x="999845" y="582034"/>
                    <a:pt x="1120351" y="702540"/>
                    <a:pt x="1120351" y="851192"/>
                  </a:cubicBezTo>
                  <a:cubicBezTo>
                    <a:pt x="1120351" y="999844"/>
                    <a:pt x="999845" y="1120350"/>
                    <a:pt x="851193" y="1120350"/>
                  </a:cubicBezTo>
                  <a:cubicBezTo>
                    <a:pt x="702541" y="1120350"/>
                    <a:pt x="582035" y="999844"/>
                    <a:pt x="582035" y="851192"/>
                  </a:cubicBezTo>
                  <a:cubicBezTo>
                    <a:pt x="582035" y="702540"/>
                    <a:pt x="702541" y="582034"/>
                    <a:pt x="851193" y="582034"/>
                  </a:cubicBezTo>
                  <a:close/>
                  <a:moveTo>
                    <a:pt x="851193" y="312876"/>
                  </a:moveTo>
                  <a:cubicBezTo>
                    <a:pt x="553889" y="312876"/>
                    <a:pt x="312877" y="553888"/>
                    <a:pt x="312877" y="851192"/>
                  </a:cubicBezTo>
                  <a:cubicBezTo>
                    <a:pt x="312877" y="1148496"/>
                    <a:pt x="553889" y="1389508"/>
                    <a:pt x="851193" y="1389508"/>
                  </a:cubicBezTo>
                  <a:cubicBezTo>
                    <a:pt x="1148497" y="1389508"/>
                    <a:pt x="1389509" y="1148496"/>
                    <a:pt x="1389509" y="851192"/>
                  </a:cubicBezTo>
                  <a:cubicBezTo>
                    <a:pt x="1389509" y="553888"/>
                    <a:pt x="1148497" y="312876"/>
                    <a:pt x="851193" y="312876"/>
                  </a:cubicBezTo>
                  <a:close/>
                  <a:moveTo>
                    <a:pt x="851194" y="0"/>
                  </a:moveTo>
                  <a:lnTo>
                    <a:pt x="1702386" y="0"/>
                  </a:lnTo>
                  <a:lnTo>
                    <a:pt x="1702386" y="851193"/>
                  </a:lnTo>
                  <a:cubicBezTo>
                    <a:pt x="1702386" y="1321294"/>
                    <a:pt x="1321294" y="1702386"/>
                    <a:pt x="851193" y="1702386"/>
                  </a:cubicBezTo>
                  <a:cubicBezTo>
                    <a:pt x="381092" y="1702386"/>
                    <a:pt x="0" y="1321294"/>
                    <a:pt x="0" y="851193"/>
                  </a:cubicBezTo>
                  <a:lnTo>
                    <a:pt x="1" y="851193"/>
                  </a:lnTo>
                  <a:cubicBezTo>
                    <a:pt x="1" y="381092"/>
                    <a:pt x="381093" y="0"/>
                    <a:pt x="851194"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1" name="矩形 20"/>
            <p:cNvSpPr/>
            <p:nvPr/>
          </p:nvSpPr>
          <p:spPr>
            <a:xfrm>
              <a:off x="7057270" y="5502961"/>
              <a:ext cx="3403267" cy="553998"/>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spTree>
    <p:extLst>
      <p:ext uri="{BB962C8B-B14F-4D97-AF65-F5344CB8AC3E}">
        <p14:creationId xmlns:p14="http://schemas.microsoft.com/office/powerpoint/2010/main" val="26200578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1"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1+#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grpId="1" nodeType="clickEffect">
                                  <p:stCondLst>
                                    <p:cond delay="0"/>
                                  </p:stCondLst>
                                  <p:childTnLst>
                                    <p:anim calcmode="lin" valueType="num">
                                      <p:cBhvr additive="base">
                                        <p:cTn id="42" dur="500"/>
                                        <p:tgtEl>
                                          <p:spTgt spid="17"/>
                                        </p:tgtEl>
                                        <p:attrNameLst>
                                          <p:attrName>ppt_x</p:attrName>
                                        </p:attrNameLst>
                                      </p:cBhvr>
                                      <p:tavLst>
                                        <p:tav tm="0">
                                          <p:val>
                                            <p:strVal val="ppt_x"/>
                                          </p:val>
                                        </p:tav>
                                        <p:tav tm="100000">
                                          <p:val>
                                            <p:strVal val="ppt_x"/>
                                          </p:val>
                                        </p:tav>
                                      </p:tavLst>
                                    </p:anim>
                                    <p:anim calcmode="lin" valueType="num">
                                      <p:cBhvr additive="base">
                                        <p:cTn id="43" dur="500"/>
                                        <p:tgtEl>
                                          <p:spTgt spid="17"/>
                                        </p:tgtEl>
                                        <p:attrNameLst>
                                          <p:attrName>ppt_y</p:attrName>
                                        </p:attrNameLst>
                                      </p:cBhvr>
                                      <p:tavLst>
                                        <p:tav tm="0">
                                          <p:val>
                                            <p:strVal val="ppt_y"/>
                                          </p:val>
                                        </p:tav>
                                        <p:tav tm="100000">
                                          <p:val>
                                            <p:strVal val="1+ppt_h/2"/>
                                          </p:val>
                                        </p:tav>
                                      </p:tavLst>
                                    </p:anim>
                                    <p:set>
                                      <p:cBhvr>
                                        <p:cTn id="44" dur="1" fill="hold">
                                          <p:stCondLst>
                                            <p:cond delay="499"/>
                                          </p:stCondLst>
                                        </p:cTn>
                                        <p:tgtEl>
                                          <p:spTgt spid="17"/>
                                        </p:tgtEl>
                                        <p:attrNameLst>
                                          <p:attrName>style.visibility</p:attrName>
                                        </p:attrNameLst>
                                      </p:cBhvr>
                                      <p:to>
                                        <p:strVal val="hidden"/>
                                      </p:to>
                                    </p:set>
                                  </p:childTnLst>
                                </p:cTn>
                              </p:par>
                            </p:childTnLst>
                          </p:cTn>
                        </p:par>
                        <p:par>
                          <p:cTn id="45" fill="hold">
                            <p:stCondLst>
                              <p:cond delay="500"/>
                            </p:stCondLst>
                            <p:childTnLst>
                              <p:par>
                                <p:cTn id="46" presetID="2" presetClass="exit" presetSubtype="4" fill="hold" nodeType="afterEffect">
                                  <p:stCondLst>
                                    <p:cond delay="0"/>
                                  </p:stCondLst>
                                  <p:childTnLst>
                                    <p:anim calcmode="lin" valueType="num">
                                      <p:cBhvr additive="base">
                                        <p:cTn id="47" dur="500"/>
                                        <p:tgtEl>
                                          <p:spTgt spid="6"/>
                                        </p:tgtEl>
                                        <p:attrNameLst>
                                          <p:attrName>ppt_x</p:attrName>
                                        </p:attrNameLst>
                                      </p:cBhvr>
                                      <p:tavLst>
                                        <p:tav tm="0">
                                          <p:val>
                                            <p:strVal val="ppt_x"/>
                                          </p:val>
                                        </p:tav>
                                        <p:tav tm="100000">
                                          <p:val>
                                            <p:strVal val="ppt_x"/>
                                          </p:val>
                                        </p:tav>
                                      </p:tavLst>
                                    </p:anim>
                                    <p:anim calcmode="lin" valueType="num">
                                      <p:cBhvr additive="base">
                                        <p:cTn id="48" dur="500"/>
                                        <p:tgtEl>
                                          <p:spTgt spid="6"/>
                                        </p:tgtEl>
                                        <p:attrNameLst>
                                          <p:attrName>ppt_y</p:attrName>
                                        </p:attrNameLst>
                                      </p:cBhvr>
                                      <p:tavLst>
                                        <p:tav tm="0">
                                          <p:val>
                                            <p:strVal val="ppt_y"/>
                                          </p:val>
                                        </p:tav>
                                        <p:tav tm="100000">
                                          <p:val>
                                            <p:strVal val="1+ppt_h/2"/>
                                          </p:val>
                                        </p:tav>
                                      </p:tavLst>
                                    </p:anim>
                                    <p:set>
                                      <p:cBhvr>
                                        <p:cTn id="49" dur="1" fill="hold">
                                          <p:stCondLst>
                                            <p:cond delay="499"/>
                                          </p:stCondLst>
                                        </p:cTn>
                                        <p:tgtEl>
                                          <p:spTgt spid="6"/>
                                        </p:tgtEl>
                                        <p:attrNameLst>
                                          <p:attrName>style.visibility</p:attrName>
                                        </p:attrNameLst>
                                      </p:cBhvr>
                                      <p:to>
                                        <p:strVal val="hidden"/>
                                      </p:to>
                                    </p:set>
                                  </p:childTnLst>
                                </p:cTn>
                              </p:par>
                            </p:childTnLst>
                          </p:cTn>
                        </p:par>
                        <p:par>
                          <p:cTn id="50" fill="hold">
                            <p:stCondLst>
                              <p:cond delay="1000"/>
                            </p:stCondLst>
                            <p:childTnLst>
                              <p:par>
                                <p:cTn id="51" presetID="2" presetClass="exit" presetSubtype="4" fill="hold" nodeType="afterEffect">
                                  <p:stCondLst>
                                    <p:cond delay="0"/>
                                  </p:stCondLst>
                                  <p:childTnLst>
                                    <p:anim calcmode="lin" valueType="num">
                                      <p:cBhvr additive="base">
                                        <p:cTn id="52" dur="500"/>
                                        <p:tgtEl>
                                          <p:spTgt spid="7"/>
                                        </p:tgtEl>
                                        <p:attrNameLst>
                                          <p:attrName>ppt_x</p:attrName>
                                        </p:attrNameLst>
                                      </p:cBhvr>
                                      <p:tavLst>
                                        <p:tav tm="0">
                                          <p:val>
                                            <p:strVal val="ppt_x"/>
                                          </p:val>
                                        </p:tav>
                                        <p:tav tm="100000">
                                          <p:val>
                                            <p:strVal val="ppt_x"/>
                                          </p:val>
                                        </p:tav>
                                      </p:tavLst>
                                    </p:anim>
                                    <p:anim calcmode="lin" valueType="num">
                                      <p:cBhvr additive="base">
                                        <p:cTn id="53" dur="500"/>
                                        <p:tgtEl>
                                          <p:spTgt spid="7"/>
                                        </p:tgtEl>
                                        <p:attrNameLst>
                                          <p:attrName>ppt_y</p:attrName>
                                        </p:attrNameLst>
                                      </p:cBhvr>
                                      <p:tavLst>
                                        <p:tav tm="0">
                                          <p:val>
                                            <p:strVal val="ppt_y"/>
                                          </p:val>
                                        </p:tav>
                                        <p:tav tm="100000">
                                          <p:val>
                                            <p:strVal val="1+ppt_h/2"/>
                                          </p:val>
                                        </p:tav>
                                      </p:tavLst>
                                    </p:anim>
                                    <p:set>
                                      <p:cBhvr>
                                        <p:cTn id="54" dur="1" fill="hold">
                                          <p:stCondLst>
                                            <p:cond delay="499"/>
                                          </p:stCondLst>
                                        </p:cTn>
                                        <p:tgtEl>
                                          <p:spTgt spid="7"/>
                                        </p:tgtEl>
                                        <p:attrNameLst>
                                          <p:attrName>style.visibility</p:attrName>
                                        </p:attrNameLst>
                                      </p:cBhvr>
                                      <p:to>
                                        <p:strVal val="hidden"/>
                                      </p:to>
                                    </p:set>
                                  </p:childTnLst>
                                </p:cTn>
                              </p:par>
                            </p:childTnLst>
                          </p:cTn>
                        </p:par>
                        <p:par>
                          <p:cTn id="55" fill="hold">
                            <p:stCondLst>
                              <p:cond delay="1500"/>
                            </p:stCondLst>
                            <p:childTnLst>
                              <p:par>
                                <p:cTn id="56" presetID="2" presetClass="exit" presetSubtype="4" fill="hold" nodeType="afterEffect">
                                  <p:stCondLst>
                                    <p:cond delay="0"/>
                                  </p:stCondLst>
                                  <p:childTnLst>
                                    <p:anim calcmode="lin" valueType="num">
                                      <p:cBhvr additive="base">
                                        <p:cTn id="57" dur="500"/>
                                        <p:tgtEl>
                                          <p:spTgt spid="8"/>
                                        </p:tgtEl>
                                        <p:attrNameLst>
                                          <p:attrName>ppt_x</p:attrName>
                                        </p:attrNameLst>
                                      </p:cBhvr>
                                      <p:tavLst>
                                        <p:tav tm="0">
                                          <p:val>
                                            <p:strVal val="ppt_x"/>
                                          </p:val>
                                        </p:tav>
                                        <p:tav tm="100000">
                                          <p:val>
                                            <p:strVal val="ppt_x"/>
                                          </p:val>
                                        </p:tav>
                                      </p:tavLst>
                                    </p:anim>
                                    <p:anim calcmode="lin" valueType="num">
                                      <p:cBhvr additive="base">
                                        <p:cTn id="58" dur="500"/>
                                        <p:tgtEl>
                                          <p:spTgt spid="8"/>
                                        </p:tgtEl>
                                        <p:attrNameLst>
                                          <p:attrName>ppt_y</p:attrName>
                                        </p:attrNameLst>
                                      </p:cBhvr>
                                      <p:tavLst>
                                        <p:tav tm="0">
                                          <p:val>
                                            <p:strVal val="ppt_y"/>
                                          </p:val>
                                        </p:tav>
                                        <p:tav tm="100000">
                                          <p:val>
                                            <p:strVal val="1+ppt_h/2"/>
                                          </p:val>
                                        </p:tav>
                                      </p:tavLst>
                                    </p:anim>
                                    <p:set>
                                      <p:cBhvr>
                                        <p:cTn id="59" dur="1" fill="hold">
                                          <p:stCondLst>
                                            <p:cond delay="499"/>
                                          </p:stCondLst>
                                        </p:cTn>
                                        <p:tgtEl>
                                          <p:spTgt spid="8"/>
                                        </p:tgtEl>
                                        <p:attrNameLst>
                                          <p:attrName>style.visibility</p:attrName>
                                        </p:attrNameLst>
                                      </p:cBhvr>
                                      <p:to>
                                        <p:strVal val="hidden"/>
                                      </p:to>
                                    </p:set>
                                  </p:childTnLst>
                                </p:cTn>
                              </p:par>
                            </p:childTnLst>
                          </p:cTn>
                        </p:par>
                        <p:par>
                          <p:cTn id="60" fill="hold">
                            <p:stCondLst>
                              <p:cond delay="2000"/>
                            </p:stCondLst>
                            <p:childTnLst>
                              <p:par>
                                <p:cTn id="61" presetID="2" presetClass="exit" presetSubtype="4" fill="hold" nodeType="afterEffect">
                                  <p:stCondLst>
                                    <p:cond delay="0"/>
                                  </p:stCondLst>
                                  <p:childTnLst>
                                    <p:anim calcmode="lin" valueType="num">
                                      <p:cBhvr additive="base">
                                        <p:cTn id="62" dur="500"/>
                                        <p:tgtEl>
                                          <p:spTgt spid="9"/>
                                        </p:tgtEl>
                                        <p:attrNameLst>
                                          <p:attrName>ppt_x</p:attrName>
                                        </p:attrNameLst>
                                      </p:cBhvr>
                                      <p:tavLst>
                                        <p:tav tm="0">
                                          <p:val>
                                            <p:strVal val="ppt_x"/>
                                          </p:val>
                                        </p:tav>
                                        <p:tav tm="100000">
                                          <p:val>
                                            <p:strVal val="ppt_x"/>
                                          </p:val>
                                        </p:tav>
                                      </p:tavLst>
                                    </p:anim>
                                    <p:anim calcmode="lin" valueType="num">
                                      <p:cBhvr additive="base">
                                        <p:cTn id="63" dur="500"/>
                                        <p:tgtEl>
                                          <p:spTgt spid="9"/>
                                        </p:tgtEl>
                                        <p:attrNameLst>
                                          <p:attrName>ppt_y</p:attrName>
                                        </p:attrNameLst>
                                      </p:cBhvr>
                                      <p:tavLst>
                                        <p:tav tm="0">
                                          <p:val>
                                            <p:strVal val="ppt_y"/>
                                          </p:val>
                                        </p:tav>
                                        <p:tav tm="100000">
                                          <p:val>
                                            <p:strVal val="1+ppt_h/2"/>
                                          </p:val>
                                        </p:tav>
                                      </p:tavLst>
                                    </p:anim>
                                    <p:set>
                                      <p:cBhvr>
                                        <p:cTn id="64" dur="1" fill="hold">
                                          <p:stCondLst>
                                            <p:cond delay="499"/>
                                          </p:stCondLst>
                                        </p:cTn>
                                        <p:tgtEl>
                                          <p:spTgt spid="9"/>
                                        </p:tgtEl>
                                        <p:attrNameLst>
                                          <p:attrName>style.visibility</p:attrName>
                                        </p:attrNameLst>
                                      </p:cBhvr>
                                      <p:to>
                                        <p:strVal val="hidden"/>
                                      </p:to>
                                    </p:set>
                                  </p:childTnLst>
                                </p:cTn>
                              </p:par>
                            </p:childTnLst>
                          </p:cTn>
                        </p:par>
                        <p:par>
                          <p:cTn id="65" fill="hold">
                            <p:stCondLst>
                              <p:cond delay="2500"/>
                            </p:stCondLst>
                            <p:childTnLst>
                              <p:par>
                                <p:cTn id="66" presetID="2" presetClass="exit" presetSubtype="4" fill="hold" nodeType="afterEffect">
                                  <p:stCondLst>
                                    <p:cond delay="0"/>
                                  </p:stCondLst>
                                  <p:childTnLst>
                                    <p:anim calcmode="lin" valueType="num">
                                      <p:cBhvr additive="base">
                                        <p:cTn id="67" dur="500"/>
                                        <p:tgtEl>
                                          <p:spTgt spid="2"/>
                                        </p:tgtEl>
                                        <p:attrNameLst>
                                          <p:attrName>ppt_x</p:attrName>
                                        </p:attrNameLst>
                                      </p:cBhvr>
                                      <p:tavLst>
                                        <p:tav tm="0">
                                          <p:val>
                                            <p:strVal val="ppt_x"/>
                                          </p:val>
                                        </p:tav>
                                        <p:tav tm="100000">
                                          <p:val>
                                            <p:strVal val="ppt_x"/>
                                          </p:val>
                                        </p:tav>
                                      </p:tavLst>
                                    </p:anim>
                                    <p:anim calcmode="lin" valueType="num">
                                      <p:cBhvr additive="base">
                                        <p:cTn id="68" dur="500"/>
                                        <p:tgtEl>
                                          <p:spTgt spid="2"/>
                                        </p:tgtEl>
                                        <p:attrNameLst>
                                          <p:attrName>ppt_y</p:attrName>
                                        </p:attrNameLst>
                                      </p:cBhvr>
                                      <p:tavLst>
                                        <p:tav tm="0">
                                          <p:val>
                                            <p:strVal val="ppt_y"/>
                                          </p:val>
                                        </p:tav>
                                        <p:tav tm="100000">
                                          <p:val>
                                            <p:strVal val="1+ppt_h/2"/>
                                          </p:val>
                                        </p:tav>
                                      </p:tavLst>
                                    </p:anim>
                                    <p:set>
                                      <p:cBhvr>
                                        <p:cTn id="69" dur="1" fill="hold">
                                          <p:stCondLst>
                                            <p:cond delay="499"/>
                                          </p:stCondLst>
                                        </p:cTn>
                                        <p:tgtEl>
                                          <p:spTgt spid="2"/>
                                        </p:tgtEl>
                                        <p:attrNameLst>
                                          <p:attrName>style.visibility</p:attrName>
                                        </p:attrNameLst>
                                      </p:cBhvr>
                                      <p:to>
                                        <p:strVal val="hidden"/>
                                      </p:to>
                                    </p:set>
                                  </p:childTnLst>
                                </p:cTn>
                              </p:par>
                            </p:childTnLst>
                          </p:cTn>
                        </p:par>
                        <p:par>
                          <p:cTn id="70" fill="hold">
                            <p:stCondLst>
                              <p:cond delay="3000"/>
                            </p:stCondLst>
                            <p:childTnLst>
                              <p:par>
                                <p:cTn id="71" presetID="2" presetClass="exit" presetSubtype="4" fill="hold" grpId="0" nodeType="afterEffect">
                                  <p:stCondLst>
                                    <p:cond delay="0"/>
                                  </p:stCondLst>
                                  <p:childTnLst>
                                    <p:anim calcmode="lin" valueType="num">
                                      <p:cBhvr additive="base">
                                        <p:cTn id="72" dur="500"/>
                                        <p:tgtEl>
                                          <p:spTgt spid="5"/>
                                        </p:tgtEl>
                                        <p:attrNameLst>
                                          <p:attrName>ppt_x</p:attrName>
                                        </p:attrNameLst>
                                      </p:cBhvr>
                                      <p:tavLst>
                                        <p:tav tm="0">
                                          <p:val>
                                            <p:strVal val="ppt_x"/>
                                          </p:val>
                                        </p:tav>
                                        <p:tav tm="100000">
                                          <p:val>
                                            <p:strVal val="ppt_x"/>
                                          </p:val>
                                        </p:tav>
                                      </p:tavLst>
                                    </p:anim>
                                    <p:anim calcmode="lin" valueType="num">
                                      <p:cBhvr additive="base">
                                        <p:cTn id="73" dur="500"/>
                                        <p:tgtEl>
                                          <p:spTgt spid="5"/>
                                        </p:tgtEl>
                                        <p:attrNameLst>
                                          <p:attrName>ppt_y</p:attrName>
                                        </p:attrNameLst>
                                      </p:cBhvr>
                                      <p:tavLst>
                                        <p:tav tm="0">
                                          <p:val>
                                            <p:strVal val="ppt_y"/>
                                          </p:val>
                                        </p:tav>
                                        <p:tav tm="100000">
                                          <p:val>
                                            <p:strVal val="1+ppt_h/2"/>
                                          </p:val>
                                        </p:tav>
                                      </p:tavLst>
                                    </p:anim>
                                    <p:set>
                                      <p:cBhvr>
                                        <p:cTn id="7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Graphic spid="17" grpId="0">
        <p:bldAsOne/>
      </p:bldGraphic>
      <p:bldGraphic spid="17" grpId="1">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AutoShape 6"/>
          <p:cNvSpPr>
            <a:spLocks noChangeArrowheads="1"/>
          </p:cNvSpPr>
          <p:nvPr/>
        </p:nvSpPr>
        <p:spPr bwMode="auto">
          <a:xfrm rot="10800000">
            <a:off x="1409594" y="4323107"/>
            <a:ext cx="7200900" cy="313134"/>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FFFF">
                  <a:alpha val="0"/>
                </a:srgbClr>
              </a:gs>
              <a:gs pos="100000">
                <a:srgbClr val="000000">
                  <a:alpha val="5000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9" name="组合 38"/>
          <p:cNvGrpSpPr/>
          <p:nvPr/>
        </p:nvGrpSpPr>
        <p:grpSpPr>
          <a:xfrm>
            <a:off x="3928958" y="3055091"/>
            <a:ext cx="2162175" cy="1266825"/>
            <a:chOff x="3995738" y="3787775"/>
            <a:chExt cx="2162175" cy="1689100"/>
          </a:xfrm>
        </p:grpSpPr>
        <p:sp>
          <p:nvSpPr>
            <p:cNvPr id="40" name="Rectangle 8"/>
            <p:cNvSpPr>
              <a:spLocks noChangeArrowheads="1"/>
            </p:cNvSpPr>
            <p:nvPr/>
          </p:nvSpPr>
          <p:spPr bwMode="auto">
            <a:xfrm rot="10800000">
              <a:off x="3995738" y="4064000"/>
              <a:ext cx="2162175" cy="1412875"/>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1" name="AutoShape 9"/>
            <p:cNvSpPr>
              <a:spLocks noChangeArrowheads="1"/>
            </p:cNvSpPr>
            <p:nvPr/>
          </p:nvSpPr>
          <p:spPr bwMode="auto">
            <a:xfrm rot="10800000">
              <a:off x="3995738" y="3787775"/>
              <a:ext cx="2162175" cy="266700"/>
            </a:xfrm>
            <a:custGeom>
              <a:avLst/>
              <a:gdLst>
                <a:gd name="G0" fmla="+- 4551 0 0"/>
                <a:gd name="G1" fmla="+- 21600 0 4551"/>
                <a:gd name="G2" fmla="*/ 4551 1 2"/>
                <a:gd name="G3" fmla="+- 21600 0 G2"/>
                <a:gd name="G4" fmla="+/ 4551 21600 2"/>
                <a:gd name="G5" fmla="+/ G1 0 2"/>
                <a:gd name="G6" fmla="*/ 21600 21600 4551"/>
                <a:gd name="G7" fmla="*/ G6 1 2"/>
                <a:gd name="G8" fmla="+- 21600 0 G7"/>
                <a:gd name="G9" fmla="*/ 21600 1 2"/>
                <a:gd name="G10" fmla="+- 4551 0 G9"/>
                <a:gd name="G11" fmla="?: G10 G8 0"/>
                <a:gd name="G12" fmla="?: G10 G7 21600"/>
                <a:gd name="T0" fmla="*/ 19324 w 21600"/>
                <a:gd name="T1" fmla="*/ 10800 h 21600"/>
                <a:gd name="T2" fmla="*/ 10800 w 21600"/>
                <a:gd name="T3" fmla="*/ 21600 h 21600"/>
                <a:gd name="T4" fmla="*/ 2276 w 21600"/>
                <a:gd name="T5" fmla="*/ 10800 h 21600"/>
                <a:gd name="T6" fmla="*/ 10800 w 21600"/>
                <a:gd name="T7" fmla="*/ 0 h 21600"/>
                <a:gd name="T8" fmla="*/ 4076 w 21600"/>
                <a:gd name="T9" fmla="*/ 4076 h 21600"/>
                <a:gd name="T10" fmla="*/ 17524 w 21600"/>
                <a:gd name="T11" fmla="*/ 17524 h 21600"/>
              </a:gdLst>
              <a:ahLst/>
              <a:cxnLst>
                <a:cxn ang="0">
                  <a:pos x="T0" y="T1"/>
                </a:cxn>
                <a:cxn ang="0">
                  <a:pos x="T2" y="T3"/>
                </a:cxn>
                <a:cxn ang="0">
                  <a:pos x="T4" y="T5"/>
                </a:cxn>
                <a:cxn ang="0">
                  <a:pos x="T6" y="T7"/>
                </a:cxn>
              </a:cxnLst>
              <a:rect l="T8" t="T9" r="T10" b="T11"/>
              <a:pathLst>
                <a:path w="21600" h="21600">
                  <a:moveTo>
                    <a:pt x="0" y="0"/>
                  </a:moveTo>
                  <a:lnTo>
                    <a:pt x="4551" y="21600"/>
                  </a:lnTo>
                  <a:lnTo>
                    <a:pt x="17049"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2" name="WordArt 12"/>
            <p:cNvSpPr>
              <a:spLocks noChangeArrowheads="1" noChangeShapeType="1"/>
            </p:cNvSpPr>
            <p:nvPr/>
          </p:nvSpPr>
          <p:spPr bwMode="auto">
            <a:xfrm>
              <a:off x="4910138" y="4416425"/>
              <a:ext cx="333375" cy="6016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1</a:t>
              </a:r>
              <a:endParaRPr kumimoji="0" lang="zh-CN" altLang="en-US" sz="2400" b="1"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43" name="组合 42"/>
          <p:cNvGrpSpPr/>
          <p:nvPr/>
        </p:nvGrpSpPr>
        <p:grpSpPr>
          <a:xfrm>
            <a:off x="1768370" y="3580157"/>
            <a:ext cx="2162175" cy="741759"/>
            <a:chOff x="1835150" y="4487863"/>
            <a:chExt cx="2162175" cy="989012"/>
          </a:xfrm>
        </p:grpSpPr>
        <p:sp>
          <p:nvSpPr>
            <p:cNvPr id="44" name="AutoShape 4"/>
            <p:cNvSpPr>
              <a:spLocks noChangeArrowheads="1"/>
            </p:cNvSpPr>
            <p:nvPr/>
          </p:nvSpPr>
          <p:spPr bwMode="auto">
            <a:xfrm rot="10800000">
              <a:off x="1835150" y="4487863"/>
              <a:ext cx="2162175" cy="209550"/>
            </a:xfrm>
            <a:custGeom>
              <a:avLst/>
              <a:gdLst>
                <a:gd name="G0" fmla="+- 2822 0 0"/>
                <a:gd name="G1" fmla="+- 21600 0 2822"/>
                <a:gd name="G2" fmla="*/ 2822 1 2"/>
                <a:gd name="G3" fmla="+- 21600 0 G2"/>
                <a:gd name="G4" fmla="+/ 2822 21600 2"/>
                <a:gd name="G5" fmla="+/ G1 0 2"/>
                <a:gd name="G6" fmla="*/ 21600 21600 2822"/>
                <a:gd name="G7" fmla="*/ G6 1 2"/>
                <a:gd name="G8" fmla="+- 21600 0 G7"/>
                <a:gd name="G9" fmla="*/ 21600 1 2"/>
                <a:gd name="G10" fmla="+- 2822 0 G9"/>
                <a:gd name="G11" fmla="?: G10 G8 0"/>
                <a:gd name="G12" fmla="?: G10 G7 21600"/>
                <a:gd name="T0" fmla="*/ 20189 w 21600"/>
                <a:gd name="T1" fmla="*/ 10800 h 21600"/>
                <a:gd name="T2" fmla="*/ 10800 w 21600"/>
                <a:gd name="T3" fmla="*/ 21600 h 21600"/>
                <a:gd name="T4" fmla="*/ 1411 w 21600"/>
                <a:gd name="T5" fmla="*/ 10800 h 21600"/>
                <a:gd name="T6" fmla="*/ 10800 w 21600"/>
                <a:gd name="T7" fmla="*/ 0 h 21600"/>
                <a:gd name="T8" fmla="*/ 3211 w 21600"/>
                <a:gd name="T9" fmla="*/ 3211 h 21600"/>
                <a:gd name="T10" fmla="*/ 18389 w 21600"/>
                <a:gd name="T11" fmla="*/ 18389 h 21600"/>
              </a:gdLst>
              <a:ahLst/>
              <a:cxnLst>
                <a:cxn ang="0">
                  <a:pos x="T0" y="T1"/>
                </a:cxn>
                <a:cxn ang="0">
                  <a:pos x="T2" y="T3"/>
                </a:cxn>
                <a:cxn ang="0">
                  <a:pos x="T4" y="T5"/>
                </a:cxn>
                <a:cxn ang="0">
                  <a:pos x="T6" y="T7"/>
                </a:cxn>
              </a:cxnLst>
              <a:rect l="T8" t="T9" r="T10" b="T11"/>
              <a:pathLst>
                <a:path w="21600" h="21600">
                  <a:moveTo>
                    <a:pt x="0" y="0"/>
                  </a:moveTo>
                  <a:lnTo>
                    <a:pt x="2822" y="21600"/>
                  </a:lnTo>
                  <a:lnTo>
                    <a:pt x="18778" y="21600"/>
                  </a:lnTo>
                  <a:lnTo>
                    <a:pt x="21600" y="0"/>
                  </a:lnTo>
                  <a:close/>
                </a:path>
              </a:pathLst>
            </a:custGeom>
            <a:gradFill rotWithShape="1">
              <a:gsLst>
                <a:gs pos="0">
                  <a:srgbClr val="000000">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5" name="Rectangle 7"/>
            <p:cNvSpPr>
              <a:spLocks noChangeArrowheads="1"/>
            </p:cNvSpPr>
            <p:nvPr/>
          </p:nvSpPr>
          <p:spPr bwMode="auto">
            <a:xfrm rot="10800000">
              <a:off x="1835150" y="4705350"/>
              <a:ext cx="2162175" cy="771525"/>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WordArt 13"/>
            <p:cNvSpPr>
              <a:spLocks noChangeArrowheads="1" noChangeShapeType="1"/>
            </p:cNvSpPr>
            <p:nvPr/>
          </p:nvSpPr>
          <p:spPr bwMode="auto">
            <a:xfrm>
              <a:off x="2732088" y="4854575"/>
              <a:ext cx="412750" cy="5175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rPr>
                <a:t>3</a:t>
              </a:r>
              <a:endParaRPr kumimoji="0" lang="zh-CN" altLang="en-US"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endParaRPr>
            </a:p>
          </p:txBody>
        </p:sp>
      </p:grpSp>
      <p:grpSp>
        <p:nvGrpSpPr>
          <p:cNvPr id="47" name="组合 46"/>
          <p:cNvGrpSpPr/>
          <p:nvPr/>
        </p:nvGrpSpPr>
        <p:grpSpPr>
          <a:xfrm>
            <a:off x="6089545" y="3457523"/>
            <a:ext cx="2162175" cy="864394"/>
            <a:chOff x="6156325" y="4324350"/>
            <a:chExt cx="2162175" cy="1152525"/>
          </a:xfrm>
        </p:grpSpPr>
        <p:sp>
          <p:nvSpPr>
            <p:cNvPr id="48" name="Rectangle 10"/>
            <p:cNvSpPr>
              <a:spLocks noChangeArrowheads="1"/>
            </p:cNvSpPr>
            <p:nvPr/>
          </p:nvSpPr>
          <p:spPr bwMode="auto">
            <a:xfrm rot="10800000">
              <a:off x="6156325" y="4546600"/>
              <a:ext cx="2162175" cy="930275"/>
            </a:xfrm>
            <a:prstGeom prst="rect">
              <a:avLst/>
            </a:prstGeom>
            <a:gradFill rotWithShape="1">
              <a:gsLst>
                <a:gs pos="0">
                  <a:srgbClr val="DDDDDD"/>
                </a:gs>
                <a:gs pos="100000">
                  <a:srgbClr val="FFFFFF"/>
                </a:gs>
              </a:gsLst>
              <a:lin ang="5400000" scaled="1"/>
            </a:gra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1"/>
            <p:cNvSpPr>
              <a:spLocks noChangeArrowheads="1"/>
            </p:cNvSpPr>
            <p:nvPr/>
          </p:nvSpPr>
          <p:spPr bwMode="auto">
            <a:xfrm rot="10800000">
              <a:off x="6156325" y="4324350"/>
              <a:ext cx="2162175" cy="209550"/>
            </a:xfrm>
            <a:custGeom>
              <a:avLst/>
              <a:gdLst>
                <a:gd name="G0" fmla="+- 3584 0 0"/>
                <a:gd name="G1" fmla="+- 21600 0 3584"/>
                <a:gd name="G2" fmla="*/ 3584 1 2"/>
                <a:gd name="G3" fmla="+- 21600 0 G2"/>
                <a:gd name="G4" fmla="+/ 3584 21600 2"/>
                <a:gd name="G5" fmla="+/ G1 0 2"/>
                <a:gd name="G6" fmla="*/ 21600 21600 3584"/>
                <a:gd name="G7" fmla="*/ G6 1 2"/>
                <a:gd name="G8" fmla="+- 21600 0 G7"/>
                <a:gd name="G9" fmla="*/ 21600 1 2"/>
                <a:gd name="G10" fmla="+- 3584 0 G9"/>
                <a:gd name="G11" fmla="?: G10 G8 0"/>
                <a:gd name="G12" fmla="?: G10 G7 21600"/>
                <a:gd name="T0" fmla="*/ 19808 w 21600"/>
                <a:gd name="T1" fmla="*/ 10800 h 21600"/>
                <a:gd name="T2" fmla="*/ 10800 w 21600"/>
                <a:gd name="T3" fmla="*/ 21600 h 21600"/>
                <a:gd name="T4" fmla="*/ 1792 w 21600"/>
                <a:gd name="T5" fmla="*/ 10800 h 21600"/>
                <a:gd name="T6" fmla="*/ 10800 w 21600"/>
                <a:gd name="T7" fmla="*/ 0 h 21600"/>
                <a:gd name="T8" fmla="*/ 3592 w 21600"/>
                <a:gd name="T9" fmla="*/ 3592 h 21600"/>
                <a:gd name="T10" fmla="*/ 18008 w 21600"/>
                <a:gd name="T11" fmla="*/ 18008 h 21600"/>
              </a:gdLst>
              <a:ahLst/>
              <a:cxnLst>
                <a:cxn ang="0">
                  <a:pos x="T0" y="T1"/>
                </a:cxn>
                <a:cxn ang="0">
                  <a:pos x="T2" y="T3"/>
                </a:cxn>
                <a:cxn ang="0">
                  <a:pos x="T4" y="T5"/>
                </a:cxn>
                <a:cxn ang="0">
                  <a:pos x="T6" y="T7"/>
                </a:cxn>
              </a:cxnLst>
              <a:rect l="T8" t="T9" r="T10" b="T11"/>
              <a:pathLst>
                <a:path w="21600" h="21600">
                  <a:moveTo>
                    <a:pt x="0" y="0"/>
                  </a:moveTo>
                  <a:lnTo>
                    <a:pt x="3584" y="21600"/>
                  </a:lnTo>
                  <a:lnTo>
                    <a:pt x="18016" y="21600"/>
                  </a:lnTo>
                  <a:lnTo>
                    <a:pt x="21600" y="0"/>
                  </a:lnTo>
                  <a:close/>
                </a:path>
              </a:pathLst>
            </a:custGeom>
            <a:gradFill rotWithShape="1">
              <a:gsLst>
                <a:gs pos="0">
                  <a:srgbClr val="000000">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0" name="WordArt 14"/>
            <p:cNvSpPr>
              <a:spLocks noChangeArrowheads="1" noChangeShapeType="1"/>
            </p:cNvSpPr>
            <p:nvPr/>
          </p:nvSpPr>
          <p:spPr bwMode="auto">
            <a:xfrm>
              <a:off x="7021513" y="4754563"/>
              <a:ext cx="412750" cy="5175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rPr>
                <a:t>2</a:t>
              </a:r>
              <a:endParaRPr kumimoji="0" lang="zh-CN" altLang="en-US" sz="2400" b="1" i="0" u="none" strike="noStrike" kern="0" cap="none" spc="0" normalizeH="0" baseline="0" noProof="0" dirty="0">
                <a:ln w="9525" cmpd="sng">
                  <a:solidFill>
                    <a:srgbClr val="FFFFFF"/>
                  </a:solidFill>
                  <a:round/>
                  <a:headEnd/>
                  <a:tailEnd/>
                </a:ln>
                <a:solidFill>
                  <a:srgbClr val="B2B2B2"/>
                </a:solidFill>
                <a:effectLst/>
                <a:uLnTx/>
                <a:uFillTx/>
                <a:latin typeface="黑体"/>
                <a:ea typeface="黑体"/>
                <a:cs typeface="+mn-cs"/>
              </a:endParaRPr>
            </a:p>
          </p:txBody>
        </p:sp>
      </p:grpSp>
      <p:grpSp>
        <p:nvGrpSpPr>
          <p:cNvPr id="51" name="组合 50"/>
          <p:cNvGrpSpPr/>
          <p:nvPr/>
        </p:nvGrpSpPr>
        <p:grpSpPr>
          <a:xfrm>
            <a:off x="1841394" y="1651345"/>
            <a:ext cx="2019300" cy="1919288"/>
            <a:chOff x="1908175" y="1916113"/>
            <a:chExt cx="2019300" cy="2559050"/>
          </a:xfrm>
        </p:grpSpPr>
        <p:sp>
          <p:nvSpPr>
            <p:cNvPr id="52" name="Rectangle 15"/>
            <p:cNvSpPr>
              <a:spLocks noChangeArrowheads="1"/>
            </p:cNvSpPr>
            <p:nvPr/>
          </p:nvSpPr>
          <p:spPr bwMode="auto">
            <a:xfrm>
              <a:off x="1908175" y="1916113"/>
              <a:ext cx="2019300" cy="2559050"/>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3" name="Rectangle 16"/>
            <p:cNvSpPr>
              <a:spLocks noChangeArrowheads="1"/>
            </p:cNvSpPr>
            <p:nvPr/>
          </p:nvSpPr>
          <p:spPr bwMode="auto">
            <a:xfrm>
              <a:off x="1908175" y="2205038"/>
              <a:ext cx="2016125"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54" name="组合 53"/>
          <p:cNvGrpSpPr/>
          <p:nvPr/>
        </p:nvGrpSpPr>
        <p:grpSpPr>
          <a:xfrm>
            <a:off x="4000394" y="1028740"/>
            <a:ext cx="2019300" cy="1919288"/>
            <a:chOff x="4067175" y="1268413"/>
            <a:chExt cx="2019300" cy="2559050"/>
          </a:xfrm>
        </p:grpSpPr>
        <p:sp>
          <p:nvSpPr>
            <p:cNvPr id="55" name="Rectangle 3"/>
            <p:cNvSpPr>
              <a:spLocks noChangeArrowheads="1"/>
            </p:cNvSpPr>
            <p:nvPr/>
          </p:nvSpPr>
          <p:spPr bwMode="auto">
            <a:xfrm>
              <a:off x="4067175" y="1268413"/>
              <a:ext cx="2019300" cy="2559050"/>
            </a:xfrm>
            <a:prstGeom prst="rect">
              <a:avLst/>
            </a:prstGeom>
            <a:gradFill rotWithShape="1">
              <a:gsLst>
                <a:gs pos="0">
                  <a:srgbClr val="FF0517"/>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6" name="Rectangle 17"/>
            <p:cNvSpPr>
              <a:spLocks noChangeArrowheads="1"/>
            </p:cNvSpPr>
            <p:nvPr/>
          </p:nvSpPr>
          <p:spPr bwMode="auto">
            <a:xfrm>
              <a:off x="4068763" y="1628775"/>
              <a:ext cx="20161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rPr>
                <a:t>单击此处添加段落文字内容</a:t>
              </a:r>
            </a:p>
          </p:txBody>
        </p:sp>
      </p:grpSp>
      <p:grpSp>
        <p:nvGrpSpPr>
          <p:cNvPr id="57" name="组合 56"/>
          <p:cNvGrpSpPr/>
          <p:nvPr/>
        </p:nvGrpSpPr>
        <p:grpSpPr>
          <a:xfrm>
            <a:off x="6162569" y="1542997"/>
            <a:ext cx="2019300" cy="1919288"/>
            <a:chOff x="6229350" y="1771650"/>
            <a:chExt cx="2019300" cy="2559050"/>
          </a:xfrm>
        </p:grpSpPr>
        <p:sp>
          <p:nvSpPr>
            <p:cNvPr id="58" name="Rectangle 5"/>
            <p:cNvSpPr>
              <a:spLocks noChangeArrowheads="1"/>
            </p:cNvSpPr>
            <p:nvPr/>
          </p:nvSpPr>
          <p:spPr bwMode="auto">
            <a:xfrm>
              <a:off x="6229350" y="1771650"/>
              <a:ext cx="2019300" cy="2559050"/>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8"/>
            <p:cNvSpPr>
              <a:spLocks noChangeArrowheads="1"/>
            </p:cNvSpPr>
            <p:nvPr/>
          </p:nvSpPr>
          <p:spPr bwMode="auto">
            <a:xfrm>
              <a:off x="6229350" y="2060575"/>
              <a:ext cx="20161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pic>
        <p:nvPicPr>
          <p:cNvPr id="60" name="Picture 19" descr="1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9945" y="2405010"/>
            <a:ext cx="1192213"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39171572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withEffect">
                                  <p:stCondLst>
                                    <p:cond delay="20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par>
                                <p:cTn id="8" presetID="2" presetClass="entr" presetSubtype="8" fill="hold" nodeType="withEffect">
                                  <p:stCondLst>
                                    <p:cond delay="400"/>
                                  </p:stCondLst>
                                  <p:childTnLst>
                                    <p:set>
                                      <p:cBhvr>
                                        <p:cTn id="9" dur="1" fill="hold">
                                          <p:stCondLst>
                                            <p:cond delay="0"/>
                                          </p:stCondLst>
                                        </p:cTn>
                                        <p:tgtEl>
                                          <p:spTgt spid="43"/>
                                        </p:tgtEl>
                                        <p:attrNameLst>
                                          <p:attrName>style.visibility</p:attrName>
                                        </p:attrNameLst>
                                      </p:cBhvr>
                                      <p:to>
                                        <p:strVal val="visible"/>
                                      </p:to>
                                    </p:set>
                                    <p:anim calcmode="lin" valueType="num">
                                      <p:cBhvr additive="base">
                                        <p:cTn id="10" dur="500" fill="hold"/>
                                        <p:tgtEl>
                                          <p:spTgt spid="43"/>
                                        </p:tgtEl>
                                        <p:attrNameLst>
                                          <p:attrName>ppt_x</p:attrName>
                                        </p:attrNameLst>
                                      </p:cBhvr>
                                      <p:tavLst>
                                        <p:tav tm="0">
                                          <p:val>
                                            <p:strVal val="0-#ppt_w/2"/>
                                          </p:val>
                                        </p:tav>
                                        <p:tav tm="100000">
                                          <p:val>
                                            <p:strVal val="#ppt_x"/>
                                          </p:val>
                                        </p:tav>
                                      </p:tavLst>
                                    </p:anim>
                                    <p:anim calcmode="lin" valueType="num">
                                      <p:cBhvr additive="base">
                                        <p:cTn id="11" dur="500" fill="hold"/>
                                        <p:tgtEl>
                                          <p:spTgt spid="4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40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500" fill="hold"/>
                                        <p:tgtEl>
                                          <p:spTgt spid="47"/>
                                        </p:tgtEl>
                                        <p:attrNameLst>
                                          <p:attrName>ppt_x</p:attrName>
                                        </p:attrNameLst>
                                      </p:cBhvr>
                                      <p:tavLst>
                                        <p:tav tm="0">
                                          <p:val>
                                            <p:strVal val="1+#ppt_w/2"/>
                                          </p:val>
                                        </p:tav>
                                        <p:tav tm="100000">
                                          <p:val>
                                            <p:strVal val="#ppt_x"/>
                                          </p:val>
                                        </p:tav>
                                      </p:tavLst>
                                    </p:anim>
                                    <p:anim calcmode="lin" valueType="num">
                                      <p:cBhvr additive="base">
                                        <p:cTn id="15" dur="500" fill="hold"/>
                                        <p:tgtEl>
                                          <p:spTgt spid="47"/>
                                        </p:tgtEl>
                                        <p:attrNameLst>
                                          <p:attrName>ppt_y</p:attrName>
                                        </p:attrNameLst>
                                      </p:cBhvr>
                                      <p:tavLst>
                                        <p:tav tm="0">
                                          <p:val>
                                            <p:strVal val="#ppt_y"/>
                                          </p:val>
                                        </p:tav>
                                        <p:tav tm="100000">
                                          <p:val>
                                            <p:strVal val="#ppt_y"/>
                                          </p:val>
                                        </p:tav>
                                      </p:tavLst>
                                    </p:anim>
                                  </p:childTnLst>
                                </p:cTn>
                              </p:par>
                              <p:par>
                                <p:cTn id="16" presetID="22" presetClass="entr" presetSubtype="4" fill="hold" nodeType="withEffect">
                                  <p:stCondLst>
                                    <p:cond delay="900"/>
                                  </p:stCondLst>
                                  <p:childTnLst>
                                    <p:set>
                                      <p:cBhvr>
                                        <p:cTn id="17" dur="1" fill="hold">
                                          <p:stCondLst>
                                            <p:cond delay="0"/>
                                          </p:stCondLst>
                                        </p:cTn>
                                        <p:tgtEl>
                                          <p:spTgt spid="39"/>
                                        </p:tgtEl>
                                        <p:attrNameLst>
                                          <p:attrName>style.visibility</p:attrName>
                                        </p:attrNameLst>
                                      </p:cBhvr>
                                      <p:to>
                                        <p:strVal val="visible"/>
                                      </p:to>
                                    </p:set>
                                    <p:animEffect transition="in" filter="wipe(down)">
                                      <p:cBhvr>
                                        <p:cTn id="18" dur="500"/>
                                        <p:tgtEl>
                                          <p:spTgt spid="39"/>
                                        </p:tgtEl>
                                      </p:cBhvr>
                                    </p:animEffect>
                                  </p:childTnLst>
                                </p:cTn>
                              </p:par>
                              <p:par>
                                <p:cTn id="19" presetID="42" presetClass="entr" presetSubtype="0" fill="hold" nodeType="withEffect">
                                  <p:stCondLst>
                                    <p:cond delay="150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anim calcmode="lin" valueType="num">
                                      <p:cBhvr>
                                        <p:cTn id="22" dur="500" fill="hold"/>
                                        <p:tgtEl>
                                          <p:spTgt spid="54"/>
                                        </p:tgtEl>
                                        <p:attrNameLst>
                                          <p:attrName>ppt_x</p:attrName>
                                        </p:attrNameLst>
                                      </p:cBhvr>
                                      <p:tavLst>
                                        <p:tav tm="0">
                                          <p:val>
                                            <p:strVal val="#ppt_x"/>
                                          </p:val>
                                        </p:tav>
                                        <p:tav tm="100000">
                                          <p:val>
                                            <p:strVal val="#ppt_x"/>
                                          </p:val>
                                        </p:tav>
                                      </p:tavLst>
                                    </p:anim>
                                    <p:anim calcmode="lin" valueType="num">
                                      <p:cBhvr>
                                        <p:cTn id="23" dur="500" fill="hold"/>
                                        <p:tgtEl>
                                          <p:spTgt spid="5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170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anim calcmode="lin" valueType="num">
                                      <p:cBhvr>
                                        <p:cTn id="27" dur="500" fill="hold"/>
                                        <p:tgtEl>
                                          <p:spTgt spid="57"/>
                                        </p:tgtEl>
                                        <p:attrNameLst>
                                          <p:attrName>ppt_x</p:attrName>
                                        </p:attrNameLst>
                                      </p:cBhvr>
                                      <p:tavLst>
                                        <p:tav tm="0">
                                          <p:val>
                                            <p:strVal val="#ppt_x"/>
                                          </p:val>
                                        </p:tav>
                                        <p:tav tm="100000">
                                          <p:val>
                                            <p:strVal val="#ppt_x"/>
                                          </p:val>
                                        </p:tav>
                                      </p:tavLst>
                                    </p:anim>
                                    <p:anim calcmode="lin" valueType="num">
                                      <p:cBhvr>
                                        <p:cTn id="28" dur="500" fill="hold"/>
                                        <p:tgtEl>
                                          <p:spTgt spid="57"/>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17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anim calcmode="lin" valueType="num">
                                      <p:cBhvr>
                                        <p:cTn id="32" dur="500" fill="hold"/>
                                        <p:tgtEl>
                                          <p:spTgt spid="51"/>
                                        </p:tgtEl>
                                        <p:attrNameLst>
                                          <p:attrName>ppt_x</p:attrName>
                                        </p:attrNameLst>
                                      </p:cBhvr>
                                      <p:tavLst>
                                        <p:tav tm="0">
                                          <p:val>
                                            <p:strVal val="#ppt_x"/>
                                          </p:val>
                                        </p:tav>
                                        <p:tav tm="100000">
                                          <p:val>
                                            <p:strVal val="#ppt_x"/>
                                          </p:val>
                                        </p:tav>
                                      </p:tavLst>
                                    </p:anim>
                                    <p:anim calcmode="lin" valueType="num">
                                      <p:cBhvr>
                                        <p:cTn id="33" dur="500" fill="hold"/>
                                        <p:tgtEl>
                                          <p:spTgt spid="51"/>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170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71" name="组合 70"/>
          <p:cNvGrpSpPr/>
          <p:nvPr/>
        </p:nvGrpSpPr>
        <p:grpSpPr>
          <a:xfrm>
            <a:off x="891778" y="1558529"/>
            <a:ext cx="1264444" cy="1264444"/>
            <a:chOff x="1059916" y="2586038"/>
            <a:chExt cx="1685925" cy="1685925"/>
          </a:xfrm>
        </p:grpSpPr>
        <p:sp>
          <p:nvSpPr>
            <p:cNvPr id="6" name="椭圆 5"/>
            <p:cNvSpPr/>
            <p:nvPr/>
          </p:nvSpPr>
          <p:spPr>
            <a:xfrm>
              <a:off x="1059916" y="2586038"/>
              <a:ext cx="1685925" cy="1685925"/>
            </a:xfrm>
            <a:prstGeom prst="ellipse">
              <a:avLst/>
            </a:prstGeom>
            <a:solidFill>
              <a:schemeClr val="accent1">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4" name="饼形 63"/>
            <p:cNvSpPr/>
            <p:nvPr/>
          </p:nvSpPr>
          <p:spPr>
            <a:xfrm>
              <a:off x="1178933" y="2703909"/>
              <a:ext cx="1450182" cy="1450182"/>
            </a:xfrm>
            <a:prstGeom prst="pie">
              <a:avLst>
                <a:gd name="adj1" fmla="val 20028227"/>
                <a:gd name="adj2" fmla="val 16200000"/>
              </a:avLst>
            </a:prstGeom>
            <a:gradFill flip="none" rotWithShape="1">
              <a:gsLst>
                <a:gs pos="0">
                  <a:schemeClr val="accent1">
                    <a:lumMod val="60000"/>
                    <a:lumOff val="40000"/>
                  </a:schemeClr>
                </a:gs>
                <a:gs pos="66000">
                  <a:schemeClr val="accent1">
                    <a:lumMod val="75000"/>
                  </a:schemeClr>
                </a:gs>
                <a:gs pos="100000">
                  <a:schemeClr val="accent1">
                    <a:lumMod val="75000"/>
                  </a:scheme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72" name="组合 71"/>
          <p:cNvGrpSpPr/>
          <p:nvPr/>
        </p:nvGrpSpPr>
        <p:grpSpPr>
          <a:xfrm>
            <a:off x="2923778" y="1558529"/>
            <a:ext cx="1264444" cy="1264444"/>
            <a:chOff x="3483567" y="2586038"/>
            <a:chExt cx="1685925" cy="1685925"/>
          </a:xfrm>
        </p:grpSpPr>
        <p:sp>
          <p:nvSpPr>
            <p:cNvPr id="65" name="椭圆 64"/>
            <p:cNvSpPr/>
            <p:nvPr/>
          </p:nvSpPr>
          <p:spPr>
            <a:xfrm>
              <a:off x="3483567" y="2586038"/>
              <a:ext cx="1685925" cy="1685925"/>
            </a:xfrm>
            <a:prstGeom prst="ellipse">
              <a:avLst/>
            </a:prstGeom>
            <a:solidFill>
              <a:schemeClr val="accent1">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6" name="饼形 65"/>
            <p:cNvSpPr/>
            <p:nvPr/>
          </p:nvSpPr>
          <p:spPr>
            <a:xfrm>
              <a:off x="3602584" y="2703909"/>
              <a:ext cx="1450182" cy="1450182"/>
            </a:xfrm>
            <a:prstGeom prst="pie">
              <a:avLst>
                <a:gd name="adj1" fmla="val 2904593"/>
                <a:gd name="adj2" fmla="val 16200000"/>
              </a:avLst>
            </a:prstGeom>
            <a:gradFill flip="none" rotWithShape="1">
              <a:gsLst>
                <a:gs pos="0">
                  <a:schemeClr val="accent1">
                    <a:lumMod val="60000"/>
                    <a:lumOff val="40000"/>
                  </a:schemeClr>
                </a:gs>
                <a:gs pos="66000">
                  <a:schemeClr val="accent1">
                    <a:lumMod val="75000"/>
                  </a:schemeClr>
                </a:gs>
                <a:gs pos="100000">
                  <a:schemeClr val="accent1">
                    <a:lumMod val="75000"/>
                  </a:scheme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73" name="组合 72"/>
          <p:cNvGrpSpPr/>
          <p:nvPr/>
        </p:nvGrpSpPr>
        <p:grpSpPr>
          <a:xfrm>
            <a:off x="4955778" y="1558529"/>
            <a:ext cx="1264444" cy="1264444"/>
            <a:chOff x="5788201" y="2586038"/>
            <a:chExt cx="1685925" cy="1685925"/>
          </a:xfrm>
        </p:grpSpPr>
        <p:sp>
          <p:nvSpPr>
            <p:cNvPr id="67" name="椭圆 66"/>
            <p:cNvSpPr/>
            <p:nvPr/>
          </p:nvSpPr>
          <p:spPr>
            <a:xfrm>
              <a:off x="5788201" y="2586038"/>
              <a:ext cx="1685925" cy="1685925"/>
            </a:xfrm>
            <a:prstGeom prst="ellipse">
              <a:avLst/>
            </a:prstGeom>
            <a:solidFill>
              <a:schemeClr val="accent1">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8" name="饼形 67"/>
            <p:cNvSpPr/>
            <p:nvPr/>
          </p:nvSpPr>
          <p:spPr>
            <a:xfrm>
              <a:off x="5907218" y="2703909"/>
              <a:ext cx="1450182" cy="1450182"/>
            </a:xfrm>
            <a:prstGeom prst="pie">
              <a:avLst>
                <a:gd name="adj1" fmla="val 8317594"/>
                <a:gd name="adj2" fmla="val 16200000"/>
              </a:avLst>
            </a:prstGeom>
            <a:gradFill flip="none" rotWithShape="1">
              <a:gsLst>
                <a:gs pos="0">
                  <a:schemeClr val="accent1">
                    <a:lumMod val="60000"/>
                    <a:lumOff val="40000"/>
                  </a:schemeClr>
                </a:gs>
                <a:gs pos="66000">
                  <a:schemeClr val="accent1">
                    <a:lumMod val="75000"/>
                  </a:schemeClr>
                </a:gs>
                <a:gs pos="100000">
                  <a:schemeClr val="accent1">
                    <a:lumMod val="75000"/>
                  </a:scheme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74" name="组合 73"/>
          <p:cNvGrpSpPr/>
          <p:nvPr/>
        </p:nvGrpSpPr>
        <p:grpSpPr>
          <a:xfrm>
            <a:off x="6987778" y="1558529"/>
            <a:ext cx="1264444" cy="1264444"/>
            <a:chOff x="8092835" y="2586038"/>
            <a:chExt cx="1685925" cy="1685925"/>
          </a:xfrm>
        </p:grpSpPr>
        <p:sp>
          <p:nvSpPr>
            <p:cNvPr id="69" name="椭圆 68"/>
            <p:cNvSpPr/>
            <p:nvPr/>
          </p:nvSpPr>
          <p:spPr>
            <a:xfrm>
              <a:off x="8092835" y="2586038"/>
              <a:ext cx="1685925" cy="1685925"/>
            </a:xfrm>
            <a:prstGeom prst="ellipse">
              <a:avLst/>
            </a:prstGeom>
            <a:solidFill>
              <a:schemeClr val="accent1">
                <a:lumMod val="60000"/>
                <a:lumOff val="40000"/>
              </a:schemeClr>
            </a:solidFill>
            <a:ln>
              <a:no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0" name="饼形 69"/>
            <p:cNvSpPr/>
            <p:nvPr/>
          </p:nvSpPr>
          <p:spPr>
            <a:xfrm>
              <a:off x="8211852" y="2703909"/>
              <a:ext cx="1450182" cy="1450182"/>
            </a:xfrm>
            <a:prstGeom prst="pie">
              <a:avLst>
                <a:gd name="adj1" fmla="val 11473035"/>
                <a:gd name="adj2" fmla="val 16200000"/>
              </a:avLst>
            </a:prstGeom>
            <a:gradFill flip="none" rotWithShape="1">
              <a:gsLst>
                <a:gs pos="0">
                  <a:schemeClr val="accent1">
                    <a:lumMod val="60000"/>
                    <a:lumOff val="40000"/>
                  </a:schemeClr>
                </a:gs>
                <a:gs pos="66000">
                  <a:schemeClr val="accent1">
                    <a:lumMod val="75000"/>
                  </a:schemeClr>
                </a:gs>
                <a:gs pos="100000">
                  <a:schemeClr val="accent1">
                    <a:lumMod val="75000"/>
                  </a:scheme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80" name="组合 79"/>
          <p:cNvGrpSpPr/>
          <p:nvPr/>
        </p:nvGrpSpPr>
        <p:grpSpPr>
          <a:xfrm>
            <a:off x="834165" y="3182415"/>
            <a:ext cx="1379669" cy="1211556"/>
            <a:chOff x="1112220" y="4243220"/>
            <a:chExt cx="1839558" cy="1615408"/>
          </a:xfrm>
        </p:grpSpPr>
        <p:sp>
          <p:nvSpPr>
            <p:cNvPr id="77" name="文本框 76"/>
            <p:cNvSpPr txBox="1"/>
            <p:nvPr/>
          </p:nvSpPr>
          <p:spPr>
            <a:xfrm>
              <a:off x="1362585" y="4243220"/>
              <a:ext cx="1400383" cy="400109"/>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79" name="矩形 78"/>
            <p:cNvSpPr/>
            <p:nvPr/>
          </p:nvSpPr>
          <p:spPr>
            <a:xfrm>
              <a:off x="1112220" y="4873743"/>
              <a:ext cx="1839558" cy="98488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81" name="组合 80"/>
          <p:cNvGrpSpPr/>
          <p:nvPr/>
        </p:nvGrpSpPr>
        <p:grpSpPr>
          <a:xfrm>
            <a:off x="2866165" y="3182415"/>
            <a:ext cx="1379669" cy="1211556"/>
            <a:chOff x="1112220" y="4243220"/>
            <a:chExt cx="1839558" cy="1615408"/>
          </a:xfrm>
        </p:grpSpPr>
        <p:sp>
          <p:nvSpPr>
            <p:cNvPr id="82" name="文本框 81"/>
            <p:cNvSpPr txBox="1"/>
            <p:nvPr/>
          </p:nvSpPr>
          <p:spPr>
            <a:xfrm>
              <a:off x="1362585" y="4243220"/>
              <a:ext cx="1400383" cy="400109"/>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83" name="矩形 82"/>
            <p:cNvSpPr/>
            <p:nvPr/>
          </p:nvSpPr>
          <p:spPr>
            <a:xfrm>
              <a:off x="1112220" y="4873743"/>
              <a:ext cx="1839558" cy="98488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84" name="组合 83"/>
          <p:cNvGrpSpPr/>
          <p:nvPr/>
        </p:nvGrpSpPr>
        <p:grpSpPr>
          <a:xfrm>
            <a:off x="4898164" y="3182415"/>
            <a:ext cx="1379669" cy="1211556"/>
            <a:chOff x="1112220" y="4243220"/>
            <a:chExt cx="1839558" cy="1615408"/>
          </a:xfrm>
        </p:grpSpPr>
        <p:sp>
          <p:nvSpPr>
            <p:cNvPr id="85" name="文本框 84"/>
            <p:cNvSpPr txBox="1"/>
            <p:nvPr/>
          </p:nvSpPr>
          <p:spPr>
            <a:xfrm>
              <a:off x="1362585" y="4243220"/>
              <a:ext cx="1400383" cy="400109"/>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86" name="矩形 85"/>
            <p:cNvSpPr/>
            <p:nvPr/>
          </p:nvSpPr>
          <p:spPr>
            <a:xfrm>
              <a:off x="1112220" y="4873743"/>
              <a:ext cx="1839558" cy="98488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87" name="组合 86"/>
          <p:cNvGrpSpPr/>
          <p:nvPr/>
        </p:nvGrpSpPr>
        <p:grpSpPr>
          <a:xfrm>
            <a:off x="6933056" y="3182415"/>
            <a:ext cx="1379669" cy="1211556"/>
            <a:chOff x="1112220" y="4243220"/>
            <a:chExt cx="1839558" cy="1615408"/>
          </a:xfrm>
        </p:grpSpPr>
        <p:sp>
          <p:nvSpPr>
            <p:cNvPr id="88" name="文本框 87"/>
            <p:cNvSpPr txBox="1"/>
            <p:nvPr/>
          </p:nvSpPr>
          <p:spPr>
            <a:xfrm>
              <a:off x="1362585" y="4243220"/>
              <a:ext cx="1400383" cy="400109"/>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89" name="矩形 88"/>
            <p:cNvSpPr/>
            <p:nvPr/>
          </p:nvSpPr>
          <p:spPr>
            <a:xfrm>
              <a:off x="1112220" y="4873743"/>
              <a:ext cx="1839558" cy="98488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spTree>
    <p:extLst>
      <p:ext uri="{BB962C8B-B14F-4D97-AF65-F5344CB8AC3E}">
        <p14:creationId xmlns:p14="http://schemas.microsoft.com/office/powerpoint/2010/main" val="26786387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anim calcmode="lin" valueType="num">
                                      <p:cBhvr>
                                        <p:cTn id="14" dur="500" fill="hold"/>
                                        <p:tgtEl>
                                          <p:spTgt spid="2"/>
                                        </p:tgtEl>
                                        <p:attrNameLst>
                                          <p:attrName>ppt_x</p:attrName>
                                        </p:attrNameLst>
                                      </p:cBhvr>
                                      <p:tavLst>
                                        <p:tav tm="0">
                                          <p:val>
                                            <p:strVal val="#ppt_x"/>
                                          </p:val>
                                        </p:tav>
                                        <p:tav tm="100000">
                                          <p:val>
                                            <p:strVal val="#ppt_x"/>
                                          </p:val>
                                        </p:tav>
                                      </p:tavLst>
                                    </p:anim>
                                    <p:anim calcmode="lin" valueType="num">
                                      <p:cBhvr>
                                        <p:cTn id="15" dur="5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anim calcmode="lin" valueType="num">
                                      <p:cBhvr>
                                        <p:cTn id="20" dur="500" fill="hold"/>
                                        <p:tgtEl>
                                          <p:spTgt spid="71"/>
                                        </p:tgtEl>
                                        <p:attrNameLst>
                                          <p:attrName>ppt_x</p:attrName>
                                        </p:attrNameLst>
                                      </p:cBhvr>
                                      <p:tavLst>
                                        <p:tav tm="0">
                                          <p:val>
                                            <p:strVal val="#ppt_x"/>
                                          </p:val>
                                        </p:tav>
                                        <p:tav tm="100000">
                                          <p:val>
                                            <p:strVal val="#ppt_x"/>
                                          </p:val>
                                        </p:tav>
                                      </p:tavLst>
                                    </p:anim>
                                    <p:anim calcmode="lin" valueType="num">
                                      <p:cBhvr>
                                        <p:cTn id="21" dur="500" fill="hold"/>
                                        <p:tgtEl>
                                          <p:spTgt spid="7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anim calcmode="lin" valueType="num">
                                      <p:cBhvr>
                                        <p:cTn id="26" dur="500" fill="hold"/>
                                        <p:tgtEl>
                                          <p:spTgt spid="72"/>
                                        </p:tgtEl>
                                        <p:attrNameLst>
                                          <p:attrName>ppt_x</p:attrName>
                                        </p:attrNameLst>
                                      </p:cBhvr>
                                      <p:tavLst>
                                        <p:tav tm="0">
                                          <p:val>
                                            <p:strVal val="#ppt_x"/>
                                          </p:val>
                                        </p:tav>
                                        <p:tav tm="100000">
                                          <p:val>
                                            <p:strVal val="#ppt_x"/>
                                          </p:val>
                                        </p:tav>
                                      </p:tavLst>
                                    </p:anim>
                                    <p:anim calcmode="lin" valueType="num">
                                      <p:cBhvr>
                                        <p:cTn id="27" dur="500" fill="hold"/>
                                        <p:tgtEl>
                                          <p:spTgt spid="72"/>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anim calcmode="lin" valueType="num">
                                      <p:cBhvr>
                                        <p:cTn id="32" dur="500" fill="hold"/>
                                        <p:tgtEl>
                                          <p:spTgt spid="73"/>
                                        </p:tgtEl>
                                        <p:attrNameLst>
                                          <p:attrName>ppt_x</p:attrName>
                                        </p:attrNameLst>
                                      </p:cBhvr>
                                      <p:tavLst>
                                        <p:tav tm="0">
                                          <p:val>
                                            <p:strVal val="#ppt_x"/>
                                          </p:val>
                                        </p:tav>
                                        <p:tav tm="100000">
                                          <p:val>
                                            <p:strVal val="#ppt_x"/>
                                          </p:val>
                                        </p:tav>
                                      </p:tavLst>
                                    </p:anim>
                                    <p:anim calcmode="lin" valueType="num">
                                      <p:cBhvr>
                                        <p:cTn id="33" dur="500" fill="hold"/>
                                        <p:tgtEl>
                                          <p:spTgt spid="7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anim calcmode="lin" valueType="num">
                                      <p:cBhvr>
                                        <p:cTn id="38" dur="500" fill="hold"/>
                                        <p:tgtEl>
                                          <p:spTgt spid="74"/>
                                        </p:tgtEl>
                                        <p:attrNameLst>
                                          <p:attrName>ppt_x</p:attrName>
                                        </p:attrNameLst>
                                      </p:cBhvr>
                                      <p:tavLst>
                                        <p:tav tm="0">
                                          <p:val>
                                            <p:strVal val="#ppt_x"/>
                                          </p:val>
                                        </p:tav>
                                        <p:tav tm="100000">
                                          <p:val>
                                            <p:strVal val="#ppt_x"/>
                                          </p:val>
                                        </p:tav>
                                      </p:tavLst>
                                    </p:anim>
                                    <p:anim calcmode="lin" valueType="num">
                                      <p:cBhvr>
                                        <p:cTn id="39" dur="500" fill="hold"/>
                                        <p:tgtEl>
                                          <p:spTgt spid="74"/>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fade">
                                      <p:cBhvr>
                                        <p:cTn id="43" dur="500"/>
                                        <p:tgtEl>
                                          <p:spTgt spid="80"/>
                                        </p:tgtEl>
                                      </p:cBhvr>
                                    </p:animEffect>
                                    <p:anim calcmode="lin" valueType="num">
                                      <p:cBhvr>
                                        <p:cTn id="44" dur="500" fill="hold"/>
                                        <p:tgtEl>
                                          <p:spTgt spid="80"/>
                                        </p:tgtEl>
                                        <p:attrNameLst>
                                          <p:attrName>ppt_x</p:attrName>
                                        </p:attrNameLst>
                                      </p:cBhvr>
                                      <p:tavLst>
                                        <p:tav tm="0">
                                          <p:val>
                                            <p:strVal val="#ppt_x"/>
                                          </p:val>
                                        </p:tav>
                                        <p:tav tm="100000">
                                          <p:val>
                                            <p:strVal val="#ppt_x"/>
                                          </p:val>
                                        </p:tav>
                                      </p:tavLst>
                                    </p:anim>
                                    <p:anim calcmode="lin" valueType="num">
                                      <p:cBhvr>
                                        <p:cTn id="45" dur="500" fill="hold"/>
                                        <p:tgtEl>
                                          <p:spTgt spid="80"/>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81"/>
                                        </p:tgtEl>
                                        <p:attrNameLst>
                                          <p:attrName>style.visibility</p:attrName>
                                        </p:attrNameLst>
                                      </p:cBhvr>
                                      <p:to>
                                        <p:strVal val="visible"/>
                                      </p:to>
                                    </p:set>
                                    <p:animEffect transition="in" filter="fade">
                                      <p:cBhvr>
                                        <p:cTn id="49" dur="500"/>
                                        <p:tgtEl>
                                          <p:spTgt spid="81"/>
                                        </p:tgtEl>
                                      </p:cBhvr>
                                    </p:animEffect>
                                    <p:anim calcmode="lin" valueType="num">
                                      <p:cBhvr>
                                        <p:cTn id="50" dur="500" fill="hold"/>
                                        <p:tgtEl>
                                          <p:spTgt spid="81"/>
                                        </p:tgtEl>
                                        <p:attrNameLst>
                                          <p:attrName>ppt_x</p:attrName>
                                        </p:attrNameLst>
                                      </p:cBhvr>
                                      <p:tavLst>
                                        <p:tav tm="0">
                                          <p:val>
                                            <p:strVal val="#ppt_x"/>
                                          </p:val>
                                        </p:tav>
                                        <p:tav tm="100000">
                                          <p:val>
                                            <p:strVal val="#ppt_x"/>
                                          </p:val>
                                        </p:tav>
                                      </p:tavLst>
                                    </p:anim>
                                    <p:anim calcmode="lin" valueType="num">
                                      <p:cBhvr>
                                        <p:cTn id="51" dur="500" fill="hold"/>
                                        <p:tgtEl>
                                          <p:spTgt spid="81"/>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500"/>
                                        <p:tgtEl>
                                          <p:spTgt spid="84"/>
                                        </p:tgtEl>
                                      </p:cBhvr>
                                    </p:animEffect>
                                    <p:anim calcmode="lin" valueType="num">
                                      <p:cBhvr>
                                        <p:cTn id="56" dur="500" fill="hold"/>
                                        <p:tgtEl>
                                          <p:spTgt spid="84"/>
                                        </p:tgtEl>
                                        <p:attrNameLst>
                                          <p:attrName>ppt_x</p:attrName>
                                        </p:attrNameLst>
                                      </p:cBhvr>
                                      <p:tavLst>
                                        <p:tav tm="0">
                                          <p:val>
                                            <p:strVal val="#ppt_x"/>
                                          </p:val>
                                        </p:tav>
                                        <p:tav tm="100000">
                                          <p:val>
                                            <p:strVal val="#ppt_x"/>
                                          </p:val>
                                        </p:tav>
                                      </p:tavLst>
                                    </p:anim>
                                    <p:anim calcmode="lin" valueType="num">
                                      <p:cBhvr>
                                        <p:cTn id="57" dur="500" fill="hold"/>
                                        <p:tgtEl>
                                          <p:spTgt spid="8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nodeType="after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fade">
                                      <p:cBhvr>
                                        <p:cTn id="61" dur="500"/>
                                        <p:tgtEl>
                                          <p:spTgt spid="87"/>
                                        </p:tgtEl>
                                      </p:cBhvr>
                                    </p:animEffect>
                                    <p:anim calcmode="lin" valueType="num">
                                      <p:cBhvr>
                                        <p:cTn id="62" dur="500" fill="hold"/>
                                        <p:tgtEl>
                                          <p:spTgt spid="87"/>
                                        </p:tgtEl>
                                        <p:attrNameLst>
                                          <p:attrName>ppt_x</p:attrName>
                                        </p:attrNameLst>
                                      </p:cBhvr>
                                      <p:tavLst>
                                        <p:tav tm="0">
                                          <p:val>
                                            <p:strVal val="#ppt_x"/>
                                          </p:val>
                                        </p:tav>
                                        <p:tav tm="100000">
                                          <p:val>
                                            <p:strVal val="#ppt_x"/>
                                          </p:val>
                                        </p:tav>
                                      </p:tavLst>
                                    </p:anim>
                                    <p:anim calcmode="lin" valueType="num">
                                      <p:cBhvr>
                                        <p:cTn id="63" dur="5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xit" presetSubtype="0" fill="hold" grpId="1" nodeType="clickEffect">
                                  <p:stCondLst>
                                    <p:cond delay="0"/>
                                  </p:stCondLst>
                                  <p:childTnLst>
                                    <p:animEffect transition="out" filter="fade">
                                      <p:cBhvr>
                                        <p:cTn id="67" dur="250"/>
                                        <p:tgtEl>
                                          <p:spTgt spid="5"/>
                                        </p:tgtEl>
                                      </p:cBhvr>
                                    </p:animEffect>
                                    <p:anim calcmode="lin" valueType="num">
                                      <p:cBhvr>
                                        <p:cTn id="68" dur="250"/>
                                        <p:tgtEl>
                                          <p:spTgt spid="5"/>
                                        </p:tgtEl>
                                        <p:attrNameLst>
                                          <p:attrName>ppt_x</p:attrName>
                                        </p:attrNameLst>
                                      </p:cBhvr>
                                      <p:tavLst>
                                        <p:tav tm="0">
                                          <p:val>
                                            <p:strVal val="ppt_x"/>
                                          </p:val>
                                        </p:tav>
                                        <p:tav tm="100000">
                                          <p:val>
                                            <p:strVal val="ppt_x"/>
                                          </p:val>
                                        </p:tav>
                                      </p:tavLst>
                                    </p:anim>
                                    <p:anim calcmode="lin" valueType="num">
                                      <p:cBhvr>
                                        <p:cTn id="69" dur="250"/>
                                        <p:tgtEl>
                                          <p:spTgt spid="5"/>
                                        </p:tgtEl>
                                        <p:attrNameLst>
                                          <p:attrName>ppt_y</p:attrName>
                                        </p:attrNameLst>
                                      </p:cBhvr>
                                      <p:tavLst>
                                        <p:tav tm="0">
                                          <p:val>
                                            <p:strVal val="ppt_y"/>
                                          </p:val>
                                        </p:tav>
                                        <p:tav tm="100000">
                                          <p:val>
                                            <p:strVal val="ppt_y+.1"/>
                                          </p:val>
                                        </p:tav>
                                      </p:tavLst>
                                    </p:anim>
                                    <p:set>
                                      <p:cBhvr>
                                        <p:cTn id="70" dur="1" fill="hold">
                                          <p:stCondLst>
                                            <p:cond delay="249"/>
                                          </p:stCondLst>
                                        </p:cTn>
                                        <p:tgtEl>
                                          <p:spTgt spid="5"/>
                                        </p:tgtEl>
                                        <p:attrNameLst>
                                          <p:attrName>style.visibility</p:attrName>
                                        </p:attrNameLst>
                                      </p:cBhvr>
                                      <p:to>
                                        <p:strVal val="hidden"/>
                                      </p:to>
                                    </p:set>
                                  </p:childTnLst>
                                </p:cTn>
                              </p:par>
                            </p:childTnLst>
                          </p:cTn>
                        </p:par>
                        <p:par>
                          <p:cTn id="71" fill="hold">
                            <p:stCondLst>
                              <p:cond delay="250"/>
                            </p:stCondLst>
                            <p:childTnLst>
                              <p:par>
                                <p:cTn id="72" presetID="42" presetClass="exit" presetSubtype="0" fill="hold" nodeType="afterEffect">
                                  <p:stCondLst>
                                    <p:cond delay="0"/>
                                  </p:stCondLst>
                                  <p:childTnLst>
                                    <p:animEffect transition="out" filter="fade">
                                      <p:cBhvr>
                                        <p:cTn id="73" dur="250"/>
                                        <p:tgtEl>
                                          <p:spTgt spid="2"/>
                                        </p:tgtEl>
                                      </p:cBhvr>
                                    </p:animEffect>
                                    <p:anim calcmode="lin" valueType="num">
                                      <p:cBhvr>
                                        <p:cTn id="74" dur="250"/>
                                        <p:tgtEl>
                                          <p:spTgt spid="2"/>
                                        </p:tgtEl>
                                        <p:attrNameLst>
                                          <p:attrName>ppt_x</p:attrName>
                                        </p:attrNameLst>
                                      </p:cBhvr>
                                      <p:tavLst>
                                        <p:tav tm="0">
                                          <p:val>
                                            <p:strVal val="ppt_x"/>
                                          </p:val>
                                        </p:tav>
                                        <p:tav tm="100000">
                                          <p:val>
                                            <p:strVal val="ppt_x"/>
                                          </p:val>
                                        </p:tav>
                                      </p:tavLst>
                                    </p:anim>
                                    <p:anim calcmode="lin" valueType="num">
                                      <p:cBhvr>
                                        <p:cTn id="75" dur="250"/>
                                        <p:tgtEl>
                                          <p:spTgt spid="2"/>
                                        </p:tgtEl>
                                        <p:attrNameLst>
                                          <p:attrName>ppt_y</p:attrName>
                                        </p:attrNameLst>
                                      </p:cBhvr>
                                      <p:tavLst>
                                        <p:tav tm="0">
                                          <p:val>
                                            <p:strVal val="ppt_y"/>
                                          </p:val>
                                        </p:tav>
                                        <p:tav tm="100000">
                                          <p:val>
                                            <p:strVal val="ppt_y+.1"/>
                                          </p:val>
                                        </p:tav>
                                      </p:tavLst>
                                    </p:anim>
                                    <p:set>
                                      <p:cBhvr>
                                        <p:cTn id="76" dur="1" fill="hold">
                                          <p:stCondLst>
                                            <p:cond delay="249"/>
                                          </p:stCondLst>
                                        </p:cTn>
                                        <p:tgtEl>
                                          <p:spTgt spid="2"/>
                                        </p:tgtEl>
                                        <p:attrNameLst>
                                          <p:attrName>style.visibility</p:attrName>
                                        </p:attrNameLst>
                                      </p:cBhvr>
                                      <p:to>
                                        <p:strVal val="hidden"/>
                                      </p:to>
                                    </p:set>
                                  </p:childTnLst>
                                </p:cTn>
                              </p:par>
                            </p:childTnLst>
                          </p:cTn>
                        </p:par>
                        <p:par>
                          <p:cTn id="77" fill="hold">
                            <p:stCondLst>
                              <p:cond delay="500"/>
                            </p:stCondLst>
                            <p:childTnLst>
                              <p:par>
                                <p:cTn id="78" presetID="42" presetClass="exit" presetSubtype="0" fill="hold" nodeType="afterEffect">
                                  <p:stCondLst>
                                    <p:cond delay="0"/>
                                  </p:stCondLst>
                                  <p:childTnLst>
                                    <p:animEffect transition="out" filter="fade">
                                      <p:cBhvr>
                                        <p:cTn id="79" dur="250"/>
                                        <p:tgtEl>
                                          <p:spTgt spid="71"/>
                                        </p:tgtEl>
                                      </p:cBhvr>
                                    </p:animEffect>
                                    <p:anim calcmode="lin" valueType="num">
                                      <p:cBhvr>
                                        <p:cTn id="80" dur="250"/>
                                        <p:tgtEl>
                                          <p:spTgt spid="71"/>
                                        </p:tgtEl>
                                        <p:attrNameLst>
                                          <p:attrName>ppt_x</p:attrName>
                                        </p:attrNameLst>
                                      </p:cBhvr>
                                      <p:tavLst>
                                        <p:tav tm="0">
                                          <p:val>
                                            <p:strVal val="ppt_x"/>
                                          </p:val>
                                        </p:tav>
                                        <p:tav tm="100000">
                                          <p:val>
                                            <p:strVal val="ppt_x"/>
                                          </p:val>
                                        </p:tav>
                                      </p:tavLst>
                                    </p:anim>
                                    <p:anim calcmode="lin" valueType="num">
                                      <p:cBhvr>
                                        <p:cTn id="81" dur="250"/>
                                        <p:tgtEl>
                                          <p:spTgt spid="71"/>
                                        </p:tgtEl>
                                        <p:attrNameLst>
                                          <p:attrName>ppt_y</p:attrName>
                                        </p:attrNameLst>
                                      </p:cBhvr>
                                      <p:tavLst>
                                        <p:tav tm="0">
                                          <p:val>
                                            <p:strVal val="ppt_y"/>
                                          </p:val>
                                        </p:tav>
                                        <p:tav tm="100000">
                                          <p:val>
                                            <p:strVal val="ppt_y+.1"/>
                                          </p:val>
                                        </p:tav>
                                      </p:tavLst>
                                    </p:anim>
                                    <p:set>
                                      <p:cBhvr>
                                        <p:cTn id="82" dur="1" fill="hold">
                                          <p:stCondLst>
                                            <p:cond delay="249"/>
                                          </p:stCondLst>
                                        </p:cTn>
                                        <p:tgtEl>
                                          <p:spTgt spid="71"/>
                                        </p:tgtEl>
                                        <p:attrNameLst>
                                          <p:attrName>style.visibility</p:attrName>
                                        </p:attrNameLst>
                                      </p:cBhvr>
                                      <p:to>
                                        <p:strVal val="hidden"/>
                                      </p:to>
                                    </p:set>
                                  </p:childTnLst>
                                </p:cTn>
                              </p:par>
                            </p:childTnLst>
                          </p:cTn>
                        </p:par>
                        <p:par>
                          <p:cTn id="83" fill="hold">
                            <p:stCondLst>
                              <p:cond delay="750"/>
                            </p:stCondLst>
                            <p:childTnLst>
                              <p:par>
                                <p:cTn id="84" presetID="42" presetClass="exit" presetSubtype="0" fill="hold" nodeType="afterEffect">
                                  <p:stCondLst>
                                    <p:cond delay="0"/>
                                  </p:stCondLst>
                                  <p:childTnLst>
                                    <p:animEffect transition="out" filter="fade">
                                      <p:cBhvr>
                                        <p:cTn id="85" dur="250"/>
                                        <p:tgtEl>
                                          <p:spTgt spid="72"/>
                                        </p:tgtEl>
                                      </p:cBhvr>
                                    </p:animEffect>
                                    <p:anim calcmode="lin" valueType="num">
                                      <p:cBhvr>
                                        <p:cTn id="86" dur="250"/>
                                        <p:tgtEl>
                                          <p:spTgt spid="72"/>
                                        </p:tgtEl>
                                        <p:attrNameLst>
                                          <p:attrName>ppt_x</p:attrName>
                                        </p:attrNameLst>
                                      </p:cBhvr>
                                      <p:tavLst>
                                        <p:tav tm="0">
                                          <p:val>
                                            <p:strVal val="ppt_x"/>
                                          </p:val>
                                        </p:tav>
                                        <p:tav tm="100000">
                                          <p:val>
                                            <p:strVal val="ppt_x"/>
                                          </p:val>
                                        </p:tav>
                                      </p:tavLst>
                                    </p:anim>
                                    <p:anim calcmode="lin" valueType="num">
                                      <p:cBhvr>
                                        <p:cTn id="87" dur="250"/>
                                        <p:tgtEl>
                                          <p:spTgt spid="72"/>
                                        </p:tgtEl>
                                        <p:attrNameLst>
                                          <p:attrName>ppt_y</p:attrName>
                                        </p:attrNameLst>
                                      </p:cBhvr>
                                      <p:tavLst>
                                        <p:tav tm="0">
                                          <p:val>
                                            <p:strVal val="ppt_y"/>
                                          </p:val>
                                        </p:tav>
                                        <p:tav tm="100000">
                                          <p:val>
                                            <p:strVal val="ppt_y+.1"/>
                                          </p:val>
                                        </p:tav>
                                      </p:tavLst>
                                    </p:anim>
                                    <p:set>
                                      <p:cBhvr>
                                        <p:cTn id="88" dur="1" fill="hold">
                                          <p:stCondLst>
                                            <p:cond delay="249"/>
                                          </p:stCondLst>
                                        </p:cTn>
                                        <p:tgtEl>
                                          <p:spTgt spid="72"/>
                                        </p:tgtEl>
                                        <p:attrNameLst>
                                          <p:attrName>style.visibility</p:attrName>
                                        </p:attrNameLst>
                                      </p:cBhvr>
                                      <p:to>
                                        <p:strVal val="hidden"/>
                                      </p:to>
                                    </p:set>
                                  </p:childTnLst>
                                </p:cTn>
                              </p:par>
                            </p:childTnLst>
                          </p:cTn>
                        </p:par>
                        <p:par>
                          <p:cTn id="89" fill="hold">
                            <p:stCondLst>
                              <p:cond delay="1000"/>
                            </p:stCondLst>
                            <p:childTnLst>
                              <p:par>
                                <p:cTn id="90" presetID="42" presetClass="exit" presetSubtype="0" fill="hold" nodeType="afterEffect">
                                  <p:stCondLst>
                                    <p:cond delay="0"/>
                                  </p:stCondLst>
                                  <p:childTnLst>
                                    <p:animEffect transition="out" filter="fade">
                                      <p:cBhvr>
                                        <p:cTn id="91" dur="250"/>
                                        <p:tgtEl>
                                          <p:spTgt spid="73"/>
                                        </p:tgtEl>
                                      </p:cBhvr>
                                    </p:animEffect>
                                    <p:anim calcmode="lin" valueType="num">
                                      <p:cBhvr>
                                        <p:cTn id="92" dur="250"/>
                                        <p:tgtEl>
                                          <p:spTgt spid="73"/>
                                        </p:tgtEl>
                                        <p:attrNameLst>
                                          <p:attrName>ppt_x</p:attrName>
                                        </p:attrNameLst>
                                      </p:cBhvr>
                                      <p:tavLst>
                                        <p:tav tm="0">
                                          <p:val>
                                            <p:strVal val="ppt_x"/>
                                          </p:val>
                                        </p:tav>
                                        <p:tav tm="100000">
                                          <p:val>
                                            <p:strVal val="ppt_x"/>
                                          </p:val>
                                        </p:tav>
                                      </p:tavLst>
                                    </p:anim>
                                    <p:anim calcmode="lin" valueType="num">
                                      <p:cBhvr>
                                        <p:cTn id="93" dur="250"/>
                                        <p:tgtEl>
                                          <p:spTgt spid="73"/>
                                        </p:tgtEl>
                                        <p:attrNameLst>
                                          <p:attrName>ppt_y</p:attrName>
                                        </p:attrNameLst>
                                      </p:cBhvr>
                                      <p:tavLst>
                                        <p:tav tm="0">
                                          <p:val>
                                            <p:strVal val="ppt_y"/>
                                          </p:val>
                                        </p:tav>
                                        <p:tav tm="100000">
                                          <p:val>
                                            <p:strVal val="ppt_y+.1"/>
                                          </p:val>
                                        </p:tav>
                                      </p:tavLst>
                                    </p:anim>
                                    <p:set>
                                      <p:cBhvr>
                                        <p:cTn id="94" dur="1" fill="hold">
                                          <p:stCondLst>
                                            <p:cond delay="249"/>
                                          </p:stCondLst>
                                        </p:cTn>
                                        <p:tgtEl>
                                          <p:spTgt spid="73"/>
                                        </p:tgtEl>
                                        <p:attrNameLst>
                                          <p:attrName>style.visibility</p:attrName>
                                        </p:attrNameLst>
                                      </p:cBhvr>
                                      <p:to>
                                        <p:strVal val="hidden"/>
                                      </p:to>
                                    </p:set>
                                  </p:childTnLst>
                                </p:cTn>
                              </p:par>
                            </p:childTnLst>
                          </p:cTn>
                        </p:par>
                        <p:par>
                          <p:cTn id="95" fill="hold">
                            <p:stCondLst>
                              <p:cond delay="1250"/>
                            </p:stCondLst>
                            <p:childTnLst>
                              <p:par>
                                <p:cTn id="96" presetID="42" presetClass="exit" presetSubtype="0" fill="hold" nodeType="afterEffect">
                                  <p:stCondLst>
                                    <p:cond delay="0"/>
                                  </p:stCondLst>
                                  <p:childTnLst>
                                    <p:animEffect transition="out" filter="fade">
                                      <p:cBhvr>
                                        <p:cTn id="97" dur="250"/>
                                        <p:tgtEl>
                                          <p:spTgt spid="74"/>
                                        </p:tgtEl>
                                      </p:cBhvr>
                                    </p:animEffect>
                                    <p:anim calcmode="lin" valueType="num">
                                      <p:cBhvr>
                                        <p:cTn id="98" dur="250"/>
                                        <p:tgtEl>
                                          <p:spTgt spid="74"/>
                                        </p:tgtEl>
                                        <p:attrNameLst>
                                          <p:attrName>ppt_x</p:attrName>
                                        </p:attrNameLst>
                                      </p:cBhvr>
                                      <p:tavLst>
                                        <p:tav tm="0">
                                          <p:val>
                                            <p:strVal val="ppt_x"/>
                                          </p:val>
                                        </p:tav>
                                        <p:tav tm="100000">
                                          <p:val>
                                            <p:strVal val="ppt_x"/>
                                          </p:val>
                                        </p:tav>
                                      </p:tavLst>
                                    </p:anim>
                                    <p:anim calcmode="lin" valueType="num">
                                      <p:cBhvr>
                                        <p:cTn id="99" dur="250"/>
                                        <p:tgtEl>
                                          <p:spTgt spid="74"/>
                                        </p:tgtEl>
                                        <p:attrNameLst>
                                          <p:attrName>ppt_y</p:attrName>
                                        </p:attrNameLst>
                                      </p:cBhvr>
                                      <p:tavLst>
                                        <p:tav tm="0">
                                          <p:val>
                                            <p:strVal val="ppt_y"/>
                                          </p:val>
                                        </p:tav>
                                        <p:tav tm="100000">
                                          <p:val>
                                            <p:strVal val="ppt_y+.1"/>
                                          </p:val>
                                        </p:tav>
                                      </p:tavLst>
                                    </p:anim>
                                    <p:set>
                                      <p:cBhvr>
                                        <p:cTn id="100" dur="1" fill="hold">
                                          <p:stCondLst>
                                            <p:cond delay="249"/>
                                          </p:stCondLst>
                                        </p:cTn>
                                        <p:tgtEl>
                                          <p:spTgt spid="74"/>
                                        </p:tgtEl>
                                        <p:attrNameLst>
                                          <p:attrName>style.visibility</p:attrName>
                                        </p:attrNameLst>
                                      </p:cBhvr>
                                      <p:to>
                                        <p:strVal val="hidden"/>
                                      </p:to>
                                    </p:set>
                                  </p:childTnLst>
                                </p:cTn>
                              </p:par>
                            </p:childTnLst>
                          </p:cTn>
                        </p:par>
                        <p:par>
                          <p:cTn id="101" fill="hold">
                            <p:stCondLst>
                              <p:cond delay="1500"/>
                            </p:stCondLst>
                            <p:childTnLst>
                              <p:par>
                                <p:cTn id="102" presetID="42" presetClass="exit" presetSubtype="0" fill="hold" nodeType="afterEffect">
                                  <p:stCondLst>
                                    <p:cond delay="0"/>
                                  </p:stCondLst>
                                  <p:childTnLst>
                                    <p:animEffect transition="out" filter="fade">
                                      <p:cBhvr>
                                        <p:cTn id="103" dur="250"/>
                                        <p:tgtEl>
                                          <p:spTgt spid="80"/>
                                        </p:tgtEl>
                                      </p:cBhvr>
                                    </p:animEffect>
                                    <p:anim calcmode="lin" valueType="num">
                                      <p:cBhvr>
                                        <p:cTn id="104" dur="250"/>
                                        <p:tgtEl>
                                          <p:spTgt spid="80"/>
                                        </p:tgtEl>
                                        <p:attrNameLst>
                                          <p:attrName>ppt_x</p:attrName>
                                        </p:attrNameLst>
                                      </p:cBhvr>
                                      <p:tavLst>
                                        <p:tav tm="0">
                                          <p:val>
                                            <p:strVal val="ppt_x"/>
                                          </p:val>
                                        </p:tav>
                                        <p:tav tm="100000">
                                          <p:val>
                                            <p:strVal val="ppt_x"/>
                                          </p:val>
                                        </p:tav>
                                      </p:tavLst>
                                    </p:anim>
                                    <p:anim calcmode="lin" valueType="num">
                                      <p:cBhvr>
                                        <p:cTn id="105" dur="250"/>
                                        <p:tgtEl>
                                          <p:spTgt spid="80"/>
                                        </p:tgtEl>
                                        <p:attrNameLst>
                                          <p:attrName>ppt_y</p:attrName>
                                        </p:attrNameLst>
                                      </p:cBhvr>
                                      <p:tavLst>
                                        <p:tav tm="0">
                                          <p:val>
                                            <p:strVal val="ppt_y"/>
                                          </p:val>
                                        </p:tav>
                                        <p:tav tm="100000">
                                          <p:val>
                                            <p:strVal val="ppt_y+.1"/>
                                          </p:val>
                                        </p:tav>
                                      </p:tavLst>
                                    </p:anim>
                                    <p:set>
                                      <p:cBhvr>
                                        <p:cTn id="106" dur="1" fill="hold">
                                          <p:stCondLst>
                                            <p:cond delay="249"/>
                                          </p:stCondLst>
                                        </p:cTn>
                                        <p:tgtEl>
                                          <p:spTgt spid="80"/>
                                        </p:tgtEl>
                                        <p:attrNameLst>
                                          <p:attrName>style.visibility</p:attrName>
                                        </p:attrNameLst>
                                      </p:cBhvr>
                                      <p:to>
                                        <p:strVal val="hidden"/>
                                      </p:to>
                                    </p:set>
                                  </p:childTnLst>
                                </p:cTn>
                              </p:par>
                            </p:childTnLst>
                          </p:cTn>
                        </p:par>
                        <p:par>
                          <p:cTn id="107" fill="hold">
                            <p:stCondLst>
                              <p:cond delay="1750"/>
                            </p:stCondLst>
                            <p:childTnLst>
                              <p:par>
                                <p:cTn id="108" presetID="42" presetClass="exit" presetSubtype="0" fill="hold" nodeType="afterEffect">
                                  <p:stCondLst>
                                    <p:cond delay="0"/>
                                  </p:stCondLst>
                                  <p:childTnLst>
                                    <p:animEffect transition="out" filter="fade">
                                      <p:cBhvr>
                                        <p:cTn id="109" dur="250"/>
                                        <p:tgtEl>
                                          <p:spTgt spid="81"/>
                                        </p:tgtEl>
                                      </p:cBhvr>
                                    </p:animEffect>
                                    <p:anim calcmode="lin" valueType="num">
                                      <p:cBhvr>
                                        <p:cTn id="110" dur="250"/>
                                        <p:tgtEl>
                                          <p:spTgt spid="81"/>
                                        </p:tgtEl>
                                        <p:attrNameLst>
                                          <p:attrName>ppt_x</p:attrName>
                                        </p:attrNameLst>
                                      </p:cBhvr>
                                      <p:tavLst>
                                        <p:tav tm="0">
                                          <p:val>
                                            <p:strVal val="ppt_x"/>
                                          </p:val>
                                        </p:tav>
                                        <p:tav tm="100000">
                                          <p:val>
                                            <p:strVal val="ppt_x"/>
                                          </p:val>
                                        </p:tav>
                                      </p:tavLst>
                                    </p:anim>
                                    <p:anim calcmode="lin" valueType="num">
                                      <p:cBhvr>
                                        <p:cTn id="111" dur="250"/>
                                        <p:tgtEl>
                                          <p:spTgt spid="81"/>
                                        </p:tgtEl>
                                        <p:attrNameLst>
                                          <p:attrName>ppt_y</p:attrName>
                                        </p:attrNameLst>
                                      </p:cBhvr>
                                      <p:tavLst>
                                        <p:tav tm="0">
                                          <p:val>
                                            <p:strVal val="ppt_y"/>
                                          </p:val>
                                        </p:tav>
                                        <p:tav tm="100000">
                                          <p:val>
                                            <p:strVal val="ppt_y+.1"/>
                                          </p:val>
                                        </p:tav>
                                      </p:tavLst>
                                    </p:anim>
                                    <p:set>
                                      <p:cBhvr>
                                        <p:cTn id="112" dur="1" fill="hold">
                                          <p:stCondLst>
                                            <p:cond delay="249"/>
                                          </p:stCondLst>
                                        </p:cTn>
                                        <p:tgtEl>
                                          <p:spTgt spid="81"/>
                                        </p:tgtEl>
                                        <p:attrNameLst>
                                          <p:attrName>style.visibility</p:attrName>
                                        </p:attrNameLst>
                                      </p:cBhvr>
                                      <p:to>
                                        <p:strVal val="hidden"/>
                                      </p:to>
                                    </p:set>
                                  </p:childTnLst>
                                </p:cTn>
                              </p:par>
                            </p:childTnLst>
                          </p:cTn>
                        </p:par>
                        <p:par>
                          <p:cTn id="113" fill="hold">
                            <p:stCondLst>
                              <p:cond delay="2000"/>
                            </p:stCondLst>
                            <p:childTnLst>
                              <p:par>
                                <p:cTn id="114" presetID="42" presetClass="exit" presetSubtype="0" fill="hold" nodeType="afterEffect">
                                  <p:stCondLst>
                                    <p:cond delay="0"/>
                                  </p:stCondLst>
                                  <p:childTnLst>
                                    <p:animEffect transition="out" filter="fade">
                                      <p:cBhvr>
                                        <p:cTn id="115" dur="250"/>
                                        <p:tgtEl>
                                          <p:spTgt spid="84"/>
                                        </p:tgtEl>
                                      </p:cBhvr>
                                    </p:animEffect>
                                    <p:anim calcmode="lin" valueType="num">
                                      <p:cBhvr>
                                        <p:cTn id="116" dur="250"/>
                                        <p:tgtEl>
                                          <p:spTgt spid="84"/>
                                        </p:tgtEl>
                                        <p:attrNameLst>
                                          <p:attrName>ppt_x</p:attrName>
                                        </p:attrNameLst>
                                      </p:cBhvr>
                                      <p:tavLst>
                                        <p:tav tm="0">
                                          <p:val>
                                            <p:strVal val="ppt_x"/>
                                          </p:val>
                                        </p:tav>
                                        <p:tav tm="100000">
                                          <p:val>
                                            <p:strVal val="ppt_x"/>
                                          </p:val>
                                        </p:tav>
                                      </p:tavLst>
                                    </p:anim>
                                    <p:anim calcmode="lin" valueType="num">
                                      <p:cBhvr>
                                        <p:cTn id="117" dur="250"/>
                                        <p:tgtEl>
                                          <p:spTgt spid="84"/>
                                        </p:tgtEl>
                                        <p:attrNameLst>
                                          <p:attrName>ppt_y</p:attrName>
                                        </p:attrNameLst>
                                      </p:cBhvr>
                                      <p:tavLst>
                                        <p:tav tm="0">
                                          <p:val>
                                            <p:strVal val="ppt_y"/>
                                          </p:val>
                                        </p:tav>
                                        <p:tav tm="100000">
                                          <p:val>
                                            <p:strVal val="ppt_y+.1"/>
                                          </p:val>
                                        </p:tav>
                                      </p:tavLst>
                                    </p:anim>
                                    <p:set>
                                      <p:cBhvr>
                                        <p:cTn id="118" dur="1" fill="hold">
                                          <p:stCondLst>
                                            <p:cond delay="249"/>
                                          </p:stCondLst>
                                        </p:cTn>
                                        <p:tgtEl>
                                          <p:spTgt spid="84"/>
                                        </p:tgtEl>
                                        <p:attrNameLst>
                                          <p:attrName>style.visibility</p:attrName>
                                        </p:attrNameLst>
                                      </p:cBhvr>
                                      <p:to>
                                        <p:strVal val="hidden"/>
                                      </p:to>
                                    </p:set>
                                  </p:childTnLst>
                                </p:cTn>
                              </p:par>
                            </p:childTnLst>
                          </p:cTn>
                        </p:par>
                        <p:par>
                          <p:cTn id="119" fill="hold">
                            <p:stCondLst>
                              <p:cond delay="2250"/>
                            </p:stCondLst>
                            <p:childTnLst>
                              <p:par>
                                <p:cTn id="120" presetID="42" presetClass="exit" presetSubtype="0" fill="hold" nodeType="afterEffect">
                                  <p:stCondLst>
                                    <p:cond delay="0"/>
                                  </p:stCondLst>
                                  <p:childTnLst>
                                    <p:animEffect transition="out" filter="fade">
                                      <p:cBhvr>
                                        <p:cTn id="121" dur="250"/>
                                        <p:tgtEl>
                                          <p:spTgt spid="87"/>
                                        </p:tgtEl>
                                      </p:cBhvr>
                                    </p:animEffect>
                                    <p:anim calcmode="lin" valueType="num">
                                      <p:cBhvr>
                                        <p:cTn id="122" dur="250"/>
                                        <p:tgtEl>
                                          <p:spTgt spid="87"/>
                                        </p:tgtEl>
                                        <p:attrNameLst>
                                          <p:attrName>ppt_x</p:attrName>
                                        </p:attrNameLst>
                                      </p:cBhvr>
                                      <p:tavLst>
                                        <p:tav tm="0">
                                          <p:val>
                                            <p:strVal val="ppt_x"/>
                                          </p:val>
                                        </p:tav>
                                        <p:tav tm="100000">
                                          <p:val>
                                            <p:strVal val="ppt_x"/>
                                          </p:val>
                                        </p:tav>
                                      </p:tavLst>
                                    </p:anim>
                                    <p:anim calcmode="lin" valueType="num">
                                      <p:cBhvr>
                                        <p:cTn id="123" dur="250"/>
                                        <p:tgtEl>
                                          <p:spTgt spid="87"/>
                                        </p:tgtEl>
                                        <p:attrNameLst>
                                          <p:attrName>ppt_y</p:attrName>
                                        </p:attrNameLst>
                                      </p:cBhvr>
                                      <p:tavLst>
                                        <p:tav tm="0">
                                          <p:val>
                                            <p:strVal val="ppt_y"/>
                                          </p:val>
                                        </p:tav>
                                        <p:tav tm="100000">
                                          <p:val>
                                            <p:strVal val="ppt_y+.1"/>
                                          </p:val>
                                        </p:tav>
                                      </p:tavLst>
                                    </p:anim>
                                    <p:set>
                                      <p:cBhvr>
                                        <p:cTn id="124" dur="1" fill="hold">
                                          <p:stCondLst>
                                            <p:cond delay="24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4861888" y="1417602"/>
            <a:ext cx="3672408" cy="2754306"/>
            <a:chOff x="3621705" y="1664804"/>
            <a:chExt cx="3672408" cy="3672408"/>
          </a:xfrm>
          <a:scene3d>
            <a:camera prst="orthographicFront">
              <a:rot lat="20712698" lon="1860498" rev="20730538"/>
            </a:camera>
            <a:lightRig rig="soft" dir="t"/>
          </a:scene3d>
        </p:grpSpPr>
        <p:sp>
          <p:nvSpPr>
            <p:cNvPr id="55" name="空心弧 54"/>
            <p:cNvSpPr/>
            <p:nvPr/>
          </p:nvSpPr>
          <p:spPr>
            <a:xfrm>
              <a:off x="3621705" y="1664804"/>
              <a:ext cx="3672408" cy="3672408"/>
            </a:xfrm>
            <a:prstGeom prst="blockArc">
              <a:avLst>
                <a:gd name="adj1" fmla="val 16467387"/>
                <a:gd name="adj2" fmla="val 21302561"/>
                <a:gd name="adj3" fmla="val 9795"/>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6" name="空心弧 55"/>
            <p:cNvSpPr/>
            <p:nvPr/>
          </p:nvSpPr>
          <p:spPr>
            <a:xfrm flipV="1">
              <a:off x="3621705" y="1664804"/>
              <a:ext cx="3672408" cy="3672408"/>
            </a:xfrm>
            <a:prstGeom prst="blockArc">
              <a:avLst>
                <a:gd name="adj1" fmla="val 11062843"/>
                <a:gd name="adj2" fmla="val 15931266"/>
                <a:gd name="adj3" fmla="val 10504"/>
              </a:avLst>
            </a:prstGeom>
            <a:gradFill>
              <a:gsLst>
                <a:gs pos="100000">
                  <a:srgbClr val="C00000">
                    <a:lumMod val="60000"/>
                    <a:lumOff val="40000"/>
                  </a:srgbClr>
                </a:gs>
                <a:gs pos="0">
                  <a:srgbClr val="C00000"/>
                </a:gs>
              </a:gsLst>
              <a:lin ang="54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7" name="空心弧 56"/>
            <p:cNvSpPr/>
            <p:nvPr/>
          </p:nvSpPr>
          <p:spPr>
            <a:xfrm>
              <a:off x="3621705" y="1664804"/>
              <a:ext cx="3672408" cy="3672408"/>
            </a:xfrm>
            <a:prstGeom prst="blockArc">
              <a:avLst>
                <a:gd name="adj1" fmla="val 11071812"/>
                <a:gd name="adj2" fmla="val 15961648"/>
                <a:gd name="adj3" fmla="val 9659"/>
              </a:avLst>
            </a:prstGeom>
            <a:gradFill>
              <a:gsLst>
                <a:gs pos="100000">
                  <a:srgbClr val="C00000">
                    <a:lumMod val="60000"/>
                    <a:lumOff val="40000"/>
                  </a:srgbClr>
                </a:gs>
                <a:gs pos="0">
                  <a:srgbClr val="C00000"/>
                </a:gs>
              </a:gsLst>
              <a:lin ang="16200000" scaled="0"/>
            </a:gradFill>
            <a:ln w="3175" cap="flat" cmpd="sng" algn="ctr">
              <a:solidFill>
                <a:srgbClr val="C00000">
                  <a:lumMod val="60000"/>
                  <a:lumOff val="40000"/>
                </a:srgbClr>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8" name="空心弧 57"/>
            <p:cNvSpPr/>
            <p:nvPr/>
          </p:nvSpPr>
          <p:spPr>
            <a:xfrm flipV="1">
              <a:off x="3621705" y="1664804"/>
              <a:ext cx="3672408" cy="3672408"/>
            </a:xfrm>
            <a:prstGeom prst="blockArc">
              <a:avLst>
                <a:gd name="adj1" fmla="val 16445151"/>
                <a:gd name="adj2" fmla="val 21373412"/>
                <a:gd name="adj3" fmla="val 10438"/>
              </a:avLst>
            </a:prstGeom>
            <a:solidFill>
              <a:srgbClr val="EAEAEA"/>
            </a:solidFill>
            <a:ln w="3175" cap="flat" cmpd="sng" algn="ctr">
              <a:solidFill>
                <a:srgbClr val="EAEAEA"/>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cs typeface="+mn-cs"/>
              </a:endParaRPr>
            </a:p>
          </p:txBody>
        </p:sp>
        <p:sp>
          <p:nvSpPr>
            <p:cNvPr id="59" name="椭圆 58"/>
            <p:cNvSpPr/>
            <p:nvPr/>
          </p:nvSpPr>
          <p:spPr>
            <a:xfrm>
              <a:off x="4286136" y="2328711"/>
              <a:ext cx="2343545" cy="2343545"/>
            </a:xfrm>
            <a:prstGeom prst="ellipse">
              <a:avLst/>
            </a:prstGeom>
            <a:gradFill flip="none" rotWithShape="1">
              <a:gsLst>
                <a:gs pos="0">
                  <a:srgbClr val="C5C5C5"/>
                </a:gs>
                <a:gs pos="50000">
                  <a:srgbClr val="EAEAEA"/>
                </a:gs>
                <a:gs pos="100000">
                  <a:srgbClr val="C5C5C5"/>
                </a:gs>
              </a:gsLst>
              <a:lin ang="0" scaled="1"/>
              <a:tileRect/>
            </a:gradFill>
            <a:ln w="25400" cap="flat" cmpd="sng" algn="ctr">
              <a:solidFill>
                <a:srgbClr val="D7D7D7"/>
              </a:solidFill>
              <a:prstDash val="solid"/>
            </a:ln>
            <a:effectLst/>
            <a:sp3d extrusionH="228600"/>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sp>
        <p:nvSpPr>
          <p:cNvPr id="60" name="流程图: 过程 59"/>
          <p:cNvSpPr/>
          <p:nvPr/>
        </p:nvSpPr>
        <p:spPr>
          <a:xfrm>
            <a:off x="1058014" y="1391101"/>
            <a:ext cx="4294655" cy="41073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1" name="TextBox 60"/>
          <p:cNvSpPr txBox="1"/>
          <p:nvPr/>
        </p:nvSpPr>
        <p:spPr bwMode="auto">
          <a:xfrm>
            <a:off x="990694" y="1801833"/>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2" name="流程图: 过程 61"/>
          <p:cNvSpPr/>
          <p:nvPr/>
        </p:nvSpPr>
        <p:spPr>
          <a:xfrm>
            <a:off x="1058014" y="3010780"/>
            <a:ext cx="3172346" cy="378041"/>
          </a:xfrm>
          <a:prstGeom prst="flowChartProcess">
            <a:avLst/>
          </a:prstGeom>
          <a:gradFill>
            <a:gsLst>
              <a:gs pos="0">
                <a:sysClr val="window" lastClr="FFFFFF"/>
              </a:gs>
              <a:gs pos="62000">
                <a:srgbClr val="C00000">
                  <a:lumMod val="60000"/>
                  <a:lumOff val="40000"/>
                </a:srgbClr>
              </a:gs>
            </a:gsLst>
            <a:lin ang="7800000" scaled="0"/>
          </a:gradFill>
          <a:ln w="9525" cap="rnd">
            <a:noFill/>
            <a:prstDash val="solid"/>
            <a:round/>
            <a:headEnd/>
            <a:tailEnd/>
          </a:ln>
        </p:spPr>
        <p:txBody>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单击此处添加标题</a:t>
            </a:r>
          </a:p>
        </p:txBody>
      </p:sp>
      <p:sp>
        <p:nvSpPr>
          <p:cNvPr id="63" name="TextBox 62"/>
          <p:cNvSpPr txBox="1"/>
          <p:nvPr/>
        </p:nvSpPr>
        <p:spPr bwMode="auto">
          <a:xfrm>
            <a:off x="990694" y="3388821"/>
            <a:ext cx="3024336" cy="85408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en-US" altLang="zh-CN"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r>
              <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a:t>
            </a:r>
            <a:r>
              <a:rPr kumimoji="0" lang="zh-CN" altLang="en-US" sz="11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mn-cs"/>
              </a:rPr>
              <a:t>文本</a:t>
            </a:r>
            <a:endParaRPr kumimoji="0" lang="zh-CN" altLang="en-US" sz="11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33056313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20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1250"/>
                                        <p:tgtEl>
                                          <p:spTgt spid="54"/>
                                        </p:tgtEl>
                                      </p:cBhvr>
                                    </p:animEffect>
                                  </p:childTnLst>
                                </p:cTn>
                              </p:par>
                              <p:par>
                                <p:cTn id="8" presetID="2" presetClass="entr" presetSubtype="8" fill="hold" grpId="0" nodeType="withEffect">
                                  <p:stCondLst>
                                    <p:cond delay="120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500" fill="hold"/>
                                        <p:tgtEl>
                                          <p:spTgt spid="62"/>
                                        </p:tgtEl>
                                        <p:attrNameLst>
                                          <p:attrName>ppt_x</p:attrName>
                                        </p:attrNameLst>
                                      </p:cBhvr>
                                      <p:tavLst>
                                        <p:tav tm="0">
                                          <p:val>
                                            <p:strVal val="0-#ppt_w/2"/>
                                          </p:val>
                                        </p:tav>
                                        <p:tav tm="100000">
                                          <p:val>
                                            <p:strVal val="#ppt_x"/>
                                          </p:val>
                                        </p:tav>
                                      </p:tavLst>
                                    </p:anim>
                                    <p:anim calcmode="lin" valueType="num">
                                      <p:cBhvr additive="base">
                                        <p:cTn id="11" dur="500" fill="hold"/>
                                        <p:tgtEl>
                                          <p:spTgt spid="62"/>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1400"/>
                                  </p:stCondLst>
                                  <p:childTnLst>
                                    <p:set>
                                      <p:cBhvr>
                                        <p:cTn id="13" dur="1" fill="hold">
                                          <p:stCondLst>
                                            <p:cond delay="0"/>
                                          </p:stCondLst>
                                        </p:cTn>
                                        <p:tgtEl>
                                          <p:spTgt spid="60"/>
                                        </p:tgtEl>
                                        <p:attrNameLst>
                                          <p:attrName>style.visibility</p:attrName>
                                        </p:attrNameLst>
                                      </p:cBhvr>
                                      <p:to>
                                        <p:strVal val="visible"/>
                                      </p:to>
                                    </p:set>
                                    <p:anim calcmode="lin" valueType="num">
                                      <p:cBhvr additive="base">
                                        <p:cTn id="14" dur="500" fill="hold"/>
                                        <p:tgtEl>
                                          <p:spTgt spid="60"/>
                                        </p:tgtEl>
                                        <p:attrNameLst>
                                          <p:attrName>ppt_x</p:attrName>
                                        </p:attrNameLst>
                                      </p:cBhvr>
                                      <p:tavLst>
                                        <p:tav tm="0">
                                          <p:val>
                                            <p:strVal val="0-#ppt_w/2"/>
                                          </p:val>
                                        </p:tav>
                                        <p:tav tm="100000">
                                          <p:val>
                                            <p:strVal val="#ppt_x"/>
                                          </p:val>
                                        </p:tav>
                                      </p:tavLst>
                                    </p:anim>
                                    <p:anim calcmode="lin" valueType="num">
                                      <p:cBhvr additive="base">
                                        <p:cTn id="15" dur="500" fill="hold"/>
                                        <p:tgtEl>
                                          <p:spTgt spid="60"/>
                                        </p:tgtEl>
                                        <p:attrNameLst>
                                          <p:attrName>ppt_y</p:attrName>
                                        </p:attrNameLst>
                                      </p:cBhvr>
                                      <p:tavLst>
                                        <p:tav tm="0">
                                          <p:val>
                                            <p:strVal val="#ppt_y"/>
                                          </p:val>
                                        </p:tav>
                                        <p:tav tm="100000">
                                          <p:val>
                                            <p:strVal val="#ppt_y"/>
                                          </p:val>
                                        </p:tav>
                                      </p:tavLst>
                                    </p:anim>
                                  </p:childTnLst>
                                </p:cTn>
                              </p:par>
                              <p:par>
                                <p:cTn id="16" presetID="22" presetClass="entr" presetSubtype="1" fill="hold" grpId="0" nodeType="withEffect">
                                  <p:stCondLst>
                                    <p:cond delay="1500"/>
                                  </p:stCondLst>
                                  <p:childTnLst>
                                    <p:set>
                                      <p:cBhvr>
                                        <p:cTn id="17" dur="1" fill="hold">
                                          <p:stCondLst>
                                            <p:cond delay="0"/>
                                          </p:stCondLst>
                                        </p:cTn>
                                        <p:tgtEl>
                                          <p:spTgt spid="61"/>
                                        </p:tgtEl>
                                        <p:attrNameLst>
                                          <p:attrName>style.visibility</p:attrName>
                                        </p:attrNameLst>
                                      </p:cBhvr>
                                      <p:to>
                                        <p:strVal val="visible"/>
                                      </p:to>
                                    </p:set>
                                    <p:animEffect transition="in" filter="wipe(up)">
                                      <p:cBhvr>
                                        <p:cTn id="18" dur="500"/>
                                        <p:tgtEl>
                                          <p:spTgt spid="61"/>
                                        </p:tgtEl>
                                      </p:cBhvr>
                                    </p:animEffect>
                                  </p:childTnLst>
                                </p:cTn>
                              </p:par>
                              <p:par>
                                <p:cTn id="19" presetID="22" presetClass="entr" presetSubtype="1" fill="hold" grpId="0" nodeType="withEffect">
                                  <p:stCondLst>
                                    <p:cond delay="1700"/>
                                  </p:stCondLst>
                                  <p:childTnLst>
                                    <p:set>
                                      <p:cBhvr>
                                        <p:cTn id="20" dur="1" fill="hold">
                                          <p:stCondLst>
                                            <p:cond delay="0"/>
                                          </p:stCondLst>
                                        </p:cTn>
                                        <p:tgtEl>
                                          <p:spTgt spid="63"/>
                                        </p:tgtEl>
                                        <p:attrNameLst>
                                          <p:attrName>style.visibility</p:attrName>
                                        </p:attrNameLst>
                                      </p:cBhvr>
                                      <p:to>
                                        <p:strVal val="visible"/>
                                      </p:to>
                                    </p:set>
                                    <p:animEffect transition="in" filter="wipe(up)">
                                      <p:cBhvr>
                                        <p:cTn id="2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P spid="62" grpId="0" animBg="1"/>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0"/>
            <a:ext cx="9144000" cy="5143500"/>
            <a:chOff x="0" y="0"/>
            <a:chExt cx="9144000" cy="51435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grpSp>
      <p:sp>
        <p:nvSpPr>
          <p:cNvPr id="10" name="文本框 9"/>
          <p:cNvSpPr txBox="1"/>
          <p:nvPr/>
        </p:nvSpPr>
        <p:spPr>
          <a:xfrm>
            <a:off x="712812" y="427911"/>
            <a:ext cx="248119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CONTENTS</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712812" y="101268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目录</a:t>
            </a:r>
          </a:p>
        </p:txBody>
      </p:sp>
      <p:sp>
        <p:nvSpPr>
          <p:cNvPr id="27" name="圆角矩形 26"/>
          <p:cNvSpPr/>
          <p:nvPr/>
        </p:nvSpPr>
        <p:spPr>
          <a:xfrm>
            <a:off x="2895600" y="125366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单击点击第一部分文字内容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8" name="圆角矩形 27"/>
          <p:cNvSpPr/>
          <p:nvPr/>
        </p:nvSpPr>
        <p:spPr>
          <a:xfrm>
            <a:off x="2895600" y="185238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单击点击</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第二部分</a:t>
            </a: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9" name="圆角矩形 28"/>
          <p:cNvSpPr/>
          <p:nvPr/>
        </p:nvSpPr>
        <p:spPr>
          <a:xfrm>
            <a:off x="2895600" y="2461057"/>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单击点击</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第三部分</a:t>
            </a: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圆角矩形 29"/>
          <p:cNvSpPr/>
          <p:nvPr/>
        </p:nvSpPr>
        <p:spPr>
          <a:xfrm>
            <a:off x="2895600" y="3125843"/>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单击点击</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第四部分</a:t>
            </a: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078494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additive="base">
                                        <p:cTn id="22" dur="500" fill="hold"/>
                                        <p:tgtEl>
                                          <p:spTgt spid="28"/>
                                        </p:tgtEl>
                                        <p:attrNameLst>
                                          <p:attrName>ppt_x</p:attrName>
                                        </p:attrNameLst>
                                      </p:cBhvr>
                                      <p:tavLst>
                                        <p:tav tm="0">
                                          <p:val>
                                            <p:strVal val="1+#ppt_w/2"/>
                                          </p:val>
                                        </p:tav>
                                        <p:tav tm="100000">
                                          <p:val>
                                            <p:strVal val="#ppt_x"/>
                                          </p:val>
                                        </p:tav>
                                      </p:tavLst>
                                    </p:anim>
                                    <p:anim calcmode="lin" valueType="num">
                                      <p:cBhvr additive="base">
                                        <p:cTn id="23" dur="500" fill="hold"/>
                                        <p:tgtEl>
                                          <p:spTgt spid="2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1+#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1+#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animBg="1"/>
      <p:bldP spid="28" grpId="0" animBg="1"/>
      <p:bldP spid="29" grpId="0" animBg="1"/>
      <p:bldP spid="3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7692507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50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825501" y="1383506"/>
            <a:ext cx="3673475"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372996"/>
              <a:ext cx="3671888"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32326" y="1383506"/>
            <a:ext cx="3681413"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372996"/>
              <a:ext cx="36750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819151" y="2842023"/>
            <a:ext cx="3679825"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33558"/>
              <a:ext cx="36718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35500" y="2842023"/>
            <a:ext cx="3678238"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33558"/>
              <a:ext cx="3659188" cy="984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5605207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1+#ppt_w/2"/>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0-#ppt_w/2"/>
                                          </p:val>
                                        </p:tav>
                                        <p:tav tm="100000">
                                          <p:val>
                                            <p:strVal val="#ppt_x"/>
                                          </p:val>
                                        </p:tav>
                                      </p:tavLst>
                                    </p:anim>
                                    <p:anim calcmode="lin" valueType="num">
                                      <p:cBhvr additive="base">
                                        <p:cTn id="12" dur="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500" fill="hold"/>
                                        <p:tgtEl>
                                          <p:spTgt spid="89"/>
                                        </p:tgtEl>
                                        <p:attrNameLst>
                                          <p:attrName>ppt_x</p:attrName>
                                        </p:attrNameLst>
                                      </p:cBhvr>
                                      <p:tavLst>
                                        <p:tav tm="0">
                                          <p:val>
                                            <p:strVal val="0-#ppt_w/2"/>
                                          </p:val>
                                        </p:tav>
                                        <p:tav tm="100000">
                                          <p:val>
                                            <p:strVal val="#ppt_x"/>
                                          </p:val>
                                        </p:tav>
                                      </p:tavLst>
                                    </p:anim>
                                    <p:anim calcmode="lin" valueType="num">
                                      <p:cBhvr additive="base">
                                        <p:cTn id="16" dur="50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500" fill="hold"/>
                                        <p:tgtEl>
                                          <p:spTgt spid="99"/>
                                        </p:tgtEl>
                                        <p:attrNameLst>
                                          <p:attrName>ppt_x</p:attrName>
                                        </p:attrNameLst>
                                      </p:cBhvr>
                                      <p:tavLst>
                                        <p:tav tm="0">
                                          <p:val>
                                            <p:strVal val="1+#ppt_w/2"/>
                                          </p:val>
                                        </p:tav>
                                        <p:tav tm="100000">
                                          <p:val>
                                            <p:strVal val="#ppt_x"/>
                                          </p:val>
                                        </p:tav>
                                      </p:tavLst>
                                    </p:anim>
                                    <p:anim calcmode="lin" valueType="num">
                                      <p:cBhvr additive="base">
                                        <p:cTn id="20" dur="50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0"/>
            <a:ext cx="9144000" cy="5143500"/>
            <a:chOff x="0" y="0"/>
            <a:chExt cx="9144000" cy="51435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grpSp>
      <p:sp>
        <p:nvSpPr>
          <p:cNvPr id="10" name="文本框 9"/>
          <p:cNvSpPr txBox="1"/>
          <p:nvPr/>
        </p:nvSpPr>
        <p:spPr>
          <a:xfrm>
            <a:off x="712812" y="427911"/>
            <a:ext cx="248119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CONTENTS</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712812" y="101268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目录</a:t>
            </a:r>
          </a:p>
        </p:txBody>
      </p:sp>
      <p:sp>
        <p:nvSpPr>
          <p:cNvPr id="27" name="圆角矩形 26"/>
          <p:cNvSpPr/>
          <p:nvPr/>
        </p:nvSpPr>
        <p:spPr>
          <a:xfrm>
            <a:off x="2872257" y="257175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单击点击第四部分文字内容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椭圆 1"/>
          <p:cNvSpPr/>
          <p:nvPr/>
        </p:nvSpPr>
        <p:spPr>
          <a:xfrm>
            <a:off x="4208510" y="925170"/>
            <a:ext cx="1467693" cy="1467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04</a:t>
            </a:r>
            <a:endParaRPr kumimoji="0" lang="zh-CN" altLang="en-US" sz="66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8827567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animBg="1"/>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p:nvPr/>
        </p:nvSpPr>
        <p:spPr>
          <a:xfrm>
            <a:off x="3759559" y="3529347"/>
            <a:ext cx="1898504" cy="424672"/>
          </a:xfrm>
          <a:prstGeom prst="ellipse">
            <a:avLst/>
          </a:prstGeom>
          <a:gradFill flip="none" rotWithShape="1">
            <a:gsLst>
              <a:gs pos="100000">
                <a:sysClr val="windowText" lastClr="000000">
                  <a:alpha val="0"/>
                </a:sysClr>
              </a:gs>
              <a:gs pos="0">
                <a:sysClr val="windowText" lastClr="000000">
                  <a:alpha val="47000"/>
                </a:sysClr>
              </a:gs>
            </a:gsLst>
            <a:path path="shape">
              <a:fillToRect l="50000" t="50000" r="50000" b="50000"/>
            </a:path>
            <a:tileRect/>
          </a:gra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右箭头 6"/>
          <p:cNvSpPr/>
          <p:nvPr/>
        </p:nvSpPr>
        <p:spPr bwMode="auto">
          <a:xfrm rot="19885052">
            <a:off x="2114693"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7" name="右箭头 6"/>
          <p:cNvSpPr/>
          <p:nvPr/>
        </p:nvSpPr>
        <p:spPr bwMode="auto">
          <a:xfrm rot="1714948" flipH="1">
            <a:off x="5154340" y="3376408"/>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8" name="右箭头 6"/>
          <p:cNvSpPr/>
          <p:nvPr/>
        </p:nvSpPr>
        <p:spPr bwMode="auto">
          <a:xfrm rot="1714948" flipV="1">
            <a:off x="2114693"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9" name="右箭头 6"/>
          <p:cNvSpPr/>
          <p:nvPr/>
        </p:nvSpPr>
        <p:spPr bwMode="auto">
          <a:xfrm rot="19885052" flipH="1" flipV="1">
            <a:off x="5154340" y="1990922"/>
            <a:ext cx="2148174" cy="1302783"/>
          </a:xfrm>
          <a:custGeom>
            <a:avLst/>
            <a:gdLst>
              <a:gd name="connsiteX0" fmla="*/ 0 w 648072"/>
              <a:gd name="connsiteY0" fmla="*/ 270030 h 1080120"/>
              <a:gd name="connsiteX1" fmla="*/ 235133 w 648072"/>
              <a:gd name="connsiteY1" fmla="*/ 270030 h 1080120"/>
              <a:gd name="connsiteX2" fmla="*/ 235133 w 648072"/>
              <a:gd name="connsiteY2" fmla="*/ 0 h 1080120"/>
              <a:gd name="connsiteX3" fmla="*/ 648072 w 648072"/>
              <a:gd name="connsiteY3" fmla="*/ 540060 h 1080120"/>
              <a:gd name="connsiteX4" fmla="*/ 235133 w 648072"/>
              <a:gd name="connsiteY4" fmla="*/ 1080120 h 1080120"/>
              <a:gd name="connsiteX5" fmla="*/ 235133 w 648072"/>
              <a:gd name="connsiteY5" fmla="*/ 810090 h 1080120"/>
              <a:gd name="connsiteX6" fmla="*/ 0 w 648072"/>
              <a:gd name="connsiteY6" fmla="*/ 810090 h 1080120"/>
              <a:gd name="connsiteX7" fmla="*/ 0 w 648072"/>
              <a:gd name="connsiteY7" fmla="*/ 270030 h 1080120"/>
              <a:gd name="connsiteX0" fmla="*/ 0 w 1638388"/>
              <a:gd name="connsiteY0" fmla="*/ 270030 h 1080120"/>
              <a:gd name="connsiteX1" fmla="*/ 235133 w 1638388"/>
              <a:gd name="connsiteY1" fmla="*/ 270030 h 1080120"/>
              <a:gd name="connsiteX2" fmla="*/ 235133 w 1638388"/>
              <a:gd name="connsiteY2" fmla="*/ 0 h 1080120"/>
              <a:gd name="connsiteX3" fmla="*/ 1638388 w 1638388"/>
              <a:gd name="connsiteY3" fmla="*/ 660191 h 1080120"/>
              <a:gd name="connsiteX4" fmla="*/ 235133 w 1638388"/>
              <a:gd name="connsiteY4" fmla="*/ 1080120 h 1080120"/>
              <a:gd name="connsiteX5" fmla="*/ 235133 w 1638388"/>
              <a:gd name="connsiteY5" fmla="*/ 810090 h 1080120"/>
              <a:gd name="connsiteX6" fmla="*/ 0 w 1638388"/>
              <a:gd name="connsiteY6" fmla="*/ 810090 h 1080120"/>
              <a:gd name="connsiteX7" fmla="*/ 0 w 1638388"/>
              <a:gd name="connsiteY7" fmla="*/ 270030 h 1080120"/>
              <a:gd name="connsiteX0" fmla="*/ 0 w 1638388"/>
              <a:gd name="connsiteY0" fmla="*/ 270030 h 1019127"/>
              <a:gd name="connsiteX1" fmla="*/ 235133 w 1638388"/>
              <a:gd name="connsiteY1" fmla="*/ 270030 h 1019127"/>
              <a:gd name="connsiteX2" fmla="*/ 235133 w 1638388"/>
              <a:gd name="connsiteY2" fmla="*/ 0 h 1019127"/>
              <a:gd name="connsiteX3" fmla="*/ 1638388 w 1638388"/>
              <a:gd name="connsiteY3" fmla="*/ 660191 h 1019127"/>
              <a:gd name="connsiteX4" fmla="*/ 601002 w 1638388"/>
              <a:gd name="connsiteY4" fmla="*/ 1019127 h 1019127"/>
              <a:gd name="connsiteX5" fmla="*/ 235133 w 1638388"/>
              <a:gd name="connsiteY5" fmla="*/ 810090 h 1019127"/>
              <a:gd name="connsiteX6" fmla="*/ 0 w 1638388"/>
              <a:gd name="connsiteY6" fmla="*/ 810090 h 1019127"/>
              <a:gd name="connsiteX7" fmla="*/ 0 w 1638388"/>
              <a:gd name="connsiteY7" fmla="*/ 270030 h 1019127"/>
              <a:gd name="connsiteX0" fmla="*/ 0 w 1638388"/>
              <a:gd name="connsiteY0" fmla="*/ 505071 h 1254168"/>
              <a:gd name="connsiteX1" fmla="*/ 235133 w 1638388"/>
              <a:gd name="connsiteY1" fmla="*/ 505071 h 1254168"/>
              <a:gd name="connsiteX2" fmla="*/ 16087 w 1638388"/>
              <a:gd name="connsiteY2" fmla="*/ 0 h 1254168"/>
              <a:gd name="connsiteX3" fmla="*/ 1638388 w 1638388"/>
              <a:gd name="connsiteY3" fmla="*/ 895232 h 1254168"/>
              <a:gd name="connsiteX4" fmla="*/ 601002 w 1638388"/>
              <a:gd name="connsiteY4" fmla="*/ 1254168 h 1254168"/>
              <a:gd name="connsiteX5" fmla="*/ 235133 w 1638388"/>
              <a:gd name="connsiteY5" fmla="*/ 1045131 h 1254168"/>
              <a:gd name="connsiteX6" fmla="*/ 0 w 1638388"/>
              <a:gd name="connsiteY6" fmla="*/ 1045131 h 1254168"/>
              <a:gd name="connsiteX7" fmla="*/ 0 w 1638388"/>
              <a:gd name="connsiteY7" fmla="*/ 505071 h 1254168"/>
              <a:gd name="connsiteX0" fmla="*/ 0 w 1638388"/>
              <a:gd name="connsiteY0" fmla="*/ 396626 h 1145723"/>
              <a:gd name="connsiteX1" fmla="*/ 235133 w 1638388"/>
              <a:gd name="connsiteY1" fmla="*/ 396626 h 1145723"/>
              <a:gd name="connsiteX2" fmla="*/ 29316 w 1638388"/>
              <a:gd name="connsiteY2" fmla="*/ 0 h 1145723"/>
              <a:gd name="connsiteX3" fmla="*/ 1638388 w 1638388"/>
              <a:gd name="connsiteY3" fmla="*/ 786787 h 1145723"/>
              <a:gd name="connsiteX4" fmla="*/ 601002 w 1638388"/>
              <a:gd name="connsiteY4" fmla="*/ 1145723 h 1145723"/>
              <a:gd name="connsiteX5" fmla="*/ 235133 w 1638388"/>
              <a:gd name="connsiteY5" fmla="*/ 936686 h 1145723"/>
              <a:gd name="connsiteX6" fmla="*/ 0 w 1638388"/>
              <a:gd name="connsiteY6" fmla="*/ 936686 h 1145723"/>
              <a:gd name="connsiteX7" fmla="*/ 0 w 1638388"/>
              <a:gd name="connsiteY7" fmla="*/ 39662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192587 w 1830975"/>
              <a:gd name="connsiteY6" fmla="*/ 936686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427720 w 1830975"/>
              <a:gd name="connsiteY5" fmla="*/ 936686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555394 w 1830975"/>
              <a:gd name="connsiteY5" fmla="*/ 861619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1230 w 1830975"/>
              <a:gd name="connsiteY5" fmla="*/ 767325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321260 w 1830975"/>
              <a:gd name="connsiteY6" fmla="*/ 833239 h 1145723"/>
              <a:gd name="connsiteX7" fmla="*/ 0 w 1830975"/>
              <a:gd name="connsiteY7" fmla="*/ 378476 h 1145723"/>
              <a:gd name="connsiteX0" fmla="*/ 0 w 1830975"/>
              <a:gd name="connsiteY0" fmla="*/ 378476 h 1145723"/>
              <a:gd name="connsiteX1" fmla="*/ 427720 w 1830975"/>
              <a:gd name="connsiteY1" fmla="*/ 396626 h 1145723"/>
              <a:gd name="connsiteX2" fmla="*/ 221903 w 1830975"/>
              <a:gd name="connsiteY2" fmla="*/ 0 h 1145723"/>
              <a:gd name="connsiteX3" fmla="*/ 1830975 w 1830975"/>
              <a:gd name="connsiteY3" fmla="*/ 786787 h 1145723"/>
              <a:gd name="connsiteX4" fmla="*/ 793589 w 1830975"/>
              <a:gd name="connsiteY4" fmla="*/ 1145723 h 1145723"/>
              <a:gd name="connsiteX5" fmla="*/ 628384 w 1830975"/>
              <a:gd name="connsiteY5" fmla="*/ 886922 h 1145723"/>
              <a:gd name="connsiteX6" fmla="*/ 230042 w 1830975"/>
              <a:gd name="connsiteY6" fmla="*/ 841393 h 1145723"/>
              <a:gd name="connsiteX7" fmla="*/ 0 w 1830975"/>
              <a:gd name="connsiteY7" fmla="*/ 378476 h 1145723"/>
              <a:gd name="connsiteX0" fmla="*/ 0 w 1830975"/>
              <a:gd name="connsiteY0" fmla="*/ 378476 h 1132572"/>
              <a:gd name="connsiteX1" fmla="*/ 427720 w 1830975"/>
              <a:gd name="connsiteY1" fmla="*/ 39662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30975"/>
              <a:gd name="connsiteY0" fmla="*/ 378476 h 1132572"/>
              <a:gd name="connsiteX1" fmla="*/ 401340 w 1830975"/>
              <a:gd name="connsiteY1" fmla="*/ 338866 h 1132572"/>
              <a:gd name="connsiteX2" fmla="*/ 221903 w 1830975"/>
              <a:gd name="connsiteY2" fmla="*/ 0 h 1132572"/>
              <a:gd name="connsiteX3" fmla="*/ 1830975 w 1830975"/>
              <a:gd name="connsiteY3" fmla="*/ 786787 h 1132572"/>
              <a:gd name="connsiteX4" fmla="*/ 742904 w 1830975"/>
              <a:gd name="connsiteY4" fmla="*/ 1132572 h 1132572"/>
              <a:gd name="connsiteX5" fmla="*/ 628384 w 1830975"/>
              <a:gd name="connsiteY5" fmla="*/ 886922 h 1132572"/>
              <a:gd name="connsiteX6" fmla="*/ 230042 w 1830975"/>
              <a:gd name="connsiteY6" fmla="*/ 841393 h 1132572"/>
              <a:gd name="connsiteX7" fmla="*/ 0 w 1830975"/>
              <a:gd name="connsiteY7" fmla="*/ 378476 h 1132572"/>
              <a:gd name="connsiteX0" fmla="*/ 0 w 1893812"/>
              <a:gd name="connsiteY0" fmla="*/ 387629 h 1132572"/>
              <a:gd name="connsiteX1" fmla="*/ 464177 w 1893812"/>
              <a:gd name="connsiteY1" fmla="*/ 33886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1221 w 1893812"/>
              <a:gd name="connsiteY5" fmla="*/ 886922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05372 w 1893812"/>
              <a:gd name="connsiteY5" fmla="*/ 807856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720600 w 1893812"/>
              <a:gd name="connsiteY5" fmla="*/ 859541 h 1132572"/>
              <a:gd name="connsiteX6" fmla="*/ 292879 w 1893812"/>
              <a:gd name="connsiteY6" fmla="*/ 841393 h 1132572"/>
              <a:gd name="connsiteX7" fmla="*/ 0 w 1893812"/>
              <a:gd name="connsiteY7" fmla="*/ 387629 h 1132572"/>
              <a:gd name="connsiteX0" fmla="*/ 0 w 1893812"/>
              <a:gd name="connsiteY0" fmla="*/ 387629 h 1132572"/>
              <a:gd name="connsiteX1" fmla="*/ 463177 w 1893812"/>
              <a:gd name="connsiteY1" fmla="*/ 367246 h 1132572"/>
              <a:gd name="connsiteX2" fmla="*/ 284740 w 1893812"/>
              <a:gd name="connsiteY2" fmla="*/ 0 h 1132572"/>
              <a:gd name="connsiteX3" fmla="*/ 1893812 w 1893812"/>
              <a:gd name="connsiteY3" fmla="*/ 786787 h 1132572"/>
              <a:gd name="connsiteX4" fmla="*/ 805741 w 1893812"/>
              <a:gd name="connsiteY4" fmla="*/ 1132572 h 1132572"/>
              <a:gd name="connsiteX5" fmla="*/ 698295 w 1893812"/>
              <a:gd name="connsiteY5" fmla="*/ 847389 h 1132572"/>
              <a:gd name="connsiteX6" fmla="*/ 292879 w 1893812"/>
              <a:gd name="connsiteY6" fmla="*/ 841393 h 1132572"/>
              <a:gd name="connsiteX7" fmla="*/ 0 w 1893812"/>
              <a:gd name="connsiteY7" fmla="*/ 387629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79068 w 1874585"/>
              <a:gd name="connsiteY5" fmla="*/ 847389 h 1132572"/>
              <a:gd name="connsiteX6" fmla="*/ 273652 w 1874585"/>
              <a:gd name="connsiteY6" fmla="*/ 841393 h 1132572"/>
              <a:gd name="connsiteX7" fmla="*/ 0 w 1874585"/>
              <a:gd name="connsiteY7" fmla="*/ 325792 h 1132572"/>
              <a:gd name="connsiteX0" fmla="*/ 0 w 1874585"/>
              <a:gd name="connsiteY0" fmla="*/ 325792 h 1132572"/>
              <a:gd name="connsiteX1" fmla="*/ 443950 w 1874585"/>
              <a:gd name="connsiteY1" fmla="*/ 367246 h 1132572"/>
              <a:gd name="connsiteX2" fmla="*/ 265513 w 1874585"/>
              <a:gd name="connsiteY2" fmla="*/ 0 h 1132572"/>
              <a:gd name="connsiteX3" fmla="*/ 1874585 w 1874585"/>
              <a:gd name="connsiteY3" fmla="*/ 786787 h 1132572"/>
              <a:gd name="connsiteX4" fmla="*/ 786514 w 1874585"/>
              <a:gd name="connsiteY4" fmla="*/ 1132572 h 1132572"/>
              <a:gd name="connsiteX5" fmla="*/ 654764 w 1874585"/>
              <a:gd name="connsiteY5" fmla="*/ 891998 h 1132572"/>
              <a:gd name="connsiteX6" fmla="*/ 273652 w 1874585"/>
              <a:gd name="connsiteY6" fmla="*/ 841393 h 1132572"/>
              <a:gd name="connsiteX7" fmla="*/ 0 w 1874585"/>
              <a:gd name="connsiteY7" fmla="*/ 325792 h 1132572"/>
              <a:gd name="connsiteX0" fmla="*/ 0 w 1867510"/>
              <a:gd name="connsiteY0" fmla="*/ 325792 h 1132572"/>
              <a:gd name="connsiteX1" fmla="*/ 443950 w 1867510"/>
              <a:gd name="connsiteY1" fmla="*/ 367246 h 1132572"/>
              <a:gd name="connsiteX2" fmla="*/ 265513 w 1867510"/>
              <a:gd name="connsiteY2" fmla="*/ 0 h 1132572"/>
              <a:gd name="connsiteX3" fmla="*/ 1867510 w 1867510"/>
              <a:gd name="connsiteY3" fmla="*/ 826319 h 1132572"/>
              <a:gd name="connsiteX4" fmla="*/ 786514 w 1867510"/>
              <a:gd name="connsiteY4" fmla="*/ 1132572 h 1132572"/>
              <a:gd name="connsiteX5" fmla="*/ 654764 w 1867510"/>
              <a:gd name="connsiteY5" fmla="*/ 891998 h 1132572"/>
              <a:gd name="connsiteX6" fmla="*/ 273652 w 1867510"/>
              <a:gd name="connsiteY6" fmla="*/ 841393 h 1132572"/>
              <a:gd name="connsiteX7" fmla="*/ 0 w 1867510"/>
              <a:gd name="connsiteY7" fmla="*/ 325792 h 113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7510" h="1132572">
                <a:moveTo>
                  <a:pt x="0" y="325792"/>
                </a:moveTo>
                <a:lnTo>
                  <a:pt x="443950" y="367246"/>
                </a:lnTo>
                <a:lnTo>
                  <a:pt x="265513" y="0"/>
                </a:lnTo>
                <a:lnTo>
                  <a:pt x="1867510" y="826319"/>
                </a:lnTo>
                <a:lnTo>
                  <a:pt x="786514" y="1132572"/>
                </a:lnTo>
                <a:lnTo>
                  <a:pt x="654764" y="891998"/>
                </a:lnTo>
                <a:lnTo>
                  <a:pt x="273652" y="841393"/>
                </a:lnTo>
                <a:lnTo>
                  <a:pt x="0" y="325792"/>
                </a:lnTo>
                <a:close/>
              </a:path>
            </a:pathLst>
          </a:custGeom>
          <a:gradFill rotWithShape="1">
            <a:gsLst>
              <a:gs pos="0">
                <a:sysClr val="window" lastClr="FFFFFF">
                  <a:lumMod val="95000"/>
                </a:sysClr>
              </a:gs>
              <a:gs pos="100000">
                <a:sysClr val="window" lastClr="FFFFFF">
                  <a:lumMod val="65000"/>
                </a:sysClr>
              </a:gs>
            </a:gsLst>
            <a:lin ang="2700000" scaled="1"/>
          </a:gradFill>
          <a:ln w="9525">
            <a:noFill/>
            <a:round/>
            <a:headEnd/>
            <a:tailEnd/>
          </a:ln>
          <a:scene3d>
            <a:camera prst="legacyObliqueBottom"/>
            <a:lightRig rig="legacyFlat3" dir="b"/>
          </a:scene3d>
          <a:sp3d extrusionH="227000" prstMaterial="legacyMatte">
            <a:bevelT w="13500" h="13970" prst="angle"/>
            <a:bevelB w="13500" h="13500" prst="angle"/>
            <a:extrusionClr>
              <a:srgbClr val="DDDDDD"/>
            </a:extrusionClr>
          </a:sp3d>
        </p:spPr>
        <p:txBody>
          <a:bodyPr>
            <a:flatTx/>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20" name="椭圆 19"/>
          <p:cNvSpPr/>
          <p:nvPr/>
        </p:nvSpPr>
        <p:spPr bwMode="auto">
          <a:xfrm>
            <a:off x="4128964" y="1940109"/>
            <a:ext cx="1159619" cy="648315"/>
          </a:xfrm>
          <a:prstGeom prst="ellipse">
            <a:avLst/>
          </a:prstGeom>
          <a:gradFill flip="none" rotWithShape="1">
            <a:gsLst>
              <a:gs pos="0">
                <a:srgbClr val="689CFF">
                  <a:alpha val="5000"/>
                </a:srgbClr>
              </a:gs>
              <a:gs pos="100000">
                <a:sysClr val="window" lastClr="FFFFFF">
                  <a:lumMod val="95000"/>
                  <a:lumOff val="5000"/>
                  <a:alpha val="60000"/>
                </a:sysClr>
              </a:gs>
            </a:gsLst>
            <a:lin ang="16200000" scaled="1"/>
            <a:tileRect/>
          </a:gradFill>
          <a:ln w="25400" cap="flat" cmpd="sng" algn="ctr">
            <a:noFill/>
            <a:prstDash val="solid"/>
          </a:ln>
          <a:effectLst/>
          <a:scene3d>
            <a:camera prst="orthographicFront"/>
            <a:lightRig rig="threePt" dir="t"/>
          </a:scene3d>
          <a:sp3d>
            <a:bevelB/>
          </a:sp3d>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TextBox 20"/>
          <p:cNvSpPr txBox="1"/>
          <p:nvPr/>
        </p:nvSpPr>
        <p:spPr>
          <a:xfrm>
            <a:off x="-646832" y="1276384"/>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2" name="TextBox 21"/>
          <p:cNvSpPr txBox="1"/>
          <p:nvPr/>
        </p:nvSpPr>
        <p:spPr>
          <a:xfrm>
            <a:off x="-609464" y="3723769"/>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3" name="TextBox 22"/>
          <p:cNvSpPr txBox="1"/>
          <p:nvPr/>
        </p:nvSpPr>
        <p:spPr>
          <a:xfrm>
            <a:off x="7259542" y="3710538"/>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sp>
        <p:nvSpPr>
          <p:cNvPr id="24" name="TextBox 23"/>
          <p:cNvSpPr txBox="1"/>
          <p:nvPr/>
        </p:nvSpPr>
        <p:spPr>
          <a:xfrm>
            <a:off x="7238930" y="1504547"/>
            <a:ext cx="2629519" cy="1062079"/>
          </a:xfrm>
          <a:prstGeom prst="rect">
            <a:avLst/>
          </a:prstGeom>
          <a:noFill/>
          <a:ln>
            <a:noFill/>
          </a:ln>
        </p:spPr>
        <p:txBody>
          <a:bodyPr wrap="square">
            <a:spAutoFit/>
          </a:bodyPr>
          <a:lstStyle>
            <a:defPPr>
              <a:defRPr lang="zh-CN"/>
            </a:defPPr>
            <a:lvl1pPr>
              <a:lnSpc>
                <a:spcPct val="150000"/>
              </a:lnSpc>
              <a:defRPr sz="1200">
                <a:solidFill>
                  <a:srgbClr val="4D4D4D"/>
                </a:solidFill>
                <a:ea typeface="微软雅黑" pitchFamily="34" charset="-122"/>
              </a:defRPr>
            </a:lvl1p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单击此处添加文本</a:t>
            </a:r>
          </a:p>
        </p:txBody>
      </p:sp>
      <p:grpSp>
        <p:nvGrpSpPr>
          <p:cNvPr id="25" name="组合 10"/>
          <p:cNvGrpSpPr/>
          <p:nvPr/>
        </p:nvGrpSpPr>
        <p:grpSpPr>
          <a:xfrm>
            <a:off x="3701125" y="1761156"/>
            <a:ext cx="2016374" cy="2016829"/>
            <a:chOff x="4828393" y="2858615"/>
            <a:chExt cx="1931237" cy="1931674"/>
          </a:xfrm>
          <a:effectLst/>
        </p:grpSpPr>
        <p:sp>
          <p:nvSpPr>
            <p:cNvPr id="26" name="Oval 19"/>
            <p:cNvSpPr>
              <a:spLocks noChangeArrowheads="1"/>
            </p:cNvSpPr>
            <p:nvPr/>
          </p:nvSpPr>
          <p:spPr bwMode="auto">
            <a:xfrm>
              <a:off x="4828393" y="2858615"/>
              <a:ext cx="1931237" cy="1931674"/>
            </a:xfrm>
            <a:prstGeom prst="ellipse">
              <a:avLst/>
            </a:prstGeom>
            <a:gradFill rotWithShape="1">
              <a:gsLst>
                <a:gs pos="0">
                  <a:srgbClr val="C00000">
                    <a:lumMod val="40000"/>
                    <a:lumOff val="60000"/>
                  </a:srgbClr>
                </a:gs>
                <a:gs pos="100000">
                  <a:srgbClr val="C00000"/>
                </a:gs>
              </a:gsLst>
              <a:path path="shape">
                <a:fillToRect l="50000" t="50000" r="50000" b="50000"/>
              </a:path>
            </a:gradFill>
            <a:ln w="9525">
              <a:solidFill>
                <a:srgbClr val="C00000"/>
              </a:solidFill>
              <a:round/>
              <a:headEnd/>
              <a:tailEn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点击此处添加文本</a:t>
              </a:r>
            </a:p>
          </p:txBody>
        </p:sp>
        <p:sp>
          <p:nvSpPr>
            <p:cNvPr id="27" name="未知"/>
            <p:cNvSpPr>
              <a:spLocks/>
            </p:cNvSpPr>
            <p:nvPr/>
          </p:nvSpPr>
          <p:spPr bwMode="auto">
            <a:xfrm>
              <a:off x="5049911"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30522424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400"/>
                                  </p:stCondLst>
                                  <p:childTnLst>
                                    <p:set>
                                      <p:cBhvr>
                                        <p:cTn id="9" dur="1" fill="hold">
                                          <p:stCondLst>
                                            <p:cond delay="0"/>
                                          </p:stCondLst>
                                        </p:cTn>
                                        <p:tgtEl>
                                          <p:spTgt spid="25"/>
                                        </p:tgtEl>
                                        <p:attrNameLst>
                                          <p:attrName>style.visibility</p:attrName>
                                        </p:attrNameLst>
                                      </p:cBhvr>
                                      <p:to>
                                        <p:strVal val="visible"/>
                                      </p:to>
                                    </p:set>
                                    <p:animEffect transition="in" filter="barn(outVertical)">
                                      <p:cBhvr>
                                        <p:cTn id="10" dur="500"/>
                                        <p:tgtEl>
                                          <p:spTgt spid="25"/>
                                        </p:tgtEl>
                                      </p:cBhvr>
                                    </p:animEffect>
                                  </p:childTnLst>
                                </p:cTn>
                              </p:par>
                              <p:par>
                                <p:cTn id="11" presetID="2" presetClass="entr" presetSubtype="9" fill="hold" grpId="0" nodeType="withEffect">
                                  <p:stCondLst>
                                    <p:cond delay="90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0-#ppt_w/2"/>
                                          </p:val>
                                        </p:tav>
                                        <p:tav tm="100000">
                                          <p:val>
                                            <p:strVal val="#ppt_x"/>
                                          </p:val>
                                        </p:tav>
                                      </p:tavLst>
                                    </p:anim>
                                    <p:anim calcmode="lin" valueType="num">
                                      <p:cBhvr additive="base">
                                        <p:cTn id="14" dur="500" fill="hold"/>
                                        <p:tgtEl>
                                          <p:spTgt spid="18"/>
                                        </p:tgtEl>
                                        <p:attrNameLst>
                                          <p:attrName>ppt_y</p:attrName>
                                        </p:attrNameLst>
                                      </p:cBhvr>
                                      <p:tavLst>
                                        <p:tav tm="0">
                                          <p:val>
                                            <p:strVal val="0-#ppt_h/2"/>
                                          </p:val>
                                        </p:tav>
                                        <p:tav tm="100000">
                                          <p:val>
                                            <p:strVal val="#ppt_y"/>
                                          </p:val>
                                        </p:tav>
                                      </p:tavLst>
                                    </p:anim>
                                  </p:childTnLst>
                                </p:cTn>
                              </p:par>
                              <p:par>
                                <p:cTn id="15" presetID="2" presetClass="entr" presetSubtype="3" fill="hold" grpId="0" nodeType="withEffect">
                                  <p:stCondLst>
                                    <p:cond delay="90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par>
                                <p:cTn id="19" presetID="2" presetClass="entr" presetSubtype="6" fill="hold" grpId="0" nodeType="withEffect">
                                  <p:stCondLst>
                                    <p:cond delay="9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1+#ppt_w/2"/>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12" fill="hold" grpId="0" nodeType="withEffect">
                                  <p:stCondLst>
                                    <p:cond delay="9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14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1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80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anim calcmode="lin" valueType="num">
                                      <p:cBhvr>
                                        <p:cTn id="40" dur="500" fill="hold"/>
                                        <p:tgtEl>
                                          <p:spTgt spid="23"/>
                                        </p:tgtEl>
                                        <p:attrNameLst>
                                          <p:attrName>ppt_x</p:attrName>
                                        </p:attrNameLst>
                                      </p:cBhvr>
                                      <p:tavLst>
                                        <p:tav tm="0">
                                          <p:val>
                                            <p:strVal val="#ppt_x"/>
                                          </p:val>
                                        </p:tav>
                                        <p:tav tm="100000">
                                          <p:val>
                                            <p:strVal val="#ppt_x"/>
                                          </p:val>
                                        </p:tav>
                                      </p:tavLst>
                                    </p:anim>
                                    <p:anim calcmode="lin" valueType="num">
                                      <p:cBhvr>
                                        <p:cTn id="41" dur="500" fill="hold"/>
                                        <p:tgtEl>
                                          <p:spTgt spid="2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00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anim calcmode="lin" valueType="num">
                                      <p:cBhvr>
                                        <p:cTn id="45" dur="500" fill="hold"/>
                                        <p:tgtEl>
                                          <p:spTgt spid="22"/>
                                        </p:tgtEl>
                                        <p:attrNameLst>
                                          <p:attrName>ppt_x</p:attrName>
                                        </p:attrNameLst>
                                      </p:cBhvr>
                                      <p:tavLst>
                                        <p:tav tm="0">
                                          <p:val>
                                            <p:strVal val="#ppt_x"/>
                                          </p:val>
                                        </p:tav>
                                        <p:tav tm="100000">
                                          <p:val>
                                            <p:strVal val="#ppt_x"/>
                                          </p:val>
                                        </p:tav>
                                      </p:tavLst>
                                    </p:anim>
                                    <p:anim calcmode="lin" valueType="num">
                                      <p:cBhvr>
                                        <p:cTn id="46"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1" grpId="0"/>
      <p:bldP spid="22" grpId="0"/>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1143090" y="2038364"/>
            <a:ext cx="2151594" cy="1945445"/>
            <a:chOff x="912813" y="2513013"/>
            <a:chExt cx="2501900" cy="2262187"/>
          </a:xfrm>
        </p:grpSpPr>
        <p:sp>
          <p:nvSpPr>
            <p:cNvPr id="45" name="Oval 3"/>
            <p:cNvSpPr>
              <a:spLocks noChangeArrowheads="1"/>
            </p:cNvSpPr>
            <p:nvPr/>
          </p:nvSpPr>
          <p:spPr bwMode="auto">
            <a:xfrm>
              <a:off x="912813" y="4402138"/>
              <a:ext cx="2501900" cy="373062"/>
            </a:xfrm>
            <a:prstGeom prst="ellipse">
              <a:avLst/>
            </a:prstGeom>
            <a:gradFill rotWithShape="1">
              <a:gsLst>
                <a:gs pos="0">
                  <a:srgbClr val="CC3300"/>
                </a:gs>
                <a:gs pos="100000">
                  <a:srgbClr val="CC3300">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46" name="Group 12"/>
            <p:cNvGrpSpPr>
              <a:grpSpLocks/>
            </p:cNvGrpSpPr>
            <p:nvPr/>
          </p:nvGrpSpPr>
          <p:grpSpPr bwMode="auto">
            <a:xfrm>
              <a:off x="1100138" y="2513013"/>
              <a:ext cx="2168525" cy="2111375"/>
              <a:chOff x="0" y="0"/>
              <a:chExt cx="1089" cy="1062"/>
            </a:xfrm>
          </p:grpSpPr>
          <p:grpSp>
            <p:nvGrpSpPr>
              <p:cNvPr id="47" name="Group 13"/>
              <p:cNvGrpSpPr>
                <a:grpSpLocks/>
              </p:cNvGrpSpPr>
              <p:nvPr/>
            </p:nvGrpSpPr>
            <p:grpSpPr bwMode="auto">
              <a:xfrm>
                <a:off x="0" y="0"/>
                <a:ext cx="1089" cy="1062"/>
                <a:chOff x="0" y="0"/>
                <a:chExt cx="1042" cy="1019"/>
              </a:xfrm>
            </p:grpSpPr>
            <p:grpSp>
              <p:nvGrpSpPr>
                <p:cNvPr id="49" name="Group 14"/>
                <p:cNvGrpSpPr>
                  <a:grpSpLocks/>
                </p:cNvGrpSpPr>
                <p:nvPr/>
              </p:nvGrpSpPr>
              <p:grpSpPr bwMode="auto">
                <a:xfrm>
                  <a:off x="0" y="0"/>
                  <a:ext cx="1042" cy="1019"/>
                  <a:chOff x="0" y="0"/>
                  <a:chExt cx="1042" cy="1019"/>
                </a:xfrm>
              </p:grpSpPr>
              <p:pic>
                <p:nvPicPr>
                  <p:cNvPr id="51" name="Picture 15"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Oval 16"/>
                  <p:cNvSpPr>
                    <a:spLocks noChangeArrowheads="1"/>
                  </p:cNvSpPr>
                  <p:nvPr/>
                </p:nvSpPr>
                <p:spPr bwMode="auto">
                  <a:xfrm>
                    <a:off x="0" y="0"/>
                    <a:ext cx="1035" cy="1019"/>
                  </a:xfrm>
                  <a:prstGeom prst="ellipse">
                    <a:avLst/>
                  </a:prstGeom>
                  <a:gradFill rotWithShape="1">
                    <a:gsLst>
                      <a:gs pos="0">
                        <a:srgbClr val="990000"/>
                      </a:gs>
                      <a:gs pos="100000">
                        <a:srgbClr val="FF99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50" name="Picture 17"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8" name="WordArt 18"/>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grpSp>
      <p:sp>
        <p:nvSpPr>
          <p:cNvPr id="53" name="Line 35"/>
          <p:cNvSpPr>
            <a:spLocks noChangeShapeType="1"/>
          </p:cNvSpPr>
          <p:nvPr/>
        </p:nvSpPr>
        <p:spPr bwMode="auto">
          <a:xfrm flipV="1">
            <a:off x="3168651" y="2877522"/>
            <a:ext cx="504157" cy="1"/>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Line 36"/>
          <p:cNvSpPr>
            <a:spLocks noChangeShapeType="1"/>
          </p:cNvSpPr>
          <p:nvPr/>
        </p:nvSpPr>
        <p:spPr bwMode="auto">
          <a:xfrm flipV="1">
            <a:off x="3082925" y="1777270"/>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Line 37"/>
          <p:cNvSpPr>
            <a:spLocks noChangeShapeType="1"/>
          </p:cNvSpPr>
          <p:nvPr/>
        </p:nvSpPr>
        <p:spPr bwMode="auto">
          <a:xfrm>
            <a:off x="3082925" y="3421922"/>
            <a:ext cx="681247" cy="652577"/>
          </a:xfrm>
          <a:prstGeom prst="line">
            <a:avLst/>
          </a:prstGeom>
          <a:noFill/>
          <a:ln w="19050" cmpd="sng">
            <a:solidFill>
              <a:srgbClr val="FF0517"/>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6" name="组合 55"/>
          <p:cNvGrpSpPr/>
          <p:nvPr/>
        </p:nvGrpSpPr>
        <p:grpSpPr>
          <a:xfrm>
            <a:off x="3672962" y="1047790"/>
            <a:ext cx="3565968" cy="1037571"/>
            <a:chOff x="3937000" y="1573213"/>
            <a:chExt cx="4146550" cy="1206500"/>
          </a:xfrm>
        </p:grpSpPr>
        <p:sp>
          <p:nvSpPr>
            <p:cNvPr id="57" name="AutoShape 19"/>
            <p:cNvSpPr>
              <a:spLocks noChangeArrowheads="1"/>
            </p:cNvSpPr>
            <p:nvPr/>
          </p:nvSpPr>
          <p:spPr bwMode="auto">
            <a:xfrm>
              <a:off x="3937000" y="157321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58" name="Group 20"/>
            <p:cNvGrpSpPr>
              <a:grpSpLocks/>
            </p:cNvGrpSpPr>
            <p:nvPr/>
          </p:nvGrpSpPr>
          <p:grpSpPr bwMode="auto">
            <a:xfrm>
              <a:off x="4033838" y="1655763"/>
              <a:ext cx="1063625" cy="1036637"/>
              <a:chOff x="0" y="0"/>
              <a:chExt cx="1089" cy="1062"/>
            </a:xfrm>
          </p:grpSpPr>
          <p:grpSp>
            <p:nvGrpSpPr>
              <p:cNvPr id="60" name="Group 21"/>
              <p:cNvGrpSpPr>
                <a:grpSpLocks/>
              </p:cNvGrpSpPr>
              <p:nvPr/>
            </p:nvGrpSpPr>
            <p:grpSpPr bwMode="auto">
              <a:xfrm>
                <a:off x="0" y="0"/>
                <a:ext cx="1089" cy="1062"/>
                <a:chOff x="0" y="0"/>
                <a:chExt cx="1042" cy="1019"/>
              </a:xfrm>
            </p:grpSpPr>
            <p:grpSp>
              <p:nvGrpSpPr>
                <p:cNvPr id="62" name="Group 22"/>
                <p:cNvGrpSpPr>
                  <a:grpSpLocks/>
                </p:cNvGrpSpPr>
                <p:nvPr/>
              </p:nvGrpSpPr>
              <p:grpSpPr bwMode="auto">
                <a:xfrm>
                  <a:off x="0" y="0"/>
                  <a:ext cx="1042" cy="1019"/>
                  <a:chOff x="0" y="0"/>
                  <a:chExt cx="1042" cy="1019"/>
                </a:xfrm>
              </p:grpSpPr>
              <p:pic>
                <p:nvPicPr>
                  <p:cNvPr id="64" name="Picture 23"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 name="Oval 24"/>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3"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 name="WordArt 26"/>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59" name="Rectangle 38"/>
            <p:cNvSpPr>
              <a:spLocks noChangeArrowheads="1"/>
            </p:cNvSpPr>
            <p:nvPr/>
          </p:nvSpPr>
          <p:spPr bwMode="auto">
            <a:xfrm>
              <a:off x="5097463" y="15922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6" name="组合 65"/>
          <p:cNvGrpSpPr/>
          <p:nvPr/>
        </p:nvGrpSpPr>
        <p:grpSpPr>
          <a:xfrm>
            <a:off x="3672962" y="2439107"/>
            <a:ext cx="3565967" cy="1041666"/>
            <a:chOff x="3937000" y="2963863"/>
            <a:chExt cx="4146550" cy="1211262"/>
          </a:xfrm>
        </p:grpSpPr>
        <p:sp>
          <p:nvSpPr>
            <p:cNvPr id="67" name="AutoShape 4"/>
            <p:cNvSpPr>
              <a:spLocks noChangeArrowheads="1"/>
            </p:cNvSpPr>
            <p:nvPr/>
          </p:nvSpPr>
          <p:spPr bwMode="auto">
            <a:xfrm>
              <a:off x="3937000" y="2968625"/>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8" name="Group 5"/>
            <p:cNvGrpSpPr>
              <a:grpSpLocks/>
            </p:cNvGrpSpPr>
            <p:nvPr/>
          </p:nvGrpSpPr>
          <p:grpSpPr bwMode="auto">
            <a:xfrm>
              <a:off x="4033838" y="3051175"/>
              <a:ext cx="1063625" cy="1036638"/>
              <a:chOff x="0" y="0"/>
              <a:chExt cx="1089" cy="1062"/>
            </a:xfrm>
          </p:grpSpPr>
          <p:grpSp>
            <p:nvGrpSpPr>
              <p:cNvPr id="70" name="Group 6"/>
              <p:cNvGrpSpPr>
                <a:grpSpLocks/>
              </p:cNvGrpSpPr>
              <p:nvPr/>
            </p:nvGrpSpPr>
            <p:grpSpPr bwMode="auto">
              <a:xfrm>
                <a:off x="0" y="0"/>
                <a:ext cx="1089" cy="1062"/>
                <a:chOff x="0" y="0"/>
                <a:chExt cx="1042" cy="1019"/>
              </a:xfrm>
            </p:grpSpPr>
            <p:grpSp>
              <p:nvGrpSpPr>
                <p:cNvPr id="72" name="Group 7"/>
                <p:cNvGrpSpPr>
                  <a:grpSpLocks/>
                </p:cNvGrpSpPr>
                <p:nvPr/>
              </p:nvGrpSpPr>
              <p:grpSpPr bwMode="auto">
                <a:xfrm>
                  <a:off x="0" y="0"/>
                  <a:ext cx="1042" cy="1019"/>
                  <a:chOff x="0" y="0"/>
                  <a:chExt cx="1042" cy="1019"/>
                </a:xfrm>
              </p:grpSpPr>
              <p:pic>
                <p:nvPicPr>
                  <p:cNvPr id="74" name="Picture 8"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 name="Oval 9"/>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73" name="Picture 10"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 name="WordArt 11"/>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69" name="Rectangle 39"/>
            <p:cNvSpPr>
              <a:spLocks noChangeArrowheads="1"/>
            </p:cNvSpPr>
            <p:nvPr/>
          </p:nvSpPr>
          <p:spPr bwMode="auto">
            <a:xfrm>
              <a:off x="5097463" y="29638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6" name="组合 75"/>
          <p:cNvGrpSpPr/>
          <p:nvPr/>
        </p:nvGrpSpPr>
        <p:grpSpPr>
          <a:xfrm>
            <a:off x="3672962" y="3784640"/>
            <a:ext cx="3565968" cy="1037571"/>
            <a:chOff x="3937000" y="4310063"/>
            <a:chExt cx="4146550" cy="1206500"/>
          </a:xfrm>
        </p:grpSpPr>
        <p:sp>
          <p:nvSpPr>
            <p:cNvPr id="77" name="AutoShape 27"/>
            <p:cNvSpPr>
              <a:spLocks noChangeArrowheads="1"/>
            </p:cNvSpPr>
            <p:nvPr/>
          </p:nvSpPr>
          <p:spPr bwMode="auto">
            <a:xfrm>
              <a:off x="3937000" y="4310063"/>
              <a:ext cx="4146550" cy="1206500"/>
            </a:xfrm>
            <a:prstGeom prst="roundRect">
              <a:avLst>
                <a:gd name="adj" fmla="val 50000"/>
              </a:avLst>
            </a:prstGeom>
            <a:gradFill rotWithShape="1">
              <a:gsLst>
                <a:gs pos="0">
                  <a:srgbClr val="DDDDDD"/>
                </a:gs>
                <a:gs pos="100000">
                  <a:srgbClr val="FFFFFF"/>
                </a:gs>
              </a:gsLst>
              <a:lin ang="5400000" scaled="1"/>
            </a:gradFill>
            <a:ln w="9525" cmpd="sng">
              <a:solidFill>
                <a:srgbClr val="FF0517"/>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78" name="Group 28"/>
            <p:cNvGrpSpPr>
              <a:grpSpLocks/>
            </p:cNvGrpSpPr>
            <p:nvPr/>
          </p:nvGrpSpPr>
          <p:grpSpPr bwMode="auto">
            <a:xfrm>
              <a:off x="4033838" y="4392613"/>
              <a:ext cx="1063625" cy="1036637"/>
              <a:chOff x="0" y="0"/>
              <a:chExt cx="1089" cy="1062"/>
            </a:xfrm>
          </p:grpSpPr>
          <p:grpSp>
            <p:nvGrpSpPr>
              <p:cNvPr id="80" name="Group 29"/>
              <p:cNvGrpSpPr>
                <a:grpSpLocks/>
              </p:cNvGrpSpPr>
              <p:nvPr/>
            </p:nvGrpSpPr>
            <p:grpSpPr bwMode="auto">
              <a:xfrm>
                <a:off x="0" y="0"/>
                <a:ext cx="1089" cy="1062"/>
                <a:chOff x="0" y="0"/>
                <a:chExt cx="1042" cy="1019"/>
              </a:xfrm>
            </p:grpSpPr>
            <p:grpSp>
              <p:nvGrpSpPr>
                <p:cNvPr id="82" name="Group 30"/>
                <p:cNvGrpSpPr>
                  <a:grpSpLocks/>
                </p:cNvGrpSpPr>
                <p:nvPr/>
              </p:nvGrpSpPr>
              <p:grpSpPr bwMode="auto">
                <a:xfrm>
                  <a:off x="0" y="0"/>
                  <a:ext cx="1042" cy="1019"/>
                  <a:chOff x="0" y="0"/>
                  <a:chExt cx="1042" cy="1019"/>
                </a:xfrm>
              </p:grpSpPr>
              <p:pic>
                <p:nvPicPr>
                  <p:cNvPr id="84" name="Picture 31" descr="circuler_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 name="Oval 32"/>
                  <p:cNvSpPr>
                    <a:spLocks noChangeArrowheads="1"/>
                  </p:cNvSpPr>
                  <p:nvPr/>
                </p:nvSpPr>
                <p:spPr bwMode="auto">
                  <a:xfrm>
                    <a:off x="0" y="0"/>
                    <a:ext cx="1035" cy="1019"/>
                  </a:xfrm>
                  <a:prstGeom prst="ellipse">
                    <a:avLst/>
                  </a:prstGeom>
                  <a:gradFill rotWithShape="1">
                    <a:gsLst>
                      <a:gs pos="0">
                        <a:srgbClr val="BC000D"/>
                      </a:gs>
                      <a:gs pos="100000">
                        <a:srgbClr val="FF0517"/>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83" name="Picture 3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1" name="WordArt 34"/>
              <p:cNvSpPr>
                <a:spLocks noChangeArrowheads="1" noChangeShapeType="1"/>
              </p:cNvSpPr>
              <p:nvPr/>
            </p:nvSpPr>
            <p:spPr bwMode="auto">
              <a:xfrm>
                <a:off x="242" y="317"/>
                <a:ext cx="622" cy="429"/>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79" name="Rectangle 40"/>
            <p:cNvSpPr>
              <a:spLocks noChangeArrowheads="1"/>
            </p:cNvSpPr>
            <p:nvPr/>
          </p:nvSpPr>
          <p:spPr bwMode="auto">
            <a:xfrm>
              <a:off x="5097463" y="4310063"/>
              <a:ext cx="25590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11338155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1" presetClass="entr" presetSubtype="0" fill="hold" grpId="0" nodeType="withEffect">
                                  <p:stCondLst>
                                    <p:cond delay="500"/>
                                  </p:stCondLst>
                                  <p:childTnLst>
                                    <p:set>
                                      <p:cBhvr>
                                        <p:cTn id="11" dur="1" fill="hold">
                                          <p:stCondLst>
                                            <p:cond delay="249"/>
                                          </p:stCondLst>
                                        </p:cTn>
                                        <p:tgtEl>
                                          <p:spTgt spid="54"/>
                                        </p:tgtEl>
                                        <p:attrNameLst>
                                          <p:attrName>style.visibility</p:attrName>
                                        </p:attrNameLst>
                                      </p:cBhvr>
                                      <p:to>
                                        <p:strVal val="visible"/>
                                      </p:to>
                                    </p:set>
                                  </p:childTnLst>
                                </p:cTn>
                              </p:par>
                              <p:par>
                                <p:cTn id="12" presetID="1" presetClass="entr" presetSubtype="0" fill="hold" grpId="0" nodeType="withEffect">
                                  <p:stCondLst>
                                    <p:cond delay="600"/>
                                  </p:stCondLst>
                                  <p:childTnLst>
                                    <p:set>
                                      <p:cBhvr>
                                        <p:cTn id="13" dur="1" fill="hold">
                                          <p:stCondLst>
                                            <p:cond delay="249"/>
                                          </p:stCondLst>
                                        </p:cTn>
                                        <p:tgtEl>
                                          <p:spTgt spid="53"/>
                                        </p:tgtEl>
                                        <p:attrNameLst>
                                          <p:attrName>style.visibility</p:attrName>
                                        </p:attrNameLst>
                                      </p:cBhvr>
                                      <p:to>
                                        <p:strVal val="visible"/>
                                      </p:to>
                                    </p:set>
                                  </p:childTnLst>
                                </p:cTn>
                              </p:par>
                              <p:par>
                                <p:cTn id="14" presetID="1" presetClass="entr" presetSubtype="0" fill="hold" grpId="0" nodeType="withEffect">
                                  <p:stCondLst>
                                    <p:cond delay="700"/>
                                  </p:stCondLst>
                                  <p:childTnLst>
                                    <p:set>
                                      <p:cBhvr>
                                        <p:cTn id="15" dur="1" fill="hold">
                                          <p:stCondLst>
                                            <p:cond delay="249"/>
                                          </p:stCondLst>
                                        </p:cTn>
                                        <p:tgtEl>
                                          <p:spTgt spid="55"/>
                                        </p:tgtEl>
                                        <p:attrNameLst>
                                          <p:attrName>style.visibility</p:attrName>
                                        </p:attrNameLst>
                                      </p:cBhvr>
                                      <p:to>
                                        <p:strVal val="visible"/>
                                      </p:to>
                                    </p:set>
                                  </p:childTnLst>
                                </p:cTn>
                              </p:par>
                              <p:par>
                                <p:cTn id="16" presetID="16" presetClass="entr" presetSubtype="37" fill="hold" nodeType="withEffect">
                                  <p:stCondLst>
                                    <p:cond delay="600"/>
                                  </p:stCondLst>
                                  <p:childTnLst>
                                    <p:set>
                                      <p:cBhvr>
                                        <p:cTn id="17" dur="1" fill="hold">
                                          <p:stCondLst>
                                            <p:cond delay="0"/>
                                          </p:stCondLst>
                                        </p:cTn>
                                        <p:tgtEl>
                                          <p:spTgt spid="56"/>
                                        </p:tgtEl>
                                        <p:attrNameLst>
                                          <p:attrName>style.visibility</p:attrName>
                                        </p:attrNameLst>
                                      </p:cBhvr>
                                      <p:to>
                                        <p:strVal val="visible"/>
                                      </p:to>
                                    </p:set>
                                    <p:animEffect transition="in" filter="barn(outVertical)">
                                      <p:cBhvr>
                                        <p:cTn id="18" dur="500"/>
                                        <p:tgtEl>
                                          <p:spTgt spid="56"/>
                                        </p:tgtEl>
                                      </p:cBhvr>
                                    </p:animEffect>
                                  </p:childTnLst>
                                </p:cTn>
                              </p:par>
                              <p:par>
                                <p:cTn id="19" presetID="16" presetClass="entr" presetSubtype="37" fill="hold" nodeType="withEffect">
                                  <p:stCondLst>
                                    <p:cond delay="800"/>
                                  </p:stCondLst>
                                  <p:childTnLst>
                                    <p:set>
                                      <p:cBhvr>
                                        <p:cTn id="20" dur="1" fill="hold">
                                          <p:stCondLst>
                                            <p:cond delay="0"/>
                                          </p:stCondLst>
                                        </p:cTn>
                                        <p:tgtEl>
                                          <p:spTgt spid="66"/>
                                        </p:tgtEl>
                                        <p:attrNameLst>
                                          <p:attrName>style.visibility</p:attrName>
                                        </p:attrNameLst>
                                      </p:cBhvr>
                                      <p:to>
                                        <p:strVal val="visible"/>
                                      </p:to>
                                    </p:set>
                                    <p:animEffect transition="in" filter="barn(outVertical)">
                                      <p:cBhvr>
                                        <p:cTn id="21" dur="500"/>
                                        <p:tgtEl>
                                          <p:spTgt spid="66"/>
                                        </p:tgtEl>
                                      </p:cBhvr>
                                    </p:animEffect>
                                  </p:childTnLst>
                                </p:cTn>
                              </p:par>
                              <p:par>
                                <p:cTn id="22" presetID="16" presetClass="entr" presetSubtype="37" fill="hold" nodeType="withEffect">
                                  <p:stCondLst>
                                    <p:cond delay="1000"/>
                                  </p:stCondLst>
                                  <p:childTnLst>
                                    <p:set>
                                      <p:cBhvr>
                                        <p:cTn id="23" dur="1" fill="hold">
                                          <p:stCondLst>
                                            <p:cond delay="0"/>
                                          </p:stCondLst>
                                        </p:cTn>
                                        <p:tgtEl>
                                          <p:spTgt spid="76"/>
                                        </p:tgtEl>
                                        <p:attrNameLst>
                                          <p:attrName>style.visibility</p:attrName>
                                        </p:attrNameLst>
                                      </p:cBhvr>
                                      <p:to>
                                        <p:strVal val="visible"/>
                                      </p:to>
                                    </p:set>
                                    <p:animEffect transition="in" filter="barn(outVertical)">
                                      <p:cBhvr>
                                        <p:cTn id="2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765687" y="2981563"/>
            <a:ext cx="2065909" cy="1422073"/>
            <a:chOff x="598488" y="3556000"/>
            <a:chExt cx="2562225" cy="1763713"/>
          </a:xfrm>
        </p:grpSpPr>
        <p:sp>
          <p:nvSpPr>
            <p:cNvPr id="47" name="AutoShape 8"/>
            <p:cNvSpPr>
              <a:spLocks noChangeArrowheads="1"/>
            </p:cNvSpPr>
            <p:nvPr/>
          </p:nvSpPr>
          <p:spPr bwMode="auto">
            <a:xfrm>
              <a:off x="601663"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Oval 15"/>
            <p:cNvSpPr>
              <a:spLocks noChangeArrowheads="1"/>
            </p:cNvSpPr>
            <p:nvPr/>
          </p:nvSpPr>
          <p:spPr bwMode="auto">
            <a:xfrm>
              <a:off x="7048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6"/>
            <p:cNvSpPr>
              <a:spLocks noChangeArrowheads="1"/>
            </p:cNvSpPr>
            <p:nvPr/>
          </p:nvSpPr>
          <p:spPr bwMode="auto">
            <a:xfrm>
              <a:off x="598488"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0" name="WordArt 17"/>
            <p:cNvSpPr>
              <a:spLocks noChangeArrowheads="1" noChangeShapeType="1"/>
            </p:cNvSpPr>
            <p:nvPr/>
          </p:nvSpPr>
          <p:spPr bwMode="auto">
            <a:xfrm>
              <a:off x="1711325"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grpSp>
      <p:grpSp>
        <p:nvGrpSpPr>
          <p:cNvPr id="51" name="组合 50"/>
          <p:cNvGrpSpPr/>
          <p:nvPr/>
        </p:nvGrpSpPr>
        <p:grpSpPr>
          <a:xfrm>
            <a:off x="3454911" y="2981563"/>
            <a:ext cx="2074869" cy="1422074"/>
            <a:chOff x="3287713" y="3556000"/>
            <a:chExt cx="2573337" cy="1763713"/>
          </a:xfrm>
        </p:grpSpPr>
        <p:sp>
          <p:nvSpPr>
            <p:cNvPr id="52" name="AutoShape 4"/>
            <p:cNvSpPr>
              <a:spLocks noChangeArrowheads="1"/>
            </p:cNvSpPr>
            <p:nvPr/>
          </p:nvSpPr>
          <p:spPr bwMode="auto">
            <a:xfrm>
              <a:off x="3302000"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3" name="AutoShape 5"/>
            <p:cNvSpPr>
              <a:spLocks noChangeArrowheads="1"/>
            </p:cNvSpPr>
            <p:nvPr/>
          </p:nvSpPr>
          <p:spPr bwMode="auto">
            <a:xfrm>
              <a:off x="3287713"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4" name="WordArt 18"/>
            <p:cNvSpPr>
              <a:spLocks noChangeArrowheads="1" noChangeShapeType="1"/>
            </p:cNvSpPr>
            <p:nvPr/>
          </p:nvSpPr>
          <p:spPr bwMode="auto">
            <a:xfrm>
              <a:off x="4411663"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55" name="Oval 37"/>
            <p:cNvSpPr>
              <a:spLocks noChangeArrowheads="1"/>
            </p:cNvSpPr>
            <p:nvPr/>
          </p:nvSpPr>
          <p:spPr bwMode="auto">
            <a:xfrm>
              <a:off x="34480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6" name="组合 55"/>
          <p:cNvGrpSpPr/>
          <p:nvPr/>
        </p:nvGrpSpPr>
        <p:grpSpPr>
          <a:xfrm>
            <a:off x="6152074" y="2981563"/>
            <a:ext cx="2077430" cy="1422074"/>
            <a:chOff x="5984875" y="3556000"/>
            <a:chExt cx="2576513" cy="1763713"/>
          </a:xfrm>
        </p:grpSpPr>
        <p:sp>
          <p:nvSpPr>
            <p:cNvPr id="57" name="AutoShape 3"/>
            <p:cNvSpPr>
              <a:spLocks noChangeArrowheads="1"/>
            </p:cNvSpPr>
            <p:nvPr/>
          </p:nvSpPr>
          <p:spPr bwMode="auto">
            <a:xfrm>
              <a:off x="6002338"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8" name="AutoShape 6"/>
            <p:cNvSpPr>
              <a:spLocks noChangeArrowheads="1"/>
            </p:cNvSpPr>
            <p:nvPr/>
          </p:nvSpPr>
          <p:spPr bwMode="auto">
            <a:xfrm>
              <a:off x="5984875"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WordArt 19"/>
            <p:cNvSpPr>
              <a:spLocks noChangeArrowheads="1" noChangeShapeType="1"/>
            </p:cNvSpPr>
            <p:nvPr/>
          </p:nvSpPr>
          <p:spPr bwMode="auto">
            <a:xfrm>
              <a:off x="7112000"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60" name="Oval 38"/>
            <p:cNvSpPr>
              <a:spLocks noChangeArrowheads="1"/>
            </p:cNvSpPr>
            <p:nvPr/>
          </p:nvSpPr>
          <p:spPr bwMode="auto">
            <a:xfrm>
              <a:off x="6113463" y="3786188"/>
              <a:ext cx="747712"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61" name="AutoShape 7"/>
          <p:cNvSpPr>
            <a:spLocks noChangeArrowheads="1"/>
          </p:cNvSpPr>
          <p:nvPr/>
        </p:nvSpPr>
        <p:spPr bwMode="auto">
          <a:xfrm rot="10800000">
            <a:off x="2896110" y="1352583"/>
            <a:ext cx="4586215" cy="674556"/>
          </a:xfrm>
          <a:prstGeom prst="roundRect">
            <a:avLst>
              <a:gd name="adj" fmla="val 10250"/>
            </a:avLst>
          </a:prstGeom>
          <a:gradFill rotWithShape="1">
            <a:gsLst>
              <a:gs pos="0">
                <a:srgbClr val="B2B2B2"/>
              </a:gs>
              <a:gs pos="100000">
                <a:srgbClr val="DDDDD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2" name="组合 61"/>
          <p:cNvGrpSpPr/>
          <p:nvPr/>
        </p:nvGrpSpPr>
        <p:grpSpPr>
          <a:xfrm>
            <a:off x="951424" y="2745702"/>
            <a:ext cx="491518" cy="479999"/>
            <a:chOff x="784225" y="3165475"/>
            <a:chExt cx="609600" cy="595313"/>
          </a:xfrm>
        </p:grpSpPr>
        <p:grpSp>
          <p:nvGrpSpPr>
            <p:cNvPr id="63" name="Group 9"/>
            <p:cNvGrpSpPr>
              <a:grpSpLocks/>
            </p:cNvGrpSpPr>
            <p:nvPr/>
          </p:nvGrpSpPr>
          <p:grpSpPr bwMode="auto">
            <a:xfrm>
              <a:off x="784225" y="3165475"/>
              <a:ext cx="609600" cy="595313"/>
              <a:chOff x="0" y="0"/>
              <a:chExt cx="1042" cy="1019"/>
            </a:xfrm>
          </p:grpSpPr>
          <p:grpSp>
            <p:nvGrpSpPr>
              <p:cNvPr id="65" name="Group 10"/>
              <p:cNvGrpSpPr>
                <a:grpSpLocks/>
              </p:cNvGrpSpPr>
              <p:nvPr/>
            </p:nvGrpSpPr>
            <p:grpSpPr bwMode="auto">
              <a:xfrm>
                <a:off x="0" y="0"/>
                <a:ext cx="1042" cy="1019"/>
                <a:chOff x="0" y="0"/>
                <a:chExt cx="1042" cy="1019"/>
              </a:xfrm>
            </p:grpSpPr>
            <p:pic>
              <p:nvPicPr>
                <p:cNvPr id="67" name="Picture 11"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 name="Oval 12"/>
                <p:cNvSpPr>
                  <a:spLocks noChangeArrowheads="1"/>
                </p:cNvSpPr>
                <p:nvPr/>
              </p:nvSpPr>
              <p:spPr bwMode="auto">
                <a:xfrm>
                  <a:off x="0" y="0"/>
                  <a:ext cx="1035" cy="1019"/>
                </a:xfrm>
                <a:prstGeom prst="ellipse">
                  <a:avLst/>
                </a:prstGeom>
                <a:gradFill rotWithShape="1">
                  <a:gsLst>
                    <a:gs pos="0">
                      <a:srgbClr val="FF9900"/>
                    </a:gs>
                    <a:gs pos="100000">
                      <a:srgbClr val="9900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66" name="Picture 13"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WordArt 14"/>
            <p:cNvSpPr>
              <a:spLocks noChangeArrowheads="1" noChangeShapeType="1"/>
            </p:cNvSpPr>
            <p:nvPr/>
          </p:nvSpPr>
          <p:spPr bwMode="auto">
            <a:xfrm>
              <a:off x="992188" y="3325813"/>
              <a:ext cx="138112"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1</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13" name="组合 112"/>
          <p:cNvGrpSpPr/>
          <p:nvPr/>
        </p:nvGrpSpPr>
        <p:grpSpPr>
          <a:xfrm>
            <a:off x="3640649" y="2745702"/>
            <a:ext cx="491518" cy="479999"/>
            <a:chOff x="3473450" y="3165475"/>
            <a:chExt cx="609600" cy="595313"/>
          </a:xfrm>
        </p:grpSpPr>
        <p:grpSp>
          <p:nvGrpSpPr>
            <p:cNvPr id="114" name="Group 22"/>
            <p:cNvGrpSpPr>
              <a:grpSpLocks/>
            </p:cNvGrpSpPr>
            <p:nvPr/>
          </p:nvGrpSpPr>
          <p:grpSpPr bwMode="auto">
            <a:xfrm>
              <a:off x="3473450" y="3165475"/>
              <a:ext cx="609600" cy="595313"/>
              <a:chOff x="0" y="0"/>
              <a:chExt cx="1042" cy="1019"/>
            </a:xfrm>
          </p:grpSpPr>
          <p:grpSp>
            <p:nvGrpSpPr>
              <p:cNvPr id="116" name="Group 23"/>
              <p:cNvGrpSpPr>
                <a:grpSpLocks/>
              </p:cNvGrpSpPr>
              <p:nvPr/>
            </p:nvGrpSpPr>
            <p:grpSpPr bwMode="auto">
              <a:xfrm>
                <a:off x="0" y="0"/>
                <a:ext cx="1042" cy="1019"/>
                <a:chOff x="0" y="0"/>
                <a:chExt cx="1042" cy="1019"/>
              </a:xfrm>
            </p:grpSpPr>
            <p:pic>
              <p:nvPicPr>
                <p:cNvPr id="118" name="Picture 2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 name="Oval 25"/>
                <p:cNvSpPr>
                  <a:spLocks noChangeArrowheads="1"/>
                </p:cNvSpPr>
                <p:nvPr/>
              </p:nvSpPr>
              <p:spPr bwMode="auto">
                <a:xfrm>
                  <a:off x="0" y="0"/>
                  <a:ext cx="1035" cy="1019"/>
                </a:xfrm>
                <a:prstGeom prst="ellipse">
                  <a:avLst/>
                </a:prstGeom>
                <a:gradFill rotWithShape="1">
                  <a:gsLst>
                    <a:gs pos="0">
                      <a:srgbClr val="FF9900"/>
                    </a:gs>
                    <a:gs pos="100000">
                      <a:srgbClr val="9900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17" name="Picture 26"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5" name="WordArt 27"/>
            <p:cNvSpPr>
              <a:spLocks noChangeArrowheads="1" noChangeShapeType="1"/>
            </p:cNvSpPr>
            <p:nvPr/>
          </p:nvSpPr>
          <p:spPr bwMode="auto">
            <a:xfrm>
              <a:off x="3678238" y="3325813"/>
              <a:ext cx="2127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2</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20" name="组合 119"/>
          <p:cNvGrpSpPr/>
          <p:nvPr/>
        </p:nvGrpSpPr>
        <p:grpSpPr>
          <a:xfrm>
            <a:off x="6345749" y="2745702"/>
            <a:ext cx="491518" cy="479999"/>
            <a:chOff x="6178550" y="3165475"/>
            <a:chExt cx="609600" cy="595313"/>
          </a:xfrm>
        </p:grpSpPr>
        <p:grpSp>
          <p:nvGrpSpPr>
            <p:cNvPr id="121" name="Group 28"/>
            <p:cNvGrpSpPr>
              <a:grpSpLocks/>
            </p:cNvGrpSpPr>
            <p:nvPr/>
          </p:nvGrpSpPr>
          <p:grpSpPr bwMode="auto">
            <a:xfrm>
              <a:off x="6178550" y="3165475"/>
              <a:ext cx="609600" cy="595313"/>
              <a:chOff x="0" y="0"/>
              <a:chExt cx="1042" cy="1019"/>
            </a:xfrm>
          </p:grpSpPr>
          <p:grpSp>
            <p:nvGrpSpPr>
              <p:cNvPr id="123" name="Group 29"/>
              <p:cNvGrpSpPr>
                <a:grpSpLocks/>
              </p:cNvGrpSpPr>
              <p:nvPr/>
            </p:nvGrpSpPr>
            <p:grpSpPr bwMode="auto">
              <a:xfrm>
                <a:off x="0" y="0"/>
                <a:ext cx="1042" cy="1019"/>
                <a:chOff x="0" y="0"/>
                <a:chExt cx="1042" cy="1019"/>
              </a:xfrm>
            </p:grpSpPr>
            <p:pic>
              <p:nvPicPr>
                <p:cNvPr id="125"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Oval 31"/>
                <p:cNvSpPr>
                  <a:spLocks noChangeArrowheads="1"/>
                </p:cNvSpPr>
                <p:nvPr/>
              </p:nvSpPr>
              <p:spPr bwMode="auto">
                <a:xfrm>
                  <a:off x="0" y="0"/>
                  <a:ext cx="1035" cy="1019"/>
                </a:xfrm>
                <a:prstGeom prst="ellipse">
                  <a:avLst/>
                </a:prstGeom>
                <a:gradFill rotWithShape="1">
                  <a:gsLst>
                    <a:gs pos="0">
                      <a:srgbClr val="FF9900"/>
                    </a:gs>
                    <a:gs pos="100000">
                      <a:srgbClr val="990000"/>
                    </a:gs>
                  </a:gsLst>
                  <a:lin ang="5400000" scaled="1"/>
                </a:gra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pic>
            <p:nvPicPr>
              <p:cNvPr id="124" name="Picture 32"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 name="WordArt 33"/>
            <p:cNvSpPr>
              <a:spLocks noChangeArrowheads="1" noChangeShapeType="1"/>
            </p:cNvSpPr>
            <p:nvPr/>
          </p:nvSpPr>
          <p:spPr bwMode="auto">
            <a:xfrm>
              <a:off x="6370638" y="3325813"/>
              <a:ext cx="2254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3</a:t>
              </a:r>
              <a:endPar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27" name="组合 126"/>
          <p:cNvGrpSpPr/>
          <p:nvPr/>
        </p:nvGrpSpPr>
        <p:grpSpPr>
          <a:xfrm>
            <a:off x="1194589" y="2027139"/>
            <a:ext cx="5394324" cy="723275"/>
            <a:chOff x="955571" y="2386024"/>
            <a:chExt cx="6690263" cy="1065194"/>
          </a:xfrm>
        </p:grpSpPr>
        <p:cxnSp>
          <p:nvCxnSpPr>
            <p:cNvPr id="128" name="AutoShape 21"/>
            <p:cNvCxnSpPr>
              <a:cxnSpLocks noChangeShapeType="1"/>
              <a:stCxn id="132" idx="0"/>
              <a:endCxn id="66" idx="0"/>
            </p:cNvCxnSpPr>
            <p:nvPr/>
          </p:nvCxnSpPr>
          <p:spPr bwMode="auto">
            <a:xfrm rot="5400000">
              <a:off x="763644" y="2577953"/>
              <a:ext cx="1065192" cy="681338"/>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AutoShape 34"/>
            <p:cNvCxnSpPr>
              <a:cxnSpLocks noChangeShapeType="1"/>
              <a:stCxn id="132" idx="0"/>
              <a:endCxn id="117" idx="0"/>
            </p:cNvCxnSpPr>
            <p:nvPr/>
          </p:nvCxnSpPr>
          <p:spPr bwMode="auto">
            <a:xfrm rot="16200000" flipH="1">
              <a:off x="2431287" y="1591646"/>
              <a:ext cx="1065192" cy="2653950"/>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AutoShape 35"/>
            <p:cNvCxnSpPr>
              <a:cxnSpLocks noChangeShapeType="1"/>
              <a:stCxn id="132" idx="0"/>
              <a:endCxn id="124" idx="0"/>
            </p:cNvCxnSpPr>
            <p:nvPr/>
          </p:nvCxnSpPr>
          <p:spPr bwMode="auto">
            <a:xfrm rot="16200000" flipH="1">
              <a:off x="4108775" y="-85843"/>
              <a:ext cx="1065192" cy="6008926"/>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31" name="组合 130"/>
          <p:cNvGrpSpPr/>
          <p:nvPr/>
        </p:nvGrpSpPr>
        <p:grpSpPr>
          <a:xfrm>
            <a:off x="965711" y="1352583"/>
            <a:ext cx="1556472" cy="674556"/>
            <a:chOff x="798513" y="1725613"/>
            <a:chExt cx="1930400" cy="836612"/>
          </a:xfrm>
        </p:grpSpPr>
        <p:sp>
          <p:nvSpPr>
            <p:cNvPr id="132" name="AutoShape 20"/>
            <p:cNvSpPr>
              <a:spLocks noChangeArrowheads="1"/>
            </p:cNvSpPr>
            <p:nvPr/>
          </p:nvSpPr>
          <p:spPr bwMode="auto">
            <a:xfrm rot="10800000">
              <a:off x="798513" y="1725613"/>
              <a:ext cx="1930400" cy="836612"/>
            </a:xfrm>
            <a:prstGeom prst="roundRect">
              <a:avLst>
                <a:gd name="adj" fmla="val 12144"/>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33" name="WordArt 36"/>
            <p:cNvSpPr>
              <a:spLocks noChangeArrowheads="1" noChangeShapeType="1"/>
            </p:cNvSpPr>
            <p:nvPr/>
          </p:nvSpPr>
          <p:spPr bwMode="auto">
            <a:xfrm>
              <a:off x="1360488" y="1941513"/>
              <a:ext cx="792162" cy="4381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Tree>
    <p:custDataLst>
      <p:tags r:id="rId1"/>
    </p:custDataLst>
    <p:extLst>
      <p:ext uri="{BB962C8B-B14F-4D97-AF65-F5344CB8AC3E}">
        <p14:creationId xmlns:p14="http://schemas.microsoft.com/office/powerpoint/2010/main" val="14664638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1+#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31"/>
                                        </p:tgtEl>
                                        <p:attrNameLst>
                                          <p:attrName>style.visibility</p:attrName>
                                        </p:attrNameLst>
                                      </p:cBhvr>
                                      <p:to>
                                        <p:strVal val="visible"/>
                                      </p:to>
                                    </p:set>
                                    <p:anim calcmode="lin" valueType="num">
                                      <p:cBhvr additive="base">
                                        <p:cTn id="11" dur="500" fill="hold"/>
                                        <p:tgtEl>
                                          <p:spTgt spid="131"/>
                                        </p:tgtEl>
                                        <p:attrNameLst>
                                          <p:attrName>ppt_x</p:attrName>
                                        </p:attrNameLst>
                                      </p:cBhvr>
                                      <p:tavLst>
                                        <p:tav tm="0">
                                          <p:val>
                                            <p:strVal val="0-#ppt_w/2"/>
                                          </p:val>
                                        </p:tav>
                                        <p:tav tm="100000">
                                          <p:val>
                                            <p:strVal val="#ppt_x"/>
                                          </p:val>
                                        </p:tav>
                                      </p:tavLst>
                                    </p:anim>
                                    <p:anim calcmode="lin" valueType="num">
                                      <p:cBhvr additive="base">
                                        <p:cTn id="12" dur="500" fill="hold"/>
                                        <p:tgtEl>
                                          <p:spTgt spid="131"/>
                                        </p:tgtEl>
                                        <p:attrNameLst>
                                          <p:attrName>ppt_y</p:attrName>
                                        </p:attrNameLst>
                                      </p:cBhvr>
                                      <p:tavLst>
                                        <p:tav tm="0">
                                          <p:val>
                                            <p:strVal val="#ppt_y"/>
                                          </p:val>
                                        </p:tav>
                                        <p:tav tm="100000">
                                          <p:val>
                                            <p:strVal val="#ppt_y"/>
                                          </p:val>
                                        </p:tav>
                                      </p:tavLst>
                                    </p:anim>
                                  </p:childTnLst>
                                </p:cTn>
                              </p:par>
                              <p:par>
                                <p:cTn id="13" presetID="22" presetClass="entr" presetSubtype="1" fill="hold" nodeType="withEffect">
                                  <p:stCondLst>
                                    <p:cond delay="500"/>
                                  </p:stCondLst>
                                  <p:childTnLst>
                                    <p:set>
                                      <p:cBhvr>
                                        <p:cTn id="14" dur="1" fill="hold">
                                          <p:stCondLst>
                                            <p:cond delay="0"/>
                                          </p:stCondLst>
                                        </p:cTn>
                                        <p:tgtEl>
                                          <p:spTgt spid="127"/>
                                        </p:tgtEl>
                                        <p:attrNameLst>
                                          <p:attrName>style.visibility</p:attrName>
                                        </p:attrNameLst>
                                      </p:cBhvr>
                                      <p:to>
                                        <p:strVal val="visible"/>
                                      </p:to>
                                    </p:set>
                                    <p:animEffect transition="in" filter="wipe(up)">
                                      <p:cBhvr>
                                        <p:cTn id="15" dur="500"/>
                                        <p:tgtEl>
                                          <p:spTgt spid="127"/>
                                        </p:tgtEl>
                                      </p:cBhvr>
                                    </p:animEffect>
                                  </p:childTnLst>
                                </p:cTn>
                              </p:par>
                              <p:par>
                                <p:cTn id="16" presetID="53" presetClass="entr" presetSubtype="16" fill="hold" nodeType="withEffect">
                                  <p:stCondLst>
                                    <p:cond delay="1100"/>
                                  </p:stCondLst>
                                  <p:childTnLst>
                                    <p:set>
                                      <p:cBhvr>
                                        <p:cTn id="17" dur="1" fill="hold">
                                          <p:stCondLst>
                                            <p:cond delay="0"/>
                                          </p:stCondLst>
                                        </p:cTn>
                                        <p:tgtEl>
                                          <p:spTgt spid="62"/>
                                        </p:tgtEl>
                                        <p:attrNameLst>
                                          <p:attrName>style.visibility</p:attrName>
                                        </p:attrNameLst>
                                      </p:cBhvr>
                                      <p:to>
                                        <p:strVal val="visible"/>
                                      </p:to>
                                    </p:set>
                                    <p:anim calcmode="lin" valueType="num">
                                      <p:cBhvr>
                                        <p:cTn id="18" dur="500" fill="hold"/>
                                        <p:tgtEl>
                                          <p:spTgt spid="62"/>
                                        </p:tgtEl>
                                        <p:attrNameLst>
                                          <p:attrName>ppt_w</p:attrName>
                                        </p:attrNameLst>
                                      </p:cBhvr>
                                      <p:tavLst>
                                        <p:tav tm="0">
                                          <p:val>
                                            <p:fltVal val="0"/>
                                          </p:val>
                                        </p:tav>
                                        <p:tav tm="100000">
                                          <p:val>
                                            <p:strVal val="#ppt_w"/>
                                          </p:val>
                                        </p:tav>
                                      </p:tavLst>
                                    </p:anim>
                                    <p:anim calcmode="lin" valueType="num">
                                      <p:cBhvr>
                                        <p:cTn id="19" dur="500" fill="hold"/>
                                        <p:tgtEl>
                                          <p:spTgt spid="62"/>
                                        </p:tgtEl>
                                        <p:attrNameLst>
                                          <p:attrName>ppt_h</p:attrName>
                                        </p:attrNameLst>
                                      </p:cBhvr>
                                      <p:tavLst>
                                        <p:tav tm="0">
                                          <p:val>
                                            <p:fltVal val="0"/>
                                          </p:val>
                                        </p:tav>
                                        <p:tav tm="100000">
                                          <p:val>
                                            <p:strVal val="#ppt_h"/>
                                          </p:val>
                                        </p:tav>
                                      </p:tavLst>
                                    </p:anim>
                                    <p:animEffect transition="in" filter="fade">
                                      <p:cBhvr>
                                        <p:cTn id="20" dur="500"/>
                                        <p:tgtEl>
                                          <p:spTgt spid="62"/>
                                        </p:tgtEl>
                                      </p:cBhvr>
                                    </p:animEffect>
                                  </p:childTnLst>
                                </p:cTn>
                              </p:par>
                              <p:par>
                                <p:cTn id="21" presetID="53" presetClass="entr" presetSubtype="16" fill="hold" nodeType="withEffect">
                                  <p:stCondLst>
                                    <p:cond delay="1200"/>
                                  </p:stCondLst>
                                  <p:childTnLst>
                                    <p:set>
                                      <p:cBhvr>
                                        <p:cTn id="22" dur="1" fill="hold">
                                          <p:stCondLst>
                                            <p:cond delay="0"/>
                                          </p:stCondLst>
                                        </p:cTn>
                                        <p:tgtEl>
                                          <p:spTgt spid="113"/>
                                        </p:tgtEl>
                                        <p:attrNameLst>
                                          <p:attrName>style.visibility</p:attrName>
                                        </p:attrNameLst>
                                      </p:cBhvr>
                                      <p:to>
                                        <p:strVal val="visible"/>
                                      </p:to>
                                    </p:set>
                                    <p:anim calcmode="lin" valueType="num">
                                      <p:cBhvr>
                                        <p:cTn id="23" dur="500" fill="hold"/>
                                        <p:tgtEl>
                                          <p:spTgt spid="113"/>
                                        </p:tgtEl>
                                        <p:attrNameLst>
                                          <p:attrName>ppt_w</p:attrName>
                                        </p:attrNameLst>
                                      </p:cBhvr>
                                      <p:tavLst>
                                        <p:tav tm="0">
                                          <p:val>
                                            <p:fltVal val="0"/>
                                          </p:val>
                                        </p:tav>
                                        <p:tav tm="100000">
                                          <p:val>
                                            <p:strVal val="#ppt_w"/>
                                          </p:val>
                                        </p:tav>
                                      </p:tavLst>
                                    </p:anim>
                                    <p:anim calcmode="lin" valueType="num">
                                      <p:cBhvr>
                                        <p:cTn id="24" dur="500" fill="hold"/>
                                        <p:tgtEl>
                                          <p:spTgt spid="113"/>
                                        </p:tgtEl>
                                        <p:attrNameLst>
                                          <p:attrName>ppt_h</p:attrName>
                                        </p:attrNameLst>
                                      </p:cBhvr>
                                      <p:tavLst>
                                        <p:tav tm="0">
                                          <p:val>
                                            <p:fltVal val="0"/>
                                          </p:val>
                                        </p:tav>
                                        <p:tav tm="100000">
                                          <p:val>
                                            <p:strVal val="#ppt_h"/>
                                          </p:val>
                                        </p:tav>
                                      </p:tavLst>
                                    </p:anim>
                                    <p:animEffect transition="in" filter="fade">
                                      <p:cBhvr>
                                        <p:cTn id="25" dur="500"/>
                                        <p:tgtEl>
                                          <p:spTgt spid="113"/>
                                        </p:tgtEl>
                                      </p:cBhvr>
                                    </p:animEffect>
                                  </p:childTnLst>
                                </p:cTn>
                              </p:par>
                              <p:par>
                                <p:cTn id="26" presetID="53" presetClass="entr" presetSubtype="16" fill="hold" nodeType="withEffect">
                                  <p:stCondLst>
                                    <p:cond delay="1300"/>
                                  </p:stCondLst>
                                  <p:childTnLst>
                                    <p:set>
                                      <p:cBhvr>
                                        <p:cTn id="27" dur="1" fill="hold">
                                          <p:stCondLst>
                                            <p:cond delay="0"/>
                                          </p:stCondLst>
                                        </p:cTn>
                                        <p:tgtEl>
                                          <p:spTgt spid="120"/>
                                        </p:tgtEl>
                                        <p:attrNameLst>
                                          <p:attrName>style.visibility</p:attrName>
                                        </p:attrNameLst>
                                      </p:cBhvr>
                                      <p:to>
                                        <p:strVal val="visible"/>
                                      </p:to>
                                    </p:set>
                                    <p:anim calcmode="lin" valueType="num">
                                      <p:cBhvr>
                                        <p:cTn id="28" dur="500" fill="hold"/>
                                        <p:tgtEl>
                                          <p:spTgt spid="120"/>
                                        </p:tgtEl>
                                        <p:attrNameLst>
                                          <p:attrName>ppt_w</p:attrName>
                                        </p:attrNameLst>
                                      </p:cBhvr>
                                      <p:tavLst>
                                        <p:tav tm="0">
                                          <p:val>
                                            <p:fltVal val="0"/>
                                          </p:val>
                                        </p:tav>
                                        <p:tav tm="100000">
                                          <p:val>
                                            <p:strVal val="#ppt_w"/>
                                          </p:val>
                                        </p:tav>
                                      </p:tavLst>
                                    </p:anim>
                                    <p:anim calcmode="lin" valueType="num">
                                      <p:cBhvr>
                                        <p:cTn id="29" dur="500" fill="hold"/>
                                        <p:tgtEl>
                                          <p:spTgt spid="120"/>
                                        </p:tgtEl>
                                        <p:attrNameLst>
                                          <p:attrName>ppt_h</p:attrName>
                                        </p:attrNameLst>
                                      </p:cBhvr>
                                      <p:tavLst>
                                        <p:tav tm="0">
                                          <p:val>
                                            <p:fltVal val="0"/>
                                          </p:val>
                                        </p:tav>
                                        <p:tav tm="100000">
                                          <p:val>
                                            <p:strVal val="#ppt_h"/>
                                          </p:val>
                                        </p:tav>
                                      </p:tavLst>
                                    </p:anim>
                                    <p:animEffect transition="in" filter="fade">
                                      <p:cBhvr>
                                        <p:cTn id="30" dur="500"/>
                                        <p:tgtEl>
                                          <p:spTgt spid="120"/>
                                        </p:tgtEl>
                                      </p:cBhvr>
                                    </p:animEffect>
                                  </p:childTnLst>
                                </p:cTn>
                              </p:par>
                              <p:par>
                                <p:cTn id="31" presetID="2" presetClass="entr" presetSubtype="4" fill="hold" nodeType="withEffect">
                                  <p:stCondLst>
                                    <p:cond delay="140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ppt_x"/>
                                          </p:val>
                                        </p:tav>
                                        <p:tav tm="100000">
                                          <p:val>
                                            <p:strVal val="#ppt_x"/>
                                          </p:val>
                                        </p:tav>
                                      </p:tavLst>
                                    </p:anim>
                                    <p:anim calcmode="lin" valueType="num">
                                      <p:cBhvr additive="base">
                                        <p:cTn id="34" dur="500" fill="hold"/>
                                        <p:tgtEl>
                                          <p:spTgt spid="46"/>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60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ppt_x"/>
                                          </p:val>
                                        </p:tav>
                                        <p:tav tm="100000">
                                          <p:val>
                                            <p:strVal val="#ppt_x"/>
                                          </p:val>
                                        </p:tav>
                                      </p:tavLst>
                                    </p:anim>
                                    <p:anim calcmode="lin" valueType="num">
                                      <p:cBhvr additive="base">
                                        <p:cTn id="38" dur="500" fill="hold"/>
                                        <p:tgtEl>
                                          <p:spTgt spid="5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800"/>
                                  </p:stCondLst>
                                  <p:childTnLst>
                                    <p:set>
                                      <p:cBhvr>
                                        <p:cTn id="40" dur="1" fill="hold">
                                          <p:stCondLst>
                                            <p:cond delay="0"/>
                                          </p:stCondLst>
                                        </p:cTn>
                                        <p:tgtEl>
                                          <p:spTgt spid="56"/>
                                        </p:tgtEl>
                                        <p:attrNameLst>
                                          <p:attrName>style.visibility</p:attrName>
                                        </p:attrNameLst>
                                      </p:cBhvr>
                                      <p:to>
                                        <p:strVal val="visible"/>
                                      </p:to>
                                    </p:set>
                                    <p:anim calcmode="lin" valueType="num">
                                      <p:cBhvr additive="base">
                                        <p:cTn id="41" dur="500" fill="hold"/>
                                        <p:tgtEl>
                                          <p:spTgt spid="56"/>
                                        </p:tgtEl>
                                        <p:attrNameLst>
                                          <p:attrName>ppt_x</p:attrName>
                                        </p:attrNameLst>
                                      </p:cBhvr>
                                      <p:tavLst>
                                        <p:tav tm="0">
                                          <p:val>
                                            <p:strVal val="#ppt_x"/>
                                          </p:val>
                                        </p:tav>
                                        <p:tav tm="100000">
                                          <p:val>
                                            <p:strVal val="#ppt_x"/>
                                          </p:val>
                                        </p:tav>
                                      </p:tavLst>
                                    </p:anim>
                                    <p:anim calcmode="lin" valueType="num">
                                      <p:cBhvr additive="base">
                                        <p:cTn id="4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22"/>
          <p:cNvSpPr>
            <a:spLocks noChangeArrowheads="1"/>
          </p:cNvSpPr>
          <p:nvPr/>
        </p:nvSpPr>
        <p:spPr bwMode="auto">
          <a:xfrm>
            <a:off x="3483733"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6" name="Line 23"/>
          <p:cNvSpPr>
            <a:spLocks noChangeShapeType="1"/>
          </p:cNvSpPr>
          <p:nvPr/>
        </p:nvSpPr>
        <p:spPr bwMode="auto">
          <a:xfrm flipV="1">
            <a:off x="3472437" y="1097969"/>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7" name="Rectangle 24"/>
          <p:cNvSpPr>
            <a:spLocks noChangeArrowheads="1"/>
          </p:cNvSpPr>
          <p:nvPr/>
        </p:nvSpPr>
        <p:spPr bwMode="auto">
          <a:xfrm>
            <a:off x="5801296" y="994499"/>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58" name="Line 25"/>
          <p:cNvSpPr>
            <a:spLocks noChangeShapeType="1"/>
          </p:cNvSpPr>
          <p:nvPr/>
        </p:nvSpPr>
        <p:spPr bwMode="auto">
          <a:xfrm flipV="1">
            <a:off x="5801296" y="1096425"/>
            <a:ext cx="0" cy="116134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9" name="Rectangle 26"/>
          <p:cNvSpPr>
            <a:spLocks noChangeArrowheads="1"/>
          </p:cNvSpPr>
          <p:nvPr/>
        </p:nvSpPr>
        <p:spPr bwMode="auto">
          <a:xfrm>
            <a:off x="2229247" y="3897851"/>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0" name="Line 27"/>
          <p:cNvSpPr>
            <a:spLocks noChangeShapeType="1"/>
          </p:cNvSpPr>
          <p:nvPr/>
        </p:nvSpPr>
        <p:spPr bwMode="auto">
          <a:xfrm>
            <a:off x="2249323" y="3406752"/>
            <a:ext cx="0" cy="120458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1" name="Rectangle 28"/>
          <p:cNvSpPr>
            <a:spLocks noChangeArrowheads="1"/>
          </p:cNvSpPr>
          <p:nvPr/>
        </p:nvSpPr>
        <p:spPr bwMode="auto">
          <a:xfrm>
            <a:off x="4610614"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2" name="Line 29"/>
          <p:cNvSpPr>
            <a:spLocks noChangeShapeType="1"/>
          </p:cNvSpPr>
          <p:nvPr/>
        </p:nvSpPr>
        <p:spPr bwMode="auto">
          <a:xfrm>
            <a:off x="4619880" y="3338801"/>
            <a:ext cx="0" cy="1301875"/>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3" name="Rectangle 30"/>
          <p:cNvSpPr>
            <a:spLocks noChangeArrowheads="1"/>
          </p:cNvSpPr>
          <p:nvPr/>
        </p:nvSpPr>
        <p:spPr bwMode="auto">
          <a:xfrm>
            <a:off x="7101627" y="3905572"/>
            <a:ext cx="1853203"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64" name="Line 31"/>
          <p:cNvSpPr>
            <a:spLocks noChangeShapeType="1"/>
          </p:cNvSpPr>
          <p:nvPr/>
        </p:nvSpPr>
        <p:spPr bwMode="auto">
          <a:xfrm>
            <a:off x="7110893" y="3446905"/>
            <a:ext cx="0" cy="1193771"/>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65" name="组合 64"/>
          <p:cNvGrpSpPr/>
          <p:nvPr/>
        </p:nvGrpSpPr>
        <p:grpSpPr>
          <a:xfrm>
            <a:off x="2025395" y="2242323"/>
            <a:ext cx="1257089" cy="1170606"/>
            <a:chOff x="2141923" y="2876624"/>
            <a:chExt cx="1257089" cy="1170606"/>
          </a:xfrm>
        </p:grpSpPr>
        <p:sp>
          <p:nvSpPr>
            <p:cNvPr id="66" name="Freeform 10"/>
            <p:cNvSpPr>
              <a:spLocks/>
            </p:cNvSpPr>
            <p:nvPr/>
          </p:nvSpPr>
          <p:spPr bwMode="auto">
            <a:xfrm>
              <a:off x="2345775" y="2890522"/>
              <a:ext cx="1053237" cy="115670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7" name="Freeform 11"/>
            <p:cNvSpPr>
              <a:spLocks/>
            </p:cNvSpPr>
            <p:nvPr/>
          </p:nvSpPr>
          <p:spPr bwMode="auto">
            <a:xfrm>
              <a:off x="2141923"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68" name="WordArt 34"/>
            <p:cNvSpPr>
              <a:spLocks noChangeArrowheads="1" noChangeShapeType="1" noTextEdit="1"/>
            </p:cNvSpPr>
            <p:nvPr/>
          </p:nvSpPr>
          <p:spPr bwMode="auto">
            <a:xfrm>
              <a:off x="2435347"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2</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69" name="组合 68"/>
          <p:cNvGrpSpPr/>
          <p:nvPr/>
        </p:nvGrpSpPr>
        <p:grpSpPr>
          <a:xfrm>
            <a:off x="3415297" y="2294830"/>
            <a:ext cx="1062503" cy="1051693"/>
            <a:chOff x="3531825" y="2929131"/>
            <a:chExt cx="1062503" cy="1051693"/>
          </a:xfrm>
        </p:grpSpPr>
        <p:sp>
          <p:nvSpPr>
            <p:cNvPr id="70" name="Freeform 12"/>
            <p:cNvSpPr>
              <a:spLocks/>
            </p:cNvSpPr>
            <p:nvPr/>
          </p:nvSpPr>
          <p:spPr bwMode="auto">
            <a:xfrm>
              <a:off x="3605953"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1" name="Freeform 13"/>
            <p:cNvSpPr>
              <a:spLocks/>
            </p:cNvSpPr>
            <p:nvPr/>
          </p:nvSpPr>
          <p:spPr bwMode="auto">
            <a:xfrm>
              <a:off x="3531825"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2" name="WordArt 35"/>
            <p:cNvSpPr>
              <a:spLocks noChangeArrowheads="1" noChangeShapeType="1" noTextEdit="1"/>
            </p:cNvSpPr>
            <p:nvPr/>
          </p:nvSpPr>
          <p:spPr bwMode="auto">
            <a:xfrm>
              <a:off x="3687803"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3</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73" name="组合 72"/>
          <p:cNvGrpSpPr/>
          <p:nvPr/>
        </p:nvGrpSpPr>
        <p:grpSpPr>
          <a:xfrm>
            <a:off x="4599803" y="2294830"/>
            <a:ext cx="1062503" cy="1051693"/>
            <a:chOff x="4716331" y="2929131"/>
            <a:chExt cx="1062503" cy="1051693"/>
          </a:xfrm>
        </p:grpSpPr>
        <p:sp>
          <p:nvSpPr>
            <p:cNvPr id="74" name="Freeform 18"/>
            <p:cNvSpPr>
              <a:spLocks/>
            </p:cNvSpPr>
            <p:nvPr/>
          </p:nvSpPr>
          <p:spPr bwMode="auto">
            <a:xfrm flipH="1">
              <a:off x="4716331" y="2929131"/>
              <a:ext cx="988375" cy="1051693"/>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5" name="Freeform 19"/>
            <p:cNvSpPr>
              <a:spLocks/>
            </p:cNvSpPr>
            <p:nvPr/>
          </p:nvSpPr>
          <p:spPr bwMode="auto">
            <a:xfrm flipH="1">
              <a:off x="5704706" y="2929131"/>
              <a:ext cx="74128" cy="105169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6" name="WordArt 36"/>
            <p:cNvSpPr>
              <a:spLocks noChangeArrowheads="1" noChangeShapeType="1" noTextEdit="1"/>
            </p:cNvSpPr>
            <p:nvPr/>
          </p:nvSpPr>
          <p:spPr bwMode="auto">
            <a:xfrm>
              <a:off x="4793547" y="3661147"/>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rPr>
                <a:t>4</a:t>
              </a:r>
              <a:endParaRPr kumimoji="0" lang="zh-CN" altLang="en-US" sz="3600" b="0" i="0" u="none" strike="noStrike" kern="10" cap="none" spc="0" normalizeH="0" baseline="0" noProof="0" smtClean="0">
                <a:ln>
                  <a:noFill/>
                </a:ln>
                <a:solidFill>
                  <a:srgbClr val="C00000"/>
                </a:solidFill>
                <a:effectLst/>
                <a:uLnTx/>
                <a:uFillTx/>
                <a:latin typeface="微软雅黑" pitchFamily="34" charset="-122"/>
                <a:ea typeface="微软雅黑" pitchFamily="34" charset="-122"/>
                <a:cs typeface="Arial"/>
              </a:endParaRPr>
            </a:p>
          </p:txBody>
        </p:sp>
      </p:grpSp>
      <p:grpSp>
        <p:nvGrpSpPr>
          <p:cNvPr id="77" name="组合 76"/>
          <p:cNvGrpSpPr/>
          <p:nvPr/>
        </p:nvGrpSpPr>
        <p:grpSpPr>
          <a:xfrm>
            <a:off x="5785853" y="2242323"/>
            <a:ext cx="1266355" cy="1156707"/>
            <a:chOff x="5902381" y="2876624"/>
            <a:chExt cx="1266355" cy="1156707"/>
          </a:xfrm>
        </p:grpSpPr>
        <p:sp>
          <p:nvSpPr>
            <p:cNvPr id="78" name="Freeform 16"/>
            <p:cNvSpPr>
              <a:spLocks/>
            </p:cNvSpPr>
            <p:nvPr/>
          </p:nvSpPr>
          <p:spPr bwMode="auto">
            <a:xfrm flipH="1">
              <a:off x="5902381" y="2876624"/>
              <a:ext cx="1053237" cy="115670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79" name="Freeform 17"/>
            <p:cNvSpPr>
              <a:spLocks/>
            </p:cNvSpPr>
            <p:nvPr/>
          </p:nvSpPr>
          <p:spPr bwMode="auto">
            <a:xfrm flipH="1">
              <a:off x="6955618" y="2876624"/>
              <a:ext cx="213118" cy="115670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0" name="WordArt 37"/>
            <p:cNvSpPr>
              <a:spLocks noChangeArrowheads="1" noChangeShapeType="1" noTextEdit="1"/>
            </p:cNvSpPr>
            <p:nvPr/>
          </p:nvSpPr>
          <p:spPr bwMode="auto">
            <a:xfrm>
              <a:off x="5988864" y="3667324"/>
              <a:ext cx="169877" cy="27334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5</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grpSp>
        <p:nvGrpSpPr>
          <p:cNvPr id="81" name="组合 80"/>
          <p:cNvGrpSpPr/>
          <p:nvPr/>
        </p:nvGrpSpPr>
        <p:grpSpPr>
          <a:xfrm>
            <a:off x="7110893" y="2162017"/>
            <a:ext cx="1456310" cy="1354382"/>
            <a:chOff x="7227421" y="2796318"/>
            <a:chExt cx="1456310" cy="1354382"/>
          </a:xfrm>
        </p:grpSpPr>
        <p:sp>
          <p:nvSpPr>
            <p:cNvPr id="82" name="Freeform 14"/>
            <p:cNvSpPr>
              <a:spLocks/>
            </p:cNvSpPr>
            <p:nvPr/>
          </p:nvSpPr>
          <p:spPr bwMode="auto">
            <a:xfrm flipH="1">
              <a:off x="7227421" y="2796318"/>
              <a:ext cx="1088758" cy="1354382"/>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3" name="Freeform 15"/>
            <p:cNvSpPr>
              <a:spLocks/>
            </p:cNvSpPr>
            <p:nvPr/>
          </p:nvSpPr>
          <p:spPr bwMode="auto">
            <a:xfrm flipH="1">
              <a:off x="8316179" y="2796318"/>
              <a:ext cx="367552" cy="1354382"/>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4" name="WordArt 38"/>
            <p:cNvSpPr>
              <a:spLocks noChangeArrowheads="1" noChangeShapeType="1" noTextEdit="1"/>
            </p:cNvSpPr>
            <p:nvPr/>
          </p:nvSpPr>
          <p:spPr bwMode="auto">
            <a:xfrm>
              <a:off x="7320082" y="3730641"/>
              <a:ext cx="177599" cy="27334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rPr>
                <a:t>6</a:t>
              </a:r>
              <a:endParaRPr kumimoji="0" lang="zh-CN" altLang="en-US" sz="3600" b="0" i="0" u="none" strike="noStrike" kern="10" cap="none" spc="0" normalizeH="0" baseline="0" noProof="0" dirty="0" smtClean="0">
                <a:ln>
                  <a:noFill/>
                </a:ln>
                <a:solidFill>
                  <a:srgbClr val="C00000"/>
                </a:solidFill>
                <a:effectLst/>
                <a:uLnTx/>
                <a:uFillTx/>
                <a:latin typeface="微软雅黑" pitchFamily="34" charset="-122"/>
                <a:ea typeface="微软雅黑" pitchFamily="34" charset="-122"/>
                <a:cs typeface="Arial"/>
              </a:endParaRPr>
            </a:p>
          </p:txBody>
        </p:sp>
      </p:grpSp>
      <p:sp>
        <p:nvSpPr>
          <p:cNvPr id="85" name="Freeform 32"/>
          <p:cNvSpPr>
            <a:spLocks/>
          </p:cNvSpPr>
          <p:nvPr/>
        </p:nvSpPr>
        <p:spPr bwMode="auto">
          <a:xfrm>
            <a:off x="2159751" y="3459260"/>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6" name="Freeform 39"/>
          <p:cNvSpPr>
            <a:spLocks/>
          </p:cNvSpPr>
          <p:nvPr/>
        </p:nvSpPr>
        <p:spPr bwMode="auto">
          <a:xfrm>
            <a:off x="1826175" y="3934915"/>
            <a:ext cx="23166" cy="154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87" name="Rectangle 20"/>
          <p:cNvSpPr>
            <a:spLocks noChangeArrowheads="1"/>
          </p:cNvSpPr>
          <p:nvPr/>
        </p:nvSpPr>
        <p:spPr bwMode="auto">
          <a:xfrm>
            <a:off x="504242" y="1059139"/>
            <a:ext cx="1817931" cy="95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mn-cs"/>
              </a:rPr>
              <a:t>单击此处添加文字</a:t>
            </a:r>
          </a:p>
        </p:txBody>
      </p:sp>
      <p:sp>
        <p:nvSpPr>
          <p:cNvPr id="88" name="Line 21"/>
          <p:cNvSpPr>
            <a:spLocks noChangeShapeType="1"/>
          </p:cNvSpPr>
          <p:nvPr/>
        </p:nvSpPr>
        <p:spPr bwMode="auto">
          <a:xfrm flipV="1">
            <a:off x="495713" y="1150036"/>
            <a:ext cx="0" cy="11392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nvGrpSpPr>
          <p:cNvPr id="89" name="组合 88"/>
          <p:cNvGrpSpPr/>
          <p:nvPr/>
        </p:nvGrpSpPr>
        <p:grpSpPr>
          <a:xfrm>
            <a:off x="472989" y="2204436"/>
            <a:ext cx="1428591" cy="1328604"/>
            <a:chOff x="589517" y="2838737"/>
            <a:chExt cx="1428591" cy="1328604"/>
          </a:xfrm>
        </p:grpSpPr>
        <p:sp>
          <p:nvSpPr>
            <p:cNvPr id="90" name="Freeform 8"/>
            <p:cNvSpPr>
              <a:spLocks/>
            </p:cNvSpPr>
            <p:nvPr/>
          </p:nvSpPr>
          <p:spPr bwMode="auto">
            <a:xfrm>
              <a:off x="950073" y="2838737"/>
              <a:ext cx="1068035" cy="132860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1" name="Freeform 9"/>
            <p:cNvSpPr>
              <a:spLocks/>
            </p:cNvSpPr>
            <p:nvPr/>
          </p:nvSpPr>
          <p:spPr bwMode="auto">
            <a:xfrm>
              <a:off x="589517" y="2838737"/>
              <a:ext cx="360556" cy="132860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9F9F9"/>
                </a:solidFill>
                <a:effectLst/>
                <a:uLnTx/>
                <a:uFillTx/>
                <a:latin typeface="微软雅黑" pitchFamily="34" charset="-122"/>
                <a:ea typeface="微软雅黑" pitchFamily="34" charset="-122"/>
                <a:cs typeface="+mn-cs"/>
              </a:endParaRPr>
            </a:p>
          </p:txBody>
        </p:sp>
        <p:sp>
          <p:nvSpPr>
            <p:cNvPr id="92" name="WordArt 33"/>
            <p:cNvSpPr>
              <a:spLocks noChangeArrowheads="1" noChangeShapeType="1" noTextEdit="1"/>
            </p:cNvSpPr>
            <p:nvPr/>
          </p:nvSpPr>
          <p:spPr bwMode="auto">
            <a:xfrm>
              <a:off x="1077328" y="3771942"/>
              <a:ext cx="131801" cy="268144"/>
            </a:xfrm>
            <a:prstGeom prst="rect">
              <a:avLst/>
            </a:prstGeom>
            <a:noFill/>
            <a:ln w="9525" cap="rnd">
              <a:no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rPr>
                <a:t>1</a:t>
              </a:r>
              <a:endParaRPr kumimoji="0" lang="zh-CN" altLang="en-US" sz="36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3" name="Freeform 39"/>
          <p:cNvSpPr>
            <a:spLocks/>
          </p:cNvSpPr>
          <p:nvPr/>
        </p:nvSpPr>
        <p:spPr bwMode="auto">
          <a:xfrm>
            <a:off x="1763720" y="3943591"/>
            <a:ext cx="22725" cy="1514"/>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728101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10" presetClass="entr" presetSubtype="0" fill="hold" nodeType="withEffect">
                                  <p:stCondLst>
                                    <p:cond delay="2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nodeType="withEffect">
                                  <p:stCondLst>
                                    <p:cond delay="50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10" presetClass="entr" presetSubtype="0" fill="hold" nodeType="withEffect">
                                  <p:stCondLst>
                                    <p:cond delay="50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500"/>
                                        <p:tgtEl>
                                          <p:spTgt spid="77"/>
                                        </p:tgtEl>
                                      </p:cBhvr>
                                    </p:animEffect>
                                  </p:childTnLst>
                                </p:cTn>
                              </p:par>
                              <p:par>
                                <p:cTn id="17" presetID="10" presetClass="entr" presetSubtype="0" fill="hold" nodeType="withEffect">
                                  <p:stCondLst>
                                    <p:cond delay="80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par>
                                <p:cTn id="20" presetID="10" presetClass="entr" presetSubtype="0" fill="hold" nodeType="withEffect">
                                  <p:stCondLst>
                                    <p:cond delay="800"/>
                                  </p:stCondLst>
                                  <p:childTnLst>
                                    <p:set>
                                      <p:cBhvr>
                                        <p:cTn id="21" dur="1" fill="hold">
                                          <p:stCondLst>
                                            <p:cond delay="0"/>
                                          </p:stCondLst>
                                        </p:cTn>
                                        <p:tgtEl>
                                          <p:spTgt spid="81"/>
                                        </p:tgtEl>
                                        <p:attrNameLst>
                                          <p:attrName>style.visibility</p:attrName>
                                        </p:attrNameLst>
                                      </p:cBhvr>
                                      <p:to>
                                        <p:strVal val="visible"/>
                                      </p:to>
                                    </p:set>
                                    <p:animEffect transition="in" filter="fade">
                                      <p:cBhvr>
                                        <p:cTn id="22" dur="500"/>
                                        <p:tgtEl>
                                          <p:spTgt spid="81"/>
                                        </p:tgtEl>
                                      </p:cBhvr>
                                    </p:animEffect>
                                  </p:childTnLst>
                                </p:cTn>
                              </p:par>
                              <p:par>
                                <p:cTn id="23" presetID="22" presetClass="entr" presetSubtype="4" fill="hold" grpId="0" nodeType="withEffect">
                                  <p:stCondLst>
                                    <p:cond delay="1000"/>
                                  </p:stCondLst>
                                  <p:childTnLst>
                                    <p:set>
                                      <p:cBhvr>
                                        <p:cTn id="24" dur="1" fill="hold">
                                          <p:stCondLst>
                                            <p:cond delay="0"/>
                                          </p:stCondLst>
                                        </p:cTn>
                                        <p:tgtEl>
                                          <p:spTgt spid="88"/>
                                        </p:tgtEl>
                                        <p:attrNameLst>
                                          <p:attrName>style.visibility</p:attrName>
                                        </p:attrNameLst>
                                      </p:cBhvr>
                                      <p:to>
                                        <p:strVal val="visible"/>
                                      </p:to>
                                    </p:set>
                                    <p:animEffect transition="in" filter="wipe(down)">
                                      <p:cBhvr>
                                        <p:cTn id="25" dur="500"/>
                                        <p:tgtEl>
                                          <p:spTgt spid="88"/>
                                        </p:tgtEl>
                                      </p:cBhvr>
                                    </p:animEffect>
                                  </p:childTnLst>
                                </p:cTn>
                              </p:par>
                              <p:par>
                                <p:cTn id="26" presetID="22" presetClass="entr" presetSubtype="4" fill="hold" grpId="0" nodeType="withEffect">
                                  <p:stCondLst>
                                    <p:cond delay="1000"/>
                                  </p:stCondLst>
                                  <p:childTnLst>
                                    <p:set>
                                      <p:cBhvr>
                                        <p:cTn id="27" dur="1" fill="hold">
                                          <p:stCondLst>
                                            <p:cond delay="0"/>
                                          </p:stCondLst>
                                        </p:cTn>
                                        <p:tgtEl>
                                          <p:spTgt spid="56"/>
                                        </p:tgtEl>
                                        <p:attrNameLst>
                                          <p:attrName>style.visibility</p:attrName>
                                        </p:attrNameLst>
                                      </p:cBhvr>
                                      <p:to>
                                        <p:strVal val="visible"/>
                                      </p:to>
                                    </p:set>
                                    <p:animEffect transition="in" filter="wipe(down)">
                                      <p:cBhvr>
                                        <p:cTn id="28" dur="500"/>
                                        <p:tgtEl>
                                          <p:spTgt spid="56"/>
                                        </p:tgtEl>
                                      </p:cBhvr>
                                    </p:animEffect>
                                  </p:childTnLst>
                                </p:cTn>
                              </p:par>
                              <p:par>
                                <p:cTn id="29" presetID="22" presetClass="entr" presetSubtype="4" fill="hold" grpId="0" nodeType="withEffect">
                                  <p:stCondLst>
                                    <p:cond delay="100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500"/>
                                        <p:tgtEl>
                                          <p:spTgt spid="58"/>
                                        </p:tgtEl>
                                      </p:cBhvr>
                                    </p:animEffect>
                                  </p:childTnLst>
                                </p:cTn>
                              </p:par>
                              <p:par>
                                <p:cTn id="32" presetID="12" presetClass="entr" presetSubtype="4" fill="hold" grpId="0" nodeType="withEffect">
                                  <p:stCondLst>
                                    <p:cond delay="130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p:tgtEl>
                                          <p:spTgt spid="87"/>
                                        </p:tgtEl>
                                        <p:attrNameLst>
                                          <p:attrName>ppt_y</p:attrName>
                                        </p:attrNameLst>
                                      </p:cBhvr>
                                      <p:tavLst>
                                        <p:tav tm="0">
                                          <p:val>
                                            <p:strVal val="#ppt_y+#ppt_h*1.125000"/>
                                          </p:val>
                                        </p:tav>
                                        <p:tav tm="100000">
                                          <p:val>
                                            <p:strVal val="#ppt_y"/>
                                          </p:val>
                                        </p:tav>
                                      </p:tavLst>
                                    </p:anim>
                                    <p:animEffect transition="in" filter="wipe(up)">
                                      <p:cBhvr>
                                        <p:cTn id="35" dur="500"/>
                                        <p:tgtEl>
                                          <p:spTgt spid="87"/>
                                        </p:tgtEl>
                                      </p:cBhvr>
                                    </p:animEffect>
                                  </p:childTnLst>
                                </p:cTn>
                              </p:par>
                              <p:par>
                                <p:cTn id="36" presetID="12" presetClass="entr" presetSubtype="1" fill="hold" grpId="0" nodeType="withEffect">
                                  <p:stCondLst>
                                    <p:cond delay="130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p:tgtEl>
                                          <p:spTgt spid="55"/>
                                        </p:tgtEl>
                                        <p:attrNameLst>
                                          <p:attrName>ppt_y</p:attrName>
                                        </p:attrNameLst>
                                      </p:cBhvr>
                                      <p:tavLst>
                                        <p:tav tm="0">
                                          <p:val>
                                            <p:strVal val="#ppt_y-#ppt_h*1.125000"/>
                                          </p:val>
                                        </p:tav>
                                        <p:tav tm="100000">
                                          <p:val>
                                            <p:strVal val="#ppt_y"/>
                                          </p:val>
                                        </p:tav>
                                      </p:tavLst>
                                    </p:anim>
                                    <p:animEffect transition="in" filter="wipe(down)">
                                      <p:cBhvr>
                                        <p:cTn id="39" dur="500"/>
                                        <p:tgtEl>
                                          <p:spTgt spid="55"/>
                                        </p:tgtEl>
                                      </p:cBhvr>
                                    </p:animEffect>
                                  </p:childTnLst>
                                </p:cTn>
                              </p:par>
                              <p:par>
                                <p:cTn id="40" presetID="12" presetClass="entr" presetSubtype="4" fill="hold" grpId="0" nodeType="withEffect">
                                  <p:stCondLst>
                                    <p:cond delay="1300"/>
                                  </p:stCondLst>
                                  <p:childTnLst>
                                    <p:set>
                                      <p:cBhvr>
                                        <p:cTn id="41" dur="1" fill="hold">
                                          <p:stCondLst>
                                            <p:cond delay="0"/>
                                          </p:stCondLst>
                                        </p:cTn>
                                        <p:tgtEl>
                                          <p:spTgt spid="57"/>
                                        </p:tgtEl>
                                        <p:attrNameLst>
                                          <p:attrName>style.visibility</p:attrName>
                                        </p:attrNameLst>
                                      </p:cBhvr>
                                      <p:to>
                                        <p:strVal val="visible"/>
                                      </p:to>
                                    </p:set>
                                    <p:anim calcmode="lin" valueType="num">
                                      <p:cBhvr additive="base">
                                        <p:cTn id="42" dur="500"/>
                                        <p:tgtEl>
                                          <p:spTgt spid="57"/>
                                        </p:tgtEl>
                                        <p:attrNameLst>
                                          <p:attrName>ppt_y</p:attrName>
                                        </p:attrNameLst>
                                      </p:cBhvr>
                                      <p:tavLst>
                                        <p:tav tm="0">
                                          <p:val>
                                            <p:strVal val="#ppt_y+#ppt_h*1.125000"/>
                                          </p:val>
                                        </p:tav>
                                        <p:tav tm="100000">
                                          <p:val>
                                            <p:strVal val="#ppt_y"/>
                                          </p:val>
                                        </p:tav>
                                      </p:tavLst>
                                    </p:anim>
                                    <p:animEffect transition="in" filter="wipe(up)">
                                      <p:cBhvr>
                                        <p:cTn id="43" dur="500"/>
                                        <p:tgtEl>
                                          <p:spTgt spid="57"/>
                                        </p:tgtEl>
                                      </p:cBhvr>
                                    </p:animEffect>
                                  </p:childTnLst>
                                </p:cTn>
                              </p:par>
                              <p:par>
                                <p:cTn id="44" presetID="22" presetClass="entr" presetSubtype="1" fill="hold" grpId="0" nodeType="withEffect">
                                  <p:stCondLst>
                                    <p:cond delay="1400"/>
                                  </p:stCondLst>
                                  <p:childTnLst>
                                    <p:set>
                                      <p:cBhvr>
                                        <p:cTn id="45" dur="1" fill="hold">
                                          <p:stCondLst>
                                            <p:cond delay="0"/>
                                          </p:stCondLst>
                                        </p:cTn>
                                        <p:tgtEl>
                                          <p:spTgt spid="60"/>
                                        </p:tgtEl>
                                        <p:attrNameLst>
                                          <p:attrName>style.visibility</p:attrName>
                                        </p:attrNameLst>
                                      </p:cBhvr>
                                      <p:to>
                                        <p:strVal val="visible"/>
                                      </p:to>
                                    </p:set>
                                    <p:animEffect transition="in" filter="wipe(up)">
                                      <p:cBhvr>
                                        <p:cTn id="46" dur="500"/>
                                        <p:tgtEl>
                                          <p:spTgt spid="60"/>
                                        </p:tgtEl>
                                      </p:cBhvr>
                                    </p:animEffect>
                                  </p:childTnLst>
                                </p:cTn>
                              </p:par>
                              <p:par>
                                <p:cTn id="47" presetID="22" presetClass="entr" presetSubtype="1" fill="hold" grpId="0" nodeType="withEffect">
                                  <p:stCondLst>
                                    <p:cond delay="1400"/>
                                  </p:stCondLst>
                                  <p:childTnLst>
                                    <p:set>
                                      <p:cBhvr>
                                        <p:cTn id="48" dur="1" fill="hold">
                                          <p:stCondLst>
                                            <p:cond delay="0"/>
                                          </p:stCondLst>
                                        </p:cTn>
                                        <p:tgtEl>
                                          <p:spTgt spid="62"/>
                                        </p:tgtEl>
                                        <p:attrNameLst>
                                          <p:attrName>style.visibility</p:attrName>
                                        </p:attrNameLst>
                                      </p:cBhvr>
                                      <p:to>
                                        <p:strVal val="visible"/>
                                      </p:to>
                                    </p:set>
                                    <p:animEffect transition="in" filter="wipe(up)">
                                      <p:cBhvr>
                                        <p:cTn id="49" dur="500"/>
                                        <p:tgtEl>
                                          <p:spTgt spid="62"/>
                                        </p:tgtEl>
                                      </p:cBhvr>
                                    </p:animEffect>
                                  </p:childTnLst>
                                </p:cTn>
                              </p:par>
                              <p:par>
                                <p:cTn id="50" presetID="22" presetClass="entr" presetSubtype="1" fill="hold" grpId="0" nodeType="withEffect">
                                  <p:stCondLst>
                                    <p:cond delay="1400"/>
                                  </p:stCondLst>
                                  <p:childTnLst>
                                    <p:set>
                                      <p:cBhvr>
                                        <p:cTn id="51" dur="1" fill="hold">
                                          <p:stCondLst>
                                            <p:cond delay="0"/>
                                          </p:stCondLst>
                                        </p:cTn>
                                        <p:tgtEl>
                                          <p:spTgt spid="64"/>
                                        </p:tgtEl>
                                        <p:attrNameLst>
                                          <p:attrName>style.visibility</p:attrName>
                                        </p:attrNameLst>
                                      </p:cBhvr>
                                      <p:to>
                                        <p:strVal val="visible"/>
                                      </p:to>
                                    </p:set>
                                    <p:animEffect transition="in" filter="wipe(up)">
                                      <p:cBhvr>
                                        <p:cTn id="52" dur="500"/>
                                        <p:tgtEl>
                                          <p:spTgt spid="64"/>
                                        </p:tgtEl>
                                      </p:cBhvr>
                                    </p:animEffect>
                                  </p:childTnLst>
                                </p:cTn>
                              </p:par>
                              <p:par>
                                <p:cTn id="53" presetID="53" presetClass="entr" presetSubtype="16" fill="hold" grpId="0" nodeType="withEffect">
                                  <p:stCondLst>
                                    <p:cond delay="16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500" fill="hold"/>
                                        <p:tgtEl>
                                          <p:spTgt spid="59"/>
                                        </p:tgtEl>
                                        <p:attrNameLst>
                                          <p:attrName>ppt_w</p:attrName>
                                        </p:attrNameLst>
                                      </p:cBhvr>
                                      <p:tavLst>
                                        <p:tav tm="0">
                                          <p:val>
                                            <p:fltVal val="0"/>
                                          </p:val>
                                        </p:tav>
                                        <p:tav tm="100000">
                                          <p:val>
                                            <p:strVal val="#ppt_w"/>
                                          </p:val>
                                        </p:tav>
                                      </p:tavLst>
                                    </p:anim>
                                    <p:anim calcmode="lin" valueType="num">
                                      <p:cBhvr>
                                        <p:cTn id="56" dur="500" fill="hold"/>
                                        <p:tgtEl>
                                          <p:spTgt spid="59"/>
                                        </p:tgtEl>
                                        <p:attrNameLst>
                                          <p:attrName>ppt_h</p:attrName>
                                        </p:attrNameLst>
                                      </p:cBhvr>
                                      <p:tavLst>
                                        <p:tav tm="0">
                                          <p:val>
                                            <p:fltVal val="0"/>
                                          </p:val>
                                        </p:tav>
                                        <p:tav tm="100000">
                                          <p:val>
                                            <p:strVal val="#ppt_h"/>
                                          </p:val>
                                        </p:tav>
                                      </p:tavLst>
                                    </p:anim>
                                    <p:animEffect transition="in" filter="fade">
                                      <p:cBhvr>
                                        <p:cTn id="57" dur="500"/>
                                        <p:tgtEl>
                                          <p:spTgt spid="59"/>
                                        </p:tgtEl>
                                      </p:cBhvr>
                                    </p:animEffect>
                                  </p:childTnLst>
                                </p:cTn>
                              </p:par>
                              <p:par>
                                <p:cTn id="58" presetID="53" presetClass="entr" presetSubtype="16" fill="hold" grpId="0" nodeType="withEffect">
                                  <p:stCondLst>
                                    <p:cond delay="1800"/>
                                  </p:stCondLst>
                                  <p:childTnLst>
                                    <p:set>
                                      <p:cBhvr>
                                        <p:cTn id="59" dur="1" fill="hold">
                                          <p:stCondLst>
                                            <p:cond delay="0"/>
                                          </p:stCondLst>
                                        </p:cTn>
                                        <p:tgtEl>
                                          <p:spTgt spid="61"/>
                                        </p:tgtEl>
                                        <p:attrNameLst>
                                          <p:attrName>style.visibility</p:attrName>
                                        </p:attrNameLst>
                                      </p:cBhvr>
                                      <p:to>
                                        <p:strVal val="visible"/>
                                      </p:to>
                                    </p:set>
                                    <p:anim calcmode="lin" valueType="num">
                                      <p:cBhvr>
                                        <p:cTn id="60" dur="500" fill="hold"/>
                                        <p:tgtEl>
                                          <p:spTgt spid="61"/>
                                        </p:tgtEl>
                                        <p:attrNameLst>
                                          <p:attrName>ppt_w</p:attrName>
                                        </p:attrNameLst>
                                      </p:cBhvr>
                                      <p:tavLst>
                                        <p:tav tm="0">
                                          <p:val>
                                            <p:fltVal val="0"/>
                                          </p:val>
                                        </p:tav>
                                        <p:tav tm="100000">
                                          <p:val>
                                            <p:strVal val="#ppt_w"/>
                                          </p:val>
                                        </p:tav>
                                      </p:tavLst>
                                    </p:anim>
                                    <p:anim calcmode="lin" valueType="num">
                                      <p:cBhvr>
                                        <p:cTn id="61" dur="500" fill="hold"/>
                                        <p:tgtEl>
                                          <p:spTgt spid="61"/>
                                        </p:tgtEl>
                                        <p:attrNameLst>
                                          <p:attrName>ppt_h</p:attrName>
                                        </p:attrNameLst>
                                      </p:cBhvr>
                                      <p:tavLst>
                                        <p:tav tm="0">
                                          <p:val>
                                            <p:fltVal val="0"/>
                                          </p:val>
                                        </p:tav>
                                        <p:tav tm="100000">
                                          <p:val>
                                            <p:strVal val="#ppt_h"/>
                                          </p:val>
                                        </p:tav>
                                      </p:tavLst>
                                    </p:anim>
                                    <p:animEffect transition="in" filter="fade">
                                      <p:cBhvr>
                                        <p:cTn id="62" dur="500"/>
                                        <p:tgtEl>
                                          <p:spTgt spid="61"/>
                                        </p:tgtEl>
                                      </p:cBhvr>
                                    </p:animEffect>
                                  </p:childTnLst>
                                </p:cTn>
                              </p:par>
                              <p:par>
                                <p:cTn id="63" presetID="53" presetClass="entr" presetSubtype="16" fill="hold" grpId="0" nodeType="withEffect">
                                  <p:stCondLst>
                                    <p:cond delay="2000"/>
                                  </p:stCondLst>
                                  <p:childTnLst>
                                    <p:set>
                                      <p:cBhvr>
                                        <p:cTn id="64" dur="1" fill="hold">
                                          <p:stCondLst>
                                            <p:cond delay="0"/>
                                          </p:stCondLst>
                                        </p:cTn>
                                        <p:tgtEl>
                                          <p:spTgt spid="63"/>
                                        </p:tgtEl>
                                        <p:attrNameLst>
                                          <p:attrName>style.visibility</p:attrName>
                                        </p:attrNameLst>
                                      </p:cBhvr>
                                      <p:to>
                                        <p:strVal val="visible"/>
                                      </p:to>
                                    </p:set>
                                    <p:anim calcmode="lin" valueType="num">
                                      <p:cBhvr>
                                        <p:cTn id="65" dur="500" fill="hold"/>
                                        <p:tgtEl>
                                          <p:spTgt spid="63"/>
                                        </p:tgtEl>
                                        <p:attrNameLst>
                                          <p:attrName>ppt_w</p:attrName>
                                        </p:attrNameLst>
                                      </p:cBhvr>
                                      <p:tavLst>
                                        <p:tav tm="0">
                                          <p:val>
                                            <p:fltVal val="0"/>
                                          </p:val>
                                        </p:tav>
                                        <p:tav tm="100000">
                                          <p:val>
                                            <p:strVal val="#ppt_w"/>
                                          </p:val>
                                        </p:tav>
                                      </p:tavLst>
                                    </p:anim>
                                    <p:anim calcmode="lin" valueType="num">
                                      <p:cBhvr>
                                        <p:cTn id="66" dur="500" fill="hold"/>
                                        <p:tgtEl>
                                          <p:spTgt spid="63"/>
                                        </p:tgtEl>
                                        <p:attrNameLst>
                                          <p:attrName>ppt_h</p:attrName>
                                        </p:attrNameLst>
                                      </p:cBhvr>
                                      <p:tavLst>
                                        <p:tav tm="0">
                                          <p:val>
                                            <p:fltVal val="0"/>
                                          </p:val>
                                        </p:tav>
                                        <p:tav tm="100000">
                                          <p:val>
                                            <p:strVal val="#ppt_h"/>
                                          </p:val>
                                        </p:tav>
                                      </p:tavLst>
                                    </p:anim>
                                    <p:animEffect transition="in" filter="fade">
                                      <p:cBhvr>
                                        <p:cTn id="6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p:bldP spid="58" grpId="0" animBg="1"/>
      <p:bldP spid="59" grpId="0"/>
      <p:bldP spid="60" grpId="0" animBg="1"/>
      <p:bldP spid="61" grpId="0"/>
      <p:bldP spid="62" grpId="0" animBg="1"/>
      <p:bldP spid="63" grpId="0"/>
      <p:bldP spid="64" grpId="0" animBg="1"/>
      <p:bldP spid="87" grpId="0"/>
      <p:bldP spid="8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45098" y="994834"/>
            <a:ext cx="5604938" cy="1481665"/>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81538" y="365453"/>
            <a:ext cx="1924021" cy="1131777"/>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sp>
        <p:nvSpPr>
          <p:cNvPr id="8" name="圆角矩形 7"/>
          <p:cNvSpPr/>
          <p:nvPr/>
        </p:nvSpPr>
        <p:spPr>
          <a:xfrm>
            <a:off x="2891898" y="2681181"/>
            <a:ext cx="3682738" cy="403438"/>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3135035" y="2659168"/>
            <a:ext cx="3474028"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感谢您的观看 </a:t>
            </a:r>
            <a:r>
              <a:rPr kumimoji="0" lang="en-US" altLang="zh-CN" sz="2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THANKS!</a:t>
            </a:r>
            <a:endParaRPr kumimoji="0" lang="zh-CN" altLang="en-US" sz="2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0866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1000" fill="hold"/>
                                        <p:tgtEl>
                                          <p:spTgt spid="4"/>
                                        </p:tgtEl>
                                        <p:attrNameLst>
                                          <p:attrName>ppt_x</p:attrName>
                                        </p:attrNameLst>
                                      </p:cBhvr>
                                      <p:tavLst>
                                        <p:tav tm="0">
                                          <p:val>
                                            <p:strVal val="1+#ppt_w/2"/>
                                          </p:val>
                                        </p:tav>
                                        <p:tav tm="100000">
                                          <p:val>
                                            <p:strVal val="#ppt_x"/>
                                          </p:val>
                                        </p:tav>
                                      </p:tavLst>
                                    </p:anim>
                                    <p:anim calcmode="lin" valueType="num">
                                      <p:cBhvr additive="base">
                                        <p:cTn id="18" dur="10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3" presetClass="entr" presetSubtype="16"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750" fill="hold"/>
                                        <p:tgtEl>
                                          <p:spTgt spid="2"/>
                                        </p:tgtEl>
                                        <p:attrNameLst>
                                          <p:attrName>ppt_w</p:attrName>
                                        </p:attrNameLst>
                                      </p:cBhvr>
                                      <p:tavLst>
                                        <p:tav tm="0">
                                          <p:val>
                                            <p:fltVal val="0"/>
                                          </p:val>
                                        </p:tav>
                                        <p:tav tm="100000">
                                          <p:val>
                                            <p:strVal val="#ppt_w"/>
                                          </p:val>
                                        </p:tav>
                                      </p:tavLst>
                                    </p:anim>
                                    <p:anim calcmode="lin" valueType="num">
                                      <p:cBhvr>
                                        <p:cTn id="23" dur="750" fill="hold"/>
                                        <p:tgtEl>
                                          <p:spTgt spid="2"/>
                                        </p:tgtEl>
                                        <p:attrNameLst>
                                          <p:attrName>ppt_h</p:attrName>
                                        </p:attrNameLst>
                                      </p:cBhvr>
                                      <p:tavLst>
                                        <p:tav tm="0">
                                          <p:val>
                                            <p:fltVal val="0"/>
                                          </p:val>
                                        </p:tav>
                                        <p:tav tm="100000">
                                          <p:val>
                                            <p:strVal val="#ppt_h"/>
                                          </p:val>
                                        </p:tav>
                                      </p:tavLst>
                                    </p:anim>
                                    <p:animEffect transition="in" filter="fade">
                                      <p:cBhvr>
                                        <p:cTn id="24" dur="750"/>
                                        <p:tgtEl>
                                          <p:spTgt spid="2"/>
                                        </p:tgtEl>
                                      </p:cBhvr>
                                    </p:animEffect>
                                  </p:childTnLst>
                                </p:cTn>
                              </p:par>
                            </p:childTnLst>
                          </p:cTn>
                        </p:par>
                        <p:par>
                          <p:cTn id="25" fill="hold">
                            <p:stCondLst>
                              <p:cond delay="3750"/>
                            </p:stCondLst>
                            <p:childTnLst>
                              <p:par>
                                <p:cTn id="26" presetID="16" presetClass="entr" presetSubtype="21"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1000"/>
                                        <p:tgtEl>
                                          <p:spTgt spid="8"/>
                                        </p:tgtEl>
                                      </p:cBhvr>
                                    </p:animEffect>
                                  </p:childTnLst>
                                </p:cTn>
                              </p:par>
                            </p:childTnLst>
                          </p:cTn>
                        </p:par>
                        <p:par>
                          <p:cTn id="29" fill="hold">
                            <p:stCondLst>
                              <p:cond delay="475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fltVal val="0"/>
                                          </p:val>
                                        </p:tav>
                                        <p:tav tm="100000">
                                          <p:val>
                                            <p:strVal val="#ppt_w"/>
                                          </p:val>
                                        </p:tav>
                                      </p:tavLst>
                                    </p:anim>
                                    <p:anim calcmode="lin" valueType="num">
                                      <p:cBhvr>
                                        <p:cTn id="33" dur="1000" fill="hold"/>
                                        <p:tgtEl>
                                          <p:spTgt spid="9"/>
                                        </p:tgtEl>
                                        <p:attrNameLst>
                                          <p:attrName>ppt_h</p:attrName>
                                        </p:attrNameLst>
                                      </p:cBhvr>
                                      <p:tavLst>
                                        <p:tav tm="0">
                                          <p:val>
                                            <p:fltVal val="0"/>
                                          </p:val>
                                        </p:tav>
                                        <p:tav tm="100000">
                                          <p:val>
                                            <p:strVal val="#ppt_h"/>
                                          </p:val>
                                        </p:tav>
                                      </p:tavLst>
                                    </p:anim>
                                    <p:animEffect transition="in" filter="fade">
                                      <p:cBhvr>
                                        <p:cTn id="34" dur="1000"/>
                                        <p:tgtEl>
                                          <p:spTgt spid="9"/>
                                        </p:tgtEl>
                                      </p:cBhvr>
                                    </p:animEffect>
                                  </p:childTnLst>
                                </p:cTn>
                              </p:par>
                            </p:childTnLst>
                          </p:cTn>
                        </p:par>
                        <p:par>
                          <p:cTn id="35" fill="hold">
                            <p:stCondLst>
                              <p:cond delay="5750"/>
                            </p:stCondLst>
                            <p:childTnLst>
                              <p:par>
                                <p:cTn id="36" presetID="42" presetClass="entr" presetSubtype="0"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8119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0"/>
            <a:ext cx="9144000" cy="5143500"/>
            <a:chOff x="0" y="0"/>
            <a:chExt cx="9144000" cy="51435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grpSp>
      <p:sp>
        <p:nvSpPr>
          <p:cNvPr id="10" name="文本框 9"/>
          <p:cNvSpPr txBox="1"/>
          <p:nvPr/>
        </p:nvSpPr>
        <p:spPr>
          <a:xfrm>
            <a:off x="712812" y="427911"/>
            <a:ext cx="248119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CONTENTS</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712812" y="101268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目录</a:t>
            </a:r>
          </a:p>
        </p:txBody>
      </p:sp>
      <p:sp>
        <p:nvSpPr>
          <p:cNvPr id="27" name="圆角矩形 26"/>
          <p:cNvSpPr/>
          <p:nvPr/>
        </p:nvSpPr>
        <p:spPr>
          <a:xfrm>
            <a:off x="2872257" y="257175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单击点击第一部分文字内容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椭圆 1"/>
          <p:cNvSpPr/>
          <p:nvPr/>
        </p:nvSpPr>
        <p:spPr>
          <a:xfrm>
            <a:off x="4208510" y="925170"/>
            <a:ext cx="1467693" cy="1467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01</a:t>
            </a:r>
            <a:endParaRPr kumimoji="0" lang="zh-CN" altLang="en-US" sz="66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6139393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animBg="1"/>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359100" y="1525473"/>
            <a:ext cx="4813300" cy="323850"/>
            <a:chOff x="5024611" y="1149976"/>
            <a:chExt cx="4813300" cy="431800"/>
          </a:xfrm>
        </p:grpSpPr>
        <p:sp>
          <p:nvSpPr>
            <p:cNvPr id="35" name="Line 18"/>
            <p:cNvSpPr>
              <a:spLocks noChangeShapeType="1"/>
            </p:cNvSpPr>
            <p:nvPr/>
          </p:nvSpPr>
          <p:spPr bwMode="auto">
            <a:xfrm>
              <a:off x="5024611" y="13658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6" name="Line 19"/>
            <p:cNvSpPr>
              <a:spLocks noChangeShapeType="1"/>
            </p:cNvSpPr>
            <p:nvPr/>
          </p:nvSpPr>
          <p:spPr bwMode="auto">
            <a:xfrm>
              <a:off x="5335761" y="11499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37" name="Rectangle 20"/>
            <p:cNvSpPr>
              <a:spLocks noChangeArrowheads="1"/>
            </p:cNvSpPr>
            <p:nvPr/>
          </p:nvSpPr>
          <p:spPr bwMode="auto">
            <a:xfrm>
              <a:off x="5335761" y="1189663"/>
              <a:ext cx="450215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38" name="组合 37"/>
          <p:cNvGrpSpPr/>
          <p:nvPr/>
        </p:nvGrpSpPr>
        <p:grpSpPr>
          <a:xfrm>
            <a:off x="3819476" y="2094592"/>
            <a:ext cx="4352925" cy="323850"/>
            <a:chOff x="5484986" y="1908801"/>
            <a:chExt cx="4352925" cy="431800"/>
          </a:xfrm>
        </p:grpSpPr>
        <p:sp>
          <p:nvSpPr>
            <p:cNvPr id="39" name="Line 21"/>
            <p:cNvSpPr>
              <a:spLocks noChangeShapeType="1"/>
            </p:cNvSpPr>
            <p:nvPr/>
          </p:nvSpPr>
          <p:spPr bwMode="auto">
            <a:xfrm>
              <a:off x="5484986" y="2124701"/>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0" name="Line 22"/>
            <p:cNvSpPr>
              <a:spLocks noChangeShapeType="1"/>
            </p:cNvSpPr>
            <p:nvPr/>
          </p:nvSpPr>
          <p:spPr bwMode="auto">
            <a:xfrm>
              <a:off x="5796136" y="1908801"/>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1" name="Rectangle 23"/>
            <p:cNvSpPr>
              <a:spLocks noChangeArrowheads="1"/>
            </p:cNvSpPr>
            <p:nvPr/>
          </p:nvSpPr>
          <p:spPr bwMode="auto">
            <a:xfrm>
              <a:off x="5796136" y="1948488"/>
              <a:ext cx="404177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此处输入文本，此处输入文本此处输入文本此处输入文本</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2" name="组合 41"/>
          <p:cNvGrpSpPr/>
          <p:nvPr/>
        </p:nvGrpSpPr>
        <p:grpSpPr>
          <a:xfrm>
            <a:off x="4211588" y="2617276"/>
            <a:ext cx="3960813" cy="323850"/>
            <a:chOff x="5877098" y="2605713"/>
            <a:chExt cx="3960813" cy="431800"/>
          </a:xfrm>
        </p:grpSpPr>
        <p:sp>
          <p:nvSpPr>
            <p:cNvPr id="43" name="Line 24"/>
            <p:cNvSpPr>
              <a:spLocks noChangeShapeType="1"/>
            </p:cNvSpPr>
            <p:nvPr/>
          </p:nvSpPr>
          <p:spPr bwMode="auto">
            <a:xfrm>
              <a:off x="5877098" y="2821613"/>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4" name="Line 25"/>
            <p:cNvSpPr>
              <a:spLocks noChangeShapeType="1"/>
            </p:cNvSpPr>
            <p:nvPr/>
          </p:nvSpPr>
          <p:spPr bwMode="auto">
            <a:xfrm>
              <a:off x="6188248" y="2605713"/>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5" name="Rectangle 26"/>
            <p:cNvSpPr>
              <a:spLocks noChangeArrowheads="1"/>
            </p:cNvSpPr>
            <p:nvPr/>
          </p:nvSpPr>
          <p:spPr bwMode="auto">
            <a:xfrm>
              <a:off x="6188248" y="2645401"/>
              <a:ext cx="3649663"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此处输入文本，此处输入文本此处输入文本此处输</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46" name="组合 45"/>
          <p:cNvGrpSpPr/>
          <p:nvPr/>
        </p:nvGrpSpPr>
        <p:grpSpPr>
          <a:xfrm>
            <a:off x="4894212" y="3411423"/>
            <a:ext cx="3278188" cy="323850"/>
            <a:chOff x="6559723" y="3664576"/>
            <a:chExt cx="3278188" cy="431800"/>
          </a:xfrm>
        </p:grpSpPr>
        <p:sp>
          <p:nvSpPr>
            <p:cNvPr id="47" name="Line 27"/>
            <p:cNvSpPr>
              <a:spLocks noChangeShapeType="1"/>
            </p:cNvSpPr>
            <p:nvPr/>
          </p:nvSpPr>
          <p:spPr bwMode="auto">
            <a:xfrm>
              <a:off x="6559723" y="3880476"/>
              <a:ext cx="311150" cy="0"/>
            </a:xfrm>
            <a:prstGeom prst="line">
              <a:avLst/>
            </a:prstGeom>
            <a:noFill/>
            <a:ln w="9525" cmpd="sng">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8" name="Line 28"/>
            <p:cNvSpPr>
              <a:spLocks noChangeShapeType="1"/>
            </p:cNvSpPr>
            <p:nvPr/>
          </p:nvSpPr>
          <p:spPr bwMode="auto">
            <a:xfrm>
              <a:off x="6870873" y="3664576"/>
              <a:ext cx="0" cy="431800"/>
            </a:xfrm>
            <a:prstGeom prst="line">
              <a:avLst/>
            </a:prstGeom>
            <a:noFill/>
            <a:ln w="9525" cmpd="sng">
              <a:solidFill>
                <a:srgbClr val="C0C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sp>
          <p:nvSpPr>
            <p:cNvPr id="49" name="Rectangle 29"/>
            <p:cNvSpPr>
              <a:spLocks noChangeArrowheads="1"/>
            </p:cNvSpPr>
            <p:nvPr/>
          </p:nvSpPr>
          <p:spPr bwMode="auto">
            <a:xfrm>
              <a:off x="6870873" y="3704263"/>
              <a:ext cx="2967038"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Calibri" panose="020F0502020204030204"/>
                  <a:ea typeface="微软雅黑" pitchFamily="34" charset="-122"/>
                  <a:cs typeface="+mn-cs"/>
                </a:rPr>
                <a:t>此处输入文本，此处输入文本此处输入文</a:t>
              </a:r>
              <a:endParaRPr kumimoji="0" lang="zh-CN" altLang="en-US" sz="1200" b="0"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grpSp>
      <p:grpSp>
        <p:nvGrpSpPr>
          <p:cNvPr id="50" name="组合 49"/>
          <p:cNvGrpSpPr/>
          <p:nvPr/>
        </p:nvGrpSpPr>
        <p:grpSpPr>
          <a:xfrm>
            <a:off x="782588" y="3255429"/>
            <a:ext cx="4367212" cy="1152525"/>
            <a:chOff x="812974" y="4255096"/>
            <a:chExt cx="4367212" cy="1536700"/>
          </a:xfrm>
        </p:grpSpPr>
        <p:sp>
          <p:nvSpPr>
            <p:cNvPr id="51"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2"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3"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4"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55" name="AutoShape 7"/>
            <p:cNvSpPr>
              <a:spLocks noChangeArrowheads="1"/>
            </p:cNvSpPr>
            <p:nvPr/>
          </p:nvSpPr>
          <p:spPr bwMode="auto">
            <a:xfrm>
              <a:off x="828849" y="5334596"/>
              <a:ext cx="4351337"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grpSp>
          <p:nvGrpSpPr>
            <p:cNvPr id="56" name="组合 55"/>
            <p:cNvGrpSpPr/>
            <p:nvPr/>
          </p:nvGrpSpPr>
          <p:grpSpPr>
            <a:xfrm>
              <a:off x="812974" y="4255096"/>
              <a:ext cx="4367212" cy="1079500"/>
              <a:chOff x="812974" y="4255096"/>
              <a:chExt cx="4367212" cy="1079500"/>
            </a:xfrm>
          </p:grpSpPr>
          <p:sp>
            <p:nvSpPr>
              <p:cNvPr id="57" name="AutoShape 5"/>
              <p:cNvSpPr>
                <a:spLocks noChangeArrowheads="1"/>
              </p:cNvSpPr>
              <p:nvPr/>
            </p:nvSpPr>
            <p:spPr bwMode="auto">
              <a:xfrm rot="10800000">
                <a:off x="812974" y="4255096"/>
                <a:ext cx="4367212" cy="1079500"/>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8" name="AutoShape 8"/>
              <p:cNvSpPr>
                <a:spLocks noChangeArrowheads="1"/>
              </p:cNvSpPr>
              <p:nvPr/>
            </p:nvSpPr>
            <p:spPr bwMode="auto">
              <a:xfrm>
                <a:off x="1484486" y="4255096"/>
                <a:ext cx="3013075"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59" name="Rectangle 14"/>
              <p:cNvSpPr>
                <a:spLocks noChangeArrowheads="1"/>
              </p:cNvSpPr>
              <p:nvPr/>
            </p:nvSpPr>
            <p:spPr bwMode="auto">
              <a:xfrm>
                <a:off x="812974" y="4255096"/>
                <a:ext cx="43672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点击此处添加文字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grpSp>
        <p:nvGrpSpPr>
          <p:cNvPr id="60" name="组合 59"/>
          <p:cNvGrpSpPr/>
          <p:nvPr/>
        </p:nvGrpSpPr>
        <p:grpSpPr>
          <a:xfrm>
            <a:off x="1454101" y="2593441"/>
            <a:ext cx="3013075" cy="661988"/>
            <a:chOff x="1484486" y="3372446"/>
            <a:chExt cx="3013075" cy="882650"/>
          </a:xfrm>
        </p:grpSpPr>
        <p:sp>
          <p:nvSpPr>
            <p:cNvPr id="61"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2"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3"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4"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65" name="AutoShape 4"/>
            <p:cNvSpPr>
              <a:spLocks noChangeArrowheads="1"/>
            </p:cNvSpPr>
            <p:nvPr/>
          </p:nvSpPr>
          <p:spPr bwMode="auto">
            <a:xfrm rot="10800000">
              <a:off x="1576561" y="3372446"/>
              <a:ext cx="2840038" cy="7032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gs>
                <a:gs pos="100000">
                  <a:srgbClr val="C00000">
                    <a:lumMod val="60000"/>
                    <a:lumOff val="40000"/>
                  </a:srgbClr>
                </a:gs>
              </a:gsLst>
              <a:lin ang="16200000" scaled="0"/>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6" name="AutoShape 9"/>
            <p:cNvSpPr>
              <a:spLocks noChangeArrowheads="1"/>
            </p:cNvSpPr>
            <p:nvPr/>
          </p:nvSpPr>
          <p:spPr bwMode="auto">
            <a:xfrm>
              <a:off x="1576561" y="4075708"/>
              <a:ext cx="2840038" cy="17938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7" name="AutoShape 10"/>
            <p:cNvSpPr>
              <a:spLocks noChangeArrowheads="1"/>
            </p:cNvSpPr>
            <p:nvPr/>
          </p:nvSpPr>
          <p:spPr bwMode="auto">
            <a:xfrm>
              <a:off x="2032174" y="3372446"/>
              <a:ext cx="1924050" cy="4572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68" name="Rectangle 15"/>
            <p:cNvSpPr>
              <a:spLocks noChangeArrowheads="1"/>
            </p:cNvSpPr>
            <p:nvPr/>
          </p:nvSpPr>
          <p:spPr bwMode="auto">
            <a:xfrm>
              <a:off x="1484486" y="3372446"/>
              <a:ext cx="30130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点击添加文字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69" name="组合 68"/>
          <p:cNvGrpSpPr/>
          <p:nvPr/>
        </p:nvGrpSpPr>
        <p:grpSpPr>
          <a:xfrm>
            <a:off x="2001788" y="2149338"/>
            <a:ext cx="1924050" cy="444104"/>
            <a:chOff x="2032174" y="2780308"/>
            <a:chExt cx="1924050" cy="592138"/>
          </a:xfrm>
        </p:grpSpPr>
        <p:sp>
          <p:nvSpPr>
            <p:cNvPr id="70"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1"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2"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FFFFFF">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3"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74" name="AutoShape 3"/>
            <p:cNvSpPr>
              <a:spLocks noChangeArrowheads="1"/>
            </p:cNvSpPr>
            <p:nvPr/>
          </p:nvSpPr>
          <p:spPr bwMode="auto">
            <a:xfrm rot="10800000">
              <a:off x="2070274" y="2780308"/>
              <a:ext cx="1852612" cy="45561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5" name="AutoShape 11"/>
            <p:cNvSpPr>
              <a:spLocks noChangeArrowheads="1"/>
            </p:cNvSpPr>
            <p:nvPr/>
          </p:nvSpPr>
          <p:spPr bwMode="auto">
            <a:xfrm>
              <a:off x="2032174" y="3235921"/>
              <a:ext cx="1924050" cy="1365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6" name="AutoShape 12"/>
            <p:cNvSpPr>
              <a:spLocks noChangeArrowheads="1"/>
            </p:cNvSpPr>
            <p:nvPr/>
          </p:nvSpPr>
          <p:spPr bwMode="auto">
            <a:xfrm>
              <a:off x="2349674" y="2780308"/>
              <a:ext cx="1295400" cy="250825"/>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lumMod val="60000"/>
                    <a:lumOff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77" name="Rectangle 16"/>
            <p:cNvSpPr>
              <a:spLocks noChangeArrowheads="1"/>
            </p:cNvSpPr>
            <p:nvPr/>
          </p:nvSpPr>
          <p:spPr bwMode="auto">
            <a:xfrm>
              <a:off x="2070274" y="2780308"/>
              <a:ext cx="1852612"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添加文字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grpSp>
        <p:nvGrpSpPr>
          <p:cNvPr id="78" name="组合 77"/>
          <p:cNvGrpSpPr/>
          <p:nvPr/>
        </p:nvGrpSpPr>
        <p:grpSpPr>
          <a:xfrm>
            <a:off x="2409775" y="1427820"/>
            <a:ext cx="1112838" cy="721519"/>
            <a:chOff x="2440161" y="1818283"/>
            <a:chExt cx="1112838" cy="962025"/>
          </a:xfrm>
        </p:grpSpPr>
        <p:sp>
          <p:nvSpPr>
            <p:cNvPr id="79" name="AutoShape 6"/>
            <p:cNvSpPr>
              <a:spLocks noChangeArrowheads="1"/>
            </p:cNvSpPr>
            <p:nvPr/>
          </p:nvSpPr>
          <p:spPr bwMode="auto">
            <a:xfrm>
              <a:off x="2440161" y="1818283"/>
              <a:ext cx="1112838" cy="835025"/>
            </a:xfrm>
            <a:prstGeom prst="triangle">
              <a:avLst>
                <a:gd name="adj" fmla="val 50000"/>
              </a:avLst>
            </a:prstGeom>
            <a:gradFill rotWithShape="1">
              <a:gsLst>
                <a:gs pos="0">
                  <a:srgbClr val="F8F8F8"/>
                </a:gs>
                <a:gs pos="100000">
                  <a:srgbClr val="DDDDDD"/>
                </a:gs>
              </a:gsLst>
              <a:lin ang="5400000" scaled="1"/>
            </a:gradFill>
            <a:ln>
              <a:solidFill>
                <a:srgbClr val="EAEAEA"/>
              </a:solid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0"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EAEAEA"/>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1"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646464"/>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646464"/>
                </a:solidFill>
                <a:effectLst/>
                <a:uLnTx/>
                <a:uFillTx/>
                <a:latin typeface="Calibri" panose="020F0502020204030204"/>
                <a:ea typeface="微软雅黑" pitchFamily="34" charset="-122"/>
                <a:cs typeface="+mn-cs"/>
              </a:endParaRPr>
            </a:p>
          </p:txBody>
        </p:sp>
        <p:sp>
          <p:nvSpPr>
            <p:cNvPr id="82" name="AutoShape 6"/>
            <p:cNvSpPr>
              <a:spLocks noChangeArrowheads="1"/>
            </p:cNvSpPr>
            <p:nvPr/>
          </p:nvSpPr>
          <p:spPr bwMode="auto">
            <a:xfrm>
              <a:off x="2440161" y="1818283"/>
              <a:ext cx="1112838" cy="835025"/>
            </a:xfrm>
            <a:prstGeom prst="triangle">
              <a:avLst>
                <a:gd name="adj" fmla="val 50000"/>
              </a:avLst>
            </a:prstGeom>
            <a:gradFill rotWithShape="1">
              <a:gsLst>
                <a:gs pos="0">
                  <a:srgbClr val="C00000">
                    <a:lumMod val="60000"/>
                    <a:lumOff val="40000"/>
                  </a:srgbClr>
                </a:gs>
                <a:gs pos="100000">
                  <a:srgbClr val="C00000"/>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3" name="AutoShape 13"/>
            <p:cNvSpPr>
              <a:spLocks noChangeArrowheads="1"/>
            </p:cNvSpPr>
            <p:nvPr/>
          </p:nvSpPr>
          <p:spPr bwMode="auto">
            <a:xfrm>
              <a:off x="2440161" y="2653308"/>
              <a:ext cx="1112838" cy="1270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C00000">
                    <a:alpha val="40000"/>
                  </a:srgbClr>
                </a:gs>
                <a:gs pos="100000">
                  <a:srgbClr val="FFFFFF">
                    <a:alpha val="0"/>
                  </a:srgbClr>
                </a:gs>
              </a:gsLst>
              <a:lin ang="5400000" scaled="1"/>
            </a:gradFill>
            <a:ln>
              <a:noFill/>
            </a:ln>
            <a:effectLs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Calibri" panose="020F0502020204030204"/>
                <a:ea typeface="微软雅黑" pitchFamily="34" charset="-122"/>
                <a:cs typeface="+mn-cs"/>
              </a:endParaRPr>
            </a:p>
          </p:txBody>
        </p:sp>
        <p:sp>
          <p:nvSpPr>
            <p:cNvPr id="84" name="Rectangle 17"/>
            <p:cNvSpPr>
              <a:spLocks noChangeArrowheads="1"/>
            </p:cNvSpPr>
            <p:nvPr/>
          </p:nvSpPr>
          <p:spPr bwMode="auto">
            <a:xfrm>
              <a:off x="2440161" y="2197696"/>
              <a:ext cx="1112838" cy="45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FFFFFF"/>
                  </a:solidFill>
                  <a:effectLst/>
                  <a:uLnTx/>
                  <a:uFillTx/>
                  <a:latin typeface="Calibri" panose="020F0502020204030204"/>
                  <a:ea typeface="微软雅黑" pitchFamily="34" charset="-122"/>
                  <a:cs typeface="+mn-cs"/>
                </a:rPr>
                <a:t>文字</a:t>
              </a:r>
              <a:endParaRPr kumimoji="0" lang="zh-CN" altLang="en-US" sz="1400" b="0" i="0" u="none" strike="noStrike" kern="0" cap="none" spc="0" normalizeH="0" baseline="0" noProof="0" dirty="0">
                <a:ln>
                  <a:noFill/>
                </a:ln>
                <a:solidFill>
                  <a:srgbClr val="FFFFFF"/>
                </a:solidFill>
                <a:effectLst/>
                <a:uLnTx/>
                <a:uFillTx/>
                <a:latin typeface="Calibri" panose="020F0502020204030204"/>
                <a:ea typeface="微软雅黑" pitchFamily="34" charset="-122"/>
                <a:cs typeface="+mn-cs"/>
              </a:endParaRPr>
            </a:p>
          </p:txBody>
        </p:sp>
      </p:grpSp>
    </p:spTree>
    <p:custDataLst>
      <p:tags r:id="rId1"/>
    </p:custDataLst>
    <p:extLst>
      <p:ext uri="{BB962C8B-B14F-4D97-AF65-F5344CB8AC3E}">
        <p14:creationId xmlns:p14="http://schemas.microsoft.com/office/powerpoint/2010/main" val="18743507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par>
                                <p:cTn id="10" presetID="53" presetClass="entr" presetSubtype="16" fill="hold" nodeType="withEffect">
                                  <p:stCondLst>
                                    <p:cond delay="4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fltVal val="0"/>
                                          </p:val>
                                        </p:tav>
                                        <p:tav tm="100000">
                                          <p:val>
                                            <p:strVal val="#ppt_h"/>
                                          </p:val>
                                        </p:tav>
                                      </p:tavLst>
                                    </p:anim>
                                    <p:animEffect transition="in" filter="fade">
                                      <p:cBhvr>
                                        <p:cTn id="14" dur="500"/>
                                        <p:tgtEl>
                                          <p:spTgt spid="60"/>
                                        </p:tgtEl>
                                      </p:cBhvr>
                                    </p:animEffect>
                                  </p:childTnLst>
                                </p:cTn>
                              </p:par>
                              <p:par>
                                <p:cTn id="15" presetID="53" presetClass="entr" presetSubtype="16" fill="hold" nodeType="withEffect">
                                  <p:stCondLst>
                                    <p:cond delay="600"/>
                                  </p:stCondLst>
                                  <p:childTnLst>
                                    <p:set>
                                      <p:cBhvr>
                                        <p:cTn id="16" dur="1" fill="hold">
                                          <p:stCondLst>
                                            <p:cond delay="0"/>
                                          </p:stCondLst>
                                        </p:cTn>
                                        <p:tgtEl>
                                          <p:spTgt spid="69"/>
                                        </p:tgtEl>
                                        <p:attrNameLst>
                                          <p:attrName>style.visibility</p:attrName>
                                        </p:attrNameLst>
                                      </p:cBhvr>
                                      <p:to>
                                        <p:strVal val="visible"/>
                                      </p:to>
                                    </p:set>
                                    <p:anim calcmode="lin" valueType="num">
                                      <p:cBhvr>
                                        <p:cTn id="17" dur="500" fill="hold"/>
                                        <p:tgtEl>
                                          <p:spTgt spid="69"/>
                                        </p:tgtEl>
                                        <p:attrNameLst>
                                          <p:attrName>ppt_w</p:attrName>
                                        </p:attrNameLst>
                                      </p:cBhvr>
                                      <p:tavLst>
                                        <p:tav tm="0">
                                          <p:val>
                                            <p:fltVal val="0"/>
                                          </p:val>
                                        </p:tav>
                                        <p:tav tm="100000">
                                          <p:val>
                                            <p:strVal val="#ppt_w"/>
                                          </p:val>
                                        </p:tav>
                                      </p:tavLst>
                                    </p:anim>
                                    <p:anim calcmode="lin" valueType="num">
                                      <p:cBhvr>
                                        <p:cTn id="18" dur="500" fill="hold"/>
                                        <p:tgtEl>
                                          <p:spTgt spid="69"/>
                                        </p:tgtEl>
                                        <p:attrNameLst>
                                          <p:attrName>ppt_h</p:attrName>
                                        </p:attrNameLst>
                                      </p:cBhvr>
                                      <p:tavLst>
                                        <p:tav tm="0">
                                          <p:val>
                                            <p:fltVal val="0"/>
                                          </p:val>
                                        </p:tav>
                                        <p:tav tm="100000">
                                          <p:val>
                                            <p:strVal val="#ppt_h"/>
                                          </p:val>
                                        </p:tav>
                                      </p:tavLst>
                                    </p:anim>
                                    <p:animEffect transition="in" filter="fade">
                                      <p:cBhvr>
                                        <p:cTn id="19" dur="500"/>
                                        <p:tgtEl>
                                          <p:spTgt spid="69"/>
                                        </p:tgtEl>
                                      </p:cBhvr>
                                    </p:animEffect>
                                  </p:childTnLst>
                                </p:cTn>
                              </p:par>
                              <p:par>
                                <p:cTn id="20" presetID="53" presetClass="entr" presetSubtype="16" fill="hold" nodeType="withEffect">
                                  <p:stCondLst>
                                    <p:cond delay="8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2" presetClass="entr" presetSubtype="2" fill="hold" nodeType="withEffect">
                                  <p:stCondLst>
                                    <p:cond delay="13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150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1+#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70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1+#ppt_w/2"/>
                                          </p:val>
                                        </p:tav>
                                        <p:tav tm="100000">
                                          <p:val>
                                            <p:strVal val="#ppt_x"/>
                                          </p:val>
                                        </p:tav>
                                      </p:tavLst>
                                    </p:anim>
                                    <p:anim calcmode="lin" valueType="num">
                                      <p:cBhvr additive="base">
                                        <p:cTn id="36" dur="500" fill="hold"/>
                                        <p:tgtEl>
                                          <p:spTgt spid="4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89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1766" y="844658"/>
            <a:ext cx="7560469" cy="77429"/>
            <a:chOff x="6618518" y="1126210"/>
            <a:chExt cx="10080625" cy="103239"/>
          </a:xfrm>
        </p:grpSpPr>
        <p:sp>
          <p:nvSpPr>
            <p:cNvPr id="4" name="矩形 3"/>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5" name="直接连接符 4"/>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29" name="组合 28"/>
          <p:cNvGrpSpPr/>
          <p:nvPr/>
        </p:nvGrpSpPr>
        <p:grpSpPr>
          <a:xfrm>
            <a:off x="814421" y="2714067"/>
            <a:ext cx="2262411" cy="1528878"/>
            <a:chOff x="1085894" y="3618756"/>
            <a:chExt cx="3016548" cy="2038504"/>
          </a:xfrm>
        </p:grpSpPr>
        <p:sp>
          <p:nvSpPr>
            <p:cNvPr id="26" name="文本框 25"/>
            <p:cNvSpPr txBox="1"/>
            <p:nvPr/>
          </p:nvSpPr>
          <p:spPr>
            <a:xfrm>
              <a:off x="1859730" y="3618756"/>
              <a:ext cx="1111844"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27" name="矩形 26"/>
            <p:cNvSpPr/>
            <p:nvPr/>
          </p:nvSpPr>
          <p:spPr>
            <a:xfrm>
              <a:off x="1085894" y="4456932"/>
              <a:ext cx="3016548" cy="1200328"/>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28" name="矩形 27"/>
            <p:cNvSpPr/>
            <p:nvPr/>
          </p:nvSpPr>
          <p:spPr>
            <a:xfrm>
              <a:off x="1269940" y="4122999"/>
              <a:ext cx="2552301"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30" name="组合 29"/>
          <p:cNvGrpSpPr/>
          <p:nvPr/>
        </p:nvGrpSpPr>
        <p:grpSpPr>
          <a:xfrm>
            <a:off x="3556846" y="2714067"/>
            <a:ext cx="2267012" cy="1528878"/>
            <a:chOff x="1085894" y="3618756"/>
            <a:chExt cx="3022683" cy="2038504"/>
          </a:xfrm>
        </p:grpSpPr>
        <p:sp>
          <p:nvSpPr>
            <p:cNvPr id="31" name="文本框 30"/>
            <p:cNvSpPr txBox="1"/>
            <p:nvPr/>
          </p:nvSpPr>
          <p:spPr>
            <a:xfrm>
              <a:off x="1859730" y="3618756"/>
              <a:ext cx="1111844"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32" name="矩形 31"/>
            <p:cNvSpPr/>
            <p:nvPr/>
          </p:nvSpPr>
          <p:spPr>
            <a:xfrm>
              <a:off x="1085894" y="4456932"/>
              <a:ext cx="3022683" cy="1200328"/>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33" name="矩形 32"/>
            <p:cNvSpPr/>
            <p:nvPr/>
          </p:nvSpPr>
          <p:spPr>
            <a:xfrm>
              <a:off x="1269940" y="4122999"/>
              <a:ext cx="2552301"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grpSp>
        <p:nvGrpSpPr>
          <p:cNvPr id="34" name="组合 33"/>
          <p:cNvGrpSpPr/>
          <p:nvPr/>
        </p:nvGrpSpPr>
        <p:grpSpPr>
          <a:xfrm>
            <a:off x="6303871" y="2714067"/>
            <a:ext cx="2361158" cy="1528878"/>
            <a:chOff x="1085894" y="3618756"/>
            <a:chExt cx="3148210" cy="2038504"/>
          </a:xfrm>
        </p:grpSpPr>
        <p:sp>
          <p:nvSpPr>
            <p:cNvPr id="35" name="文本框 34"/>
            <p:cNvSpPr txBox="1"/>
            <p:nvPr/>
          </p:nvSpPr>
          <p:spPr>
            <a:xfrm>
              <a:off x="1859730" y="3618756"/>
              <a:ext cx="1111844"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36" name="矩形 35"/>
            <p:cNvSpPr/>
            <p:nvPr/>
          </p:nvSpPr>
          <p:spPr>
            <a:xfrm>
              <a:off x="1085894" y="4456932"/>
              <a:ext cx="3148210" cy="1200328"/>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37" name="矩形 36"/>
            <p:cNvSpPr/>
            <p:nvPr/>
          </p:nvSpPr>
          <p:spPr>
            <a:xfrm>
              <a:off x="1269940" y="4122999"/>
              <a:ext cx="2552301"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sp>
        <p:nvSpPr>
          <p:cNvPr id="39" name="矩形 38"/>
          <p:cNvSpPr/>
          <p:nvPr/>
        </p:nvSpPr>
        <p:spPr>
          <a:xfrm>
            <a:off x="791766" y="4436023"/>
            <a:ext cx="6157880" cy="369332"/>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2" name="圆角矩形 1"/>
          <p:cNvSpPr>
            <a:spLocks noChangeAspect="1"/>
          </p:cNvSpPr>
          <p:nvPr/>
        </p:nvSpPr>
        <p:spPr>
          <a:xfrm>
            <a:off x="987126" y="1303145"/>
            <a:ext cx="1917000" cy="1131133"/>
          </a:xfrm>
          <a:prstGeom prst="roundRect">
            <a:avLst>
              <a:gd name="adj" fmla="val 8291"/>
            </a:avLst>
          </a:prstGeom>
          <a:blipFill dpi="0" rotWithShape="1">
            <a:blip r:embed="rId2" cstate="screen">
              <a:extLst>
                <a:ext uri="{28A0092B-C50C-407E-A947-70E740481C1C}">
                  <a14:useLocalDpi xmlns:a14="http://schemas.microsoft.com/office/drawing/2010/main"/>
                </a:ext>
              </a:extLst>
            </a:blip>
            <a:srcRect/>
            <a:stretch>
              <a:fillRect l="941" t="149"/>
            </a:stretch>
          </a:bli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7" name="圆角矩形 6"/>
          <p:cNvSpPr>
            <a:spLocks/>
          </p:cNvSpPr>
          <p:nvPr/>
        </p:nvSpPr>
        <p:spPr>
          <a:xfrm>
            <a:off x="6435235" y="1303145"/>
            <a:ext cx="1917000" cy="1131133"/>
          </a:xfrm>
          <a:prstGeom prst="roundRect">
            <a:avLst>
              <a:gd name="adj" fmla="val 9710"/>
            </a:avLst>
          </a:prstGeom>
          <a:blipFill dpi="0" rotWithShape="0">
            <a:blip r:embed="rId3" cstate="screen">
              <a:extLst>
                <a:ext uri="{BEBA8EAE-BF5A-486C-A8C5-ECC9F3942E4B}">
                  <a14:imgProps xmlns:a14="http://schemas.microsoft.com/office/drawing/2010/main">
                    <a14:imgLayer r:embed="rId4">
                      <a14:imgEffect>
                        <a14:colorTemperature colorTemp="6200"/>
                      </a14:imgEffect>
                      <a14:imgEffect>
                        <a14:saturation sat="101000"/>
                      </a14:imgEffect>
                      <a14:imgEffect>
                        <a14:brightnessContrast bright="2000"/>
                      </a14:imgEffect>
                    </a14:imgLayer>
                  </a14:imgProps>
                </a:ext>
                <a:ext uri="{28A0092B-C50C-407E-A947-70E740481C1C}">
                  <a14:useLocalDpi xmlns:a14="http://schemas.microsoft.com/office/drawing/2010/main"/>
                </a:ext>
              </a:extLst>
            </a:blip>
            <a:srcRect/>
            <a:stretch>
              <a:fillRect/>
            </a:stretch>
          </a:bli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 name="圆角矩形 7"/>
          <p:cNvSpPr/>
          <p:nvPr/>
        </p:nvSpPr>
        <p:spPr>
          <a:xfrm>
            <a:off x="3682170" y="1303145"/>
            <a:ext cx="1914226" cy="1131133"/>
          </a:xfrm>
          <a:prstGeom prst="roundRect">
            <a:avLst>
              <a:gd name="adj" fmla="val 11697"/>
            </a:avLst>
          </a:prstGeom>
          <a:blipFill dpi="0" rotWithShape="1">
            <a:blip r:embed="rId5" cstate="screen">
              <a:extLst>
                <a:ext uri="{28A0092B-C50C-407E-A947-70E740481C1C}">
                  <a14:useLocalDpi xmlns:a14="http://schemas.microsoft.com/office/drawing/2010/main"/>
                </a:ext>
              </a:extLst>
            </a:blip>
            <a:srcRect/>
            <a:tile tx="0" ty="0" sx="49000" sy="49000" flip="none" algn="tl"/>
          </a:blipFill>
          <a:ln>
            <a:noFill/>
          </a:ln>
          <a:effectLst>
            <a:outerShdw blurRad="1016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Tree>
    <p:extLst>
      <p:ext uri="{BB962C8B-B14F-4D97-AF65-F5344CB8AC3E}">
        <p14:creationId xmlns:p14="http://schemas.microsoft.com/office/powerpoint/2010/main" val="13048218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anim calcmode="lin" valueType="num">
                                      <p:cBhvr>
                                        <p:cTn id="17" dur="500" fill="hold"/>
                                        <p:tgtEl>
                                          <p:spTgt spid="2"/>
                                        </p:tgtEl>
                                        <p:attrNameLst>
                                          <p:attrName>ppt_x</p:attrName>
                                        </p:attrNameLst>
                                      </p:cBhvr>
                                      <p:tavLst>
                                        <p:tav tm="0">
                                          <p:val>
                                            <p:strVal val="#ppt_x"/>
                                          </p:val>
                                        </p:tav>
                                        <p:tav tm="100000">
                                          <p:val>
                                            <p:strVal val="#ppt_x"/>
                                          </p:val>
                                        </p:tav>
                                      </p:tavLst>
                                    </p:anim>
                                    <p:anim calcmode="lin" valueType="num">
                                      <p:cBhvr>
                                        <p:cTn id="18" dur="500" fill="hold"/>
                                        <p:tgtEl>
                                          <p:spTgt spid="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anim calcmode="lin" valueType="num">
                                      <p:cBhvr>
                                        <p:cTn id="22" dur="500" fill="hold"/>
                                        <p:tgtEl>
                                          <p:spTgt spid="29"/>
                                        </p:tgtEl>
                                        <p:attrNameLst>
                                          <p:attrName>ppt_x</p:attrName>
                                        </p:attrNameLst>
                                      </p:cBhvr>
                                      <p:tavLst>
                                        <p:tav tm="0">
                                          <p:val>
                                            <p:strVal val="#ppt_x"/>
                                          </p:val>
                                        </p:tav>
                                        <p:tav tm="100000">
                                          <p:val>
                                            <p:strVal val="#ppt_x"/>
                                          </p:val>
                                        </p:tav>
                                      </p:tavLst>
                                    </p:anim>
                                    <p:anim calcmode="lin" valueType="num">
                                      <p:cBhvr>
                                        <p:cTn id="23" dur="500" fill="hold"/>
                                        <p:tgtEl>
                                          <p:spTgt spid="29"/>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anim calcmode="lin" valueType="num">
                                      <p:cBhvr>
                                        <p:cTn id="33" dur="500" fill="hold"/>
                                        <p:tgtEl>
                                          <p:spTgt spid="30"/>
                                        </p:tgtEl>
                                        <p:attrNameLst>
                                          <p:attrName>ppt_x</p:attrName>
                                        </p:attrNameLst>
                                      </p:cBhvr>
                                      <p:tavLst>
                                        <p:tav tm="0">
                                          <p:val>
                                            <p:strVal val="#ppt_x"/>
                                          </p:val>
                                        </p:tav>
                                        <p:tav tm="100000">
                                          <p:val>
                                            <p:strVal val="#ppt_x"/>
                                          </p:val>
                                        </p:tav>
                                      </p:tavLst>
                                    </p:anim>
                                    <p:anim calcmode="lin" valueType="num">
                                      <p:cBhvr>
                                        <p:cTn id="34" dur="500" fill="hold"/>
                                        <p:tgtEl>
                                          <p:spTgt spid="30"/>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500"/>
                                        <p:tgtEl>
                                          <p:spTgt spid="7"/>
                                        </p:tgtEl>
                                      </p:cBhvr>
                                    </p:animEffect>
                                    <p:anim calcmode="lin" valueType="num">
                                      <p:cBhvr>
                                        <p:cTn id="39" dur="500" fill="hold"/>
                                        <p:tgtEl>
                                          <p:spTgt spid="7"/>
                                        </p:tgtEl>
                                        <p:attrNameLst>
                                          <p:attrName>ppt_x</p:attrName>
                                        </p:attrNameLst>
                                      </p:cBhvr>
                                      <p:tavLst>
                                        <p:tav tm="0">
                                          <p:val>
                                            <p:strVal val="#ppt_x"/>
                                          </p:val>
                                        </p:tav>
                                        <p:tav tm="100000">
                                          <p:val>
                                            <p:strVal val="#ppt_x"/>
                                          </p:val>
                                        </p:tav>
                                      </p:tavLst>
                                    </p:anim>
                                    <p:anim calcmode="lin" valueType="num">
                                      <p:cBhvr>
                                        <p:cTn id="40" dur="5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anim calcmode="lin" valueType="num">
                                      <p:cBhvr>
                                        <p:cTn id="44" dur="500" fill="hold"/>
                                        <p:tgtEl>
                                          <p:spTgt spid="34"/>
                                        </p:tgtEl>
                                        <p:attrNameLst>
                                          <p:attrName>ppt_x</p:attrName>
                                        </p:attrNameLst>
                                      </p:cBhvr>
                                      <p:tavLst>
                                        <p:tav tm="0">
                                          <p:val>
                                            <p:strVal val="#ppt_x"/>
                                          </p:val>
                                        </p:tav>
                                        <p:tav tm="100000">
                                          <p:val>
                                            <p:strVal val="#ppt_x"/>
                                          </p:val>
                                        </p:tav>
                                      </p:tavLst>
                                    </p:anim>
                                    <p:anim calcmode="lin" valueType="num">
                                      <p:cBhvr>
                                        <p:cTn id="45" dur="500" fill="hold"/>
                                        <p:tgtEl>
                                          <p:spTgt spid="34"/>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9" grpId="0"/>
      <p:bldP spid="2" grpId="0" animBg="1"/>
      <p:bldP spid="7"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grpSp>
        <p:nvGrpSpPr>
          <p:cNvPr id="15" name="组合 14"/>
          <p:cNvGrpSpPr/>
          <p:nvPr/>
        </p:nvGrpSpPr>
        <p:grpSpPr>
          <a:xfrm>
            <a:off x="885468" y="3188382"/>
            <a:ext cx="7466767" cy="1661325"/>
            <a:chOff x="1180624" y="4251176"/>
            <a:chExt cx="9955689" cy="2215100"/>
          </a:xfrm>
        </p:grpSpPr>
        <p:sp>
          <p:nvSpPr>
            <p:cNvPr id="265" name="圆角矩形 264"/>
            <p:cNvSpPr/>
            <p:nvPr/>
          </p:nvSpPr>
          <p:spPr>
            <a:xfrm>
              <a:off x="1431738" y="5933612"/>
              <a:ext cx="4388671" cy="5231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4" name="圆角矩形 263"/>
            <p:cNvSpPr/>
            <p:nvPr/>
          </p:nvSpPr>
          <p:spPr>
            <a:xfrm>
              <a:off x="1416499" y="5005464"/>
              <a:ext cx="3692530" cy="5231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1" name="椭圆 260"/>
            <p:cNvSpPr/>
            <p:nvPr/>
          </p:nvSpPr>
          <p:spPr>
            <a:xfrm>
              <a:off x="1413305" y="5926887"/>
              <a:ext cx="539389" cy="53938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0" name="椭圆 259"/>
            <p:cNvSpPr/>
            <p:nvPr/>
          </p:nvSpPr>
          <p:spPr>
            <a:xfrm>
              <a:off x="1420885" y="4996845"/>
              <a:ext cx="539389" cy="53938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nvGrpSpPr>
            <p:cNvPr id="197" name="组合 196"/>
            <p:cNvGrpSpPr/>
            <p:nvPr/>
          </p:nvGrpSpPr>
          <p:grpSpPr>
            <a:xfrm>
              <a:off x="1180624" y="4251176"/>
              <a:ext cx="1019914" cy="470708"/>
              <a:chOff x="1244183" y="1593067"/>
              <a:chExt cx="668437" cy="308495"/>
            </a:xfrm>
          </p:grpSpPr>
          <p:sp>
            <p:nvSpPr>
              <p:cNvPr id="227" name="圆角矩形 226"/>
              <p:cNvSpPr/>
              <p:nvPr/>
            </p:nvSpPr>
            <p:spPr>
              <a:xfrm>
                <a:off x="1244183" y="1593067"/>
                <a:ext cx="668437" cy="205253"/>
              </a:xfrm>
              <a:prstGeom prst="roundRect">
                <a:avLst>
                  <a:gd name="adj" fmla="val 3030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28" name="等腰三角形 227"/>
              <p:cNvSpPr/>
              <p:nvPr/>
            </p:nvSpPr>
            <p:spPr>
              <a:xfrm rot="10800000">
                <a:off x="1518520" y="1798320"/>
                <a:ext cx="119761" cy="103242"/>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cxnSp>
          <p:nvCxnSpPr>
            <p:cNvPr id="198" name="直接连接符 197"/>
            <p:cNvCxnSpPr>
              <a:stCxn id="228" idx="0"/>
            </p:cNvCxnSpPr>
            <p:nvPr/>
          </p:nvCxnSpPr>
          <p:spPr>
            <a:xfrm flipH="1">
              <a:off x="1683000" y="4721884"/>
              <a:ext cx="7580" cy="1425584"/>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30" name="Group 117"/>
            <p:cNvGrpSpPr>
              <a:grpSpLocks noChangeAspect="1"/>
            </p:cNvGrpSpPr>
            <p:nvPr/>
          </p:nvGrpSpPr>
          <p:grpSpPr bwMode="auto">
            <a:xfrm>
              <a:off x="1499990" y="6006694"/>
              <a:ext cx="364389" cy="356255"/>
              <a:chOff x="2370" y="2909"/>
              <a:chExt cx="224" cy="219"/>
            </a:xfrm>
          </p:grpSpPr>
          <p:sp>
            <p:nvSpPr>
              <p:cNvPr id="234" name="Freeform 120"/>
              <p:cNvSpPr>
                <a:spLocks/>
              </p:cNvSpPr>
              <p:nvPr/>
            </p:nvSpPr>
            <p:spPr bwMode="auto">
              <a:xfrm>
                <a:off x="2392" y="2926"/>
                <a:ext cx="202" cy="202"/>
              </a:xfrm>
              <a:custGeom>
                <a:avLst/>
                <a:gdLst>
                  <a:gd name="T0" fmla="*/ 84 w 84"/>
                  <a:gd name="T1" fmla="*/ 75 h 84"/>
                  <a:gd name="T2" fmla="*/ 75 w 84"/>
                  <a:gd name="T3" fmla="*/ 84 h 84"/>
                  <a:gd name="T4" fmla="*/ 9 w 84"/>
                  <a:gd name="T5" fmla="*/ 84 h 84"/>
                  <a:gd name="T6" fmla="*/ 0 w 84"/>
                  <a:gd name="T7" fmla="*/ 75 h 84"/>
                  <a:gd name="T8" fmla="*/ 0 w 84"/>
                  <a:gd name="T9" fmla="*/ 9 h 84"/>
                  <a:gd name="T10" fmla="*/ 9 w 84"/>
                  <a:gd name="T11" fmla="*/ 0 h 84"/>
                  <a:gd name="T12" fmla="*/ 75 w 84"/>
                  <a:gd name="T13" fmla="*/ 0 h 84"/>
                  <a:gd name="T14" fmla="*/ 84 w 84"/>
                  <a:gd name="T15" fmla="*/ 9 h 84"/>
                  <a:gd name="T16" fmla="*/ 84 w 84"/>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84" y="75"/>
                    </a:moveTo>
                    <a:cubicBezTo>
                      <a:pt x="84" y="80"/>
                      <a:pt x="80" y="84"/>
                      <a:pt x="75" y="84"/>
                    </a:cubicBezTo>
                    <a:cubicBezTo>
                      <a:pt x="9" y="84"/>
                      <a:pt x="9" y="84"/>
                      <a:pt x="9" y="84"/>
                    </a:cubicBezTo>
                    <a:cubicBezTo>
                      <a:pt x="4" y="84"/>
                      <a:pt x="0" y="80"/>
                      <a:pt x="0" y="75"/>
                    </a:cubicBezTo>
                    <a:cubicBezTo>
                      <a:pt x="0" y="9"/>
                      <a:pt x="0" y="9"/>
                      <a:pt x="0" y="9"/>
                    </a:cubicBezTo>
                    <a:cubicBezTo>
                      <a:pt x="0" y="4"/>
                      <a:pt x="4" y="0"/>
                      <a:pt x="9" y="0"/>
                    </a:cubicBezTo>
                    <a:cubicBezTo>
                      <a:pt x="75" y="0"/>
                      <a:pt x="75" y="0"/>
                      <a:pt x="75" y="0"/>
                    </a:cubicBezTo>
                    <a:cubicBezTo>
                      <a:pt x="80" y="0"/>
                      <a:pt x="84" y="4"/>
                      <a:pt x="84" y="9"/>
                    </a:cubicBezTo>
                    <a:lnTo>
                      <a:pt x="84" y="7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5" name="Freeform 121"/>
              <p:cNvSpPr>
                <a:spLocks/>
              </p:cNvSpPr>
              <p:nvPr/>
            </p:nvSpPr>
            <p:spPr bwMode="auto">
              <a:xfrm>
                <a:off x="2385" y="2926"/>
                <a:ext cx="200" cy="202"/>
              </a:xfrm>
              <a:custGeom>
                <a:avLst/>
                <a:gdLst>
                  <a:gd name="T0" fmla="*/ 83 w 83"/>
                  <a:gd name="T1" fmla="*/ 75 h 84"/>
                  <a:gd name="T2" fmla="*/ 74 w 83"/>
                  <a:gd name="T3" fmla="*/ 84 h 84"/>
                  <a:gd name="T4" fmla="*/ 8 w 83"/>
                  <a:gd name="T5" fmla="*/ 84 h 84"/>
                  <a:gd name="T6" fmla="*/ 0 w 83"/>
                  <a:gd name="T7" fmla="*/ 75 h 84"/>
                  <a:gd name="T8" fmla="*/ 0 w 83"/>
                  <a:gd name="T9" fmla="*/ 9 h 84"/>
                  <a:gd name="T10" fmla="*/ 8 w 83"/>
                  <a:gd name="T11" fmla="*/ 0 h 84"/>
                  <a:gd name="T12" fmla="*/ 74 w 83"/>
                  <a:gd name="T13" fmla="*/ 0 h 84"/>
                  <a:gd name="T14" fmla="*/ 83 w 83"/>
                  <a:gd name="T15" fmla="*/ 9 h 84"/>
                  <a:gd name="T16" fmla="*/ 83 w 83"/>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4">
                    <a:moveTo>
                      <a:pt x="83" y="75"/>
                    </a:moveTo>
                    <a:cubicBezTo>
                      <a:pt x="83" y="80"/>
                      <a:pt x="79" y="84"/>
                      <a:pt x="74" y="84"/>
                    </a:cubicBezTo>
                    <a:cubicBezTo>
                      <a:pt x="8" y="84"/>
                      <a:pt x="8" y="84"/>
                      <a:pt x="8" y="84"/>
                    </a:cubicBezTo>
                    <a:cubicBezTo>
                      <a:pt x="4" y="84"/>
                      <a:pt x="0" y="80"/>
                      <a:pt x="0" y="75"/>
                    </a:cubicBezTo>
                    <a:cubicBezTo>
                      <a:pt x="0" y="9"/>
                      <a:pt x="0" y="9"/>
                      <a:pt x="0" y="9"/>
                    </a:cubicBezTo>
                    <a:cubicBezTo>
                      <a:pt x="0" y="4"/>
                      <a:pt x="4" y="0"/>
                      <a:pt x="8" y="0"/>
                    </a:cubicBezTo>
                    <a:cubicBezTo>
                      <a:pt x="74" y="0"/>
                      <a:pt x="74" y="0"/>
                      <a:pt x="74" y="0"/>
                    </a:cubicBezTo>
                    <a:cubicBezTo>
                      <a:pt x="79" y="0"/>
                      <a:pt x="83" y="4"/>
                      <a:pt x="83" y="9"/>
                    </a:cubicBezTo>
                    <a:lnTo>
                      <a:pt x="83" y="7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6" name="Freeform 122"/>
              <p:cNvSpPr>
                <a:spLocks/>
              </p:cNvSpPr>
              <p:nvPr/>
            </p:nvSpPr>
            <p:spPr bwMode="auto">
              <a:xfrm>
                <a:off x="2370" y="2909"/>
                <a:ext cx="220" cy="217"/>
              </a:xfrm>
              <a:custGeom>
                <a:avLst/>
                <a:gdLst>
                  <a:gd name="T0" fmla="*/ 90 w 91"/>
                  <a:gd name="T1" fmla="*/ 74 h 90"/>
                  <a:gd name="T2" fmla="*/ 82 w 91"/>
                  <a:gd name="T3" fmla="*/ 83 h 90"/>
                  <a:gd name="T4" fmla="*/ 17 w 91"/>
                  <a:gd name="T5" fmla="*/ 89 h 90"/>
                  <a:gd name="T6" fmla="*/ 7 w 91"/>
                  <a:gd name="T7" fmla="*/ 82 h 90"/>
                  <a:gd name="T8" fmla="*/ 1 w 91"/>
                  <a:gd name="T9" fmla="*/ 16 h 90"/>
                  <a:gd name="T10" fmla="*/ 9 w 91"/>
                  <a:gd name="T11" fmla="*/ 6 h 90"/>
                  <a:gd name="T12" fmla="*/ 74 w 91"/>
                  <a:gd name="T13" fmla="*/ 0 h 90"/>
                  <a:gd name="T14" fmla="*/ 84 w 91"/>
                  <a:gd name="T15" fmla="*/ 8 h 90"/>
                  <a:gd name="T16" fmla="*/ 90 w 91"/>
                  <a:gd name="T17" fmla="*/ 7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0">
                    <a:moveTo>
                      <a:pt x="90" y="74"/>
                    </a:moveTo>
                    <a:cubicBezTo>
                      <a:pt x="91" y="78"/>
                      <a:pt x="87" y="83"/>
                      <a:pt x="82" y="83"/>
                    </a:cubicBezTo>
                    <a:cubicBezTo>
                      <a:pt x="17" y="89"/>
                      <a:pt x="17" y="89"/>
                      <a:pt x="17" y="89"/>
                    </a:cubicBezTo>
                    <a:cubicBezTo>
                      <a:pt x="12" y="90"/>
                      <a:pt x="8" y="86"/>
                      <a:pt x="7" y="82"/>
                    </a:cubicBezTo>
                    <a:cubicBezTo>
                      <a:pt x="1" y="16"/>
                      <a:pt x="1" y="16"/>
                      <a:pt x="1" y="16"/>
                    </a:cubicBezTo>
                    <a:cubicBezTo>
                      <a:pt x="0" y="11"/>
                      <a:pt x="4" y="7"/>
                      <a:pt x="9" y="6"/>
                    </a:cubicBezTo>
                    <a:cubicBezTo>
                      <a:pt x="74" y="0"/>
                      <a:pt x="74" y="0"/>
                      <a:pt x="74" y="0"/>
                    </a:cubicBezTo>
                    <a:cubicBezTo>
                      <a:pt x="79" y="0"/>
                      <a:pt x="83" y="3"/>
                      <a:pt x="84" y="8"/>
                    </a:cubicBezTo>
                    <a:lnTo>
                      <a:pt x="90" y="74"/>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7" name="Freeform 123"/>
              <p:cNvSpPr>
                <a:spLocks/>
              </p:cNvSpPr>
              <p:nvPr/>
            </p:nvSpPr>
            <p:spPr bwMode="auto">
              <a:xfrm>
                <a:off x="2375" y="2914"/>
                <a:ext cx="210" cy="209"/>
              </a:xfrm>
              <a:custGeom>
                <a:avLst/>
                <a:gdLst>
                  <a:gd name="T0" fmla="*/ 86 w 87"/>
                  <a:gd name="T1" fmla="*/ 71 h 87"/>
                  <a:gd name="T2" fmla="*/ 79 w 87"/>
                  <a:gd name="T3" fmla="*/ 80 h 87"/>
                  <a:gd name="T4" fmla="*/ 16 w 87"/>
                  <a:gd name="T5" fmla="*/ 86 h 87"/>
                  <a:gd name="T6" fmla="*/ 7 w 87"/>
                  <a:gd name="T7" fmla="*/ 79 h 87"/>
                  <a:gd name="T8" fmla="*/ 1 w 87"/>
                  <a:gd name="T9" fmla="*/ 16 h 87"/>
                  <a:gd name="T10" fmla="*/ 8 w 87"/>
                  <a:gd name="T11" fmla="*/ 6 h 87"/>
                  <a:gd name="T12" fmla="*/ 71 w 87"/>
                  <a:gd name="T13" fmla="*/ 0 h 87"/>
                  <a:gd name="T14" fmla="*/ 80 w 87"/>
                  <a:gd name="T15" fmla="*/ 8 h 87"/>
                  <a:gd name="T16" fmla="*/ 86 w 87"/>
                  <a:gd name="T17" fmla="*/ 7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87">
                    <a:moveTo>
                      <a:pt x="86" y="71"/>
                    </a:moveTo>
                    <a:cubicBezTo>
                      <a:pt x="87" y="76"/>
                      <a:pt x="83" y="80"/>
                      <a:pt x="79" y="80"/>
                    </a:cubicBezTo>
                    <a:cubicBezTo>
                      <a:pt x="16" y="86"/>
                      <a:pt x="16" y="86"/>
                      <a:pt x="16" y="86"/>
                    </a:cubicBezTo>
                    <a:cubicBezTo>
                      <a:pt x="11" y="87"/>
                      <a:pt x="7" y="83"/>
                      <a:pt x="7" y="79"/>
                    </a:cubicBezTo>
                    <a:cubicBezTo>
                      <a:pt x="1" y="16"/>
                      <a:pt x="1" y="16"/>
                      <a:pt x="1" y="16"/>
                    </a:cubicBezTo>
                    <a:cubicBezTo>
                      <a:pt x="0" y="11"/>
                      <a:pt x="3" y="7"/>
                      <a:pt x="8" y="6"/>
                    </a:cubicBezTo>
                    <a:cubicBezTo>
                      <a:pt x="71" y="0"/>
                      <a:pt x="71" y="0"/>
                      <a:pt x="71" y="0"/>
                    </a:cubicBezTo>
                    <a:cubicBezTo>
                      <a:pt x="76" y="0"/>
                      <a:pt x="80" y="3"/>
                      <a:pt x="80" y="8"/>
                    </a:cubicBezTo>
                    <a:lnTo>
                      <a:pt x="86" y="71"/>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8" name="Freeform 124"/>
              <p:cNvSpPr>
                <a:spLocks/>
              </p:cNvSpPr>
              <p:nvPr/>
            </p:nvSpPr>
            <p:spPr bwMode="auto">
              <a:xfrm>
                <a:off x="2373" y="2926"/>
                <a:ext cx="200" cy="202"/>
              </a:xfrm>
              <a:custGeom>
                <a:avLst/>
                <a:gdLst>
                  <a:gd name="T0" fmla="*/ 83 w 83"/>
                  <a:gd name="T1" fmla="*/ 75 h 84"/>
                  <a:gd name="T2" fmla="*/ 74 w 83"/>
                  <a:gd name="T3" fmla="*/ 84 h 84"/>
                  <a:gd name="T4" fmla="*/ 9 w 83"/>
                  <a:gd name="T5" fmla="*/ 84 h 84"/>
                  <a:gd name="T6" fmla="*/ 0 w 83"/>
                  <a:gd name="T7" fmla="*/ 75 h 84"/>
                  <a:gd name="T8" fmla="*/ 0 w 83"/>
                  <a:gd name="T9" fmla="*/ 9 h 84"/>
                  <a:gd name="T10" fmla="*/ 9 w 83"/>
                  <a:gd name="T11" fmla="*/ 0 h 84"/>
                  <a:gd name="T12" fmla="*/ 74 w 83"/>
                  <a:gd name="T13" fmla="*/ 0 h 84"/>
                  <a:gd name="T14" fmla="*/ 83 w 83"/>
                  <a:gd name="T15" fmla="*/ 9 h 84"/>
                  <a:gd name="T16" fmla="*/ 83 w 83"/>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4">
                    <a:moveTo>
                      <a:pt x="83" y="75"/>
                    </a:moveTo>
                    <a:cubicBezTo>
                      <a:pt x="83" y="80"/>
                      <a:pt x="79" y="84"/>
                      <a:pt x="74" y="84"/>
                    </a:cubicBezTo>
                    <a:cubicBezTo>
                      <a:pt x="9" y="84"/>
                      <a:pt x="9" y="84"/>
                      <a:pt x="9" y="84"/>
                    </a:cubicBezTo>
                    <a:cubicBezTo>
                      <a:pt x="4" y="84"/>
                      <a:pt x="0" y="80"/>
                      <a:pt x="0" y="75"/>
                    </a:cubicBezTo>
                    <a:cubicBezTo>
                      <a:pt x="0" y="9"/>
                      <a:pt x="0" y="9"/>
                      <a:pt x="0" y="9"/>
                    </a:cubicBezTo>
                    <a:cubicBezTo>
                      <a:pt x="0" y="4"/>
                      <a:pt x="4" y="0"/>
                      <a:pt x="9" y="0"/>
                    </a:cubicBezTo>
                    <a:cubicBezTo>
                      <a:pt x="74" y="0"/>
                      <a:pt x="74" y="0"/>
                      <a:pt x="74" y="0"/>
                    </a:cubicBezTo>
                    <a:cubicBezTo>
                      <a:pt x="79" y="0"/>
                      <a:pt x="83" y="4"/>
                      <a:pt x="83" y="9"/>
                    </a:cubicBezTo>
                    <a:lnTo>
                      <a:pt x="83" y="75"/>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39" name="Freeform 125"/>
              <p:cNvSpPr>
                <a:spLocks/>
              </p:cNvSpPr>
              <p:nvPr/>
            </p:nvSpPr>
            <p:spPr bwMode="auto">
              <a:xfrm>
                <a:off x="2387" y="2940"/>
                <a:ext cx="171" cy="174"/>
              </a:xfrm>
              <a:custGeom>
                <a:avLst/>
                <a:gdLst>
                  <a:gd name="T0" fmla="*/ 63 w 71"/>
                  <a:gd name="T1" fmla="*/ 72 h 72"/>
                  <a:gd name="T2" fmla="*/ 68 w 71"/>
                  <a:gd name="T3" fmla="*/ 72 h 72"/>
                  <a:gd name="T4" fmla="*/ 71 w 71"/>
                  <a:gd name="T5" fmla="*/ 69 h 72"/>
                  <a:gd name="T6" fmla="*/ 71 w 71"/>
                  <a:gd name="T7" fmla="*/ 3 h 72"/>
                  <a:gd name="T8" fmla="*/ 68 w 71"/>
                  <a:gd name="T9" fmla="*/ 0 h 72"/>
                  <a:gd name="T10" fmla="*/ 3 w 71"/>
                  <a:gd name="T11" fmla="*/ 0 h 72"/>
                  <a:gd name="T12" fmla="*/ 0 w 71"/>
                  <a:gd name="T13" fmla="*/ 3 h 72"/>
                  <a:gd name="T14" fmla="*/ 0 w 71"/>
                  <a:gd name="T15" fmla="*/ 13 h 72"/>
                  <a:gd name="T16" fmla="*/ 63 w 71"/>
                  <a:gd name="T17"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72">
                    <a:moveTo>
                      <a:pt x="63" y="72"/>
                    </a:moveTo>
                    <a:cubicBezTo>
                      <a:pt x="68" y="72"/>
                      <a:pt x="68" y="72"/>
                      <a:pt x="68" y="72"/>
                    </a:cubicBezTo>
                    <a:cubicBezTo>
                      <a:pt x="70" y="72"/>
                      <a:pt x="71" y="71"/>
                      <a:pt x="71" y="69"/>
                    </a:cubicBezTo>
                    <a:cubicBezTo>
                      <a:pt x="71" y="3"/>
                      <a:pt x="71" y="3"/>
                      <a:pt x="71" y="3"/>
                    </a:cubicBezTo>
                    <a:cubicBezTo>
                      <a:pt x="71" y="2"/>
                      <a:pt x="70" y="0"/>
                      <a:pt x="68" y="0"/>
                    </a:cubicBezTo>
                    <a:cubicBezTo>
                      <a:pt x="3" y="0"/>
                      <a:pt x="3" y="0"/>
                      <a:pt x="3" y="0"/>
                    </a:cubicBezTo>
                    <a:cubicBezTo>
                      <a:pt x="1" y="0"/>
                      <a:pt x="0" y="2"/>
                      <a:pt x="0" y="3"/>
                    </a:cubicBezTo>
                    <a:cubicBezTo>
                      <a:pt x="0" y="13"/>
                      <a:pt x="0" y="13"/>
                      <a:pt x="0" y="13"/>
                    </a:cubicBezTo>
                    <a:cubicBezTo>
                      <a:pt x="13" y="40"/>
                      <a:pt x="36" y="60"/>
                      <a:pt x="63" y="72"/>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0" name="Freeform 126"/>
              <p:cNvSpPr>
                <a:spLocks/>
              </p:cNvSpPr>
              <p:nvPr/>
            </p:nvSpPr>
            <p:spPr bwMode="auto">
              <a:xfrm>
                <a:off x="2387" y="2971"/>
                <a:ext cx="152" cy="143"/>
              </a:xfrm>
              <a:custGeom>
                <a:avLst/>
                <a:gdLst>
                  <a:gd name="T0" fmla="*/ 0 w 63"/>
                  <a:gd name="T1" fmla="*/ 0 h 59"/>
                  <a:gd name="T2" fmla="*/ 0 w 63"/>
                  <a:gd name="T3" fmla="*/ 56 h 59"/>
                  <a:gd name="T4" fmla="*/ 3 w 63"/>
                  <a:gd name="T5" fmla="*/ 59 h 59"/>
                  <a:gd name="T6" fmla="*/ 63 w 63"/>
                  <a:gd name="T7" fmla="*/ 59 h 59"/>
                  <a:gd name="T8" fmla="*/ 0 w 63"/>
                  <a:gd name="T9" fmla="*/ 0 h 59"/>
                </a:gdLst>
                <a:ahLst/>
                <a:cxnLst>
                  <a:cxn ang="0">
                    <a:pos x="T0" y="T1"/>
                  </a:cxn>
                  <a:cxn ang="0">
                    <a:pos x="T2" y="T3"/>
                  </a:cxn>
                  <a:cxn ang="0">
                    <a:pos x="T4" y="T5"/>
                  </a:cxn>
                  <a:cxn ang="0">
                    <a:pos x="T6" y="T7"/>
                  </a:cxn>
                  <a:cxn ang="0">
                    <a:pos x="T8" y="T9"/>
                  </a:cxn>
                </a:cxnLst>
                <a:rect l="0" t="0" r="r" b="b"/>
                <a:pathLst>
                  <a:path w="63" h="59">
                    <a:moveTo>
                      <a:pt x="0" y="0"/>
                    </a:moveTo>
                    <a:cubicBezTo>
                      <a:pt x="0" y="56"/>
                      <a:pt x="0" y="56"/>
                      <a:pt x="0" y="56"/>
                    </a:cubicBezTo>
                    <a:cubicBezTo>
                      <a:pt x="0" y="58"/>
                      <a:pt x="1" y="59"/>
                      <a:pt x="3" y="59"/>
                    </a:cubicBezTo>
                    <a:cubicBezTo>
                      <a:pt x="63" y="59"/>
                      <a:pt x="63" y="59"/>
                      <a:pt x="63" y="59"/>
                    </a:cubicBezTo>
                    <a:cubicBezTo>
                      <a:pt x="36" y="47"/>
                      <a:pt x="13" y="27"/>
                      <a:pt x="0" y="0"/>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4" name="Freeform 130"/>
              <p:cNvSpPr>
                <a:spLocks/>
              </p:cNvSpPr>
              <p:nvPr/>
            </p:nvSpPr>
            <p:spPr bwMode="auto">
              <a:xfrm>
                <a:off x="2467" y="2964"/>
                <a:ext cx="12" cy="126"/>
              </a:xfrm>
              <a:custGeom>
                <a:avLst/>
                <a:gdLst>
                  <a:gd name="T0" fmla="*/ 5 w 5"/>
                  <a:gd name="T1" fmla="*/ 50 h 52"/>
                  <a:gd name="T2" fmla="*/ 2 w 5"/>
                  <a:gd name="T3" fmla="*/ 52 h 52"/>
                  <a:gd name="T4" fmla="*/ 2 w 5"/>
                  <a:gd name="T5" fmla="*/ 52 h 52"/>
                  <a:gd name="T6" fmla="*/ 0 w 5"/>
                  <a:gd name="T7" fmla="*/ 50 h 52"/>
                  <a:gd name="T8" fmla="*/ 0 w 5"/>
                  <a:gd name="T9" fmla="*/ 2 h 52"/>
                  <a:gd name="T10" fmla="*/ 2 w 5"/>
                  <a:gd name="T11" fmla="*/ 0 h 52"/>
                  <a:gd name="T12" fmla="*/ 2 w 5"/>
                  <a:gd name="T13" fmla="*/ 0 h 52"/>
                  <a:gd name="T14" fmla="*/ 5 w 5"/>
                  <a:gd name="T15" fmla="*/ 2 h 52"/>
                  <a:gd name="T16" fmla="*/ 5 w 5"/>
                  <a:gd name="T1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2">
                    <a:moveTo>
                      <a:pt x="5" y="50"/>
                    </a:moveTo>
                    <a:cubicBezTo>
                      <a:pt x="5" y="51"/>
                      <a:pt x="4" y="52"/>
                      <a:pt x="2" y="52"/>
                    </a:cubicBezTo>
                    <a:cubicBezTo>
                      <a:pt x="2" y="52"/>
                      <a:pt x="2" y="52"/>
                      <a:pt x="2" y="52"/>
                    </a:cubicBezTo>
                    <a:cubicBezTo>
                      <a:pt x="1" y="52"/>
                      <a:pt x="0" y="51"/>
                      <a:pt x="0" y="50"/>
                    </a:cubicBezTo>
                    <a:cubicBezTo>
                      <a:pt x="0" y="2"/>
                      <a:pt x="0" y="2"/>
                      <a:pt x="0" y="2"/>
                    </a:cubicBezTo>
                    <a:cubicBezTo>
                      <a:pt x="0" y="1"/>
                      <a:pt x="1" y="0"/>
                      <a:pt x="2" y="0"/>
                    </a:cubicBezTo>
                    <a:cubicBezTo>
                      <a:pt x="2" y="0"/>
                      <a:pt x="2" y="0"/>
                      <a:pt x="2" y="0"/>
                    </a:cubicBezTo>
                    <a:cubicBezTo>
                      <a:pt x="4" y="0"/>
                      <a:pt x="5" y="1"/>
                      <a:pt x="5" y="2"/>
                    </a:cubicBezTo>
                    <a:lnTo>
                      <a:pt x="5" y="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45" name="Freeform 131"/>
              <p:cNvSpPr>
                <a:spLocks/>
              </p:cNvSpPr>
              <p:nvPr/>
            </p:nvSpPr>
            <p:spPr bwMode="auto">
              <a:xfrm>
                <a:off x="2445" y="2971"/>
                <a:ext cx="55" cy="111"/>
              </a:xfrm>
              <a:custGeom>
                <a:avLst/>
                <a:gdLst>
                  <a:gd name="T0" fmla="*/ 1 w 23"/>
                  <a:gd name="T1" fmla="*/ 38 h 46"/>
                  <a:gd name="T2" fmla="*/ 3 w 23"/>
                  <a:gd name="T3" fmla="*/ 37 h 46"/>
                  <a:gd name="T4" fmla="*/ 4 w 23"/>
                  <a:gd name="T5" fmla="*/ 38 h 46"/>
                  <a:gd name="T6" fmla="*/ 4 w 23"/>
                  <a:gd name="T7" fmla="*/ 38 h 46"/>
                  <a:gd name="T8" fmla="*/ 9 w 23"/>
                  <a:gd name="T9" fmla="*/ 41 h 46"/>
                  <a:gd name="T10" fmla="*/ 18 w 23"/>
                  <a:gd name="T11" fmla="*/ 34 h 46"/>
                  <a:gd name="T12" fmla="*/ 11 w 23"/>
                  <a:gd name="T13" fmla="*/ 25 h 46"/>
                  <a:gd name="T14" fmla="*/ 11 w 23"/>
                  <a:gd name="T15" fmla="*/ 25 h 46"/>
                  <a:gd name="T16" fmla="*/ 11 w 23"/>
                  <a:gd name="T17" fmla="*/ 25 h 46"/>
                  <a:gd name="T18" fmla="*/ 10 w 23"/>
                  <a:gd name="T19" fmla="*/ 25 h 46"/>
                  <a:gd name="T20" fmla="*/ 1 w 23"/>
                  <a:gd name="T21" fmla="*/ 12 h 46"/>
                  <a:gd name="T22" fmla="*/ 14 w 23"/>
                  <a:gd name="T23" fmla="*/ 1 h 46"/>
                  <a:gd name="T24" fmla="*/ 22 w 23"/>
                  <a:gd name="T25" fmla="*/ 5 h 46"/>
                  <a:gd name="T26" fmla="*/ 22 w 23"/>
                  <a:gd name="T27" fmla="*/ 5 h 46"/>
                  <a:gd name="T28" fmla="*/ 23 w 23"/>
                  <a:gd name="T29" fmla="*/ 7 h 46"/>
                  <a:gd name="T30" fmla="*/ 20 w 23"/>
                  <a:gd name="T31" fmla="*/ 9 h 46"/>
                  <a:gd name="T32" fmla="*/ 19 w 23"/>
                  <a:gd name="T33" fmla="*/ 8 h 46"/>
                  <a:gd name="T34" fmla="*/ 19 w 23"/>
                  <a:gd name="T35" fmla="*/ 8 h 46"/>
                  <a:gd name="T36" fmla="*/ 14 w 23"/>
                  <a:gd name="T37" fmla="*/ 5 h 46"/>
                  <a:gd name="T38" fmla="*/ 5 w 23"/>
                  <a:gd name="T39" fmla="*/ 12 h 46"/>
                  <a:gd name="T40" fmla="*/ 12 w 23"/>
                  <a:gd name="T41" fmla="*/ 21 h 46"/>
                  <a:gd name="T42" fmla="*/ 12 w 23"/>
                  <a:gd name="T43" fmla="*/ 21 h 46"/>
                  <a:gd name="T44" fmla="*/ 12 w 23"/>
                  <a:gd name="T45" fmla="*/ 21 h 46"/>
                  <a:gd name="T46" fmla="*/ 13 w 23"/>
                  <a:gd name="T47" fmla="*/ 21 h 46"/>
                  <a:gd name="T48" fmla="*/ 22 w 23"/>
                  <a:gd name="T49" fmla="*/ 35 h 46"/>
                  <a:gd name="T50" fmla="*/ 9 w 23"/>
                  <a:gd name="T51" fmla="*/ 45 h 46"/>
                  <a:gd name="T52" fmla="*/ 1 w 23"/>
                  <a:gd name="T53" fmla="*/ 41 h 46"/>
                  <a:gd name="T54" fmla="*/ 1 w 23"/>
                  <a:gd name="T55" fmla="*/ 41 h 46"/>
                  <a:gd name="T56" fmla="*/ 0 w 23"/>
                  <a:gd name="T57" fmla="*/ 39 h 46"/>
                  <a:gd name="T58" fmla="*/ 0 w 23"/>
                  <a:gd name="T59" fmla="*/ 39 h 46"/>
                  <a:gd name="T60" fmla="*/ 1 w 23"/>
                  <a:gd name="T6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6">
                    <a:moveTo>
                      <a:pt x="1" y="38"/>
                    </a:moveTo>
                    <a:cubicBezTo>
                      <a:pt x="1" y="37"/>
                      <a:pt x="2" y="37"/>
                      <a:pt x="3" y="37"/>
                    </a:cubicBezTo>
                    <a:cubicBezTo>
                      <a:pt x="3" y="37"/>
                      <a:pt x="4" y="38"/>
                      <a:pt x="4" y="38"/>
                    </a:cubicBezTo>
                    <a:cubicBezTo>
                      <a:pt x="4" y="38"/>
                      <a:pt x="4" y="38"/>
                      <a:pt x="4" y="38"/>
                    </a:cubicBezTo>
                    <a:cubicBezTo>
                      <a:pt x="5" y="40"/>
                      <a:pt x="7" y="41"/>
                      <a:pt x="9" y="41"/>
                    </a:cubicBezTo>
                    <a:cubicBezTo>
                      <a:pt x="14" y="41"/>
                      <a:pt x="18" y="38"/>
                      <a:pt x="18" y="34"/>
                    </a:cubicBezTo>
                    <a:cubicBezTo>
                      <a:pt x="19" y="30"/>
                      <a:pt x="16" y="26"/>
                      <a:pt x="11" y="25"/>
                    </a:cubicBezTo>
                    <a:cubicBezTo>
                      <a:pt x="11" y="25"/>
                      <a:pt x="11" y="25"/>
                      <a:pt x="11" y="25"/>
                    </a:cubicBezTo>
                    <a:cubicBezTo>
                      <a:pt x="11" y="25"/>
                      <a:pt x="11" y="25"/>
                      <a:pt x="11" y="25"/>
                    </a:cubicBezTo>
                    <a:cubicBezTo>
                      <a:pt x="11" y="25"/>
                      <a:pt x="10" y="25"/>
                      <a:pt x="10" y="25"/>
                    </a:cubicBezTo>
                    <a:cubicBezTo>
                      <a:pt x="4" y="24"/>
                      <a:pt x="0" y="18"/>
                      <a:pt x="1" y="12"/>
                    </a:cubicBezTo>
                    <a:cubicBezTo>
                      <a:pt x="1" y="5"/>
                      <a:pt x="7" y="0"/>
                      <a:pt x="14" y="1"/>
                    </a:cubicBezTo>
                    <a:cubicBezTo>
                      <a:pt x="17" y="1"/>
                      <a:pt x="20" y="3"/>
                      <a:pt x="22" y="5"/>
                    </a:cubicBezTo>
                    <a:cubicBezTo>
                      <a:pt x="22" y="5"/>
                      <a:pt x="22" y="5"/>
                      <a:pt x="22" y="5"/>
                    </a:cubicBezTo>
                    <a:cubicBezTo>
                      <a:pt x="23" y="6"/>
                      <a:pt x="23" y="6"/>
                      <a:pt x="23" y="7"/>
                    </a:cubicBezTo>
                    <a:cubicBezTo>
                      <a:pt x="23" y="8"/>
                      <a:pt x="21" y="9"/>
                      <a:pt x="20" y="9"/>
                    </a:cubicBezTo>
                    <a:cubicBezTo>
                      <a:pt x="20" y="9"/>
                      <a:pt x="19" y="9"/>
                      <a:pt x="19" y="8"/>
                    </a:cubicBezTo>
                    <a:cubicBezTo>
                      <a:pt x="19" y="8"/>
                      <a:pt x="19" y="8"/>
                      <a:pt x="19" y="8"/>
                    </a:cubicBezTo>
                    <a:cubicBezTo>
                      <a:pt x="17" y="7"/>
                      <a:pt x="16" y="6"/>
                      <a:pt x="14" y="5"/>
                    </a:cubicBezTo>
                    <a:cubicBezTo>
                      <a:pt x="9" y="5"/>
                      <a:pt x="5" y="8"/>
                      <a:pt x="5" y="12"/>
                    </a:cubicBezTo>
                    <a:cubicBezTo>
                      <a:pt x="4" y="16"/>
                      <a:pt x="7" y="20"/>
                      <a:pt x="12" y="21"/>
                    </a:cubicBezTo>
                    <a:cubicBezTo>
                      <a:pt x="12" y="21"/>
                      <a:pt x="12" y="21"/>
                      <a:pt x="12" y="21"/>
                    </a:cubicBezTo>
                    <a:cubicBezTo>
                      <a:pt x="12" y="21"/>
                      <a:pt x="12" y="21"/>
                      <a:pt x="12" y="21"/>
                    </a:cubicBezTo>
                    <a:cubicBezTo>
                      <a:pt x="12" y="21"/>
                      <a:pt x="13" y="21"/>
                      <a:pt x="13" y="21"/>
                    </a:cubicBezTo>
                    <a:cubicBezTo>
                      <a:pt x="19" y="22"/>
                      <a:pt x="23" y="28"/>
                      <a:pt x="22" y="35"/>
                    </a:cubicBezTo>
                    <a:cubicBezTo>
                      <a:pt x="22" y="41"/>
                      <a:pt x="15" y="46"/>
                      <a:pt x="9" y="45"/>
                    </a:cubicBezTo>
                    <a:cubicBezTo>
                      <a:pt x="6" y="45"/>
                      <a:pt x="3" y="43"/>
                      <a:pt x="1" y="41"/>
                    </a:cubicBezTo>
                    <a:cubicBezTo>
                      <a:pt x="1" y="41"/>
                      <a:pt x="1" y="41"/>
                      <a:pt x="1" y="41"/>
                    </a:cubicBezTo>
                    <a:cubicBezTo>
                      <a:pt x="0" y="40"/>
                      <a:pt x="0" y="40"/>
                      <a:pt x="0" y="39"/>
                    </a:cubicBezTo>
                    <a:cubicBezTo>
                      <a:pt x="0" y="39"/>
                      <a:pt x="0" y="39"/>
                      <a:pt x="0" y="39"/>
                    </a:cubicBezTo>
                    <a:cubicBezTo>
                      <a:pt x="1" y="38"/>
                      <a:pt x="1" y="38"/>
                      <a:pt x="1"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246" name="Group 117"/>
            <p:cNvGrpSpPr>
              <a:grpSpLocks noChangeAspect="1"/>
            </p:cNvGrpSpPr>
            <p:nvPr/>
          </p:nvGrpSpPr>
          <p:grpSpPr bwMode="auto">
            <a:xfrm>
              <a:off x="1508123" y="5073884"/>
              <a:ext cx="364389" cy="356255"/>
              <a:chOff x="2370" y="2909"/>
              <a:chExt cx="224" cy="219"/>
            </a:xfrm>
          </p:grpSpPr>
          <p:sp>
            <p:nvSpPr>
              <p:cNvPr id="249" name="Freeform 120"/>
              <p:cNvSpPr>
                <a:spLocks/>
              </p:cNvSpPr>
              <p:nvPr/>
            </p:nvSpPr>
            <p:spPr bwMode="auto">
              <a:xfrm>
                <a:off x="2392" y="2926"/>
                <a:ext cx="202" cy="202"/>
              </a:xfrm>
              <a:custGeom>
                <a:avLst/>
                <a:gdLst>
                  <a:gd name="T0" fmla="*/ 84 w 84"/>
                  <a:gd name="T1" fmla="*/ 75 h 84"/>
                  <a:gd name="T2" fmla="*/ 75 w 84"/>
                  <a:gd name="T3" fmla="*/ 84 h 84"/>
                  <a:gd name="T4" fmla="*/ 9 w 84"/>
                  <a:gd name="T5" fmla="*/ 84 h 84"/>
                  <a:gd name="T6" fmla="*/ 0 w 84"/>
                  <a:gd name="T7" fmla="*/ 75 h 84"/>
                  <a:gd name="T8" fmla="*/ 0 w 84"/>
                  <a:gd name="T9" fmla="*/ 9 h 84"/>
                  <a:gd name="T10" fmla="*/ 9 w 84"/>
                  <a:gd name="T11" fmla="*/ 0 h 84"/>
                  <a:gd name="T12" fmla="*/ 75 w 84"/>
                  <a:gd name="T13" fmla="*/ 0 h 84"/>
                  <a:gd name="T14" fmla="*/ 84 w 84"/>
                  <a:gd name="T15" fmla="*/ 9 h 84"/>
                  <a:gd name="T16" fmla="*/ 84 w 84"/>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84">
                    <a:moveTo>
                      <a:pt x="84" y="75"/>
                    </a:moveTo>
                    <a:cubicBezTo>
                      <a:pt x="84" y="80"/>
                      <a:pt x="80" y="84"/>
                      <a:pt x="75" y="84"/>
                    </a:cubicBezTo>
                    <a:cubicBezTo>
                      <a:pt x="9" y="84"/>
                      <a:pt x="9" y="84"/>
                      <a:pt x="9" y="84"/>
                    </a:cubicBezTo>
                    <a:cubicBezTo>
                      <a:pt x="4" y="84"/>
                      <a:pt x="0" y="80"/>
                      <a:pt x="0" y="75"/>
                    </a:cubicBezTo>
                    <a:cubicBezTo>
                      <a:pt x="0" y="9"/>
                      <a:pt x="0" y="9"/>
                      <a:pt x="0" y="9"/>
                    </a:cubicBezTo>
                    <a:cubicBezTo>
                      <a:pt x="0" y="4"/>
                      <a:pt x="4" y="0"/>
                      <a:pt x="9" y="0"/>
                    </a:cubicBezTo>
                    <a:cubicBezTo>
                      <a:pt x="75" y="0"/>
                      <a:pt x="75" y="0"/>
                      <a:pt x="75" y="0"/>
                    </a:cubicBezTo>
                    <a:cubicBezTo>
                      <a:pt x="80" y="0"/>
                      <a:pt x="84" y="4"/>
                      <a:pt x="84" y="9"/>
                    </a:cubicBezTo>
                    <a:lnTo>
                      <a:pt x="84" y="75"/>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0" name="Freeform 121"/>
              <p:cNvSpPr>
                <a:spLocks/>
              </p:cNvSpPr>
              <p:nvPr/>
            </p:nvSpPr>
            <p:spPr bwMode="auto">
              <a:xfrm>
                <a:off x="2385" y="2926"/>
                <a:ext cx="200" cy="202"/>
              </a:xfrm>
              <a:custGeom>
                <a:avLst/>
                <a:gdLst>
                  <a:gd name="T0" fmla="*/ 83 w 83"/>
                  <a:gd name="T1" fmla="*/ 75 h 84"/>
                  <a:gd name="T2" fmla="*/ 74 w 83"/>
                  <a:gd name="T3" fmla="*/ 84 h 84"/>
                  <a:gd name="T4" fmla="*/ 8 w 83"/>
                  <a:gd name="T5" fmla="*/ 84 h 84"/>
                  <a:gd name="T6" fmla="*/ 0 w 83"/>
                  <a:gd name="T7" fmla="*/ 75 h 84"/>
                  <a:gd name="T8" fmla="*/ 0 w 83"/>
                  <a:gd name="T9" fmla="*/ 9 h 84"/>
                  <a:gd name="T10" fmla="*/ 8 w 83"/>
                  <a:gd name="T11" fmla="*/ 0 h 84"/>
                  <a:gd name="T12" fmla="*/ 74 w 83"/>
                  <a:gd name="T13" fmla="*/ 0 h 84"/>
                  <a:gd name="T14" fmla="*/ 83 w 83"/>
                  <a:gd name="T15" fmla="*/ 9 h 84"/>
                  <a:gd name="T16" fmla="*/ 83 w 83"/>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4">
                    <a:moveTo>
                      <a:pt x="83" y="75"/>
                    </a:moveTo>
                    <a:cubicBezTo>
                      <a:pt x="83" y="80"/>
                      <a:pt x="79" y="84"/>
                      <a:pt x="74" y="84"/>
                    </a:cubicBezTo>
                    <a:cubicBezTo>
                      <a:pt x="8" y="84"/>
                      <a:pt x="8" y="84"/>
                      <a:pt x="8" y="84"/>
                    </a:cubicBezTo>
                    <a:cubicBezTo>
                      <a:pt x="4" y="84"/>
                      <a:pt x="0" y="80"/>
                      <a:pt x="0" y="75"/>
                    </a:cubicBezTo>
                    <a:cubicBezTo>
                      <a:pt x="0" y="9"/>
                      <a:pt x="0" y="9"/>
                      <a:pt x="0" y="9"/>
                    </a:cubicBezTo>
                    <a:cubicBezTo>
                      <a:pt x="0" y="4"/>
                      <a:pt x="4" y="0"/>
                      <a:pt x="8" y="0"/>
                    </a:cubicBezTo>
                    <a:cubicBezTo>
                      <a:pt x="74" y="0"/>
                      <a:pt x="74" y="0"/>
                      <a:pt x="74" y="0"/>
                    </a:cubicBezTo>
                    <a:cubicBezTo>
                      <a:pt x="79" y="0"/>
                      <a:pt x="83" y="4"/>
                      <a:pt x="83" y="9"/>
                    </a:cubicBezTo>
                    <a:lnTo>
                      <a:pt x="83" y="75"/>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1" name="Freeform 122"/>
              <p:cNvSpPr>
                <a:spLocks/>
              </p:cNvSpPr>
              <p:nvPr/>
            </p:nvSpPr>
            <p:spPr bwMode="auto">
              <a:xfrm>
                <a:off x="2370" y="2909"/>
                <a:ext cx="220" cy="217"/>
              </a:xfrm>
              <a:custGeom>
                <a:avLst/>
                <a:gdLst>
                  <a:gd name="T0" fmla="*/ 90 w 91"/>
                  <a:gd name="T1" fmla="*/ 74 h 90"/>
                  <a:gd name="T2" fmla="*/ 82 w 91"/>
                  <a:gd name="T3" fmla="*/ 83 h 90"/>
                  <a:gd name="T4" fmla="*/ 17 w 91"/>
                  <a:gd name="T5" fmla="*/ 89 h 90"/>
                  <a:gd name="T6" fmla="*/ 7 w 91"/>
                  <a:gd name="T7" fmla="*/ 82 h 90"/>
                  <a:gd name="T8" fmla="*/ 1 w 91"/>
                  <a:gd name="T9" fmla="*/ 16 h 90"/>
                  <a:gd name="T10" fmla="*/ 9 w 91"/>
                  <a:gd name="T11" fmla="*/ 6 h 90"/>
                  <a:gd name="T12" fmla="*/ 74 w 91"/>
                  <a:gd name="T13" fmla="*/ 0 h 90"/>
                  <a:gd name="T14" fmla="*/ 84 w 91"/>
                  <a:gd name="T15" fmla="*/ 8 h 90"/>
                  <a:gd name="T16" fmla="*/ 90 w 91"/>
                  <a:gd name="T17" fmla="*/ 7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90">
                    <a:moveTo>
                      <a:pt x="90" y="74"/>
                    </a:moveTo>
                    <a:cubicBezTo>
                      <a:pt x="91" y="78"/>
                      <a:pt x="87" y="83"/>
                      <a:pt x="82" y="83"/>
                    </a:cubicBezTo>
                    <a:cubicBezTo>
                      <a:pt x="17" y="89"/>
                      <a:pt x="17" y="89"/>
                      <a:pt x="17" y="89"/>
                    </a:cubicBezTo>
                    <a:cubicBezTo>
                      <a:pt x="12" y="90"/>
                      <a:pt x="8" y="86"/>
                      <a:pt x="7" y="82"/>
                    </a:cubicBezTo>
                    <a:cubicBezTo>
                      <a:pt x="1" y="16"/>
                      <a:pt x="1" y="16"/>
                      <a:pt x="1" y="16"/>
                    </a:cubicBezTo>
                    <a:cubicBezTo>
                      <a:pt x="0" y="11"/>
                      <a:pt x="4" y="7"/>
                      <a:pt x="9" y="6"/>
                    </a:cubicBezTo>
                    <a:cubicBezTo>
                      <a:pt x="74" y="0"/>
                      <a:pt x="74" y="0"/>
                      <a:pt x="74" y="0"/>
                    </a:cubicBezTo>
                    <a:cubicBezTo>
                      <a:pt x="79" y="0"/>
                      <a:pt x="83" y="3"/>
                      <a:pt x="84" y="8"/>
                    </a:cubicBezTo>
                    <a:lnTo>
                      <a:pt x="90" y="74"/>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2" name="Freeform 123"/>
              <p:cNvSpPr>
                <a:spLocks/>
              </p:cNvSpPr>
              <p:nvPr/>
            </p:nvSpPr>
            <p:spPr bwMode="auto">
              <a:xfrm>
                <a:off x="2375" y="2914"/>
                <a:ext cx="210" cy="209"/>
              </a:xfrm>
              <a:custGeom>
                <a:avLst/>
                <a:gdLst>
                  <a:gd name="T0" fmla="*/ 86 w 87"/>
                  <a:gd name="T1" fmla="*/ 71 h 87"/>
                  <a:gd name="T2" fmla="*/ 79 w 87"/>
                  <a:gd name="T3" fmla="*/ 80 h 87"/>
                  <a:gd name="T4" fmla="*/ 16 w 87"/>
                  <a:gd name="T5" fmla="*/ 86 h 87"/>
                  <a:gd name="T6" fmla="*/ 7 w 87"/>
                  <a:gd name="T7" fmla="*/ 79 h 87"/>
                  <a:gd name="T8" fmla="*/ 1 w 87"/>
                  <a:gd name="T9" fmla="*/ 16 h 87"/>
                  <a:gd name="T10" fmla="*/ 8 w 87"/>
                  <a:gd name="T11" fmla="*/ 6 h 87"/>
                  <a:gd name="T12" fmla="*/ 71 w 87"/>
                  <a:gd name="T13" fmla="*/ 0 h 87"/>
                  <a:gd name="T14" fmla="*/ 80 w 87"/>
                  <a:gd name="T15" fmla="*/ 8 h 87"/>
                  <a:gd name="T16" fmla="*/ 86 w 87"/>
                  <a:gd name="T17" fmla="*/ 7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87">
                    <a:moveTo>
                      <a:pt x="86" y="71"/>
                    </a:moveTo>
                    <a:cubicBezTo>
                      <a:pt x="87" y="76"/>
                      <a:pt x="83" y="80"/>
                      <a:pt x="79" y="80"/>
                    </a:cubicBezTo>
                    <a:cubicBezTo>
                      <a:pt x="16" y="86"/>
                      <a:pt x="16" y="86"/>
                      <a:pt x="16" y="86"/>
                    </a:cubicBezTo>
                    <a:cubicBezTo>
                      <a:pt x="11" y="87"/>
                      <a:pt x="7" y="83"/>
                      <a:pt x="7" y="79"/>
                    </a:cubicBezTo>
                    <a:cubicBezTo>
                      <a:pt x="1" y="16"/>
                      <a:pt x="1" y="16"/>
                      <a:pt x="1" y="16"/>
                    </a:cubicBezTo>
                    <a:cubicBezTo>
                      <a:pt x="0" y="11"/>
                      <a:pt x="3" y="7"/>
                      <a:pt x="8" y="6"/>
                    </a:cubicBezTo>
                    <a:cubicBezTo>
                      <a:pt x="71" y="0"/>
                      <a:pt x="71" y="0"/>
                      <a:pt x="71" y="0"/>
                    </a:cubicBezTo>
                    <a:cubicBezTo>
                      <a:pt x="76" y="0"/>
                      <a:pt x="80" y="3"/>
                      <a:pt x="80" y="8"/>
                    </a:cubicBezTo>
                    <a:lnTo>
                      <a:pt x="86" y="71"/>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3" name="Freeform 124"/>
              <p:cNvSpPr>
                <a:spLocks/>
              </p:cNvSpPr>
              <p:nvPr/>
            </p:nvSpPr>
            <p:spPr bwMode="auto">
              <a:xfrm>
                <a:off x="2373" y="2926"/>
                <a:ext cx="200" cy="202"/>
              </a:xfrm>
              <a:custGeom>
                <a:avLst/>
                <a:gdLst>
                  <a:gd name="T0" fmla="*/ 83 w 83"/>
                  <a:gd name="T1" fmla="*/ 75 h 84"/>
                  <a:gd name="T2" fmla="*/ 74 w 83"/>
                  <a:gd name="T3" fmla="*/ 84 h 84"/>
                  <a:gd name="T4" fmla="*/ 9 w 83"/>
                  <a:gd name="T5" fmla="*/ 84 h 84"/>
                  <a:gd name="T6" fmla="*/ 0 w 83"/>
                  <a:gd name="T7" fmla="*/ 75 h 84"/>
                  <a:gd name="T8" fmla="*/ 0 w 83"/>
                  <a:gd name="T9" fmla="*/ 9 h 84"/>
                  <a:gd name="T10" fmla="*/ 9 w 83"/>
                  <a:gd name="T11" fmla="*/ 0 h 84"/>
                  <a:gd name="T12" fmla="*/ 74 w 83"/>
                  <a:gd name="T13" fmla="*/ 0 h 84"/>
                  <a:gd name="T14" fmla="*/ 83 w 83"/>
                  <a:gd name="T15" fmla="*/ 9 h 84"/>
                  <a:gd name="T16" fmla="*/ 83 w 83"/>
                  <a:gd name="T17" fmla="*/ 7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84">
                    <a:moveTo>
                      <a:pt x="83" y="75"/>
                    </a:moveTo>
                    <a:cubicBezTo>
                      <a:pt x="83" y="80"/>
                      <a:pt x="79" y="84"/>
                      <a:pt x="74" y="84"/>
                    </a:cubicBezTo>
                    <a:cubicBezTo>
                      <a:pt x="9" y="84"/>
                      <a:pt x="9" y="84"/>
                      <a:pt x="9" y="84"/>
                    </a:cubicBezTo>
                    <a:cubicBezTo>
                      <a:pt x="4" y="84"/>
                      <a:pt x="0" y="80"/>
                      <a:pt x="0" y="75"/>
                    </a:cubicBezTo>
                    <a:cubicBezTo>
                      <a:pt x="0" y="9"/>
                      <a:pt x="0" y="9"/>
                      <a:pt x="0" y="9"/>
                    </a:cubicBezTo>
                    <a:cubicBezTo>
                      <a:pt x="0" y="4"/>
                      <a:pt x="4" y="0"/>
                      <a:pt x="9" y="0"/>
                    </a:cubicBezTo>
                    <a:cubicBezTo>
                      <a:pt x="74" y="0"/>
                      <a:pt x="74" y="0"/>
                      <a:pt x="74" y="0"/>
                    </a:cubicBezTo>
                    <a:cubicBezTo>
                      <a:pt x="79" y="0"/>
                      <a:pt x="83" y="4"/>
                      <a:pt x="83" y="9"/>
                    </a:cubicBezTo>
                    <a:lnTo>
                      <a:pt x="83" y="75"/>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4" name="Freeform 125"/>
              <p:cNvSpPr>
                <a:spLocks/>
              </p:cNvSpPr>
              <p:nvPr/>
            </p:nvSpPr>
            <p:spPr bwMode="auto">
              <a:xfrm>
                <a:off x="2387" y="2940"/>
                <a:ext cx="171" cy="174"/>
              </a:xfrm>
              <a:custGeom>
                <a:avLst/>
                <a:gdLst>
                  <a:gd name="T0" fmla="*/ 63 w 71"/>
                  <a:gd name="T1" fmla="*/ 72 h 72"/>
                  <a:gd name="T2" fmla="*/ 68 w 71"/>
                  <a:gd name="T3" fmla="*/ 72 h 72"/>
                  <a:gd name="T4" fmla="*/ 71 w 71"/>
                  <a:gd name="T5" fmla="*/ 69 h 72"/>
                  <a:gd name="T6" fmla="*/ 71 w 71"/>
                  <a:gd name="T7" fmla="*/ 3 h 72"/>
                  <a:gd name="T8" fmla="*/ 68 w 71"/>
                  <a:gd name="T9" fmla="*/ 0 h 72"/>
                  <a:gd name="T10" fmla="*/ 3 w 71"/>
                  <a:gd name="T11" fmla="*/ 0 h 72"/>
                  <a:gd name="T12" fmla="*/ 0 w 71"/>
                  <a:gd name="T13" fmla="*/ 3 h 72"/>
                  <a:gd name="T14" fmla="*/ 0 w 71"/>
                  <a:gd name="T15" fmla="*/ 13 h 72"/>
                  <a:gd name="T16" fmla="*/ 63 w 71"/>
                  <a:gd name="T17"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72">
                    <a:moveTo>
                      <a:pt x="63" y="72"/>
                    </a:moveTo>
                    <a:cubicBezTo>
                      <a:pt x="68" y="72"/>
                      <a:pt x="68" y="72"/>
                      <a:pt x="68" y="72"/>
                    </a:cubicBezTo>
                    <a:cubicBezTo>
                      <a:pt x="70" y="72"/>
                      <a:pt x="71" y="71"/>
                      <a:pt x="71" y="69"/>
                    </a:cubicBezTo>
                    <a:cubicBezTo>
                      <a:pt x="71" y="3"/>
                      <a:pt x="71" y="3"/>
                      <a:pt x="71" y="3"/>
                    </a:cubicBezTo>
                    <a:cubicBezTo>
                      <a:pt x="71" y="2"/>
                      <a:pt x="70" y="0"/>
                      <a:pt x="68" y="0"/>
                    </a:cubicBezTo>
                    <a:cubicBezTo>
                      <a:pt x="3" y="0"/>
                      <a:pt x="3" y="0"/>
                      <a:pt x="3" y="0"/>
                    </a:cubicBezTo>
                    <a:cubicBezTo>
                      <a:pt x="1" y="0"/>
                      <a:pt x="0" y="2"/>
                      <a:pt x="0" y="3"/>
                    </a:cubicBezTo>
                    <a:cubicBezTo>
                      <a:pt x="0" y="13"/>
                      <a:pt x="0" y="13"/>
                      <a:pt x="0" y="13"/>
                    </a:cubicBezTo>
                    <a:cubicBezTo>
                      <a:pt x="13" y="40"/>
                      <a:pt x="36" y="60"/>
                      <a:pt x="63" y="72"/>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5" name="Freeform 126"/>
              <p:cNvSpPr>
                <a:spLocks/>
              </p:cNvSpPr>
              <p:nvPr/>
            </p:nvSpPr>
            <p:spPr bwMode="auto">
              <a:xfrm>
                <a:off x="2387" y="2971"/>
                <a:ext cx="152" cy="143"/>
              </a:xfrm>
              <a:custGeom>
                <a:avLst/>
                <a:gdLst>
                  <a:gd name="T0" fmla="*/ 0 w 63"/>
                  <a:gd name="T1" fmla="*/ 0 h 59"/>
                  <a:gd name="T2" fmla="*/ 0 w 63"/>
                  <a:gd name="T3" fmla="*/ 56 h 59"/>
                  <a:gd name="T4" fmla="*/ 3 w 63"/>
                  <a:gd name="T5" fmla="*/ 59 h 59"/>
                  <a:gd name="T6" fmla="*/ 63 w 63"/>
                  <a:gd name="T7" fmla="*/ 59 h 59"/>
                  <a:gd name="T8" fmla="*/ 0 w 63"/>
                  <a:gd name="T9" fmla="*/ 0 h 59"/>
                </a:gdLst>
                <a:ahLst/>
                <a:cxnLst>
                  <a:cxn ang="0">
                    <a:pos x="T0" y="T1"/>
                  </a:cxn>
                  <a:cxn ang="0">
                    <a:pos x="T2" y="T3"/>
                  </a:cxn>
                  <a:cxn ang="0">
                    <a:pos x="T4" y="T5"/>
                  </a:cxn>
                  <a:cxn ang="0">
                    <a:pos x="T6" y="T7"/>
                  </a:cxn>
                  <a:cxn ang="0">
                    <a:pos x="T8" y="T9"/>
                  </a:cxn>
                </a:cxnLst>
                <a:rect l="0" t="0" r="r" b="b"/>
                <a:pathLst>
                  <a:path w="63" h="59">
                    <a:moveTo>
                      <a:pt x="0" y="0"/>
                    </a:moveTo>
                    <a:cubicBezTo>
                      <a:pt x="0" y="56"/>
                      <a:pt x="0" y="56"/>
                      <a:pt x="0" y="56"/>
                    </a:cubicBezTo>
                    <a:cubicBezTo>
                      <a:pt x="0" y="58"/>
                      <a:pt x="1" y="59"/>
                      <a:pt x="3" y="59"/>
                    </a:cubicBezTo>
                    <a:cubicBezTo>
                      <a:pt x="63" y="59"/>
                      <a:pt x="63" y="59"/>
                      <a:pt x="63" y="59"/>
                    </a:cubicBezTo>
                    <a:cubicBezTo>
                      <a:pt x="36" y="47"/>
                      <a:pt x="13" y="27"/>
                      <a:pt x="0" y="0"/>
                    </a:cubicBezTo>
                    <a:close/>
                  </a:path>
                </a:pathLst>
              </a:custGeom>
              <a:solidFill>
                <a:schemeClr val="accent5">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6" name="Freeform 130"/>
              <p:cNvSpPr>
                <a:spLocks/>
              </p:cNvSpPr>
              <p:nvPr/>
            </p:nvSpPr>
            <p:spPr bwMode="auto">
              <a:xfrm>
                <a:off x="2467" y="2964"/>
                <a:ext cx="12" cy="126"/>
              </a:xfrm>
              <a:custGeom>
                <a:avLst/>
                <a:gdLst>
                  <a:gd name="T0" fmla="*/ 5 w 5"/>
                  <a:gd name="T1" fmla="*/ 50 h 52"/>
                  <a:gd name="T2" fmla="*/ 2 w 5"/>
                  <a:gd name="T3" fmla="*/ 52 h 52"/>
                  <a:gd name="T4" fmla="*/ 2 w 5"/>
                  <a:gd name="T5" fmla="*/ 52 h 52"/>
                  <a:gd name="T6" fmla="*/ 0 w 5"/>
                  <a:gd name="T7" fmla="*/ 50 h 52"/>
                  <a:gd name="T8" fmla="*/ 0 w 5"/>
                  <a:gd name="T9" fmla="*/ 2 h 52"/>
                  <a:gd name="T10" fmla="*/ 2 w 5"/>
                  <a:gd name="T11" fmla="*/ 0 h 52"/>
                  <a:gd name="T12" fmla="*/ 2 w 5"/>
                  <a:gd name="T13" fmla="*/ 0 h 52"/>
                  <a:gd name="T14" fmla="*/ 5 w 5"/>
                  <a:gd name="T15" fmla="*/ 2 h 52"/>
                  <a:gd name="T16" fmla="*/ 5 w 5"/>
                  <a:gd name="T1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2">
                    <a:moveTo>
                      <a:pt x="5" y="50"/>
                    </a:moveTo>
                    <a:cubicBezTo>
                      <a:pt x="5" y="51"/>
                      <a:pt x="4" y="52"/>
                      <a:pt x="2" y="52"/>
                    </a:cubicBezTo>
                    <a:cubicBezTo>
                      <a:pt x="2" y="52"/>
                      <a:pt x="2" y="52"/>
                      <a:pt x="2" y="52"/>
                    </a:cubicBezTo>
                    <a:cubicBezTo>
                      <a:pt x="1" y="52"/>
                      <a:pt x="0" y="51"/>
                      <a:pt x="0" y="50"/>
                    </a:cubicBezTo>
                    <a:cubicBezTo>
                      <a:pt x="0" y="2"/>
                      <a:pt x="0" y="2"/>
                      <a:pt x="0" y="2"/>
                    </a:cubicBezTo>
                    <a:cubicBezTo>
                      <a:pt x="0" y="1"/>
                      <a:pt x="1" y="0"/>
                      <a:pt x="2" y="0"/>
                    </a:cubicBezTo>
                    <a:cubicBezTo>
                      <a:pt x="2" y="0"/>
                      <a:pt x="2" y="0"/>
                      <a:pt x="2" y="0"/>
                    </a:cubicBezTo>
                    <a:cubicBezTo>
                      <a:pt x="4" y="0"/>
                      <a:pt x="5" y="1"/>
                      <a:pt x="5" y="2"/>
                    </a:cubicBezTo>
                    <a:lnTo>
                      <a:pt x="5" y="5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57" name="Freeform 131"/>
              <p:cNvSpPr>
                <a:spLocks/>
              </p:cNvSpPr>
              <p:nvPr/>
            </p:nvSpPr>
            <p:spPr bwMode="auto">
              <a:xfrm>
                <a:off x="2445" y="2971"/>
                <a:ext cx="55" cy="111"/>
              </a:xfrm>
              <a:custGeom>
                <a:avLst/>
                <a:gdLst>
                  <a:gd name="T0" fmla="*/ 1 w 23"/>
                  <a:gd name="T1" fmla="*/ 38 h 46"/>
                  <a:gd name="T2" fmla="*/ 3 w 23"/>
                  <a:gd name="T3" fmla="*/ 37 h 46"/>
                  <a:gd name="T4" fmla="*/ 4 w 23"/>
                  <a:gd name="T5" fmla="*/ 38 h 46"/>
                  <a:gd name="T6" fmla="*/ 4 w 23"/>
                  <a:gd name="T7" fmla="*/ 38 h 46"/>
                  <a:gd name="T8" fmla="*/ 9 w 23"/>
                  <a:gd name="T9" fmla="*/ 41 h 46"/>
                  <a:gd name="T10" fmla="*/ 18 w 23"/>
                  <a:gd name="T11" fmla="*/ 34 h 46"/>
                  <a:gd name="T12" fmla="*/ 11 w 23"/>
                  <a:gd name="T13" fmla="*/ 25 h 46"/>
                  <a:gd name="T14" fmla="*/ 11 w 23"/>
                  <a:gd name="T15" fmla="*/ 25 h 46"/>
                  <a:gd name="T16" fmla="*/ 11 w 23"/>
                  <a:gd name="T17" fmla="*/ 25 h 46"/>
                  <a:gd name="T18" fmla="*/ 10 w 23"/>
                  <a:gd name="T19" fmla="*/ 25 h 46"/>
                  <a:gd name="T20" fmla="*/ 1 w 23"/>
                  <a:gd name="T21" fmla="*/ 12 h 46"/>
                  <a:gd name="T22" fmla="*/ 14 w 23"/>
                  <a:gd name="T23" fmla="*/ 1 h 46"/>
                  <a:gd name="T24" fmla="*/ 22 w 23"/>
                  <a:gd name="T25" fmla="*/ 5 h 46"/>
                  <a:gd name="T26" fmla="*/ 22 w 23"/>
                  <a:gd name="T27" fmla="*/ 5 h 46"/>
                  <a:gd name="T28" fmla="*/ 23 w 23"/>
                  <a:gd name="T29" fmla="*/ 7 h 46"/>
                  <a:gd name="T30" fmla="*/ 20 w 23"/>
                  <a:gd name="T31" fmla="*/ 9 h 46"/>
                  <a:gd name="T32" fmla="*/ 19 w 23"/>
                  <a:gd name="T33" fmla="*/ 8 h 46"/>
                  <a:gd name="T34" fmla="*/ 19 w 23"/>
                  <a:gd name="T35" fmla="*/ 8 h 46"/>
                  <a:gd name="T36" fmla="*/ 14 w 23"/>
                  <a:gd name="T37" fmla="*/ 5 h 46"/>
                  <a:gd name="T38" fmla="*/ 5 w 23"/>
                  <a:gd name="T39" fmla="*/ 12 h 46"/>
                  <a:gd name="T40" fmla="*/ 12 w 23"/>
                  <a:gd name="T41" fmla="*/ 21 h 46"/>
                  <a:gd name="T42" fmla="*/ 12 w 23"/>
                  <a:gd name="T43" fmla="*/ 21 h 46"/>
                  <a:gd name="T44" fmla="*/ 12 w 23"/>
                  <a:gd name="T45" fmla="*/ 21 h 46"/>
                  <a:gd name="T46" fmla="*/ 13 w 23"/>
                  <a:gd name="T47" fmla="*/ 21 h 46"/>
                  <a:gd name="T48" fmla="*/ 22 w 23"/>
                  <a:gd name="T49" fmla="*/ 35 h 46"/>
                  <a:gd name="T50" fmla="*/ 9 w 23"/>
                  <a:gd name="T51" fmla="*/ 45 h 46"/>
                  <a:gd name="T52" fmla="*/ 1 w 23"/>
                  <a:gd name="T53" fmla="*/ 41 h 46"/>
                  <a:gd name="T54" fmla="*/ 1 w 23"/>
                  <a:gd name="T55" fmla="*/ 41 h 46"/>
                  <a:gd name="T56" fmla="*/ 0 w 23"/>
                  <a:gd name="T57" fmla="*/ 39 h 46"/>
                  <a:gd name="T58" fmla="*/ 0 w 23"/>
                  <a:gd name="T59" fmla="*/ 39 h 46"/>
                  <a:gd name="T60" fmla="*/ 1 w 23"/>
                  <a:gd name="T6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6">
                    <a:moveTo>
                      <a:pt x="1" y="38"/>
                    </a:moveTo>
                    <a:cubicBezTo>
                      <a:pt x="1" y="37"/>
                      <a:pt x="2" y="37"/>
                      <a:pt x="3" y="37"/>
                    </a:cubicBezTo>
                    <a:cubicBezTo>
                      <a:pt x="3" y="37"/>
                      <a:pt x="4" y="38"/>
                      <a:pt x="4" y="38"/>
                    </a:cubicBezTo>
                    <a:cubicBezTo>
                      <a:pt x="4" y="38"/>
                      <a:pt x="4" y="38"/>
                      <a:pt x="4" y="38"/>
                    </a:cubicBezTo>
                    <a:cubicBezTo>
                      <a:pt x="5" y="40"/>
                      <a:pt x="7" y="41"/>
                      <a:pt x="9" y="41"/>
                    </a:cubicBezTo>
                    <a:cubicBezTo>
                      <a:pt x="14" y="41"/>
                      <a:pt x="18" y="38"/>
                      <a:pt x="18" y="34"/>
                    </a:cubicBezTo>
                    <a:cubicBezTo>
                      <a:pt x="19" y="30"/>
                      <a:pt x="16" y="26"/>
                      <a:pt x="11" y="25"/>
                    </a:cubicBezTo>
                    <a:cubicBezTo>
                      <a:pt x="11" y="25"/>
                      <a:pt x="11" y="25"/>
                      <a:pt x="11" y="25"/>
                    </a:cubicBezTo>
                    <a:cubicBezTo>
                      <a:pt x="11" y="25"/>
                      <a:pt x="11" y="25"/>
                      <a:pt x="11" y="25"/>
                    </a:cubicBezTo>
                    <a:cubicBezTo>
                      <a:pt x="11" y="25"/>
                      <a:pt x="10" y="25"/>
                      <a:pt x="10" y="25"/>
                    </a:cubicBezTo>
                    <a:cubicBezTo>
                      <a:pt x="4" y="24"/>
                      <a:pt x="0" y="18"/>
                      <a:pt x="1" y="12"/>
                    </a:cubicBezTo>
                    <a:cubicBezTo>
                      <a:pt x="1" y="5"/>
                      <a:pt x="7" y="0"/>
                      <a:pt x="14" y="1"/>
                    </a:cubicBezTo>
                    <a:cubicBezTo>
                      <a:pt x="17" y="1"/>
                      <a:pt x="20" y="3"/>
                      <a:pt x="22" y="5"/>
                    </a:cubicBezTo>
                    <a:cubicBezTo>
                      <a:pt x="22" y="5"/>
                      <a:pt x="22" y="5"/>
                      <a:pt x="22" y="5"/>
                    </a:cubicBezTo>
                    <a:cubicBezTo>
                      <a:pt x="23" y="6"/>
                      <a:pt x="23" y="6"/>
                      <a:pt x="23" y="7"/>
                    </a:cubicBezTo>
                    <a:cubicBezTo>
                      <a:pt x="23" y="8"/>
                      <a:pt x="21" y="9"/>
                      <a:pt x="20" y="9"/>
                    </a:cubicBezTo>
                    <a:cubicBezTo>
                      <a:pt x="20" y="9"/>
                      <a:pt x="19" y="9"/>
                      <a:pt x="19" y="8"/>
                    </a:cubicBezTo>
                    <a:cubicBezTo>
                      <a:pt x="19" y="8"/>
                      <a:pt x="19" y="8"/>
                      <a:pt x="19" y="8"/>
                    </a:cubicBezTo>
                    <a:cubicBezTo>
                      <a:pt x="17" y="7"/>
                      <a:pt x="16" y="6"/>
                      <a:pt x="14" y="5"/>
                    </a:cubicBezTo>
                    <a:cubicBezTo>
                      <a:pt x="9" y="5"/>
                      <a:pt x="5" y="8"/>
                      <a:pt x="5" y="12"/>
                    </a:cubicBezTo>
                    <a:cubicBezTo>
                      <a:pt x="4" y="16"/>
                      <a:pt x="7" y="20"/>
                      <a:pt x="12" y="21"/>
                    </a:cubicBezTo>
                    <a:cubicBezTo>
                      <a:pt x="12" y="21"/>
                      <a:pt x="12" y="21"/>
                      <a:pt x="12" y="21"/>
                    </a:cubicBezTo>
                    <a:cubicBezTo>
                      <a:pt x="12" y="21"/>
                      <a:pt x="12" y="21"/>
                      <a:pt x="12" y="21"/>
                    </a:cubicBezTo>
                    <a:cubicBezTo>
                      <a:pt x="12" y="21"/>
                      <a:pt x="13" y="21"/>
                      <a:pt x="13" y="21"/>
                    </a:cubicBezTo>
                    <a:cubicBezTo>
                      <a:pt x="19" y="22"/>
                      <a:pt x="23" y="28"/>
                      <a:pt x="22" y="35"/>
                    </a:cubicBezTo>
                    <a:cubicBezTo>
                      <a:pt x="22" y="41"/>
                      <a:pt x="15" y="46"/>
                      <a:pt x="9" y="45"/>
                    </a:cubicBezTo>
                    <a:cubicBezTo>
                      <a:pt x="6" y="45"/>
                      <a:pt x="3" y="43"/>
                      <a:pt x="1" y="41"/>
                    </a:cubicBezTo>
                    <a:cubicBezTo>
                      <a:pt x="1" y="41"/>
                      <a:pt x="1" y="41"/>
                      <a:pt x="1" y="41"/>
                    </a:cubicBezTo>
                    <a:cubicBezTo>
                      <a:pt x="0" y="40"/>
                      <a:pt x="0" y="40"/>
                      <a:pt x="0" y="39"/>
                    </a:cubicBezTo>
                    <a:cubicBezTo>
                      <a:pt x="0" y="39"/>
                      <a:pt x="0" y="39"/>
                      <a:pt x="0" y="39"/>
                    </a:cubicBezTo>
                    <a:cubicBezTo>
                      <a:pt x="1" y="38"/>
                      <a:pt x="1" y="38"/>
                      <a:pt x="1" y="38"/>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sp>
          <p:nvSpPr>
            <p:cNvPr id="269" name="右大括号 268"/>
            <p:cNvSpPr/>
            <p:nvPr/>
          </p:nvSpPr>
          <p:spPr>
            <a:xfrm>
              <a:off x="6189399" y="4728601"/>
              <a:ext cx="291330" cy="1125765"/>
            </a:xfrm>
            <a:prstGeom prst="rightBrace">
              <a:avLst>
                <a:gd name="adj1" fmla="val 35021"/>
                <a:gd name="adj2" fmla="val 50000"/>
              </a:avLst>
            </a:prstGeom>
            <a:ln w="34925" cmpd="sng">
              <a:roun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0" name="文本框 269"/>
            <p:cNvSpPr txBox="1"/>
            <p:nvPr/>
          </p:nvSpPr>
          <p:spPr>
            <a:xfrm>
              <a:off x="6699357" y="4491285"/>
              <a:ext cx="1284967"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点击输入标题</a:t>
              </a:r>
            </a:p>
          </p:txBody>
        </p:sp>
        <p:sp>
          <p:nvSpPr>
            <p:cNvPr id="271" name="矩形 270"/>
            <p:cNvSpPr/>
            <p:nvPr/>
          </p:nvSpPr>
          <p:spPr>
            <a:xfrm flipV="1">
              <a:off x="6699357" y="5076873"/>
              <a:ext cx="3236491" cy="5310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73" name="矩形 272"/>
            <p:cNvSpPr/>
            <p:nvPr/>
          </p:nvSpPr>
          <p:spPr>
            <a:xfrm>
              <a:off x="6695376" y="5456559"/>
              <a:ext cx="4440937" cy="984885"/>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7" name="文本框 6"/>
            <p:cNvSpPr txBox="1"/>
            <p:nvPr/>
          </p:nvSpPr>
          <p:spPr>
            <a:xfrm>
              <a:off x="1304279" y="4272987"/>
              <a:ext cx="784831" cy="3385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小标题</a:t>
              </a:r>
            </a:p>
          </p:txBody>
        </p:sp>
        <p:sp>
          <p:nvSpPr>
            <p:cNvPr id="81" name="矩形 80"/>
            <p:cNvSpPr/>
            <p:nvPr/>
          </p:nvSpPr>
          <p:spPr>
            <a:xfrm>
              <a:off x="1971660" y="5030863"/>
              <a:ext cx="2948683" cy="49244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sp>
          <p:nvSpPr>
            <p:cNvPr id="82" name="矩形 81"/>
            <p:cNvSpPr/>
            <p:nvPr/>
          </p:nvSpPr>
          <p:spPr>
            <a:xfrm>
              <a:off x="2045836" y="5953315"/>
              <a:ext cx="3556825" cy="49244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grpSp>
        <p:nvGrpSpPr>
          <p:cNvPr id="13" name="组合 12"/>
          <p:cNvGrpSpPr/>
          <p:nvPr/>
        </p:nvGrpSpPr>
        <p:grpSpPr>
          <a:xfrm>
            <a:off x="857036" y="1183743"/>
            <a:ext cx="7495199" cy="1779224"/>
            <a:chOff x="1142715" y="1578323"/>
            <a:chExt cx="9993598" cy="2372298"/>
          </a:xfrm>
        </p:grpSpPr>
        <p:sp>
          <p:nvSpPr>
            <p:cNvPr id="263" name="圆角矩形 262"/>
            <p:cNvSpPr/>
            <p:nvPr/>
          </p:nvSpPr>
          <p:spPr>
            <a:xfrm>
              <a:off x="1370777" y="3216222"/>
              <a:ext cx="3032948" cy="5231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2" name="圆角矩形 261"/>
            <p:cNvSpPr/>
            <p:nvPr/>
          </p:nvSpPr>
          <p:spPr>
            <a:xfrm>
              <a:off x="1363158" y="2279628"/>
              <a:ext cx="3412042" cy="523150"/>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68" name="右大括号 267"/>
            <p:cNvSpPr/>
            <p:nvPr/>
          </p:nvSpPr>
          <p:spPr>
            <a:xfrm>
              <a:off x="6065057" y="2030194"/>
              <a:ext cx="273016" cy="1125765"/>
            </a:xfrm>
            <a:prstGeom prst="rightBrace">
              <a:avLst>
                <a:gd name="adj1" fmla="val 35021"/>
                <a:gd name="adj2" fmla="val 50000"/>
              </a:avLst>
            </a:prstGeom>
            <a:ln w="34925" cmpd="sng">
              <a:roun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74" name="文本框 273"/>
            <p:cNvSpPr txBox="1"/>
            <p:nvPr/>
          </p:nvSpPr>
          <p:spPr>
            <a:xfrm>
              <a:off x="6699357" y="1698535"/>
              <a:ext cx="1284967" cy="33094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点击输入标题</a:t>
              </a:r>
            </a:p>
          </p:txBody>
        </p:sp>
        <p:sp>
          <p:nvSpPr>
            <p:cNvPr id="275" name="矩形 274"/>
            <p:cNvSpPr/>
            <p:nvPr/>
          </p:nvSpPr>
          <p:spPr>
            <a:xfrm flipV="1">
              <a:off x="6699357" y="2284123"/>
              <a:ext cx="3236491" cy="5310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76" name="矩形 275"/>
            <p:cNvSpPr/>
            <p:nvPr/>
          </p:nvSpPr>
          <p:spPr>
            <a:xfrm>
              <a:off x="6695376" y="2663808"/>
              <a:ext cx="4440937" cy="984885"/>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79" name="矩形 78"/>
            <p:cNvSpPr/>
            <p:nvPr/>
          </p:nvSpPr>
          <p:spPr>
            <a:xfrm>
              <a:off x="1974031" y="2329382"/>
              <a:ext cx="2651462" cy="492443"/>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sp>
          <p:nvSpPr>
            <p:cNvPr id="80" name="矩形 79"/>
            <p:cNvSpPr/>
            <p:nvPr/>
          </p:nvSpPr>
          <p:spPr>
            <a:xfrm>
              <a:off x="1971662" y="3273513"/>
              <a:ext cx="2195671" cy="677108"/>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哎呀小小草</a:t>
              </a:r>
              <a:r>
                <a:rPr kumimoji="0" lang="zh-CN" altLang="zh-CN" sz="900" b="0" i="0" u="none" strike="noStrike" kern="1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工作室是一家高端品牌演示视觉定制服务提供商</a:t>
              </a:r>
            </a:p>
          </p:txBody>
        </p:sp>
        <p:grpSp>
          <p:nvGrpSpPr>
            <p:cNvPr id="12" name="组合 11"/>
            <p:cNvGrpSpPr/>
            <p:nvPr/>
          </p:nvGrpSpPr>
          <p:grpSpPr>
            <a:xfrm>
              <a:off x="1142715" y="1578323"/>
              <a:ext cx="1019914" cy="2203361"/>
              <a:chOff x="1142715" y="1578323"/>
              <a:chExt cx="1019914" cy="2203361"/>
            </a:xfrm>
          </p:grpSpPr>
          <p:grpSp>
            <p:nvGrpSpPr>
              <p:cNvPr id="162" name="组合 161"/>
              <p:cNvGrpSpPr/>
              <p:nvPr/>
            </p:nvGrpSpPr>
            <p:grpSpPr>
              <a:xfrm>
                <a:off x="1142715" y="1578323"/>
                <a:ext cx="1019914" cy="2203361"/>
                <a:chOff x="1142715" y="1578324"/>
                <a:chExt cx="884520" cy="1910864"/>
              </a:xfrm>
            </p:grpSpPr>
            <p:grpSp>
              <p:nvGrpSpPr>
                <p:cNvPr id="14" name="组合 13"/>
                <p:cNvGrpSpPr/>
                <p:nvPr/>
              </p:nvGrpSpPr>
              <p:grpSpPr>
                <a:xfrm>
                  <a:off x="1142715" y="1578324"/>
                  <a:ext cx="884520" cy="408222"/>
                  <a:chOff x="1244183" y="1593066"/>
                  <a:chExt cx="668437" cy="308496"/>
                </a:xfrm>
              </p:grpSpPr>
              <p:sp>
                <p:nvSpPr>
                  <p:cNvPr id="6" name="圆角矩形 5"/>
                  <p:cNvSpPr/>
                  <p:nvPr/>
                </p:nvSpPr>
                <p:spPr>
                  <a:xfrm>
                    <a:off x="1244183" y="1593066"/>
                    <a:ext cx="668437" cy="205253"/>
                  </a:xfrm>
                  <a:prstGeom prst="roundRect">
                    <a:avLst>
                      <a:gd name="adj" fmla="val 30304"/>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8" name="等腰三角形 7"/>
                  <p:cNvSpPr/>
                  <p:nvPr/>
                </p:nvSpPr>
                <p:spPr>
                  <a:xfrm rot="10800000">
                    <a:off x="1518520" y="1798320"/>
                    <a:ext cx="119761" cy="103242"/>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cxnSp>
              <p:nvCxnSpPr>
                <p:cNvPr id="16" name="直接连接符 15"/>
                <p:cNvCxnSpPr>
                  <a:stCxn id="8" idx="0"/>
                </p:cNvCxnSpPr>
                <p:nvPr/>
              </p:nvCxnSpPr>
              <p:spPr>
                <a:xfrm flipH="1">
                  <a:off x="1578400" y="1986548"/>
                  <a:ext cx="6574" cy="1236337"/>
                </a:xfrm>
                <a:prstGeom prst="line">
                  <a:avLst/>
                </a:prstGeom>
                <a:ln w="158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47" name="组合 146"/>
                <p:cNvGrpSpPr/>
                <p:nvPr/>
              </p:nvGrpSpPr>
              <p:grpSpPr>
                <a:xfrm>
                  <a:off x="1306179" y="2140686"/>
                  <a:ext cx="528660" cy="532607"/>
                  <a:chOff x="1306179" y="2140686"/>
                  <a:chExt cx="528660" cy="532607"/>
                </a:xfrm>
              </p:grpSpPr>
              <p:sp>
                <p:nvSpPr>
                  <p:cNvPr id="118" name="Freeform 102"/>
                  <p:cNvSpPr>
                    <a:spLocks/>
                  </p:cNvSpPr>
                  <p:nvPr/>
                </p:nvSpPr>
                <p:spPr bwMode="auto">
                  <a:xfrm>
                    <a:off x="1306179" y="2140686"/>
                    <a:ext cx="512879" cy="507620"/>
                  </a:xfrm>
                  <a:custGeom>
                    <a:avLst/>
                    <a:gdLst>
                      <a:gd name="T0" fmla="*/ 58 w 162"/>
                      <a:gd name="T1" fmla="*/ 111 h 160"/>
                      <a:gd name="T2" fmla="*/ 72 w 162"/>
                      <a:gd name="T3" fmla="*/ 90 h 160"/>
                      <a:gd name="T4" fmla="*/ 42 w 162"/>
                      <a:gd name="T5" fmla="*/ 51 h 160"/>
                      <a:gd name="T6" fmla="*/ 63 w 162"/>
                      <a:gd name="T7" fmla="*/ 55 h 160"/>
                      <a:gd name="T8" fmla="*/ 69 w 162"/>
                      <a:gd name="T9" fmla="*/ 45 h 160"/>
                      <a:gd name="T10" fmla="*/ 76 w 162"/>
                      <a:gd name="T11" fmla="*/ 52 h 160"/>
                      <a:gd name="T12" fmla="*/ 80 w 162"/>
                      <a:gd name="T13" fmla="*/ 49 h 160"/>
                      <a:gd name="T14" fmla="*/ 95 w 162"/>
                      <a:gd name="T15" fmla="*/ 64 h 160"/>
                      <a:gd name="T16" fmla="*/ 130 w 162"/>
                      <a:gd name="T17" fmla="*/ 36 h 160"/>
                      <a:gd name="T18" fmla="*/ 159 w 162"/>
                      <a:gd name="T19" fmla="*/ 67 h 160"/>
                      <a:gd name="T20" fmla="*/ 162 w 162"/>
                      <a:gd name="T21" fmla="*/ 69 h 160"/>
                      <a:gd name="T22" fmla="*/ 141 w 162"/>
                      <a:gd name="T23" fmla="*/ 30 h 160"/>
                      <a:gd name="T24" fmla="*/ 31 w 162"/>
                      <a:gd name="T25" fmla="*/ 30 h 160"/>
                      <a:gd name="T26" fmla="*/ 31 w 162"/>
                      <a:gd name="T27" fmla="*/ 140 h 160"/>
                      <a:gd name="T28" fmla="*/ 65 w 162"/>
                      <a:gd name="T29" fmla="*/ 160 h 160"/>
                      <a:gd name="T30" fmla="*/ 30 w 162"/>
                      <a:gd name="T31" fmla="*/ 111 h 160"/>
                      <a:gd name="T32" fmla="*/ 58 w 162"/>
                      <a:gd name="T33"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160">
                        <a:moveTo>
                          <a:pt x="58" y="111"/>
                        </a:moveTo>
                        <a:cubicBezTo>
                          <a:pt x="72" y="90"/>
                          <a:pt x="72" y="90"/>
                          <a:pt x="72" y="90"/>
                        </a:cubicBezTo>
                        <a:cubicBezTo>
                          <a:pt x="42" y="51"/>
                          <a:pt x="42" y="51"/>
                          <a:pt x="42" y="51"/>
                        </a:cubicBezTo>
                        <a:cubicBezTo>
                          <a:pt x="63" y="55"/>
                          <a:pt x="63" y="55"/>
                          <a:pt x="63" y="55"/>
                        </a:cubicBezTo>
                        <a:cubicBezTo>
                          <a:pt x="69" y="45"/>
                          <a:pt x="69" y="45"/>
                          <a:pt x="69" y="45"/>
                        </a:cubicBezTo>
                        <a:cubicBezTo>
                          <a:pt x="76" y="52"/>
                          <a:pt x="76" y="52"/>
                          <a:pt x="76" y="52"/>
                        </a:cubicBezTo>
                        <a:cubicBezTo>
                          <a:pt x="80" y="49"/>
                          <a:pt x="80" y="49"/>
                          <a:pt x="80" y="49"/>
                        </a:cubicBezTo>
                        <a:cubicBezTo>
                          <a:pt x="95" y="64"/>
                          <a:pt x="95" y="64"/>
                          <a:pt x="95" y="64"/>
                        </a:cubicBezTo>
                        <a:cubicBezTo>
                          <a:pt x="130" y="36"/>
                          <a:pt x="130" y="36"/>
                          <a:pt x="130" y="36"/>
                        </a:cubicBezTo>
                        <a:cubicBezTo>
                          <a:pt x="159" y="67"/>
                          <a:pt x="159" y="67"/>
                          <a:pt x="159" y="67"/>
                        </a:cubicBezTo>
                        <a:cubicBezTo>
                          <a:pt x="162" y="69"/>
                          <a:pt x="162" y="69"/>
                          <a:pt x="162" y="69"/>
                        </a:cubicBezTo>
                        <a:cubicBezTo>
                          <a:pt x="159" y="55"/>
                          <a:pt x="152" y="41"/>
                          <a:pt x="141" y="30"/>
                        </a:cubicBezTo>
                        <a:cubicBezTo>
                          <a:pt x="110" y="0"/>
                          <a:pt x="61" y="0"/>
                          <a:pt x="31" y="30"/>
                        </a:cubicBezTo>
                        <a:cubicBezTo>
                          <a:pt x="0" y="61"/>
                          <a:pt x="0" y="110"/>
                          <a:pt x="31" y="140"/>
                        </a:cubicBezTo>
                        <a:cubicBezTo>
                          <a:pt x="41" y="150"/>
                          <a:pt x="52" y="157"/>
                          <a:pt x="65" y="160"/>
                        </a:cubicBezTo>
                        <a:cubicBezTo>
                          <a:pt x="30" y="111"/>
                          <a:pt x="30" y="111"/>
                          <a:pt x="30" y="111"/>
                        </a:cubicBezTo>
                        <a:lnTo>
                          <a:pt x="58" y="111"/>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19" name="Freeform 103"/>
                  <p:cNvSpPr>
                    <a:spLocks/>
                  </p:cNvSpPr>
                  <p:nvPr/>
                </p:nvSpPr>
                <p:spPr bwMode="auto">
                  <a:xfrm>
                    <a:off x="1400864" y="2255098"/>
                    <a:ext cx="433975" cy="418195"/>
                  </a:xfrm>
                  <a:custGeom>
                    <a:avLst/>
                    <a:gdLst>
                      <a:gd name="T0" fmla="*/ 111 w 137"/>
                      <a:gd name="T1" fmla="*/ 104 h 132"/>
                      <a:gd name="T2" fmla="*/ 132 w 137"/>
                      <a:gd name="T3" fmla="*/ 33 h 132"/>
                      <a:gd name="T4" fmla="*/ 129 w 137"/>
                      <a:gd name="T5" fmla="*/ 31 h 132"/>
                      <a:gd name="T6" fmla="*/ 100 w 137"/>
                      <a:gd name="T7" fmla="*/ 0 h 132"/>
                      <a:gd name="T8" fmla="*/ 65 w 137"/>
                      <a:gd name="T9" fmla="*/ 28 h 132"/>
                      <a:gd name="T10" fmla="*/ 50 w 137"/>
                      <a:gd name="T11" fmla="*/ 13 h 132"/>
                      <a:gd name="T12" fmla="*/ 46 w 137"/>
                      <a:gd name="T13" fmla="*/ 16 h 132"/>
                      <a:gd name="T14" fmla="*/ 39 w 137"/>
                      <a:gd name="T15" fmla="*/ 9 h 132"/>
                      <a:gd name="T16" fmla="*/ 33 w 137"/>
                      <a:gd name="T17" fmla="*/ 19 h 132"/>
                      <a:gd name="T18" fmla="*/ 12 w 137"/>
                      <a:gd name="T19" fmla="*/ 15 h 132"/>
                      <a:gd name="T20" fmla="*/ 42 w 137"/>
                      <a:gd name="T21" fmla="*/ 54 h 132"/>
                      <a:gd name="T22" fmla="*/ 28 w 137"/>
                      <a:gd name="T23" fmla="*/ 75 h 132"/>
                      <a:gd name="T24" fmla="*/ 0 w 137"/>
                      <a:gd name="T25" fmla="*/ 75 h 132"/>
                      <a:gd name="T26" fmla="*/ 35 w 137"/>
                      <a:gd name="T27" fmla="*/ 124 h 132"/>
                      <a:gd name="T28" fmla="*/ 111 w 137"/>
                      <a:gd name="T29" fmla="*/ 10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132">
                        <a:moveTo>
                          <a:pt x="111" y="104"/>
                        </a:moveTo>
                        <a:cubicBezTo>
                          <a:pt x="130" y="85"/>
                          <a:pt x="137" y="58"/>
                          <a:pt x="132" y="33"/>
                        </a:cubicBezTo>
                        <a:cubicBezTo>
                          <a:pt x="129" y="31"/>
                          <a:pt x="129" y="31"/>
                          <a:pt x="129" y="31"/>
                        </a:cubicBezTo>
                        <a:cubicBezTo>
                          <a:pt x="100" y="0"/>
                          <a:pt x="100" y="0"/>
                          <a:pt x="100" y="0"/>
                        </a:cubicBezTo>
                        <a:cubicBezTo>
                          <a:pt x="65" y="28"/>
                          <a:pt x="65" y="28"/>
                          <a:pt x="65" y="28"/>
                        </a:cubicBezTo>
                        <a:cubicBezTo>
                          <a:pt x="50" y="13"/>
                          <a:pt x="50" y="13"/>
                          <a:pt x="50" y="13"/>
                        </a:cubicBezTo>
                        <a:cubicBezTo>
                          <a:pt x="46" y="16"/>
                          <a:pt x="46" y="16"/>
                          <a:pt x="46" y="16"/>
                        </a:cubicBezTo>
                        <a:cubicBezTo>
                          <a:pt x="39" y="9"/>
                          <a:pt x="39" y="9"/>
                          <a:pt x="39" y="9"/>
                        </a:cubicBezTo>
                        <a:cubicBezTo>
                          <a:pt x="33" y="19"/>
                          <a:pt x="33" y="19"/>
                          <a:pt x="33" y="19"/>
                        </a:cubicBezTo>
                        <a:cubicBezTo>
                          <a:pt x="12" y="15"/>
                          <a:pt x="12" y="15"/>
                          <a:pt x="12" y="15"/>
                        </a:cubicBezTo>
                        <a:cubicBezTo>
                          <a:pt x="42" y="54"/>
                          <a:pt x="42" y="54"/>
                          <a:pt x="42" y="54"/>
                        </a:cubicBezTo>
                        <a:cubicBezTo>
                          <a:pt x="28" y="75"/>
                          <a:pt x="28" y="75"/>
                          <a:pt x="28" y="75"/>
                        </a:cubicBezTo>
                        <a:cubicBezTo>
                          <a:pt x="0" y="75"/>
                          <a:pt x="0" y="75"/>
                          <a:pt x="0" y="75"/>
                        </a:cubicBezTo>
                        <a:cubicBezTo>
                          <a:pt x="35" y="124"/>
                          <a:pt x="35" y="124"/>
                          <a:pt x="35" y="124"/>
                        </a:cubicBezTo>
                        <a:cubicBezTo>
                          <a:pt x="61" y="132"/>
                          <a:pt x="90" y="125"/>
                          <a:pt x="111" y="104"/>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0" name="Freeform 104"/>
                  <p:cNvSpPr>
                    <a:spLocks/>
                  </p:cNvSpPr>
                  <p:nvPr/>
                </p:nvSpPr>
                <p:spPr bwMode="auto">
                  <a:xfrm>
                    <a:off x="1521851" y="2293235"/>
                    <a:ext cx="40767" cy="40767"/>
                  </a:xfrm>
                  <a:custGeom>
                    <a:avLst/>
                    <a:gdLst>
                      <a:gd name="T0" fmla="*/ 2 w 13"/>
                      <a:gd name="T1" fmla="*/ 12 h 13"/>
                      <a:gd name="T2" fmla="*/ 9 w 13"/>
                      <a:gd name="T3" fmla="*/ 9 h 13"/>
                      <a:gd name="T4" fmla="*/ 12 w 13"/>
                      <a:gd name="T5" fmla="*/ 1 h 13"/>
                      <a:gd name="T6" fmla="*/ 5 w 13"/>
                      <a:gd name="T7" fmla="*/ 4 h 13"/>
                      <a:gd name="T8" fmla="*/ 2 w 13"/>
                      <a:gd name="T9" fmla="*/ 12 h 13"/>
                    </a:gdLst>
                    <a:ahLst/>
                    <a:cxnLst>
                      <a:cxn ang="0">
                        <a:pos x="T0" y="T1"/>
                      </a:cxn>
                      <a:cxn ang="0">
                        <a:pos x="T2" y="T3"/>
                      </a:cxn>
                      <a:cxn ang="0">
                        <a:pos x="T4" y="T5"/>
                      </a:cxn>
                      <a:cxn ang="0">
                        <a:pos x="T6" y="T7"/>
                      </a:cxn>
                      <a:cxn ang="0">
                        <a:pos x="T8" y="T9"/>
                      </a:cxn>
                    </a:cxnLst>
                    <a:rect l="0" t="0" r="r" b="b"/>
                    <a:pathLst>
                      <a:path w="13" h="13">
                        <a:moveTo>
                          <a:pt x="2" y="12"/>
                        </a:moveTo>
                        <a:cubicBezTo>
                          <a:pt x="3" y="13"/>
                          <a:pt x="6" y="12"/>
                          <a:pt x="9" y="9"/>
                        </a:cubicBezTo>
                        <a:cubicBezTo>
                          <a:pt x="12" y="6"/>
                          <a:pt x="13" y="3"/>
                          <a:pt x="12" y="1"/>
                        </a:cubicBezTo>
                        <a:cubicBezTo>
                          <a:pt x="11" y="0"/>
                          <a:pt x="7" y="2"/>
                          <a:pt x="5" y="4"/>
                        </a:cubicBezTo>
                        <a:cubicBezTo>
                          <a:pt x="2" y="7"/>
                          <a:pt x="0" y="11"/>
                          <a:pt x="2"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1" name="Freeform 105"/>
                  <p:cNvSpPr>
                    <a:spLocks/>
                  </p:cNvSpPr>
                  <p:nvPr/>
                </p:nvSpPr>
                <p:spPr bwMode="auto">
                  <a:xfrm>
                    <a:off x="1486344" y="2280084"/>
                    <a:ext cx="40767" cy="42083"/>
                  </a:xfrm>
                  <a:custGeom>
                    <a:avLst/>
                    <a:gdLst>
                      <a:gd name="T0" fmla="*/ 2 w 13"/>
                      <a:gd name="T1" fmla="*/ 12 h 13"/>
                      <a:gd name="T2" fmla="*/ 9 w 13"/>
                      <a:gd name="T3" fmla="*/ 9 h 13"/>
                      <a:gd name="T4" fmla="*/ 12 w 13"/>
                      <a:gd name="T5" fmla="*/ 1 h 13"/>
                      <a:gd name="T6" fmla="*/ 4 w 13"/>
                      <a:gd name="T7" fmla="*/ 4 h 13"/>
                      <a:gd name="T8" fmla="*/ 2 w 13"/>
                      <a:gd name="T9" fmla="*/ 12 h 13"/>
                    </a:gdLst>
                    <a:ahLst/>
                    <a:cxnLst>
                      <a:cxn ang="0">
                        <a:pos x="T0" y="T1"/>
                      </a:cxn>
                      <a:cxn ang="0">
                        <a:pos x="T2" y="T3"/>
                      </a:cxn>
                      <a:cxn ang="0">
                        <a:pos x="T4" y="T5"/>
                      </a:cxn>
                      <a:cxn ang="0">
                        <a:pos x="T6" y="T7"/>
                      </a:cxn>
                      <a:cxn ang="0">
                        <a:pos x="T8" y="T9"/>
                      </a:cxn>
                    </a:cxnLst>
                    <a:rect l="0" t="0" r="r" b="b"/>
                    <a:pathLst>
                      <a:path w="13" h="13">
                        <a:moveTo>
                          <a:pt x="2" y="12"/>
                        </a:moveTo>
                        <a:cubicBezTo>
                          <a:pt x="3" y="13"/>
                          <a:pt x="6" y="12"/>
                          <a:pt x="9" y="9"/>
                        </a:cubicBezTo>
                        <a:cubicBezTo>
                          <a:pt x="12" y="6"/>
                          <a:pt x="13" y="3"/>
                          <a:pt x="12" y="1"/>
                        </a:cubicBezTo>
                        <a:cubicBezTo>
                          <a:pt x="10" y="0"/>
                          <a:pt x="7" y="1"/>
                          <a:pt x="4" y="4"/>
                        </a:cubicBezTo>
                        <a:cubicBezTo>
                          <a:pt x="2" y="7"/>
                          <a:pt x="0" y="11"/>
                          <a:pt x="2"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2" name="Freeform 106"/>
                  <p:cNvSpPr>
                    <a:spLocks/>
                  </p:cNvSpPr>
                  <p:nvPr/>
                </p:nvSpPr>
                <p:spPr bwMode="auto">
                  <a:xfrm>
                    <a:off x="1638893" y="2412907"/>
                    <a:ext cx="38137" cy="44713"/>
                  </a:xfrm>
                  <a:custGeom>
                    <a:avLst/>
                    <a:gdLst>
                      <a:gd name="T0" fmla="*/ 1 w 12"/>
                      <a:gd name="T1" fmla="*/ 12 h 14"/>
                      <a:gd name="T2" fmla="*/ 4 w 12"/>
                      <a:gd name="T3" fmla="*/ 5 h 14"/>
                      <a:gd name="T4" fmla="*/ 11 w 12"/>
                      <a:gd name="T5" fmla="*/ 2 h 14"/>
                      <a:gd name="T6" fmla="*/ 8 w 12"/>
                      <a:gd name="T7" fmla="*/ 9 h 14"/>
                      <a:gd name="T8" fmla="*/ 1 w 12"/>
                      <a:gd name="T9" fmla="*/ 12 h 14"/>
                    </a:gdLst>
                    <a:ahLst/>
                    <a:cxnLst>
                      <a:cxn ang="0">
                        <a:pos x="T0" y="T1"/>
                      </a:cxn>
                      <a:cxn ang="0">
                        <a:pos x="T2" y="T3"/>
                      </a:cxn>
                      <a:cxn ang="0">
                        <a:pos x="T4" y="T5"/>
                      </a:cxn>
                      <a:cxn ang="0">
                        <a:pos x="T6" y="T7"/>
                      </a:cxn>
                      <a:cxn ang="0">
                        <a:pos x="T8" y="T9"/>
                      </a:cxn>
                    </a:cxnLst>
                    <a:rect l="0" t="0" r="r" b="b"/>
                    <a:pathLst>
                      <a:path w="12" h="14">
                        <a:moveTo>
                          <a:pt x="1" y="12"/>
                        </a:moveTo>
                        <a:cubicBezTo>
                          <a:pt x="0" y="11"/>
                          <a:pt x="1" y="8"/>
                          <a:pt x="4" y="5"/>
                        </a:cubicBezTo>
                        <a:cubicBezTo>
                          <a:pt x="7" y="2"/>
                          <a:pt x="10" y="0"/>
                          <a:pt x="11" y="2"/>
                        </a:cubicBezTo>
                        <a:cubicBezTo>
                          <a:pt x="12" y="3"/>
                          <a:pt x="11" y="6"/>
                          <a:pt x="8" y="9"/>
                        </a:cubicBezTo>
                        <a:cubicBezTo>
                          <a:pt x="5" y="12"/>
                          <a:pt x="2" y="14"/>
                          <a:pt x="1"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3" name="Freeform 107"/>
                  <p:cNvSpPr>
                    <a:spLocks/>
                  </p:cNvSpPr>
                  <p:nvPr/>
                </p:nvSpPr>
                <p:spPr bwMode="auto">
                  <a:xfrm>
                    <a:off x="1650729" y="2451045"/>
                    <a:ext cx="38137" cy="42083"/>
                  </a:xfrm>
                  <a:custGeom>
                    <a:avLst/>
                    <a:gdLst>
                      <a:gd name="T0" fmla="*/ 1 w 12"/>
                      <a:gd name="T1" fmla="*/ 12 h 13"/>
                      <a:gd name="T2" fmla="*/ 4 w 12"/>
                      <a:gd name="T3" fmla="*/ 4 h 13"/>
                      <a:gd name="T4" fmla="*/ 11 w 12"/>
                      <a:gd name="T5" fmla="*/ 1 h 13"/>
                      <a:gd name="T6" fmla="*/ 8 w 12"/>
                      <a:gd name="T7" fmla="*/ 9 h 13"/>
                      <a:gd name="T8" fmla="*/ 1 w 12"/>
                      <a:gd name="T9" fmla="*/ 12 h 13"/>
                    </a:gdLst>
                    <a:ahLst/>
                    <a:cxnLst>
                      <a:cxn ang="0">
                        <a:pos x="T0" y="T1"/>
                      </a:cxn>
                      <a:cxn ang="0">
                        <a:pos x="T2" y="T3"/>
                      </a:cxn>
                      <a:cxn ang="0">
                        <a:pos x="T4" y="T5"/>
                      </a:cxn>
                      <a:cxn ang="0">
                        <a:pos x="T6" y="T7"/>
                      </a:cxn>
                      <a:cxn ang="0">
                        <a:pos x="T8" y="T9"/>
                      </a:cxn>
                    </a:cxnLst>
                    <a:rect l="0" t="0" r="r" b="b"/>
                    <a:pathLst>
                      <a:path w="12" h="13">
                        <a:moveTo>
                          <a:pt x="1" y="12"/>
                        </a:moveTo>
                        <a:cubicBezTo>
                          <a:pt x="0" y="11"/>
                          <a:pt x="1" y="7"/>
                          <a:pt x="4" y="4"/>
                        </a:cubicBezTo>
                        <a:cubicBezTo>
                          <a:pt x="7" y="1"/>
                          <a:pt x="10" y="0"/>
                          <a:pt x="11" y="1"/>
                        </a:cubicBezTo>
                        <a:cubicBezTo>
                          <a:pt x="12" y="3"/>
                          <a:pt x="11" y="6"/>
                          <a:pt x="8" y="9"/>
                        </a:cubicBezTo>
                        <a:cubicBezTo>
                          <a:pt x="5" y="12"/>
                          <a:pt x="2" y="13"/>
                          <a:pt x="1"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4" name="Freeform 108"/>
                  <p:cNvSpPr>
                    <a:spLocks/>
                  </p:cNvSpPr>
                  <p:nvPr/>
                </p:nvSpPr>
                <p:spPr bwMode="auto">
                  <a:xfrm>
                    <a:off x="1432426" y="2284030"/>
                    <a:ext cx="186741" cy="107836"/>
                  </a:xfrm>
                  <a:custGeom>
                    <a:avLst/>
                    <a:gdLst>
                      <a:gd name="T0" fmla="*/ 39 w 59"/>
                      <a:gd name="T1" fmla="*/ 34 h 34"/>
                      <a:gd name="T2" fmla="*/ 18 w 59"/>
                      <a:gd name="T3" fmla="*/ 16 h 34"/>
                      <a:gd name="T4" fmla="*/ 2 w 59"/>
                      <a:gd name="T5" fmla="*/ 4 h 34"/>
                      <a:gd name="T6" fmla="*/ 30 w 59"/>
                      <a:gd name="T7" fmla="*/ 8 h 34"/>
                      <a:gd name="T8" fmla="*/ 57 w 59"/>
                      <a:gd name="T9" fmla="*/ 17 h 34"/>
                      <a:gd name="T10" fmla="*/ 39 w 59"/>
                      <a:gd name="T11" fmla="*/ 34 h 34"/>
                    </a:gdLst>
                    <a:ahLst/>
                    <a:cxnLst>
                      <a:cxn ang="0">
                        <a:pos x="T0" y="T1"/>
                      </a:cxn>
                      <a:cxn ang="0">
                        <a:pos x="T2" y="T3"/>
                      </a:cxn>
                      <a:cxn ang="0">
                        <a:pos x="T4" y="T5"/>
                      </a:cxn>
                      <a:cxn ang="0">
                        <a:pos x="T6" y="T7"/>
                      </a:cxn>
                      <a:cxn ang="0">
                        <a:pos x="T8" y="T9"/>
                      </a:cxn>
                      <a:cxn ang="0">
                        <a:pos x="T10" y="T11"/>
                      </a:cxn>
                    </a:cxnLst>
                    <a:rect l="0" t="0" r="r" b="b"/>
                    <a:pathLst>
                      <a:path w="59" h="34">
                        <a:moveTo>
                          <a:pt x="39" y="34"/>
                        </a:moveTo>
                        <a:cubicBezTo>
                          <a:pt x="38" y="28"/>
                          <a:pt x="23" y="19"/>
                          <a:pt x="18" y="16"/>
                        </a:cubicBezTo>
                        <a:cubicBezTo>
                          <a:pt x="9" y="9"/>
                          <a:pt x="0" y="7"/>
                          <a:pt x="2" y="4"/>
                        </a:cubicBezTo>
                        <a:cubicBezTo>
                          <a:pt x="4" y="0"/>
                          <a:pt x="26" y="6"/>
                          <a:pt x="30" y="8"/>
                        </a:cubicBezTo>
                        <a:cubicBezTo>
                          <a:pt x="35" y="11"/>
                          <a:pt x="54" y="17"/>
                          <a:pt x="57" y="17"/>
                        </a:cubicBezTo>
                        <a:cubicBezTo>
                          <a:pt x="59" y="17"/>
                          <a:pt x="39" y="34"/>
                          <a:pt x="39" y="34"/>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5" name="Freeform 109"/>
                  <p:cNvSpPr>
                    <a:spLocks/>
                  </p:cNvSpPr>
                  <p:nvPr/>
                </p:nvSpPr>
                <p:spPr bwMode="auto">
                  <a:xfrm>
                    <a:off x="1391659" y="2473401"/>
                    <a:ext cx="85480" cy="44713"/>
                  </a:xfrm>
                  <a:custGeom>
                    <a:avLst/>
                    <a:gdLst>
                      <a:gd name="T0" fmla="*/ 27 w 27"/>
                      <a:gd name="T1" fmla="*/ 2 h 14"/>
                      <a:gd name="T2" fmla="*/ 10 w 27"/>
                      <a:gd name="T3" fmla="*/ 1 h 14"/>
                      <a:gd name="T4" fmla="*/ 6 w 27"/>
                      <a:gd name="T5" fmla="*/ 7 h 14"/>
                      <a:gd name="T6" fmla="*/ 20 w 27"/>
                      <a:gd name="T7" fmla="*/ 14 h 14"/>
                    </a:gdLst>
                    <a:ahLst/>
                    <a:cxnLst>
                      <a:cxn ang="0">
                        <a:pos x="T0" y="T1"/>
                      </a:cxn>
                      <a:cxn ang="0">
                        <a:pos x="T2" y="T3"/>
                      </a:cxn>
                      <a:cxn ang="0">
                        <a:pos x="T4" y="T5"/>
                      </a:cxn>
                      <a:cxn ang="0">
                        <a:pos x="T6" y="T7"/>
                      </a:cxn>
                    </a:cxnLst>
                    <a:rect l="0" t="0" r="r" b="b"/>
                    <a:pathLst>
                      <a:path w="27" h="14">
                        <a:moveTo>
                          <a:pt x="27" y="2"/>
                        </a:moveTo>
                        <a:cubicBezTo>
                          <a:pt x="27" y="2"/>
                          <a:pt x="14" y="0"/>
                          <a:pt x="10" y="1"/>
                        </a:cubicBezTo>
                        <a:cubicBezTo>
                          <a:pt x="6" y="2"/>
                          <a:pt x="0" y="5"/>
                          <a:pt x="6" y="7"/>
                        </a:cubicBezTo>
                        <a:cubicBezTo>
                          <a:pt x="11" y="8"/>
                          <a:pt x="17" y="11"/>
                          <a:pt x="20" y="14"/>
                        </a:cubicBezTo>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6" name="Freeform 110"/>
                  <p:cNvSpPr>
                    <a:spLocks/>
                  </p:cNvSpPr>
                  <p:nvPr/>
                </p:nvSpPr>
                <p:spPr bwMode="auto">
                  <a:xfrm>
                    <a:off x="1584975" y="2353729"/>
                    <a:ext cx="103891" cy="195947"/>
                  </a:xfrm>
                  <a:custGeom>
                    <a:avLst/>
                    <a:gdLst>
                      <a:gd name="T0" fmla="*/ 0 w 33"/>
                      <a:gd name="T1" fmla="*/ 21 h 62"/>
                      <a:gd name="T2" fmla="*/ 17 w 33"/>
                      <a:gd name="T3" fmla="*/ 43 h 62"/>
                      <a:gd name="T4" fmla="*/ 29 w 33"/>
                      <a:gd name="T5" fmla="*/ 61 h 62"/>
                      <a:gd name="T6" fmla="*/ 24 w 33"/>
                      <a:gd name="T7" fmla="*/ 31 h 62"/>
                      <a:gd name="T8" fmla="*/ 16 w 33"/>
                      <a:gd name="T9" fmla="*/ 3 h 62"/>
                      <a:gd name="T10" fmla="*/ 0 w 33"/>
                      <a:gd name="T11" fmla="*/ 21 h 62"/>
                    </a:gdLst>
                    <a:ahLst/>
                    <a:cxnLst>
                      <a:cxn ang="0">
                        <a:pos x="T0" y="T1"/>
                      </a:cxn>
                      <a:cxn ang="0">
                        <a:pos x="T2" y="T3"/>
                      </a:cxn>
                      <a:cxn ang="0">
                        <a:pos x="T4" y="T5"/>
                      </a:cxn>
                      <a:cxn ang="0">
                        <a:pos x="T6" y="T7"/>
                      </a:cxn>
                      <a:cxn ang="0">
                        <a:pos x="T8" y="T9"/>
                      </a:cxn>
                      <a:cxn ang="0">
                        <a:pos x="T10" y="T11"/>
                      </a:cxn>
                    </a:cxnLst>
                    <a:rect l="0" t="0" r="r" b="b"/>
                    <a:pathLst>
                      <a:path w="33" h="62">
                        <a:moveTo>
                          <a:pt x="0" y="21"/>
                        </a:moveTo>
                        <a:cubicBezTo>
                          <a:pt x="5" y="23"/>
                          <a:pt x="14" y="38"/>
                          <a:pt x="17" y="43"/>
                        </a:cubicBezTo>
                        <a:cubicBezTo>
                          <a:pt x="23" y="53"/>
                          <a:pt x="26" y="62"/>
                          <a:pt x="29" y="61"/>
                        </a:cubicBezTo>
                        <a:cubicBezTo>
                          <a:pt x="33" y="58"/>
                          <a:pt x="27" y="35"/>
                          <a:pt x="24" y="31"/>
                        </a:cubicBezTo>
                        <a:cubicBezTo>
                          <a:pt x="22" y="26"/>
                          <a:pt x="16" y="5"/>
                          <a:pt x="16" y="3"/>
                        </a:cubicBezTo>
                        <a:cubicBezTo>
                          <a:pt x="16" y="0"/>
                          <a:pt x="0" y="21"/>
                          <a:pt x="0" y="21"/>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7" name="Freeform 111"/>
                  <p:cNvSpPr>
                    <a:spLocks/>
                  </p:cNvSpPr>
                  <p:nvPr/>
                </p:nvSpPr>
                <p:spPr bwMode="auto">
                  <a:xfrm>
                    <a:off x="1463988" y="2504963"/>
                    <a:ext cx="42082" cy="89425"/>
                  </a:xfrm>
                  <a:custGeom>
                    <a:avLst/>
                    <a:gdLst>
                      <a:gd name="T0" fmla="*/ 11 w 13"/>
                      <a:gd name="T1" fmla="*/ 0 h 28"/>
                      <a:gd name="T2" fmla="*/ 12 w 13"/>
                      <a:gd name="T3" fmla="*/ 18 h 28"/>
                      <a:gd name="T4" fmla="*/ 7 w 13"/>
                      <a:gd name="T5" fmla="*/ 22 h 28"/>
                      <a:gd name="T6" fmla="*/ 0 w 13"/>
                      <a:gd name="T7" fmla="*/ 7 h 28"/>
                    </a:gdLst>
                    <a:ahLst/>
                    <a:cxnLst>
                      <a:cxn ang="0">
                        <a:pos x="T0" y="T1"/>
                      </a:cxn>
                      <a:cxn ang="0">
                        <a:pos x="T2" y="T3"/>
                      </a:cxn>
                      <a:cxn ang="0">
                        <a:pos x="T4" y="T5"/>
                      </a:cxn>
                      <a:cxn ang="0">
                        <a:pos x="T6" y="T7"/>
                      </a:cxn>
                    </a:cxnLst>
                    <a:rect l="0" t="0" r="r" b="b"/>
                    <a:pathLst>
                      <a:path w="13" h="28">
                        <a:moveTo>
                          <a:pt x="11" y="0"/>
                        </a:moveTo>
                        <a:cubicBezTo>
                          <a:pt x="11" y="0"/>
                          <a:pt x="13" y="13"/>
                          <a:pt x="12" y="18"/>
                        </a:cubicBezTo>
                        <a:cubicBezTo>
                          <a:pt x="12" y="22"/>
                          <a:pt x="8" y="28"/>
                          <a:pt x="7" y="22"/>
                        </a:cubicBezTo>
                        <a:cubicBezTo>
                          <a:pt x="6" y="16"/>
                          <a:pt x="3" y="10"/>
                          <a:pt x="0" y="7"/>
                        </a:cubicBezTo>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8" name="Freeform 112"/>
                  <p:cNvSpPr>
                    <a:spLocks/>
                  </p:cNvSpPr>
                  <p:nvPr/>
                </p:nvSpPr>
                <p:spPr bwMode="auto">
                  <a:xfrm>
                    <a:off x="1441632" y="2241947"/>
                    <a:ext cx="276166" cy="289317"/>
                  </a:xfrm>
                  <a:custGeom>
                    <a:avLst/>
                    <a:gdLst>
                      <a:gd name="T0" fmla="*/ 87 w 87"/>
                      <a:gd name="T1" fmla="*/ 3 h 91"/>
                      <a:gd name="T2" fmla="*/ 69 w 87"/>
                      <a:gd name="T3" fmla="*/ 10 h 91"/>
                      <a:gd name="T4" fmla="*/ 40 w 87"/>
                      <a:gd name="T5" fmla="*/ 38 h 91"/>
                      <a:gd name="T6" fmla="*/ 2 w 87"/>
                      <a:gd name="T7" fmla="*/ 91 h 91"/>
                      <a:gd name="T8" fmla="*/ 87 w 87"/>
                      <a:gd name="T9" fmla="*/ 3 h 91"/>
                    </a:gdLst>
                    <a:ahLst/>
                    <a:cxnLst>
                      <a:cxn ang="0">
                        <a:pos x="T0" y="T1"/>
                      </a:cxn>
                      <a:cxn ang="0">
                        <a:pos x="T2" y="T3"/>
                      </a:cxn>
                      <a:cxn ang="0">
                        <a:pos x="T4" y="T5"/>
                      </a:cxn>
                      <a:cxn ang="0">
                        <a:pos x="T6" y="T7"/>
                      </a:cxn>
                      <a:cxn ang="0">
                        <a:pos x="T8" y="T9"/>
                      </a:cxn>
                    </a:cxnLst>
                    <a:rect l="0" t="0" r="r" b="b"/>
                    <a:pathLst>
                      <a:path w="87" h="91">
                        <a:moveTo>
                          <a:pt x="87" y="3"/>
                        </a:moveTo>
                        <a:cubicBezTo>
                          <a:pt x="85" y="1"/>
                          <a:pt x="79" y="0"/>
                          <a:pt x="69" y="10"/>
                        </a:cubicBezTo>
                        <a:cubicBezTo>
                          <a:pt x="61" y="17"/>
                          <a:pt x="51" y="27"/>
                          <a:pt x="40" y="38"/>
                        </a:cubicBezTo>
                        <a:cubicBezTo>
                          <a:pt x="17" y="63"/>
                          <a:pt x="0" y="86"/>
                          <a:pt x="2" y="91"/>
                        </a:cubicBezTo>
                        <a:cubicBezTo>
                          <a:pt x="41" y="64"/>
                          <a:pt x="74" y="20"/>
                          <a:pt x="87" y="3"/>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29" name="Freeform 113"/>
                  <p:cNvSpPr>
                    <a:spLocks/>
                  </p:cNvSpPr>
                  <p:nvPr/>
                </p:nvSpPr>
                <p:spPr bwMode="auto">
                  <a:xfrm>
                    <a:off x="1448207" y="2252468"/>
                    <a:ext cx="282741" cy="294578"/>
                  </a:xfrm>
                  <a:custGeom>
                    <a:avLst/>
                    <a:gdLst>
                      <a:gd name="T0" fmla="*/ 85 w 89"/>
                      <a:gd name="T1" fmla="*/ 0 h 93"/>
                      <a:gd name="T2" fmla="*/ 0 w 89"/>
                      <a:gd name="T3" fmla="*/ 88 h 93"/>
                      <a:gd name="T4" fmla="*/ 0 w 89"/>
                      <a:gd name="T5" fmla="*/ 89 h 93"/>
                      <a:gd name="T6" fmla="*/ 51 w 89"/>
                      <a:gd name="T7" fmla="*/ 49 h 93"/>
                      <a:gd name="T8" fmla="*/ 79 w 89"/>
                      <a:gd name="T9" fmla="*/ 19 h 93"/>
                      <a:gd name="T10" fmla="*/ 85 w 89"/>
                      <a:gd name="T11" fmla="*/ 0 h 93"/>
                      <a:gd name="T12" fmla="*/ 85 w 89"/>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89" h="93">
                        <a:moveTo>
                          <a:pt x="85" y="0"/>
                        </a:moveTo>
                        <a:cubicBezTo>
                          <a:pt x="72" y="17"/>
                          <a:pt x="39" y="61"/>
                          <a:pt x="0" y="88"/>
                        </a:cubicBezTo>
                        <a:cubicBezTo>
                          <a:pt x="0" y="88"/>
                          <a:pt x="0" y="89"/>
                          <a:pt x="0" y="89"/>
                        </a:cubicBezTo>
                        <a:cubicBezTo>
                          <a:pt x="4" y="93"/>
                          <a:pt x="27" y="75"/>
                          <a:pt x="51" y="49"/>
                        </a:cubicBezTo>
                        <a:cubicBezTo>
                          <a:pt x="62" y="38"/>
                          <a:pt x="72" y="28"/>
                          <a:pt x="79" y="19"/>
                        </a:cubicBezTo>
                        <a:cubicBezTo>
                          <a:pt x="89" y="7"/>
                          <a:pt x="87" y="2"/>
                          <a:pt x="85" y="0"/>
                        </a:cubicBezTo>
                        <a:cubicBezTo>
                          <a:pt x="85" y="0"/>
                          <a:pt x="85" y="0"/>
                          <a:pt x="85"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30" name="Freeform 114"/>
                  <p:cNvSpPr>
                    <a:spLocks/>
                  </p:cNvSpPr>
                  <p:nvPr/>
                </p:nvSpPr>
                <p:spPr bwMode="auto">
                  <a:xfrm>
                    <a:off x="1679660" y="2264303"/>
                    <a:ext cx="24986" cy="28932"/>
                  </a:xfrm>
                  <a:custGeom>
                    <a:avLst/>
                    <a:gdLst>
                      <a:gd name="T0" fmla="*/ 4 w 8"/>
                      <a:gd name="T1" fmla="*/ 4 h 9"/>
                      <a:gd name="T2" fmla="*/ 8 w 8"/>
                      <a:gd name="T3" fmla="*/ 8 h 9"/>
                      <a:gd name="T4" fmla="*/ 6 w 8"/>
                      <a:gd name="T5" fmla="*/ 2 h 9"/>
                      <a:gd name="T6" fmla="*/ 1 w 8"/>
                      <a:gd name="T7" fmla="*/ 0 h 9"/>
                      <a:gd name="T8" fmla="*/ 4 w 8"/>
                      <a:gd name="T9" fmla="*/ 4 h 9"/>
                    </a:gdLst>
                    <a:ahLst/>
                    <a:cxnLst>
                      <a:cxn ang="0">
                        <a:pos x="T0" y="T1"/>
                      </a:cxn>
                      <a:cxn ang="0">
                        <a:pos x="T2" y="T3"/>
                      </a:cxn>
                      <a:cxn ang="0">
                        <a:pos x="T4" y="T5"/>
                      </a:cxn>
                      <a:cxn ang="0">
                        <a:pos x="T6" y="T7"/>
                      </a:cxn>
                      <a:cxn ang="0">
                        <a:pos x="T8" y="T9"/>
                      </a:cxn>
                    </a:cxnLst>
                    <a:rect l="0" t="0" r="r" b="b"/>
                    <a:pathLst>
                      <a:path w="8" h="9">
                        <a:moveTo>
                          <a:pt x="4" y="4"/>
                        </a:moveTo>
                        <a:cubicBezTo>
                          <a:pt x="6" y="6"/>
                          <a:pt x="7" y="9"/>
                          <a:pt x="8" y="8"/>
                        </a:cubicBezTo>
                        <a:cubicBezTo>
                          <a:pt x="8" y="7"/>
                          <a:pt x="8" y="4"/>
                          <a:pt x="6" y="2"/>
                        </a:cubicBezTo>
                        <a:cubicBezTo>
                          <a:pt x="4" y="0"/>
                          <a:pt x="1" y="0"/>
                          <a:pt x="1" y="0"/>
                        </a:cubicBezTo>
                        <a:cubicBezTo>
                          <a:pt x="0" y="1"/>
                          <a:pt x="2" y="2"/>
                          <a:pt x="4" y="4"/>
                        </a:cubicBezTo>
                        <a:close/>
                      </a:path>
                    </a:pathLst>
                  </a:cu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nvGrpSpPr>
                <p:cNvPr id="148" name="组合 147"/>
                <p:cNvGrpSpPr/>
                <p:nvPr/>
              </p:nvGrpSpPr>
              <p:grpSpPr>
                <a:xfrm>
                  <a:off x="1314070" y="2956581"/>
                  <a:ext cx="528660" cy="532607"/>
                  <a:chOff x="1306179" y="2140686"/>
                  <a:chExt cx="528660" cy="532607"/>
                </a:xfrm>
              </p:grpSpPr>
              <p:sp>
                <p:nvSpPr>
                  <p:cNvPr id="149" name="Freeform 102"/>
                  <p:cNvSpPr>
                    <a:spLocks/>
                  </p:cNvSpPr>
                  <p:nvPr/>
                </p:nvSpPr>
                <p:spPr bwMode="auto">
                  <a:xfrm>
                    <a:off x="1306179" y="2140686"/>
                    <a:ext cx="512879" cy="507620"/>
                  </a:xfrm>
                  <a:custGeom>
                    <a:avLst/>
                    <a:gdLst>
                      <a:gd name="T0" fmla="*/ 58 w 162"/>
                      <a:gd name="T1" fmla="*/ 111 h 160"/>
                      <a:gd name="T2" fmla="*/ 72 w 162"/>
                      <a:gd name="T3" fmla="*/ 90 h 160"/>
                      <a:gd name="T4" fmla="*/ 42 w 162"/>
                      <a:gd name="T5" fmla="*/ 51 h 160"/>
                      <a:gd name="T6" fmla="*/ 63 w 162"/>
                      <a:gd name="T7" fmla="*/ 55 h 160"/>
                      <a:gd name="T8" fmla="*/ 69 w 162"/>
                      <a:gd name="T9" fmla="*/ 45 h 160"/>
                      <a:gd name="T10" fmla="*/ 76 w 162"/>
                      <a:gd name="T11" fmla="*/ 52 h 160"/>
                      <a:gd name="T12" fmla="*/ 80 w 162"/>
                      <a:gd name="T13" fmla="*/ 49 h 160"/>
                      <a:gd name="T14" fmla="*/ 95 w 162"/>
                      <a:gd name="T15" fmla="*/ 64 h 160"/>
                      <a:gd name="T16" fmla="*/ 130 w 162"/>
                      <a:gd name="T17" fmla="*/ 36 h 160"/>
                      <a:gd name="T18" fmla="*/ 159 w 162"/>
                      <a:gd name="T19" fmla="*/ 67 h 160"/>
                      <a:gd name="T20" fmla="*/ 162 w 162"/>
                      <a:gd name="T21" fmla="*/ 69 h 160"/>
                      <a:gd name="T22" fmla="*/ 141 w 162"/>
                      <a:gd name="T23" fmla="*/ 30 h 160"/>
                      <a:gd name="T24" fmla="*/ 31 w 162"/>
                      <a:gd name="T25" fmla="*/ 30 h 160"/>
                      <a:gd name="T26" fmla="*/ 31 w 162"/>
                      <a:gd name="T27" fmla="*/ 140 h 160"/>
                      <a:gd name="T28" fmla="*/ 65 w 162"/>
                      <a:gd name="T29" fmla="*/ 160 h 160"/>
                      <a:gd name="T30" fmla="*/ 30 w 162"/>
                      <a:gd name="T31" fmla="*/ 111 h 160"/>
                      <a:gd name="T32" fmla="*/ 58 w 162"/>
                      <a:gd name="T33" fmla="*/ 11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160">
                        <a:moveTo>
                          <a:pt x="58" y="111"/>
                        </a:moveTo>
                        <a:cubicBezTo>
                          <a:pt x="72" y="90"/>
                          <a:pt x="72" y="90"/>
                          <a:pt x="72" y="90"/>
                        </a:cubicBezTo>
                        <a:cubicBezTo>
                          <a:pt x="42" y="51"/>
                          <a:pt x="42" y="51"/>
                          <a:pt x="42" y="51"/>
                        </a:cubicBezTo>
                        <a:cubicBezTo>
                          <a:pt x="63" y="55"/>
                          <a:pt x="63" y="55"/>
                          <a:pt x="63" y="55"/>
                        </a:cubicBezTo>
                        <a:cubicBezTo>
                          <a:pt x="69" y="45"/>
                          <a:pt x="69" y="45"/>
                          <a:pt x="69" y="45"/>
                        </a:cubicBezTo>
                        <a:cubicBezTo>
                          <a:pt x="76" y="52"/>
                          <a:pt x="76" y="52"/>
                          <a:pt x="76" y="52"/>
                        </a:cubicBezTo>
                        <a:cubicBezTo>
                          <a:pt x="80" y="49"/>
                          <a:pt x="80" y="49"/>
                          <a:pt x="80" y="49"/>
                        </a:cubicBezTo>
                        <a:cubicBezTo>
                          <a:pt x="95" y="64"/>
                          <a:pt x="95" y="64"/>
                          <a:pt x="95" y="64"/>
                        </a:cubicBezTo>
                        <a:cubicBezTo>
                          <a:pt x="130" y="36"/>
                          <a:pt x="130" y="36"/>
                          <a:pt x="130" y="36"/>
                        </a:cubicBezTo>
                        <a:cubicBezTo>
                          <a:pt x="159" y="67"/>
                          <a:pt x="159" y="67"/>
                          <a:pt x="159" y="67"/>
                        </a:cubicBezTo>
                        <a:cubicBezTo>
                          <a:pt x="162" y="69"/>
                          <a:pt x="162" y="69"/>
                          <a:pt x="162" y="69"/>
                        </a:cubicBezTo>
                        <a:cubicBezTo>
                          <a:pt x="159" y="55"/>
                          <a:pt x="152" y="41"/>
                          <a:pt x="141" y="30"/>
                        </a:cubicBezTo>
                        <a:cubicBezTo>
                          <a:pt x="110" y="0"/>
                          <a:pt x="61" y="0"/>
                          <a:pt x="31" y="30"/>
                        </a:cubicBezTo>
                        <a:cubicBezTo>
                          <a:pt x="0" y="61"/>
                          <a:pt x="0" y="110"/>
                          <a:pt x="31" y="140"/>
                        </a:cubicBezTo>
                        <a:cubicBezTo>
                          <a:pt x="41" y="150"/>
                          <a:pt x="52" y="157"/>
                          <a:pt x="65" y="160"/>
                        </a:cubicBezTo>
                        <a:cubicBezTo>
                          <a:pt x="30" y="111"/>
                          <a:pt x="30" y="111"/>
                          <a:pt x="30" y="111"/>
                        </a:cubicBezTo>
                        <a:lnTo>
                          <a:pt x="58" y="111"/>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0" name="Freeform 103"/>
                  <p:cNvSpPr>
                    <a:spLocks/>
                  </p:cNvSpPr>
                  <p:nvPr/>
                </p:nvSpPr>
                <p:spPr bwMode="auto">
                  <a:xfrm>
                    <a:off x="1400864" y="2255098"/>
                    <a:ext cx="433975" cy="418195"/>
                  </a:xfrm>
                  <a:custGeom>
                    <a:avLst/>
                    <a:gdLst>
                      <a:gd name="T0" fmla="*/ 111 w 137"/>
                      <a:gd name="T1" fmla="*/ 104 h 132"/>
                      <a:gd name="T2" fmla="*/ 132 w 137"/>
                      <a:gd name="T3" fmla="*/ 33 h 132"/>
                      <a:gd name="T4" fmla="*/ 129 w 137"/>
                      <a:gd name="T5" fmla="*/ 31 h 132"/>
                      <a:gd name="T6" fmla="*/ 100 w 137"/>
                      <a:gd name="T7" fmla="*/ 0 h 132"/>
                      <a:gd name="T8" fmla="*/ 65 w 137"/>
                      <a:gd name="T9" fmla="*/ 28 h 132"/>
                      <a:gd name="T10" fmla="*/ 50 w 137"/>
                      <a:gd name="T11" fmla="*/ 13 h 132"/>
                      <a:gd name="T12" fmla="*/ 46 w 137"/>
                      <a:gd name="T13" fmla="*/ 16 h 132"/>
                      <a:gd name="T14" fmla="*/ 39 w 137"/>
                      <a:gd name="T15" fmla="*/ 9 h 132"/>
                      <a:gd name="T16" fmla="*/ 33 w 137"/>
                      <a:gd name="T17" fmla="*/ 19 h 132"/>
                      <a:gd name="T18" fmla="*/ 12 w 137"/>
                      <a:gd name="T19" fmla="*/ 15 h 132"/>
                      <a:gd name="T20" fmla="*/ 42 w 137"/>
                      <a:gd name="T21" fmla="*/ 54 h 132"/>
                      <a:gd name="T22" fmla="*/ 28 w 137"/>
                      <a:gd name="T23" fmla="*/ 75 h 132"/>
                      <a:gd name="T24" fmla="*/ 0 w 137"/>
                      <a:gd name="T25" fmla="*/ 75 h 132"/>
                      <a:gd name="T26" fmla="*/ 35 w 137"/>
                      <a:gd name="T27" fmla="*/ 124 h 132"/>
                      <a:gd name="T28" fmla="*/ 111 w 137"/>
                      <a:gd name="T29" fmla="*/ 10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7" h="132">
                        <a:moveTo>
                          <a:pt x="111" y="104"/>
                        </a:moveTo>
                        <a:cubicBezTo>
                          <a:pt x="130" y="85"/>
                          <a:pt x="137" y="58"/>
                          <a:pt x="132" y="33"/>
                        </a:cubicBezTo>
                        <a:cubicBezTo>
                          <a:pt x="129" y="31"/>
                          <a:pt x="129" y="31"/>
                          <a:pt x="129" y="31"/>
                        </a:cubicBezTo>
                        <a:cubicBezTo>
                          <a:pt x="100" y="0"/>
                          <a:pt x="100" y="0"/>
                          <a:pt x="100" y="0"/>
                        </a:cubicBezTo>
                        <a:cubicBezTo>
                          <a:pt x="65" y="28"/>
                          <a:pt x="65" y="28"/>
                          <a:pt x="65" y="28"/>
                        </a:cubicBezTo>
                        <a:cubicBezTo>
                          <a:pt x="50" y="13"/>
                          <a:pt x="50" y="13"/>
                          <a:pt x="50" y="13"/>
                        </a:cubicBezTo>
                        <a:cubicBezTo>
                          <a:pt x="46" y="16"/>
                          <a:pt x="46" y="16"/>
                          <a:pt x="46" y="16"/>
                        </a:cubicBezTo>
                        <a:cubicBezTo>
                          <a:pt x="39" y="9"/>
                          <a:pt x="39" y="9"/>
                          <a:pt x="39" y="9"/>
                        </a:cubicBezTo>
                        <a:cubicBezTo>
                          <a:pt x="33" y="19"/>
                          <a:pt x="33" y="19"/>
                          <a:pt x="33" y="19"/>
                        </a:cubicBezTo>
                        <a:cubicBezTo>
                          <a:pt x="12" y="15"/>
                          <a:pt x="12" y="15"/>
                          <a:pt x="12" y="15"/>
                        </a:cubicBezTo>
                        <a:cubicBezTo>
                          <a:pt x="42" y="54"/>
                          <a:pt x="42" y="54"/>
                          <a:pt x="42" y="54"/>
                        </a:cubicBezTo>
                        <a:cubicBezTo>
                          <a:pt x="28" y="75"/>
                          <a:pt x="28" y="75"/>
                          <a:pt x="28" y="75"/>
                        </a:cubicBezTo>
                        <a:cubicBezTo>
                          <a:pt x="0" y="75"/>
                          <a:pt x="0" y="75"/>
                          <a:pt x="0" y="75"/>
                        </a:cubicBezTo>
                        <a:cubicBezTo>
                          <a:pt x="35" y="124"/>
                          <a:pt x="35" y="124"/>
                          <a:pt x="35" y="124"/>
                        </a:cubicBezTo>
                        <a:cubicBezTo>
                          <a:pt x="61" y="132"/>
                          <a:pt x="90" y="125"/>
                          <a:pt x="111" y="104"/>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1" name="Freeform 104"/>
                  <p:cNvSpPr>
                    <a:spLocks/>
                  </p:cNvSpPr>
                  <p:nvPr/>
                </p:nvSpPr>
                <p:spPr bwMode="auto">
                  <a:xfrm>
                    <a:off x="1521851" y="2293235"/>
                    <a:ext cx="40767" cy="40767"/>
                  </a:xfrm>
                  <a:custGeom>
                    <a:avLst/>
                    <a:gdLst>
                      <a:gd name="T0" fmla="*/ 2 w 13"/>
                      <a:gd name="T1" fmla="*/ 12 h 13"/>
                      <a:gd name="T2" fmla="*/ 9 w 13"/>
                      <a:gd name="T3" fmla="*/ 9 h 13"/>
                      <a:gd name="T4" fmla="*/ 12 w 13"/>
                      <a:gd name="T5" fmla="*/ 1 h 13"/>
                      <a:gd name="T6" fmla="*/ 5 w 13"/>
                      <a:gd name="T7" fmla="*/ 4 h 13"/>
                      <a:gd name="T8" fmla="*/ 2 w 13"/>
                      <a:gd name="T9" fmla="*/ 12 h 13"/>
                    </a:gdLst>
                    <a:ahLst/>
                    <a:cxnLst>
                      <a:cxn ang="0">
                        <a:pos x="T0" y="T1"/>
                      </a:cxn>
                      <a:cxn ang="0">
                        <a:pos x="T2" y="T3"/>
                      </a:cxn>
                      <a:cxn ang="0">
                        <a:pos x="T4" y="T5"/>
                      </a:cxn>
                      <a:cxn ang="0">
                        <a:pos x="T6" y="T7"/>
                      </a:cxn>
                      <a:cxn ang="0">
                        <a:pos x="T8" y="T9"/>
                      </a:cxn>
                    </a:cxnLst>
                    <a:rect l="0" t="0" r="r" b="b"/>
                    <a:pathLst>
                      <a:path w="13" h="13">
                        <a:moveTo>
                          <a:pt x="2" y="12"/>
                        </a:moveTo>
                        <a:cubicBezTo>
                          <a:pt x="3" y="13"/>
                          <a:pt x="6" y="12"/>
                          <a:pt x="9" y="9"/>
                        </a:cubicBezTo>
                        <a:cubicBezTo>
                          <a:pt x="12" y="6"/>
                          <a:pt x="13" y="3"/>
                          <a:pt x="12" y="1"/>
                        </a:cubicBezTo>
                        <a:cubicBezTo>
                          <a:pt x="11" y="0"/>
                          <a:pt x="7" y="2"/>
                          <a:pt x="5" y="4"/>
                        </a:cubicBezTo>
                        <a:cubicBezTo>
                          <a:pt x="2" y="7"/>
                          <a:pt x="0" y="11"/>
                          <a:pt x="2"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2" name="Freeform 105"/>
                  <p:cNvSpPr>
                    <a:spLocks/>
                  </p:cNvSpPr>
                  <p:nvPr/>
                </p:nvSpPr>
                <p:spPr bwMode="auto">
                  <a:xfrm>
                    <a:off x="1486344" y="2280084"/>
                    <a:ext cx="40767" cy="42083"/>
                  </a:xfrm>
                  <a:custGeom>
                    <a:avLst/>
                    <a:gdLst>
                      <a:gd name="T0" fmla="*/ 2 w 13"/>
                      <a:gd name="T1" fmla="*/ 12 h 13"/>
                      <a:gd name="T2" fmla="*/ 9 w 13"/>
                      <a:gd name="T3" fmla="*/ 9 h 13"/>
                      <a:gd name="T4" fmla="*/ 12 w 13"/>
                      <a:gd name="T5" fmla="*/ 1 h 13"/>
                      <a:gd name="T6" fmla="*/ 4 w 13"/>
                      <a:gd name="T7" fmla="*/ 4 h 13"/>
                      <a:gd name="T8" fmla="*/ 2 w 13"/>
                      <a:gd name="T9" fmla="*/ 12 h 13"/>
                    </a:gdLst>
                    <a:ahLst/>
                    <a:cxnLst>
                      <a:cxn ang="0">
                        <a:pos x="T0" y="T1"/>
                      </a:cxn>
                      <a:cxn ang="0">
                        <a:pos x="T2" y="T3"/>
                      </a:cxn>
                      <a:cxn ang="0">
                        <a:pos x="T4" y="T5"/>
                      </a:cxn>
                      <a:cxn ang="0">
                        <a:pos x="T6" y="T7"/>
                      </a:cxn>
                      <a:cxn ang="0">
                        <a:pos x="T8" y="T9"/>
                      </a:cxn>
                    </a:cxnLst>
                    <a:rect l="0" t="0" r="r" b="b"/>
                    <a:pathLst>
                      <a:path w="13" h="13">
                        <a:moveTo>
                          <a:pt x="2" y="12"/>
                        </a:moveTo>
                        <a:cubicBezTo>
                          <a:pt x="3" y="13"/>
                          <a:pt x="6" y="12"/>
                          <a:pt x="9" y="9"/>
                        </a:cubicBezTo>
                        <a:cubicBezTo>
                          <a:pt x="12" y="6"/>
                          <a:pt x="13" y="3"/>
                          <a:pt x="12" y="1"/>
                        </a:cubicBezTo>
                        <a:cubicBezTo>
                          <a:pt x="10" y="0"/>
                          <a:pt x="7" y="1"/>
                          <a:pt x="4" y="4"/>
                        </a:cubicBezTo>
                        <a:cubicBezTo>
                          <a:pt x="2" y="7"/>
                          <a:pt x="0" y="11"/>
                          <a:pt x="2"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3" name="Freeform 106"/>
                  <p:cNvSpPr>
                    <a:spLocks/>
                  </p:cNvSpPr>
                  <p:nvPr/>
                </p:nvSpPr>
                <p:spPr bwMode="auto">
                  <a:xfrm>
                    <a:off x="1638893" y="2412907"/>
                    <a:ext cx="38137" cy="44713"/>
                  </a:xfrm>
                  <a:custGeom>
                    <a:avLst/>
                    <a:gdLst>
                      <a:gd name="T0" fmla="*/ 1 w 12"/>
                      <a:gd name="T1" fmla="*/ 12 h 14"/>
                      <a:gd name="T2" fmla="*/ 4 w 12"/>
                      <a:gd name="T3" fmla="*/ 5 h 14"/>
                      <a:gd name="T4" fmla="*/ 11 w 12"/>
                      <a:gd name="T5" fmla="*/ 2 h 14"/>
                      <a:gd name="T6" fmla="*/ 8 w 12"/>
                      <a:gd name="T7" fmla="*/ 9 h 14"/>
                      <a:gd name="T8" fmla="*/ 1 w 12"/>
                      <a:gd name="T9" fmla="*/ 12 h 14"/>
                    </a:gdLst>
                    <a:ahLst/>
                    <a:cxnLst>
                      <a:cxn ang="0">
                        <a:pos x="T0" y="T1"/>
                      </a:cxn>
                      <a:cxn ang="0">
                        <a:pos x="T2" y="T3"/>
                      </a:cxn>
                      <a:cxn ang="0">
                        <a:pos x="T4" y="T5"/>
                      </a:cxn>
                      <a:cxn ang="0">
                        <a:pos x="T6" y="T7"/>
                      </a:cxn>
                      <a:cxn ang="0">
                        <a:pos x="T8" y="T9"/>
                      </a:cxn>
                    </a:cxnLst>
                    <a:rect l="0" t="0" r="r" b="b"/>
                    <a:pathLst>
                      <a:path w="12" h="14">
                        <a:moveTo>
                          <a:pt x="1" y="12"/>
                        </a:moveTo>
                        <a:cubicBezTo>
                          <a:pt x="0" y="11"/>
                          <a:pt x="1" y="8"/>
                          <a:pt x="4" y="5"/>
                        </a:cubicBezTo>
                        <a:cubicBezTo>
                          <a:pt x="7" y="2"/>
                          <a:pt x="10" y="0"/>
                          <a:pt x="11" y="2"/>
                        </a:cubicBezTo>
                        <a:cubicBezTo>
                          <a:pt x="12" y="3"/>
                          <a:pt x="11" y="6"/>
                          <a:pt x="8" y="9"/>
                        </a:cubicBezTo>
                        <a:cubicBezTo>
                          <a:pt x="5" y="12"/>
                          <a:pt x="2" y="14"/>
                          <a:pt x="1"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4" name="Freeform 107"/>
                  <p:cNvSpPr>
                    <a:spLocks/>
                  </p:cNvSpPr>
                  <p:nvPr/>
                </p:nvSpPr>
                <p:spPr bwMode="auto">
                  <a:xfrm>
                    <a:off x="1650729" y="2451045"/>
                    <a:ext cx="38137" cy="42083"/>
                  </a:xfrm>
                  <a:custGeom>
                    <a:avLst/>
                    <a:gdLst>
                      <a:gd name="T0" fmla="*/ 1 w 12"/>
                      <a:gd name="T1" fmla="*/ 12 h 13"/>
                      <a:gd name="T2" fmla="*/ 4 w 12"/>
                      <a:gd name="T3" fmla="*/ 4 h 13"/>
                      <a:gd name="T4" fmla="*/ 11 w 12"/>
                      <a:gd name="T5" fmla="*/ 1 h 13"/>
                      <a:gd name="T6" fmla="*/ 8 w 12"/>
                      <a:gd name="T7" fmla="*/ 9 h 13"/>
                      <a:gd name="T8" fmla="*/ 1 w 12"/>
                      <a:gd name="T9" fmla="*/ 12 h 13"/>
                    </a:gdLst>
                    <a:ahLst/>
                    <a:cxnLst>
                      <a:cxn ang="0">
                        <a:pos x="T0" y="T1"/>
                      </a:cxn>
                      <a:cxn ang="0">
                        <a:pos x="T2" y="T3"/>
                      </a:cxn>
                      <a:cxn ang="0">
                        <a:pos x="T4" y="T5"/>
                      </a:cxn>
                      <a:cxn ang="0">
                        <a:pos x="T6" y="T7"/>
                      </a:cxn>
                      <a:cxn ang="0">
                        <a:pos x="T8" y="T9"/>
                      </a:cxn>
                    </a:cxnLst>
                    <a:rect l="0" t="0" r="r" b="b"/>
                    <a:pathLst>
                      <a:path w="12" h="13">
                        <a:moveTo>
                          <a:pt x="1" y="12"/>
                        </a:moveTo>
                        <a:cubicBezTo>
                          <a:pt x="0" y="11"/>
                          <a:pt x="1" y="7"/>
                          <a:pt x="4" y="4"/>
                        </a:cubicBezTo>
                        <a:cubicBezTo>
                          <a:pt x="7" y="1"/>
                          <a:pt x="10" y="0"/>
                          <a:pt x="11" y="1"/>
                        </a:cubicBezTo>
                        <a:cubicBezTo>
                          <a:pt x="12" y="3"/>
                          <a:pt x="11" y="6"/>
                          <a:pt x="8" y="9"/>
                        </a:cubicBezTo>
                        <a:cubicBezTo>
                          <a:pt x="5" y="12"/>
                          <a:pt x="2" y="13"/>
                          <a:pt x="1" y="1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5" name="Freeform 108"/>
                  <p:cNvSpPr>
                    <a:spLocks/>
                  </p:cNvSpPr>
                  <p:nvPr/>
                </p:nvSpPr>
                <p:spPr bwMode="auto">
                  <a:xfrm>
                    <a:off x="1432426" y="2284030"/>
                    <a:ext cx="186741" cy="107836"/>
                  </a:xfrm>
                  <a:custGeom>
                    <a:avLst/>
                    <a:gdLst>
                      <a:gd name="T0" fmla="*/ 39 w 59"/>
                      <a:gd name="T1" fmla="*/ 34 h 34"/>
                      <a:gd name="T2" fmla="*/ 18 w 59"/>
                      <a:gd name="T3" fmla="*/ 16 h 34"/>
                      <a:gd name="T4" fmla="*/ 2 w 59"/>
                      <a:gd name="T5" fmla="*/ 4 h 34"/>
                      <a:gd name="T6" fmla="*/ 30 w 59"/>
                      <a:gd name="T7" fmla="*/ 8 h 34"/>
                      <a:gd name="T8" fmla="*/ 57 w 59"/>
                      <a:gd name="T9" fmla="*/ 17 h 34"/>
                      <a:gd name="T10" fmla="*/ 39 w 59"/>
                      <a:gd name="T11" fmla="*/ 34 h 34"/>
                    </a:gdLst>
                    <a:ahLst/>
                    <a:cxnLst>
                      <a:cxn ang="0">
                        <a:pos x="T0" y="T1"/>
                      </a:cxn>
                      <a:cxn ang="0">
                        <a:pos x="T2" y="T3"/>
                      </a:cxn>
                      <a:cxn ang="0">
                        <a:pos x="T4" y="T5"/>
                      </a:cxn>
                      <a:cxn ang="0">
                        <a:pos x="T6" y="T7"/>
                      </a:cxn>
                      <a:cxn ang="0">
                        <a:pos x="T8" y="T9"/>
                      </a:cxn>
                      <a:cxn ang="0">
                        <a:pos x="T10" y="T11"/>
                      </a:cxn>
                    </a:cxnLst>
                    <a:rect l="0" t="0" r="r" b="b"/>
                    <a:pathLst>
                      <a:path w="59" h="34">
                        <a:moveTo>
                          <a:pt x="39" y="34"/>
                        </a:moveTo>
                        <a:cubicBezTo>
                          <a:pt x="38" y="28"/>
                          <a:pt x="23" y="19"/>
                          <a:pt x="18" y="16"/>
                        </a:cubicBezTo>
                        <a:cubicBezTo>
                          <a:pt x="9" y="9"/>
                          <a:pt x="0" y="7"/>
                          <a:pt x="2" y="4"/>
                        </a:cubicBezTo>
                        <a:cubicBezTo>
                          <a:pt x="4" y="0"/>
                          <a:pt x="26" y="6"/>
                          <a:pt x="30" y="8"/>
                        </a:cubicBezTo>
                        <a:cubicBezTo>
                          <a:pt x="35" y="11"/>
                          <a:pt x="54" y="17"/>
                          <a:pt x="57" y="17"/>
                        </a:cubicBezTo>
                        <a:cubicBezTo>
                          <a:pt x="59" y="17"/>
                          <a:pt x="39" y="34"/>
                          <a:pt x="39" y="34"/>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6" name="Freeform 109"/>
                  <p:cNvSpPr>
                    <a:spLocks/>
                  </p:cNvSpPr>
                  <p:nvPr/>
                </p:nvSpPr>
                <p:spPr bwMode="auto">
                  <a:xfrm>
                    <a:off x="1391659" y="2473401"/>
                    <a:ext cx="85480" cy="44713"/>
                  </a:xfrm>
                  <a:custGeom>
                    <a:avLst/>
                    <a:gdLst>
                      <a:gd name="T0" fmla="*/ 27 w 27"/>
                      <a:gd name="T1" fmla="*/ 2 h 14"/>
                      <a:gd name="T2" fmla="*/ 10 w 27"/>
                      <a:gd name="T3" fmla="*/ 1 h 14"/>
                      <a:gd name="T4" fmla="*/ 6 w 27"/>
                      <a:gd name="T5" fmla="*/ 7 h 14"/>
                      <a:gd name="T6" fmla="*/ 20 w 27"/>
                      <a:gd name="T7" fmla="*/ 14 h 14"/>
                    </a:gdLst>
                    <a:ahLst/>
                    <a:cxnLst>
                      <a:cxn ang="0">
                        <a:pos x="T0" y="T1"/>
                      </a:cxn>
                      <a:cxn ang="0">
                        <a:pos x="T2" y="T3"/>
                      </a:cxn>
                      <a:cxn ang="0">
                        <a:pos x="T4" y="T5"/>
                      </a:cxn>
                      <a:cxn ang="0">
                        <a:pos x="T6" y="T7"/>
                      </a:cxn>
                    </a:cxnLst>
                    <a:rect l="0" t="0" r="r" b="b"/>
                    <a:pathLst>
                      <a:path w="27" h="14">
                        <a:moveTo>
                          <a:pt x="27" y="2"/>
                        </a:moveTo>
                        <a:cubicBezTo>
                          <a:pt x="27" y="2"/>
                          <a:pt x="14" y="0"/>
                          <a:pt x="10" y="1"/>
                        </a:cubicBezTo>
                        <a:cubicBezTo>
                          <a:pt x="6" y="2"/>
                          <a:pt x="0" y="5"/>
                          <a:pt x="6" y="7"/>
                        </a:cubicBezTo>
                        <a:cubicBezTo>
                          <a:pt x="11" y="8"/>
                          <a:pt x="17" y="11"/>
                          <a:pt x="20" y="14"/>
                        </a:cubicBezTo>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7" name="Freeform 110"/>
                  <p:cNvSpPr>
                    <a:spLocks/>
                  </p:cNvSpPr>
                  <p:nvPr/>
                </p:nvSpPr>
                <p:spPr bwMode="auto">
                  <a:xfrm>
                    <a:off x="1584975" y="2353729"/>
                    <a:ext cx="103891" cy="195947"/>
                  </a:xfrm>
                  <a:custGeom>
                    <a:avLst/>
                    <a:gdLst>
                      <a:gd name="T0" fmla="*/ 0 w 33"/>
                      <a:gd name="T1" fmla="*/ 21 h 62"/>
                      <a:gd name="T2" fmla="*/ 17 w 33"/>
                      <a:gd name="T3" fmla="*/ 43 h 62"/>
                      <a:gd name="T4" fmla="*/ 29 w 33"/>
                      <a:gd name="T5" fmla="*/ 61 h 62"/>
                      <a:gd name="T6" fmla="*/ 24 w 33"/>
                      <a:gd name="T7" fmla="*/ 31 h 62"/>
                      <a:gd name="T8" fmla="*/ 16 w 33"/>
                      <a:gd name="T9" fmla="*/ 3 h 62"/>
                      <a:gd name="T10" fmla="*/ 0 w 33"/>
                      <a:gd name="T11" fmla="*/ 21 h 62"/>
                    </a:gdLst>
                    <a:ahLst/>
                    <a:cxnLst>
                      <a:cxn ang="0">
                        <a:pos x="T0" y="T1"/>
                      </a:cxn>
                      <a:cxn ang="0">
                        <a:pos x="T2" y="T3"/>
                      </a:cxn>
                      <a:cxn ang="0">
                        <a:pos x="T4" y="T5"/>
                      </a:cxn>
                      <a:cxn ang="0">
                        <a:pos x="T6" y="T7"/>
                      </a:cxn>
                      <a:cxn ang="0">
                        <a:pos x="T8" y="T9"/>
                      </a:cxn>
                      <a:cxn ang="0">
                        <a:pos x="T10" y="T11"/>
                      </a:cxn>
                    </a:cxnLst>
                    <a:rect l="0" t="0" r="r" b="b"/>
                    <a:pathLst>
                      <a:path w="33" h="62">
                        <a:moveTo>
                          <a:pt x="0" y="21"/>
                        </a:moveTo>
                        <a:cubicBezTo>
                          <a:pt x="5" y="23"/>
                          <a:pt x="14" y="38"/>
                          <a:pt x="17" y="43"/>
                        </a:cubicBezTo>
                        <a:cubicBezTo>
                          <a:pt x="23" y="53"/>
                          <a:pt x="26" y="62"/>
                          <a:pt x="29" y="61"/>
                        </a:cubicBezTo>
                        <a:cubicBezTo>
                          <a:pt x="33" y="58"/>
                          <a:pt x="27" y="35"/>
                          <a:pt x="24" y="31"/>
                        </a:cubicBezTo>
                        <a:cubicBezTo>
                          <a:pt x="22" y="26"/>
                          <a:pt x="16" y="5"/>
                          <a:pt x="16" y="3"/>
                        </a:cubicBezTo>
                        <a:cubicBezTo>
                          <a:pt x="16" y="0"/>
                          <a:pt x="0" y="21"/>
                          <a:pt x="0" y="21"/>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8" name="Freeform 111"/>
                  <p:cNvSpPr>
                    <a:spLocks/>
                  </p:cNvSpPr>
                  <p:nvPr/>
                </p:nvSpPr>
                <p:spPr bwMode="auto">
                  <a:xfrm>
                    <a:off x="1463988" y="2504963"/>
                    <a:ext cx="42082" cy="89425"/>
                  </a:xfrm>
                  <a:custGeom>
                    <a:avLst/>
                    <a:gdLst>
                      <a:gd name="T0" fmla="*/ 11 w 13"/>
                      <a:gd name="T1" fmla="*/ 0 h 28"/>
                      <a:gd name="T2" fmla="*/ 12 w 13"/>
                      <a:gd name="T3" fmla="*/ 18 h 28"/>
                      <a:gd name="T4" fmla="*/ 7 w 13"/>
                      <a:gd name="T5" fmla="*/ 22 h 28"/>
                      <a:gd name="T6" fmla="*/ 0 w 13"/>
                      <a:gd name="T7" fmla="*/ 7 h 28"/>
                    </a:gdLst>
                    <a:ahLst/>
                    <a:cxnLst>
                      <a:cxn ang="0">
                        <a:pos x="T0" y="T1"/>
                      </a:cxn>
                      <a:cxn ang="0">
                        <a:pos x="T2" y="T3"/>
                      </a:cxn>
                      <a:cxn ang="0">
                        <a:pos x="T4" y="T5"/>
                      </a:cxn>
                      <a:cxn ang="0">
                        <a:pos x="T6" y="T7"/>
                      </a:cxn>
                    </a:cxnLst>
                    <a:rect l="0" t="0" r="r" b="b"/>
                    <a:pathLst>
                      <a:path w="13" h="28">
                        <a:moveTo>
                          <a:pt x="11" y="0"/>
                        </a:moveTo>
                        <a:cubicBezTo>
                          <a:pt x="11" y="0"/>
                          <a:pt x="13" y="13"/>
                          <a:pt x="12" y="18"/>
                        </a:cubicBezTo>
                        <a:cubicBezTo>
                          <a:pt x="12" y="22"/>
                          <a:pt x="8" y="28"/>
                          <a:pt x="7" y="22"/>
                        </a:cubicBezTo>
                        <a:cubicBezTo>
                          <a:pt x="6" y="16"/>
                          <a:pt x="3" y="10"/>
                          <a:pt x="0" y="7"/>
                        </a:cubicBezTo>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59" name="Freeform 112"/>
                  <p:cNvSpPr>
                    <a:spLocks/>
                  </p:cNvSpPr>
                  <p:nvPr/>
                </p:nvSpPr>
                <p:spPr bwMode="auto">
                  <a:xfrm>
                    <a:off x="1441632" y="2241947"/>
                    <a:ext cx="276166" cy="289317"/>
                  </a:xfrm>
                  <a:custGeom>
                    <a:avLst/>
                    <a:gdLst>
                      <a:gd name="T0" fmla="*/ 87 w 87"/>
                      <a:gd name="T1" fmla="*/ 3 h 91"/>
                      <a:gd name="T2" fmla="*/ 69 w 87"/>
                      <a:gd name="T3" fmla="*/ 10 h 91"/>
                      <a:gd name="T4" fmla="*/ 40 w 87"/>
                      <a:gd name="T5" fmla="*/ 38 h 91"/>
                      <a:gd name="T6" fmla="*/ 2 w 87"/>
                      <a:gd name="T7" fmla="*/ 91 h 91"/>
                      <a:gd name="T8" fmla="*/ 87 w 87"/>
                      <a:gd name="T9" fmla="*/ 3 h 91"/>
                    </a:gdLst>
                    <a:ahLst/>
                    <a:cxnLst>
                      <a:cxn ang="0">
                        <a:pos x="T0" y="T1"/>
                      </a:cxn>
                      <a:cxn ang="0">
                        <a:pos x="T2" y="T3"/>
                      </a:cxn>
                      <a:cxn ang="0">
                        <a:pos x="T4" y="T5"/>
                      </a:cxn>
                      <a:cxn ang="0">
                        <a:pos x="T6" y="T7"/>
                      </a:cxn>
                      <a:cxn ang="0">
                        <a:pos x="T8" y="T9"/>
                      </a:cxn>
                    </a:cxnLst>
                    <a:rect l="0" t="0" r="r" b="b"/>
                    <a:pathLst>
                      <a:path w="87" h="91">
                        <a:moveTo>
                          <a:pt x="87" y="3"/>
                        </a:moveTo>
                        <a:cubicBezTo>
                          <a:pt x="85" y="1"/>
                          <a:pt x="79" y="0"/>
                          <a:pt x="69" y="10"/>
                        </a:cubicBezTo>
                        <a:cubicBezTo>
                          <a:pt x="61" y="17"/>
                          <a:pt x="51" y="27"/>
                          <a:pt x="40" y="38"/>
                        </a:cubicBezTo>
                        <a:cubicBezTo>
                          <a:pt x="17" y="63"/>
                          <a:pt x="0" y="86"/>
                          <a:pt x="2" y="91"/>
                        </a:cubicBezTo>
                        <a:cubicBezTo>
                          <a:pt x="41" y="64"/>
                          <a:pt x="74" y="20"/>
                          <a:pt x="87" y="3"/>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0" name="Freeform 113"/>
                  <p:cNvSpPr>
                    <a:spLocks/>
                  </p:cNvSpPr>
                  <p:nvPr/>
                </p:nvSpPr>
                <p:spPr bwMode="auto">
                  <a:xfrm>
                    <a:off x="1448207" y="2252468"/>
                    <a:ext cx="282741" cy="294578"/>
                  </a:xfrm>
                  <a:custGeom>
                    <a:avLst/>
                    <a:gdLst>
                      <a:gd name="T0" fmla="*/ 85 w 89"/>
                      <a:gd name="T1" fmla="*/ 0 h 93"/>
                      <a:gd name="T2" fmla="*/ 0 w 89"/>
                      <a:gd name="T3" fmla="*/ 88 h 93"/>
                      <a:gd name="T4" fmla="*/ 0 w 89"/>
                      <a:gd name="T5" fmla="*/ 89 h 93"/>
                      <a:gd name="T6" fmla="*/ 51 w 89"/>
                      <a:gd name="T7" fmla="*/ 49 h 93"/>
                      <a:gd name="T8" fmla="*/ 79 w 89"/>
                      <a:gd name="T9" fmla="*/ 19 h 93"/>
                      <a:gd name="T10" fmla="*/ 85 w 89"/>
                      <a:gd name="T11" fmla="*/ 0 h 93"/>
                      <a:gd name="T12" fmla="*/ 85 w 89"/>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89" h="93">
                        <a:moveTo>
                          <a:pt x="85" y="0"/>
                        </a:moveTo>
                        <a:cubicBezTo>
                          <a:pt x="72" y="17"/>
                          <a:pt x="39" y="61"/>
                          <a:pt x="0" y="88"/>
                        </a:cubicBezTo>
                        <a:cubicBezTo>
                          <a:pt x="0" y="88"/>
                          <a:pt x="0" y="89"/>
                          <a:pt x="0" y="89"/>
                        </a:cubicBezTo>
                        <a:cubicBezTo>
                          <a:pt x="4" y="93"/>
                          <a:pt x="27" y="75"/>
                          <a:pt x="51" y="49"/>
                        </a:cubicBezTo>
                        <a:cubicBezTo>
                          <a:pt x="62" y="38"/>
                          <a:pt x="72" y="28"/>
                          <a:pt x="79" y="19"/>
                        </a:cubicBezTo>
                        <a:cubicBezTo>
                          <a:pt x="89" y="7"/>
                          <a:pt x="87" y="2"/>
                          <a:pt x="85" y="0"/>
                        </a:cubicBezTo>
                        <a:cubicBezTo>
                          <a:pt x="85" y="0"/>
                          <a:pt x="85" y="0"/>
                          <a:pt x="85"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1" name="Freeform 114"/>
                  <p:cNvSpPr>
                    <a:spLocks/>
                  </p:cNvSpPr>
                  <p:nvPr/>
                </p:nvSpPr>
                <p:spPr bwMode="auto">
                  <a:xfrm>
                    <a:off x="1679660" y="2264303"/>
                    <a:ext cx="24986" cy="28932"/>
                  </a:xfrm>
                  <a:custGeom>
                    <a:avLst/>
                    <a:gdLst>
                      <a:gd name="T0" fmla="*/ 4 w 8"/>
                      <a:gd name="T1" fmla="*/ 4 h 9"/>
                      <a:gd name="T2" fmla="*/ 8 w 8"/>
                      <a:gd name="T3" fmla="*/ 8 h 9"/>
                      <a:gd name="T4" fmla="*/ 6 w 8"/>
                      <a:gd name="T5" fmla="*/ 2 h 9"/>
                      <a:gd name="T6" fmla="*/ 1 w 8"/>
                      <a:gd name="T7" fmla="*/ 0 h 9"/>
                      <a:gd name="T8" fmla="*/ 4 w 8"/>
                      <a:gd name="T9" fmla="*/ 4 h 9"/>
                    </a:gdLst>
                    <a:ahLst/>
                    <a:cxnLst>
                      <a:cxn ang="0">
                        <a:pos x="T0" y="T1"/>
                      </a:cxn>
                      <a:cxn ang="0">
                        <a:pos x="T2" y="T3"/>
                      </a:cxn>
                      <a:cxn ang="0">
                        <a:pos x="T4" y="T5"/>
                      </a:cxn>
                      <a:cxn ang="0">
                        <a:pos x="T6" y="T7"/>
                      </a:cxn>
                      <a:cxn ang="0">
                        <a:pos x="T8" y="T9"/>
                      </a:cxn>
                    </a:cxnLst>
                    <a:rect l="0" t="0" r="r" b="b"/>
                    <a:pathLst>
                      <a:path w="8" h="9">
                        <a:moveTo>
                          <a:pt x="4" y="4"/>
                        </a:moveTo>
                        <a:cubicBezTo>
                          <a:pt x="6" y="6"/>
                          <a:pt x="7" y="9"/>
                          <a:pt x="8" y="8"/>
                        </a:cubicBezTo>
                        <a:cubicBezTo>
                          <a:pt x="8" y="7"/>
                          <a:pt x="8" y="4"/>
                          <a:pt x="6" y="2"/>
                        </a:cubicBezTo>
                        <a:cubicBezTo>
                          <a:pt x="4" y="0"/>
                          <a:pt x="1" y="0"/>
                          <a:pt x="1" y="0"/>
                        </a:cubicBezTo>
                        <a:cubicBezTo>
                          <a:pt x="0" y="1"/>
                          <a:pt x="2" y="2"/>
                          <a:pt x="4" y="4"/>
                        </a:cubicBezTo>
                        <a:close/>
                      </a:path>
                    </a:pathLst>
                  </a:custGeom>
                  <a:solidFill>
                    <a:schemeClr val="accent1">
                      <a:lumMod val="50000"/>
                    </a:schemeClr>
                  </a:solidFill>
                  <a:ln>
                    <a:noFill/>
                  </a:ln>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ea"/>
                      <a:sym typeface="+mn-lt"/>
                    </a:endParaRPr>
                  </a:p>
                </p:txBody>
              </p:sp>
            </p:grpSp>
          </p:grpSp>
          <p:sp>
            <p:nvSpPr>
              <p:cNvPr id="78" name="文本框 77"/>
              <p:cNvSpPr txBox="1"/>
              <p:nvPr/>
            </p:nvSpPr>
            <p:spPr>
              <a:xfrm>
                <a:off x="1283454" y="1584507"/>
                <a:ext cx="784830" cy="3385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小标题</a:t>
                </a:r>
              </a:p>
            </p:txBody>
          </p:sp>
        </p:grpSp>
      </p:grpSp>
    </p:spTree>
    <p:extLst>
      <p:ext uri="{BB962C8B-B14F-4D97-AF65-F5344CB8AC3E}">
        <p14:creationId xmlns:p14="http://schemas.microsoft.com/office/powerpoint/2010/main" val="32065115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2" fill="hold" grpId="1" nodeType="clickEffect">
                                  <p:stCondLst>
                                    <p:cond delay="0"/>
                                  </p:stCondLst>
                                  <p:childTnLst>
                                    <p:anim calcmode="lin" valueType="num">
                                      <p:cBhvr additive="base">
                                        <p:cTn id="26" dur="500"/>
                                        <p:tgtEl>
                                          <p:spTgt spid="5"/>
                                        </p:tgtEl>
                                        <p:attrNameLst>
                                          <p:attrName>ppt_x</p:attrName>
                                        </p:attrNameLst>
                                      </p:cBhvr>
                                      <p:tavLst>
                                        <p:tav tm="0">
                                          <p:val>
                                            <p:strVal val="ppt_x"/>
                                          </p:val>
                                        </p:tav>
                                        <p:tav tm="100000">
                                          <p:val>
                                            <p:strVal val="1+ppt_w/2"/>
                                          </p:val>
                                        </p:tav>
                                      </p:tavLst>
                                    </p:anim>
                                    <p:anim calcmode="lin" valueType="num">
                                      <p:cBhvr additive="base">
                                        <p:cTn id="27" dur="500"/>
                                        <p:tgtEl>
                                          <p:spTgt spid="5"/>
                                        </p:tgtEl>
                                        <p:attrNameLst>
                                          <p:attrName>ppt_y</p:attrName>
                                        </p:attrNameLst>
                                      </p:cBhvr>
                                      <p:tavLst>
                                        <p:tav tm="0">
                                          <p:val>
                                            <p:strVal val="ppt_y"/>
                                          </p:val>
                                        </p:tav>
                                        <p:tav tm="100000">
                                          <p:val>
                                            <p:strVal val="ppt_y"/>
                                          </p:val>
                                        </p:tav>
                                      </p:tavLst>
                                    </p:anim>
                                    <p:set>
                                      <p:cBhvr>
                                        <p:cTn id="28" dur="1" fill="hold">
                                          <p:stCondLst>
                                            <p:cond delay="499"/>
                                          </p:stCondLst>
                                        </p:cTn>
                                        <p:tgtEl>
                                          <p:spTgt spid="5"/>
                                        </p:tgtEl>
                                        <p:attrNameLst>
                                          <p:attrName>style.visibility</p:attrName>
                                        </p:attrNameLst>
                                      </p:cBhvr>
                                      <p:to>
                                        <p:strVal val="hidden"/>
                                      </p:to>
                                    </p:set>
                                  </p:childTnLst>
                                </p:cTn>
                              </p:par>
                              <p:par>
                                <p:cTn id="29" presetID="2" presetClass="exit" presetSubtype="2" fill="hold" nodeType="withEffect">
                                  <p:stCondLst>
                                    <p:cond delay="0"/>
                                  </p:stCondLst>
                                  <p:childTnLst>
                                    <p:anim calcmode="lin" valueType="num">
                                      <p:cBhvr additive="base">
                                        <p:cTn id="30" dur="500"/>
                                        <p:tgtEl>
                                          <p:spTgt spid="2"/>
                                        </p:tgtEl>
                                        <p:attrNameLst>
                                          <p:attrName>ppt_x</p:attrName>
                                        </p:attrNameLst>
                                      </p:cBhvr>
                                      <p:tavLst>
                                        <p:tav tm="0">
                                          <p:val>
                                            <p:strVal val="ppt_x"/>
                                          </p:val>
                                        </p:tav>
                                        <p:tav tm="100000">
                                          <p:val>
                                            <p:strVal val="1+ppt_w/2"/>
                                          </p:val>
                                        </p:tav>
                                      </p:tavLst>
                                    </p:anim>
                                    <p:anim calcmode="lin" valueType="num">
                                      <p:cBhvr additive="base">
                                        <p:cTn id="31" dur="500"/>
                                        <p:tgtEl>
                                          <p:spTgt spid="2"/>
                                        </p:tgtEl>
                                        <p:attrNameLst>
                                          <p:attrName>ppt_y</p:attrName>
                                        </p:attrNameLst>
                                      </p:cBhvr>
                                      <p:tavLst>
                                        <p:tav tm="0">
                                          <p:val>
                                            <p:strVal val="ppt_y"/>
                                          </p:val>
                                        </p:tav>
                                        <p:tav tm="100000">
                                          <p:val>
                                            <p:strVal val="ppt_y"/>
                                          </p:val>
                                        </p:tav>
                                      </p:tavLst>
                                    </p:anim>
                                    <p:set>
                                      <p:cBhvr>
                                        <p:cTn id="32" dur="1" fill="hold">
                                          <p:stCondLst>
                                            <p:cond delay="499"/>
                                          </p:stCondLst>
                                        </p:cTn>
                                        <p:tgtEl>
                                          <p:spTgt spid="2"/>
                                        </p:tgtEl>
                                        <p:attrNameLst>
                                          <p:attrName>style.visibility</p:attrName>
                                        </p:attrNameLst>
                                      </p:cBhvr>
                                      <p:to>
                                        <p:strVal val="hidden"/>
                                      </p:to>
                                    </p:set>
                                  </p:childTnLst>
                                </p:cTn>
                              </p:par>
                            </p:childTnLst>
                          </p:cTn>
                        </p:par>
                        <p:par>
                          <p:cTn id="33" fill="hold">
                            <p:stCondLst>
                              <p:cond delay="500"/>
                            </p:stCondLst>
                            <p:childTnLst>
                              <p:par>
                                <p:cTn id="34" presetID="2" presetClass="exit" presetSubtype="2" fill="hold" nodeType="afterEffect">
                                  <p:stCondLst>
                                    <p:cond delay="0"/>
                                  </p:stCondLst>
                                  <p:childTnLst>
                                    <p:anim calcmode="lin" valueType="num">
                                      <p:cBhvr additive="base">
                                        <p:cTn id="35" dur="500"/>
                                        <p:tgtEl>
                                          <p:spTgt spid="13"/>
                                        </p:tgtEl>
                                        <p:attrNameLst>
                                          <p:attrName>ppt_x</p:attrName>
                                        </p:attrNameLst>
                                      </p:cBhvr>
                                      <p:tavLst>
                                        <p:tav tm="0">
                                          <p:val>
                                            <p:strVal val="ppt_x"/>
                                          </p:val>
                                        </p:tav>
                                        <p:tav tm="100000">
                                          <p:val>
                                            <p:strVal val="1+ppt_w/2"/>
                                          </p:val>
                                        </p:tav>
                                      </p:tavLst>
                                    </p:anim>
                                    <p:anim calcmode="lin" valueType="num">
                                      <p:cBhvr additive="base">
                                        <p:cTn id="36" dur="500"/>
                                        <p:tgtEl>
                                          <p:spTgt spid="13"/>
                                        </p:tgtEl>
                                        <p:attrNameLst>
                                          <p:attrName>ppt_y</p:attrName>
                                        </p:attrNameLst>
                                      </p:cBhvr>
                                      <p:tavLst>
                                        <p:tav tm="0">
                                          <p:val>
                                            <p:strVal val="ppt_y"/>
                                          </p:val>
                                        </p:tav>
                                        <p:tav tm="100000">
                                          <p:val>
                                            <p:strVal val="ppt_y"/>
                                          </p:val>
                                        </p:tav>
                                      </p:tavLst>
                                    </p:anim>
                                    <p:set>
                                      <p:cBhvr>
                                        <p:cTn id="37" dur="1" fill="hold">
                                          <p:stCondLst>
                                            <p:cond delay="499"/>
                                          </p:stCondLst>
                                        </p:cTn>
                                        <p:tgtEl>
                                          <p:spTgt spid="13"/>
                                        </p:tgtEl>
                                        <p:attrNameLst>
                                          <p:attrName>style.visibility</p:attrName>
                                        </p:attrNameLst>
                                      </p:cBhvr>
                                      <p:to>
                                        <p:strVal val="hidden"/>
                                      </p:to>
                                    </p:set>
                                  </p:childTnLst>
                                </p:cTn>
                              </p:par>
                            </p:childTnLst>
                          </p:cTn>
                        </p:par>
                        <p:par>
                          <p:cTn id="38" fill="hold">
                            <p:stCondLst>
                              <p:cond delay="1000"/>
                            </p:stCondLst>
                            <p:childTnLst>
                              <p:par>
                                <p:cTn id="39" presetID="2" presetClass="exit" presetSubtype="2" fill="hold" nodeType="afterEffect">
                                  <p:stCondLst>
                                    <p:cond delay="0"/>
                                  </p:stCondLst>
                                  <p:childTnLst>
                                    <p:anim calcmode="lin" valueType="num">
                                      <p:cBhvr additive="base">
                                        <p:cTn id="40" dur="500"/>
                                        <p:tgtEl>
                                          <p:spTgt spid="15"/>
                                        </p:tgtEl>
                                        <p:attrNameLst>
                                          <p:attrName>ppt_x</p:attrName>
                                        </p:attrNameLst>
                                      </p:cBhvr>
                                      <p:tavLst>
                                        <p:tav tm="0">
                                          <p:val>
                                            <p:strVal val="ppt_x"/>
                                          </p:val>
                                        </p:tav>
                                        <p:tav tm="100000">
                                          <p:val>
                                            <p:strVal val="1+ppt_w/2"/>
                                          </p:val>
                                        </p:tav>
                                      </p:tavLst>
                                    </p:anim>
                                    <p:anim calcmode="lin" valueType="num">
                                      <p:cBhvr additive="base">
                                        <p:cTn id="41" dur="500"/>
                                        <p:tgtEl>
                                          <p:spTgt spid="15"/>
                                        </p:tgtEl>
                                        <p:attrNameLst>
                                          <p:attrName>ppt_y</p:attrName>
                                        </p:attrNameLst>
                                      </p:cBhvr>
                                      <p:tavLst>
                                        <p:tav tm="0">
                                          <p:val>
                                            <p:strVal val="ppt_y"/>
                                          </p:val>
                                        </p:tav>
                                        <p:tav tm="100000">
                                          <p:val>
                                            <p:strVal val="ppt_y"/>
                                          </p:val>
                                        </p:tav>
                                      </p:tavLst>
                                    </p:anim>
                                    <p:set>
                                      <p:cBhvr>
                                        <p:cTn id="42"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850593" y="1140630"/>
            <a:ext cx="2348372" cy="3576082"/>
            <a:chOff x="883517" y="2120932"/>
            <a:chExt cx="2348372" cy="3576082"/>
          </a:xfrm>
        </p:grpSpPr>
        <p:sp>
          <p:nvSpPr>
            <p:cNvPr id="87" name="AutoShape 6"/>
            <p:cNvSpPr>
              <a:spLocks noChangeArrowheads="1"/>
            </p:cNvSpPr>
            <p:nvPr/>
          </p:nvSpPr>
          <p:spPr bwMode="ltGray">
            <a:xfrm>
              <a:off x="883517" y="2120932"/>
              <a:ext cx="2348372"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88" name="Text Box 11"/>
            <p:cNvSpPr txBox="1">
              <a:spLocks noChangeArrowheads="1"/>
            </p:cNvSpPr>
            <p:nvPr/>
          </p:nvSpPr>
          <p:spPr bwMode="white">
            <a:xfrm>
              <a:off x="955095" y="2157485"/>
              <a:ext cx="2211308" cy="396134"/>
            </a:xfrm>
            <a:prstGeom prst="rect">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defPPr>
                <a:defRPr lang="zh-CN"/>
              </a:defPPr>
              <a:lvl1pPr algn="ctr" fontAlgn="base">
                <a:lnSpc>
                  <a:spcPct val="120000"/>
                </a:lnSpc>
                <a:spcBef>
                  <a:spcPct val="0"/>
                </a:spcBef>
                <a:spcAft>
                  <a:spcPct val="0"/>
                </a:spcAft>
                <a:defRPr b="1">
                  <a:solidFill>
                    <a:schemeClr val="lt1"/>
                  </a:solidFill>
                  <a:latin typeface="+mj-lt"/>
                  <a:ea typeface="微软雅黑" pitchFamily="34" charset="-122"/>
                </a:defRPr>
              </a:lvl1pPr>
              <a:lvl2pPr fontAlgn="base">
                <a:spcBef>
                  <a:spcPct val="0"/>
                </a:spcBef>
                <a:spcAft>
                  <a:spcPct val="0"/>
                </a:spcAft>
                <a:defRPr>
                  <a:solidFill>
                    <a:schemeClr val="lt1"/>
                  </a:solidFill>
                </a:defRPr>
              </a:lvl2pPr>
              <a:lvl3pPr fontAlgn="base">
                <a:spcBef>
                  <a:spcPct val="0"/>
                </a:spcBef>
                <a:spcAft>
                  <a:spcPct val="0"/>
                </a:spcAft>
                <a:defRPr>
                  <a:solidFill>
                    <a:schemeClr val="lt1"/>
                  </a:solidFill>
                </a:defRPr>
              </a:lvl3pPr>
              <a:lvl4pPr fontAlgn="base">
                <a:spcBef>
                  <a:spcPct val="0"/>
                </a:spcBef>
                <a:spcAft>
                  <a:spcPct val="0"/>
                </a:spcAft>
                <a:defRPr>
                  <a:solidFill>
                    <a:schemeClr val="lt1"/>
                  </a:solidFill>
                </a:defRPr>
              </a:lvl4pPr>
              <a:lvl5pPr fontAlgn="base">
                <a:spcBef>
                  <a:spcPct val="0"/>
                </a:spcBef>
                <a:spcAft>
                  <a:spcPct val="0"/>
                </a:spcAft>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89" name="Rectangle 14"/>
            <p:cNvSpPr>
              <a:spLocks noChangeArrowheads="1"/>
            </p:cNvSpPr>
            <p:nvPr/>
          </p:nvSpPr>
          <p:spPr bwMode="black">
            <a:xfrm>
              <a:off x="1055483" y="2705777"/>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91" name="组合 90"/>
          <p:cNvGrpSpPr/>
          <p:nvPr/>
        </p:nvGrpSpPr>
        <p:grpSpPr>
          <a:xfrm>
            <a:off x="5886953" y="1140630"/>
            <a:ext cx="2354464" cy="3576082"/>
            <a:chOff x="5992902" y="1403366"/>
            <a:chExt cx="2354464" cy="3576082"/>
          </a:xfrm>
        </p:grpSpPr>
        <p:grpSp>
          <p:nvGrpSpPr>
            <p:cNvPr id="92" name="组合 91"/>
            <p:cNvGrpSpPr/>
            <p:nvPr/>
          </p:nvGrpSpPr>
          <p:grpSpPr>
            <a:xfrm>
              <a:off x="5992902" y="1403366"/>
              <a:ext cx="2354464" cy="3576082"/>
              <a:chOff x="5919877" y="2120932"/>
              <a:chExt cx="2354464" cy="3576082"/>
            </a:xfrm>
          </p:grpSpPr>
          <p:sp>
            <p:nvSpPr>
              <p:cNvPr id="94" name="AutoShape 5"/>
              <p:cNvSpPr>
                <a:spLocks noChangeArrowheads="1"/>
              </p:cNvSpPr>
              <p:nvPr/>
            </p:nvSpPr>
            <p:spPr bwMode="ltGray">
              <a:xfrm>
                <a:off x="5919877" y="2120932"/>
                <a:ext cx="2354464"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5" name="AutoShape 12"/>
              <p:cNvSpPr>
                <a:spLocks noChangeArrowheads="1"/>
              </p:cNvSpPr>
              <p:nvPr/>
            </p:nvSpPr>
            <p:spPr bwMode="gray">
              <a:xfrm>
                <a:off x="5960997" y="2175761"/>
                <a:ext cx="2275271" cy="408173"/>
              </a:xfrm>
              <a:prstGeom prst="roundRect">
                <a:avLst>
                  <a:gd name="adj" fmla="val 0"/>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96" name="Text Box 13"/>
              <p:cNvSpPr txBox="1">
                <a:spLocks noChangeArrowheads="1"/>
              </p:cNvSpPr>
              <p:nvPr/>
            </p:nvSpPr>
            <p:spPr bwMode="white">
              <a:xfrm>
                <a:off x="6206190" y="2157485"/>
                <a:ext cx="1787931" cy="43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zh-CN" sz="2200" b="1" i="0" u="none" strike="noStrike" kern="0" cap="none" spc="0" normalizeH="0" baseline="0" noProof="0" dirty="0" smtClean="0">
                    <a:ln>
                      <a:noFill/>
                    </a:ln>
                    <a:solidFill>
                      <a:srgbClr val="FEFEFE"/>
                    </a:solidFill>
                    <a:effectLst/>
                    <a:uLnTx/>
                    <a:uFillTx/>
                    <a:latin typeface="微软雅黑" pitchFamily="34" charset="-122"/>
                    <a:ea typeface="微软雅黑" pitchFamily="34" charset="-122"/>
                    <a:cs typeface="Arial" charset="0"/>
                  </a:rPr>
                  <a:t>  </a:t>
                </a:r>
                <a:endParaRPr kumimoji="0" lang="en-US" altLang="zh-CN" sz="2200" b="1" i="0" u="none" strike="noStrike" kern="0" cap="none" spc="0" normalizeH="0" baseline="0" noProof="0" dirty="0">
                  <a:ln>
                    <a:noFill/>
                  </a:ln>
                  <a:solidFill>
                    <a:srgbClr val="FEFEFE"/>
                  </a:solidFill>
                  <a:effectLst/>
                  <a:uLnTx/>
                  <a:uFillTx/>
                  <a:latin typeface="微软雅黑" pitchFamily="34" charset="-122"/>
                  <a:ea typeface="微软雅黑" pitchFamily="34" charset="-122"/>
                  <a:cs typeface="Arial" charset="0"/>
                </a:endParaRPr>
              </a:p>
            </p:txBody>
          </p:sp>
        </p:grpSp>
        <p:sp>
          <p:nvSpPr>
            <p:cNvPr id="93" name="Rectangle 15"/>
            <p:cNvSpPr>
              <a:spLocks noChangeArrowheads="1"/>
            </p:cNvSpPr>
            <p:nvPr/>
          </p:nvSpPr>
          <p:spPr bwMode="black">
            <a:xfrm>
              <a:off x="6215125" y="1988211"/>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97" name="组合 96"/>
          <p:cNvGrpSpPr/>
          <p:nvPr/>
        </p:nvGrpSpPr>
        <p:grpSpPr>
          <a:xfrm>
            <a:off x="3361920" y="1140630"/>
            <a:ext cx="2348372" cy="3576082"/>
            <a:chOff x="3394844" y="2120932"/>
            <a:chExt cx="2348372" cy="3576082"/>
          </a:xfrm>
        </p:grpSpPr>
        <p:sp>
          <p:nvSpPr>
            <p:cNvPr id="98" name="AutoShape 16"/>
            <p:cNvSpPr>
              <a:spLocks noChangeArrowheads="1"/>
            </p:cNvSpPr>
            <p:nvPr/>
          </p:nvSpPr>
          <p:spPr bwMode="ltGray">
            <a:xfrm>
              <a:off x="3394844" y="2120932"/>
              <a:ext cx="2348372" cy="3576082"/>
            </a:xfrm>
            <a:prstGeom prst="roundRect">
              <a:avLst>
                <a:gd name="adj" fmla="val 2259"/>
              </a:avLst>
            </a:prstGeom>
            <a:gradFill rotWithShape="1">
              <a:gsLst>
                <a:gs pos="0">
                  <a:sysClr val="window" lastClr="FFFFFF">
                    <a:lumMod val="85000"/>
                  </a:sysClr>
                </a:gs>
                <a:gs pos="100000">
                  <a:srgbClr val="C7C7C7">
                    <a:alpha val="0"/>
                  </a:srgbClr>
                </a:gs>
              </a:gsLst>
              <a:lin ang="5400000" scaled="1"/>
            </a:gradFill>
            <a:ln>
              <a:noFill/>
            </a:ln>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99" name="AutoShape 18"/>
            <p:cNvSpPr>
              <a:spLocks noChangeArrowheads="1"/>
            </p:cNvSpPr>
            <p:nvPr/>
          </p:nvSpPr>
          <p:spPr bwMode="gray">
            <a:xfrm>
              <a:off x="3440532" y="2175761"/>
              <a:ext cx="2260042" cy="408173"/>
            </a:xfrm>
            <a:prstGeom prst="roundRect">
              <a:avLst>
                <a:gd name="adj" fmla="val 0"/>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8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宋体" pitchFamily="2" charset="-122"/>
                </a:rPr>
                <a:t>单击此处添加标题</a:t>
              </a:r>
            </a:p>
          </p:txBody>
        </p:sp>
        <p:sp>
          <p:nvSpPr>
            <p:cNvPr id="100" name="Rectangle 20"/>
            <p:cNvSpPr>
              <a:spLocks noChangeArrowheads="1"/>
            </p:cNvSpPr>
            <p:nvPr/>
          </p:nvSpPr>
          <p:spPr bwMode="black">
            <a:xfrm>
              <a:off x="3566810" y="2705777"/>
              <a:ext cx="88678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zh-CN" altLang="en-US"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a:p>
              <a:pPr marL="0" marR="0" lvl="0" indent="0" algn="l" defTabSz="914400" rtl="0" eaLnBrk="1" fontAlgn="auto" latinLnBrk="0" hangingPunct="1">
                <a:lnSpc>
                  <a:spcPct val="100000"/>
                </a:lnSpc>
                <a:spcBef>
                  <a:spcPts val="0"/>
                </a:spcBef>
                <a:spcAft>
                  <a:spcPts val="0"/>
                </a:spcAft>
                <a:buClrTx/>
                <a:buSzTx/>
                <a:buFontTx/>
                <a:buChar char="•"/>
                <a:tabLst/>
                <a:defRPr/>
              </a:pPr>
              <a:r>
                <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rPr>
                <a:t> </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r>
                <a:rPr kumimoji="0" lang="zh-CN" altLang="en-US"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文本</a:t>
              </a:r>
              <a:r>
                <a:rPr kumimoji="0" lang="en-US" altLang="zh-CN" sz="1400" b="0"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cs typeface="Arial" charset="0"/>
                </a:rPr>
                <a:t>  </a:t>
              </a:r>
              <a:endParaRPr kumimoji="0" lang="en-US" altLang="zh-CN" sz="14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Arial" charset="0"/>
              </a:endParaRPr>
            </a:p>
          </p:txBody>
        </p:sp>
      </p:grpSp>
      <p:grpSp>
        <p:nvGrpSpPr>
          <p:cNvPr id="101" name="组合 100"/>
          <p:cNvGrpSpPr/>
          <p:nvPr/>
        </p:nvGrpSpPr>
        <p:grpSpPr>
          <a:xfrm>
            <a:off x="3643664" y="2748953"/>
            <a:ext cx="1921292" cy="2108737"/>
            <a:chOff x="3676588" y="3729255"/>
            <a:chExt cx="1921292" cy="2108737"/>
          </a:xfrm>
        </p:grpSpPr>
        <p:pic>
          <p:nvPicPr>
            <p:cNvPr id="102" name="Picture 17" descr="light_shadow"/>
            <p:cNvPicPr>
              <a:picLocks noChangeAspect="1" noChangeArrowheads="1"/>
            </p:cNvPicPr>
            <p:nvPr/>
          </p:nvPicPr>
          <p:blipFill>
            <a:blip r:embed="rId4" cstate="screen">
              <a:lum bright="-78000" contrast="-78000"/>
              <a:extLst>
                <a:ext uri="{28A0092B-C50C-407E-A947-70E740481C1C}">
                  <a14:useLocalDpi xmlns:a14="http://schemas.microsoft.com/office/drawing/2010/main"/>
                </a:ext>
              </a:extLst>
            </a:blip>
            <a:srcRect/>
            <a:stretch>
              <a:fillRect/>
            </a:stretch>
          </p:blipFill>
          <p:spPr bwMode="gray">
            <a:xfrm>
              <a:off x="3839542"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 name="Picture 22"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3691817"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Oval 23"/>
            <p:cNvSpPr>
              <a:spLocks noChangeArrowheads="1"/>
            </p:cNvSpPr>
            <p:nvPr/>
          </p:nvSpPr>
          <p:spPr bwMode="gray">
            <a:xfrm>
              <a:off x="3691817"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05" name="Picture 24"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3676588"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6" name="Group 26"/>
            <p:cNvGrpSpPr>
              <a:grpSpLocks/>
            </p:cNvGrpSpPr>
            <p:nvPr/>
          </p:nvGrpSpPr>
          <p:grpSpPr bwMode="auto">
            <a:xfrm rot="17866498" flipH="1" flipV="1">
              <a:off x="4477481" y="5028462"/>
              <a:ext cx="1329298" cy="289761"/>
              <a:chOff x="1565" y="2568"/>
              <a:chExt cx="1118" cy="279"/>
            </a:xfrm>
          </p:grpSpPr>
          <p:sp>
            <p:nvSpPr>
              <p:cNvPr id="112" name="AutoShape 2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3" name="AutoShape 2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4" name="AutoShape 2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5" name="AutoShape 3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107" name="Group 31"/>
            <p:cNvGrpSpPr>
              <a:grpSpLocks/>
            </p:cNvGrpSpPr>
            <p:nvPr/>
          </p:nvGrpSpPr>
          <p:grpSpPr bwMode="auto">
            <a:xfrm rot="19220038" flipH="1" flipV="1">
              <a:off x="4268582" y="5220965"/>
              <a:ext cx="1329298" cy="291327"/>
              <a:chOff x="1565" y="2568"/>
              <a:chExt cx="1118" cy="279"/>
            </a:xfrm>
          </p:grpSpPr>
          <p:sp>
            <p:nvSpPr>
              <p:cNvPr id="108" name="AutoShape 3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09" name="AutoShape 3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0" name="AutoShape 3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11" name="AutoShape 3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16" name="组合 115"/>
          <p:cNvGrpSpPr/>
          <p:nvPr/>
        </p:nvGrpSpPr>
        <p:grpSpPr>
          <a:xfrm>
            <a:off x="1164318" y="2748953"/>
            <a:ext cx="1921292" cy="2108737"/>
            <a:chOff x="1270267" y="3011689"/>
            <a:chExt cx="1921292" cy="2108737"/>
          </a:xfrm>
        </p:grpSpPr>
        <p:grpSp>
          <p:nvGrpSpPr>
            <p:cNvPr id="117" name="组合 116"/>
            <p:cNvGrpSpPr/>
            <p:nvPr/>
          </p:nvGrpSpPr>
          <p:grpSpPr>
            <a:xfrm>
              <a:off x="1270267" y="3011689"/>
              <a:ext cx="1827527" cy="2108737"/>
              <a:chOff x="1197242" y="3729255"/>
              <a:chExt cx="1827527" cy="2108737"/>
            </a:xfrm>
          </p:grpSpPr>
          <p:pic>
            <p:nvPicPr>
              <p:cNvPr id="123" name="Picture 8" descr="light_shadow"/>
              <p:cNvPicPr>
                <a:picLocks noChangeAspect="1" noChangeArrowheads="1"/>
              </p:cNvPicPr>
              <p:nvPr/>
            </p:nvPicPr>
            <p:blipFill>
              <a:blip r:embed="rId4" cstate="screen">
                <a:lum bright="-78000" contrast="-78000"/>
                <a:extLst>
                  <a:ext uri="{28A0092B-C50C-407E-A947-70E740481C1C}">
                    <a14:useLocalDpi xmlns:a14="http://schemas.microsoft.com/office/drawing/2010/main"/>
                  </a:ext>
                </a:extLst>
              </a:blip>
              <a:srcRect/>
              <a:stretch>
                <a:fillRect/>
              </a:stretch>
            </p:blipFill>
            <p:spPr bwMode="gray">
              <a:xfrm>
                <a:off x="1328215" y="5355854"/>
                <a:ext cx="1516848" cy="420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 name="Picture 37"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1212471"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 name="Oval 38"/>
              <p:cNvSpPr>
                <a:spLocks noChangeArrowheads="1"/>
              </p:cNvSpPr>
              <p:nvPr/>
            </p:nvSpPr>
            <p:spPr bwMode="gray">
              <a:xfrm>
                <a:off x="1212471"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26" name="Picture 39"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1197242"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7" name="Group 41"/>
              <p:cNvGrpSpPr>
                <a:grpSpLocks/>
              </p:cNvGrpSpPr>
              <p:nvPr/>
            </p:nvGrpSpPr>
            <p:grpSpPr bwMode="auto">
              <a:xfrm rot="17866498" flipH="1" flipV="1">
                <a:off x="1998135" y="5028462"/>
                <a:ext cx="1329298" cy="289761"/>
                <a:chOff x="1565" y="2568"/>
                <a:chExt cx="1118" cy="279"/>
              </a:xfrm>
            </p:grpSpPr>
            <p:sp>
              <p:nvSpPr>
                <p:cNvPr id="128" name="AutoShape 4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9" name="AutoShape 4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30" name="AutoShape 4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31" name="AutoShape 4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18" name="Group 46"/>
            <p:cNvGrpSpPr>
              <a:grpSpLocks/>
            </p:cNvGrpSpPr>
            <p:nvPr/>
          </p:nvGrpSpPr>
          <p:grpSpPr bwMode="auto">
            <a:xfrm rot="19220038" flipH="1" flipV="1">
              <a:off x="1862261" y="4503399"/>
              <a:ext cx="1329298" cy="291327"/>
              <a:chOff x="1565" y="2568"/>
              <a:chExt cx="1118" cy="279"/>
            </a:xfrm>
          </p:grpSpPr>
          <p:sp>
            <p:nvSpPr>
              <p:cNvPr id="119" name="AutoShape 4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0" name="AutoShape 4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1" name="AutoShape 4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22" name="AutoShape 5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grpSp>
        <p:nvGrpSpPr>
          <p:cNvPr id="132" name="组合 131"/>
          <p:cNvGrpSpPr/>
          <p:nvPr/>
        </p:nvGrpSpPr>
        <p:grpSpPr>
          <a:xfrm>
            <a:off x="6235707" y="2748953"/>
            <a:ext cx="1921292" cy="2108737"/>
            <a:chOff x="6268631" y="3729255"/>
            <a:chExt cx="1921292" cy="2108737"/>
          </a:xfrm>
        </p:grpSpPr>
        <p:pic>
          <p:nvPicPr>
            <p:cNvPr id="133" name="Picture 9" descr="light_shadow"/>
            <p:cNvPicPr>
              <a:picLocks noChangeAspect="1" noChangeArrowheads="1"/>
            </p:cNvPicPr>
            <p:nvPr/>
          </p:nvPicPr>
          <p:blipFill>
            <a:blip r:embed="rId7" cstate="screen">
              <a:lum bright="-90000" contrast="-48000"/>
              <a:extLst>
                <a:ext uri="{28A0092B-C50C-407E-A947-70E740481C1C}">
                  <a14:useLocalDpi xmlns:a14="http://schemas.microsoft.com/office/drawing/2010/main"/>
                </a:ext>
              </a:extLst>
            </a:blip>
            <a:srcRect/>
            <a:stretch>
              <a:fillRect/>
            </a:stretch>
          </p:blipFill>
          <p:spPr bwMode="gray">
            <a:xfrm>
              <a:off x="6446814" y="5364992"/>
              <a:ext cx="1404150" cy="40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4" name="Picture 52" descr="circuler_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gray">
            <a:xfrm>
              <a:off x="6283860" y="3802361"/>
              <a:ext cx="1800114" cy="182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5" name="Oval 53"/>
            <p:cNvSpPr>
              <a:spLocks noChangeArrowheads="1"/>
            </p:cNvSpPr>
            <p:nvPr/>
          </p:nvSpPr>
          <p:spPr bwMode="gray">
            <a:xfrm>
              <a:off x="6283860" y="3802361"/>
              <a:ext cx="1812298" cy="1826117"/>
            </a:xfrm>
            <a:prstGeom prst="ellipse">
              <a:avLst/>
            </a:prstGeom>
            <a:gradFill>
              <a:gsLst>
                <a:gs pos="0">
                  <a:srgbClr val="C00000">
                    <a:lumMod val="60000"/>
                    <a:lumOff val="40000"/>
                  </a:srgbClr>
                </a:gs>
                <a:gs pos="100000">
                  <a:srgbClr val="C00000"/>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此处添加文本</a:t>
              </a:r>
              <a:r>
                <a:rPr kumimoji="0" lang="en-US" altLang="zh-CN"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pic>
          <p:nvPicPr>
            <p:cNvPr id="136" name="Picture 54" descr="light_shadow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gray">
            <a:xfrm>
              <a:off x="6268631" y="3729255"/>
              <a:ext cx="1326480" cy="113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7" name="Group 56"/>
            <p:cNvGrpSpPr>
              <a:grpSpLocks/>
            </p:cNvGrpSpPr>
            <p:nvPr/>
          </p:nvGrpSpPr>
          <p:grpSpPr bwMode="auto">
            <a:xfrm rot="17866498" flipH="1" flipV="1">
              <a:off x="7069524" y="5028462"/>
              <a:ext cx="1329298" cy="289761"/>
              <a:chOff x="1565" y="2568"/>
              <a:chExt cx="1118" cy="279"/>
            </a:xfrm>
          </p:grpSpPr>
          <p:sp>
            <p:nvSpPr>
              <p:cNvPr id="143" name="AutoShape 57"/>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4" name="AutoShape 58"/>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5" name="AutoShape 59"/>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6" name="AutoShape 60"/>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138" name="Group 61"/>
            <p:cNvGrpSpPr>
              <a:grpSpLocks/>
            </p:cNvGrpSpPr>
            <p:nvPr/>
          </p:nvGrpSpPr>
          <p:grpSpPr bwMode="auto">
            <a:xfrm rot="19220038" flipH="1" flipV="1">
              <a:off x="6860625" y="5220965"/>
              <a:ext cx="1329298" cy="291327"/>
              <a:chOff x="1565" y="2568"/>
              <a:chExt cx="1118" cy="279"/>
            </a:xfrm>
          </p:grpSpPr>
          <p:sp>
            <p:nvSpPr>
              <p:cNvPr id="139" name="AutoShape 62"/>
              <p:cNvSpPr>
                <a:spLocks noChangeArrowheads="1"/>
              </p:cNvSpPr>
              <p:nvPr/>
            </p:nvSpPr>
            <p:spPr bwMode="white">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0" name="AutoShape 63"/>
              <p:cNvSpPr>
                <a:spLocks noChangeArrowheads="1"/>
              </p:cNvSpPr>
              <p:nvPr/>
            </p:nvSpPr>
            <p:spPr bwMode="white">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1" name="AutoShape 64"/>
              <p:cNvSpPr>
                <a:spLocks noChangeArrowheads="1"/>
              </p:cNvSpPr>
              <p:nvPr/>
            </p:nvSpPr>
            <p:spPr bwMode="white">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142" name="AutoShape 65"/>
              <p:cNvSpPr>
                <a:spLocks noChangeArrowheads="1"/>
              </p:cNvSpPr>
              <p:nvPr/>
            </p:nvSpPr>
            <p:spPr bwMode="white">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grpSp>
    </p:spTree>
    <p:custDataLst>
      <p:tags r:id="rId1"/>
    </p:custDataLst>
    <p:extLst>
      <p:ext uri="{BB962C8B-B14F-4D97-AF65-F5344CB8AC3E}">
        <p14:creationId xmlns:p14="http://schemas.microsoft.com/office/powerpoint/2010/main" val="23284853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400"/>
                                  </p:stCondLst>
                                  <p:childTnLst>
                                    <p:set>
                                      <p:cBhvr>
                                        <p:cTn id="6" dur="1" fill="hold">
                                          <p:stCondLst>
                                            <p:cond delay="0"/>
                                          </p:stCondLst>
                                        </p:cTn>
                                        <p:tgtEl>
                                          <p:spTgt spid="86"/>
                                        </p:tgtEl>
                                        <p:attrNameLst>
                                          <p:attrName>style.visibility</p:attrName>
                                        </p:attrNameLst>
                                      </p:cBhvr>
                                      <p:to>
                                        <p:strVal val="visible"/>
                                      </p:to>
                                    </p:set>
                                    <p:animEffect transition="in" filter="wipe(up)">
                                      <p:cBhvr>
                                        <p:cTn id="7" dur="500"/>
                                        <p:tgtEl>
                                          <p:spTgt spid="86"/>
                                        </p:tgtEl>
                                      </p:cBhvr>
                                    </p:animEffect>
                                  </p:childTnLst>
                                </p:cTn>
                              </p:par>
                              <p:par>
                                <p:cTn id="8" presetID="22" presetClass="entr" presetSubtype="1" fill="hold" nodeType="withEffect">
                                  <p:stCondLst>
                                    <p:cond delay="400"/>
                                  </p:stCondLst>
                                  <p:childTnLst>
                                    <p:set>
                                      <p:cBhvr>
                                        <p:cTn id="9" dur="1" fill="hold">
                                          <p:stCondLst>
                                            <p:cond delay="0"/>
                                          </p:stCondLst>
                                        </p:cTn>
                                        <p:tgtEl>
                                          <p:spTgt spid="97"/>
                                        </p:tgtEl>
                                        <p:attrNameLst>
                                          <p:attrName>style.visibility</p:attrName>
                                        </p:attrNameLst>
                                      </p:cBhvr>
                                      <p:to>
                                        <p:strVal val="visible"/>
                                      </p:to>
                                    </p:set>
                                    <p:animEffect transition="in" filter="wipe(up)">
                                      <p:cBhvr>
                                        <p:cTn id="10" dur="500"/>
                                        <p:tgtEl>
                                          <p:spTgt spid="97"/>
                                        </p:tgtEl>
                                      </p:cBhvr>
                                    </p:animEffect>
                                  </p:childTnLst>
                                </p:cTn>
                              </p:par>
                              <p:par>
                                <p:cTn id="11" presetID="22" presetClass="entr" presetSubtype="1" fill="hold" nodeType="withEffect">
                                  <p:stCondLst>
                                    <p:cond delay="400"/>
                                  </p:stCondLst>
                                  <p:childTnLst>
                                    <p:set>
                                      <p:cBhvr>
                                        <p:cTn id="12" dur="1" fill="hold">
                                          <p:stCondLst>
                                            <p:cond delay="0"/>
                                          </p:stCondLst>
                                        </p:cTn>
                                        <p:tgtEl>
                                          <p:spTgt spid="91"/>
                                        </p:tgtEl>
                                        <p:attrNameLst>
                                          <p:attrName>style.visibility</p:attrName>
                                        </p:attrNameLst>
                                      </p:cBhvr>
                                      <p:to>
                                        <p:strVal val="visible"/>
                                      </p:to>
                                    </p:set>
                                    <p:animEffect transition="in" filter="wipe(up)">
                                      <p:cBhvr>
                                        <p:cTn id="13" dur="500"/>
                                        <p:tgtEl>
                                          <p:spTgt spid="91"/>
                                        </p:tgtEl>
                                      </p:cBhvr>
                                    </p:animEffect>
                                  </p:childTnLst>
                                </p:cTn>
                              </p:par>
                              <p:par>
                                <p:cTn id="14" presetID="47" presetClass="entr" presetSubtype="0" fill="hold" nodeType="withEffect">
                                  <p:stCondLst>
                                    <p:cond delay="800"/>
                                  </p:stCondLst>
                                  <p:childTnLst>
                                    <p:set>
                                      <p:cBhvr>
                                        <p:cTn id="15" dur="1" fill="hold">
                                          <p:stCondLst>
                                            <p:cond delay="0"/>
                                          </p:stCondLst>
                                        </p:cTn>
                                        <p:tgtEl>
                                          <p:spTgt spid="116"/>
                                        </p:tgtEl>
                                        <p:attrNameLst>
                                          <p:attrName>style.visibility</p:attrName>
                                        </p:attrNameLst>
                                      </p:cBhvr>
                                      <p:to>
                                        <p:strVal val="visible"/>
                                      </p:to>
                                    </p:set>
                                    <p:animEffect transition="in" filter="fade">
                                      <p:cBhvr>
                                        <p:cTn id="16" dur="500"/>
                                        <p:tgtEl>
                                          <p:spTgt spid="116"/>
                                        </p:tgtEl>
                                      </p:cBhvr>
                                    </p:animEffect>
                                    <p:anim calcmode="lin" valueType="num">
                                      <p:cBhvr>
                                        <p:cTn id="17" dur="500" fill="hold"/>
                                        <p:tgtEl>
                                          <p:spTgt spid="116"/>
                                        </p:tgtEl>
                                        <p:attrNameLst>
                                          <p:attrName>ppt_x</p:attrName>
                                        </p:attrNameLst>
                                      </p:cBhvr>
                                      <p:tavLst>
                                        <p:tav tm="0">
                                          <p:val>
                                            <p:strVal val="#ppt_x"/>
                                          </p:val>
                                        </p:tav>
                                        <p:tav tm="100000">
                                          <p:val>
                                            <p:strVal val="#ppt_x"/>
                                          </p:val>
                                        </p:tav>
                                      </p:tavLst>
                                    </p:anim>
                                    <p:anim calcmode="lin" valueType="num">
                                      <p:cBhvr>
                                        <p:cTn id="18" dur="500" fill="hold"/>
                                        <p:tgtEl>
                                          <p:spTgt spid="116"/>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80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anim calcmode="lin" valueType="num">
                                      <p:cBhvr>
                                        <p:cTn id="22" dur="500" fill="hold"/>
                                        <p:tgtEl>
                                          <p:spTgt spid="101"/>
                                        </p:tgtEl>
                                        <p:attrNameLst>
                                          <p:attrName>ppt_x</p:attrName>
                                        </p:attrNameLst>
                                      </p:cBhvr>
                                      <p:tavLst>
                                        <p:tav tm="0">
                                          <p:val>
                                            <p:strVal val="#ppt_x"/>
                                          </p:val>
                                        </p:tav>
                                        <p:tav tm="100000">
                                          <p:val>
                                            <p:strVal val="#ppt_x"/>
                                          </p:val>
                                        </p:tav>
                                      </p:tavLst>
                                    </p:anim>
                                    <p:anim calcmode="lin" valueType="num">
                                      <p:cBhvr>
                                        <p:cTn id="23" dur="500" fill="hold"/>
                                        <p:tgtEl>
                                          <p:spTgt spid="101"/>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800"/>
                                  </p:stCondLst>
                                  <p:childTnLst>
                                    <p:set>
                                      <p:cBhvr>
                                        <p:cTn id="25" dur="1" fill="hold">
                                          <p:stCondLst>
                                            <p:cond delay="0"/>
                                          </p:stCondLst>
                                        </p:cTn>
                                        <p:tgtEl>
                                          <p:spTgt spid="132"/>
                                        </p:tgtEl>
                                        <p:attrNameLst>
                                          <p:attrName>style.visibility</p:attrName>
                                        </p:attrNameLst>
                                      </p:cBhvr>
                                      <p:to>
                                        <p:strVal val="visible"/>
                                      </p:to>
                                    </p:set>
                                    <p:animEffect transition="in" filter="fade">
                                      <p:cBhvr>
                                        <p:cTn id="26" dur="500"/>
                                        <p:tgtEl>
                                          <p:spTgt spid="132"/>
                                        </p:tgtEl>
                                      </p:cBhvr>
                                    </p:animEffect>
                                    <p:anim calcmode="lin" valueType="num">
                                      <p:cBhvr>
                                        <p:cTn id="27" dur="500" fill="hold"/>
                                        <p:tgtEl>
                                          <p:spTgt spid="132"/>
                                        </p:tgtEl>
                                        <p:attrNameLst>
                                          <p:attrName>ppt_x</p:attrName>
                                        </p:attrNameLst>
                                      </p:cBhvr>
                                      <p:tavLst>
                                        <p:tav tm="0">
                                          <p:val>
                                            <p:strVal val="#ppt_x"/>
                                          </p:val>
                                        </p:tav>
                                        <p:tav tm="100000">
                                          <p:val>
                                            <p:strVal val="#ppt_x"/>
                                          </p:val>
                                        </p:tav>
                                      </p:tavLst>
                                    </p:anim>
                                    <p:anim calcmode="lin" valueType="num">
                                      <p:cBhvr>
                                        <p:cTn id="28" dur="5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91766" y="844658"/>
            <a:ext cx="7560469" cy="77429"/>
            <a:chOff x="6618518" y="1126210"/>
            <a:chExt cx="10080625" cy="103239"/>
          </a:xfrm>
        </p:grpSpPr>
        <p:sp>
          <p:nvSpPr>
            <p:cNvPr id="3" name="矩形 2"/>
            <p:cNvSpPr/>
            <p:nvPr/>
          </p:nvSpPr>
          <p:spPr>
            <a:xfrm>
              <a:off x="6618518" y="1126210"/>
              <a:ext cx="1983307" cy="1032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cxnSp>
          <p:nvCxnSpPr>
            <p:cNvPr id="4" name="直接连接符 3"/>
            <p:cNvCxnSpPr/>
            <p:nvPr/>
          </p:nvCxnSpPr>
          <p:spPr>
            <a:xfrm flipV="1">
              <a:off x="8601825" y="1204049"/>
              <a:ext cx="8097318" cy="1"/>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794225" y="411956"/>
            <a:ext cx="1531188" cy="415498"/>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请输入标题</a:t>
            </a:r>
          </a:p>
        </p:txBody>
      </p:sp>
      <p:sp>
        <p:nvSpPr>
          <p:cNvPr id="15" name="文本框 14"/>
          <p:cNvSpPr txBox="1"/>
          <p:nvPr/>
        </p:nvSpPr>
        <p:spPr>
          <a:xfrm>
            <a:off x="1459142" y="1333643"/>
            <a:ext cx="1367234"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NO.1</a:t>
            </a:r>
            <a:endParaRPr kumimoji="0" lang="zh-CN" altLang="en-US"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6" name="文本框 15"/>
          <p:cNvSpPr txBox="1"/>
          <p:nvPr/>
        </p:nvSpPr>
        <p:spPr>
          <a:xfrm>
            <a:off x="3910665" y="3717079"/>
            <a:ext cx="1367234"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NO.2</a:t>
            </a:r>
            <a:endParaRPr kumimoji="0" lang="zh-CN" altLang="en-US"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17" name="文本框 16"/>
          <p:cNvSpPr txBox="1"/>
          <p:nvPr/>
        </p:nvSpPr>
        <p:spPr>
          <a:xfrm>
            <a:off x="6357297" y="1331188"/>
            <a:ext cx="1367234"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NO.3</a:t>
            </a:r>
            <a:endParaRPr kumimoji="0" lang="zh-CN" altLang="en-US" sz="45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endParaRPr>
          </a:p>
        </p:txBody>
      </p:sp>
      <p:sp>
        <p:nvSpPr>
          <p:cNvPr id="22" name="矩形 21"/>
          <p:cNvSpPr/>
          <p:nvPr/>
        </p:nvSpPr>
        <p:spPr>
          <a:xfrm>
            <a:off x="1002559" y="3610908"/>
            <a:ext cx="2235839" cy="900246"/>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23" name="矩形 22"/>
          <p:cNvSpPr/>
          <p:nvPr/>
        </p:nvSpPr>
        <p:spPr>
          <a:xfrm>
            <a:off x="6252864" y="3659370"/>
            <a:ext cx="2235839" cy="900246"/>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sp>
        <p:nvSpPr>
          <p:cNvPr id="24" name="矩形 23"/>
          <p:cNvSpPr/>
          <p:nvPr/>
        </p:nvSpPr>
        <p:spPr>
          <a:xfrm>
            <a:off x="3458973" y="1251069"/>
            <a:ext cx="2235839" cy="900246"/>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哎呀小小草</a:t>
            </a:r>
            <a:r>
              <a:rPr kumimoji="0" lang="zh-CN" altLang="zh-CN" sz="1050" b="0" i="0" u="none" strike="noStrike" kern="100" cap="none" spc="0" normalizeH="0" baseline="0" noProof="0" dirty="0">
                <a:ln>
                  <a:noFill/>
                </a:ln>
                <a:solidFill>
                  <a:prstClr val="black"/>
                </a:solidFill>
                <a:effectLst/>
                <a:uLnTx/>
                <a:uFillTx/>
                <a:latin typeface="Calibri" panose="020F0502020204030204"/>
                <a:ea typeface="等线" panose="02010600030101010101" pitchFamily="2" charset="-122"/>
                <a:cs typeface="+mn-ea"/>
                <a:sym typeface="+mn-lt"/>
              </a:rPr>
              <a:t>工作室是一家高端品牌演示视觉定制服务提供商，国内各行业演示视觉高端定制，助力企业演讲、产品发布会、报告等工作，木荷助力您走向成功。</a:t>
            </a:r>
          </a:p>
        </p:txBody>
      </p:sp>
      <p:grpSp>
        <p:nvGrpSpPr>
          <p:cNvPr id="8" name="组合 7"/>
          <p:cNvGrpSpPr/>
          <p:nvPr/>
        </p:nvGrpSpPr>
        <p:grpSpPr>
          <a:xfrm>
            <a:off x="791766" y="2143054"/>
            <a:ext cx="7560470" cy="1349405"/>
            <a:chOff x="1055688" y="2857406"/>
            <a:chExt cx="10080626" cy="1799206"/>
          </a:xfrm>
        </p:grpSpPr>
        <p:grpSp>
          <p:nvGrpSpPr>
            <p:cNvPr id="14" name="组合 13"/>
            <p:cNvGrpSpPr/>
            <p:nvPr/>
          </p:nvGrpSpPr>
          <p:grpSpPr>
            <a:xfrm>
              <a:off x="1055688" y="3301685"/>
              <a:ext cx="10080626" cy="1006609"/>
              <a:chOff x="1055688" y="3496558"/>
              <a:chExt cx="8968528" cy="895560"/>
            </a:xfrm>
          </p:grpSpPr>
          <p:sp>
            <p:nvSpPr>
              <p:cNvPr id="7" name="圆角矩形 6"/>
              <p:cNvSpPr/>
              <p:nvPr/>
            </p:nvSpPr>
            <p:spPr>
              <a:xfrm>
                <a:off x="1055688" y="3496559"/>
                <a:ext cx="3163946" cy="89555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3" name="圆角矩形 12"/>
              <p:cNvSpPr/>
              <p:nvPr/>
            </p:nvSpPr>
            <p:spPr>
              <a:xfrm>
                <a:off x="3957979" y="3496558"/>
                <a:ext cx="3163946" cy="895559"/>
              </a:xfrm>
              <a:prstGeom prst="roundRect">
                <a:avLst/>
              </a:prstGeom>
              <a:solidFill>
                <a:schemeClr val="bg1">
                  <a:lumMod val="85000"/>
                </a:schemeClr>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2" name="圆角矩形 11"/>
              <p:cNvSpPr/>
              <p:nvPr/>
            </p:nvSpPr>
            <p:spPr>
              <a:xfrm>
                <a:off x="6860270" y="3496558"/>
                <a:ext cx="3163946" cy="895559"/>
              </a:xfrm>
              <a:prstGeom prst="roundRect">
                <a:avLst/>
              </a:prstGeom>
              <a:solidFill>
                <a:schemeClr val="accent1">
                  <a:lumMod val="75000"/>
                </a:schemeClr>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grpSp>
        <p:sp>
          <p:nvSpPr>
            <p:cNvPr id="18" name="等腰三角形 17"/>
            <p:cNvSpPr/>
            <p:nvPr/>
          </p:nvSpPr>
          <p:spPr>
            <a:xfrm>
              <a:off x="2631800" y="2953366"/>
              <a:ext cx="404050" cy="348319"/>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19" name="等腰三角形 18"/>
            <p:cNvSpPr/>
            <p:nvPr/>
          </p:nvSpPr>
          <p:spPr>
            <a:xfrm>
              <a:off x="9156151" y="2857406"/>
              <a:ext cx="437554" cy="446113"/>
            </a:xfrm>
            <a:prstGeom prst="triangle">
              <a:avLst/>
            </a:prstGeom>
            <a:solidFill>
              <a:schemeClr val="accent1">
                <a:lumMod val="75000"/>
              </a:schemeClr>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20" name="等腰三角形 19"/>
            <p:cNvSpPr/>
            <p:nvPr/>
          </p:nvSpPr>
          <p:spPr>
            <a:xfrm flipV="1">
              <a:off x="5900497" y="4308293"/>
              <a:ext cx="404050" cy="348319"/>
            </a:xfrm>
            <a:prstGeom prst="triangle">
              <a:avLst/>
            </a:prstGeom>
            <a:solidFill>
              <a:schemeClr val="bg1">
                <a:lumMod val="85000"/>
              </a:schemeClr>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ea"/>
                <a:sym typeface="+mn-lt"/>
              </a:endParaRPr>
            </a:p>
          </p:txBody>
        </p:sp>
        <p:sp>
          <p:nvSpPr>
            <p:cNvPr id="6" name="矩形 5"/>
            <p:cNvSpPr/>
            <p:nvPr/>
          </p:nvSpPr>
          <p:spPr>
            <a:xfrm>
              <a:off x="5455148" y="3660480"/>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srgbClr val="E84C22">
                      <a:lumMod val="75000"/>
                    </a:srgbClr>
                  </a:solidFill>
                  <a:effectLst/>
                  <a:uLnTx/>
                  <a:uFillTx/>
                  <a:latin typeface="Calibri" panose="020F0502020204030204"/>
                  <a:ea typeface="等线" panose="02010600030101010101" pitchFamily="2" charset="-122"/>
                  <a:cs typeface="+mn-ea"/>
                  <a:sym typeface="+mn-lt"/>
                </a:rPr>
                <a:t>请输入标题</a:t>
              </a:r>
            </a:p>
          </p:txBody>
        </p:sp>
        <p:sp>
          <p:nvSpPr>
            <p:cNvPr id="21" name="矩形 20"/>
            <p:cNvSpPr/>
            <p:nvPr/>
          </p:nvSpPr>
          <p:spPr>
            <a:xfrm>
              <a:off x="9149747" y="3639460"/>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请输入标题</a:t>
              </a:r>
            </a:p>
          </p:txBody>
        </p:sp>
        <p:sp>
          <p:nvSpPr>
            <p:cNvPr id="27" name="矩形 26"/>
            <p:cNvSpPr/>
            <p:nvPr/>
          </p:nvSpPr>
          <p:spPr>
            <a:xfrm>
              <a:off x="2277904" y="3599418"/>
              <a:ext cx="1111844" cy="3309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ea"/>
                  <a:sym typeface="+mn-lt"/>
                </a:rPr>
                <a:t>请输入标题</a:t>
              </a:r>
            </a:p>
          </p:txBody>
        </p:sp>
      </p:grpSp>
    </p:spTree>
    <p:extLst>
      <p:ext uri="{BB962C8B-B14F-4D97-AF65-F5344CB8AC3E}">
        <p14:creationId xmlns:p14="http://schemas.microsoft.com/office/powerpoint/2010/main" val="11437597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anim calcmode="lin" valueType="num">
                                      <p:cBhvr>
                                        <p:cTn id="21" dur="500" fill="hold"/>
                                        <p:tgtEl>
                                          <p:spTgt spid="15"/>
                                        </p:tgtEl>
                                        <p:attrNameLst>
                                          <p:attrName>ppt_x</p:attrName>
                                        </p:attrNameLst>
                                      </p:cBhvr>
                                      <p:tavLst>
                                        <p:tav tm="0">
                                          <p:val>
                                            <p:strVal val="#ppt_x"/>
                                          </p:val>
                                        </p:tav>
                                        <p:tav tm="100000">
                                          <p:val>
                                            <p:strVal val="#ppt_x"/>
                                          </p:val>
                                        </p:tav>
                                      </p:tavLst>
                                    </p:anim>
                                    <p:anim calcmode="lin" valueType="num">
                                      <p:cBhvr>
                                        <p:cTn id="22" dur="5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anim calcmode="lin" valueType="num">
                                      <p:cBhvr>
                                        <p:cTn id="26" dur="500" fill="hold"/>
                                        <p:tgtEl>
                                          <p:spTgt spid="22"/>
                                        </p:tgtEl>
                                        <p:attrNameLst>
                                          <p:attrName>ppt_x</p:attrName>
                                        </p:attrNameLst>
                                      </p:cBhvr>
                                      <p:tavLst>
                                        <p:tav tm="0">
                                          <p:val>
                                            <p:strVal val="#ppt_x"/>
                                          </p:val>
                                        </p:tav>
                                        <p:tav tm="100000">
                                          <p:val>
                                            <p:strVal val="#ppt_x"/>
                                          </p:val>
                                        </p:tav>
                                      </p:tavLst>
                                    </p:anim>
                                    <p:anim calcmode="lin" valueType="num">
                                      <p:cBhvr>
                                        <p:cTn id="27" dur="5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anim calcmode="lin" valueType="num">
                                      <p:cBhvr>
                                        <p:cTn id="32" dur="500" fill="hold"/>
                                        <p:tgtEl>
                                          <p:spTgt spid="24"/>
                                        </p:tgtEl>
                                        <p:attrNameLst>
                                          <p:attrName>ppt_x</p:attrName>
                                        </p:attrNameLst>
                                      </p:cBhvr>
                                      <p:tavLst>
                                        <p:tav tm="0">
                                          <p:val>
                                            <p:strVal val="#ppt_x"/>
                                          </p:val>
                                        </p:tav>
                                        <p:tav tm="100000">
                                          <p:val>
                                            <p:strVal val="#ppt_x"/>
                                          </p:val>
                                        </p:tav>
                                      </p:tavLst>
                                    </p:anim>
                                    <p:anim calcmode="lin" valueType="num">
                                      <p:cBhvr>
                                        <p:cTn id="33" dur="5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strVal val="#ppt_x"/>
                                          </p:val>
                                        </p:tav>
                                        <p:tav tm="100000">
                                          <p:val>
                                            <p:strVal val="#ppt_x"/>
                                          </p:val>
                                        </p:tav>
                                      </p:tavLst>
                                    </p:anim>
                                    <p:anim calcmode="lin" valueType="num">
                                      <p:cBhvr>
                                        <p:cTn id="38" dur="5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ppt_x"/>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xit" presetSubtype="8" fill="hold" nodeType="clickEffect">
                                  <p:stCondLst>
                                    <p:cond delay="0"/>
                                  </p:stCondLst>
                                  <p:childTnLst>
                                    <p:anim calcmode="lin" valueType="num">
                                      <p:cBhvr additive="base">
                                        <p:cTn id="51" dur="500"/>
                                        <p:tgtEl>
                                          <p:spTgt spid="2"/>
                                        </p:tgtEl>
                                        <p:attrNameLst>
                                          <p:attrName>ppt_x</p:attrName>
                                        </p:attrNameLst>
                                      </p:cBhvr>
                                      <p:tavLst>
                                        <p:tav tm="0">
                                          <p:val>
                                            <p:strVal val="ppt_x"/>
                                          </p:val>
                                        </p:tav>
                                        <p:tav tm="100000">
                                          <p:val>
                                            <p:strVal val="0-ppt_w/2"/>
                                          </p:val>
                                        </p:tav>
                                      </p:tavLst>
                                    </p:anim>
                                    <p:anim calcmode="lin" valueType="num">
                                      <p:cBhvr additive="base">
                                        <p:cTn id="52" dur="500"/>
                                        <p:tgtEl>
                                          <p:spTgt spid="2"/>
                                        </p:tgtEl>
                                        <p:attrNameLst>
                                          <p:attrName>ppt_y</p:attrName>
                                        </p:attrNameLst>
                                      </p:cBhvr>
                                      <p:tavLst>
                                        <p:tav tm="0">
                                          <p:val>
                                            <p:strVal val="ppt_y"/>
                                          </p:val>
                                        </p:tav>
                                        <p:tav tm="100000">
                                          <p:val>
                                            <p:strVal val="ppt_y"/>
                                          </p:val>
                                        </p:tav>
                                      </p:tavLst>
                                    </p:anim>
                                    <p:set>
                                      <p:cBhvr>
                                        <p:cTn id="53" dur="1" fill="hold">
                                          <p:stCondLst>
                                            <p:cond delay="499"/>
                                          </p:stCondLst>
                                        </p:cTn>
                                        <p:tgtEl>
                                          <p:spTgt spid="2"/>
                                        </p:tgtEl>
                                        <p:attrNameLst>
                                          <p:attrName>style.visibility</p:attrName>
                                        </p:attrNameLst>
                                      </p:cBhvr>
                                      <p:to>
                                        <p:strVal val="hidden"/>
                                      </p:to>
                                    </p:set>
                                  </p:childTnLst>
                                </p:cTn>
                              </p:par>
                              <p:par>
                                <p:cTn id="54" presetID="2" presetClass="exit" presetSubtype="8" fill="hold" grpId="1" nodeType="withEffect">
                                  <p:stCondLst>
                                    <p:cond delay="0"/>
                                  </p:stCondLst>
                                  <p:childTnLst>
                                    <p:anim calcmode="lin" valueType="num">
                                      <p:cBhvr additive="base">
                                        <p:cTn id="55" dur="500"/>
                                        <p:tgtEl>
                                          <p:spTgt spid="5"/>
                                        </p:tgtEl>
                                        <p:attrNameLst>
                                          <p:attrName>ppt_x</p:attrName>
                                        </p:attrNameLst>
                                      </p:cBhvr>
                                      <p:tavLst>
                                        <p:tav tm="0">
                                          <p:val>
                                            <p:strVal val="ppt_x"/>
                                          </p:val>
                                        </p:tav>
                                        <p:tav tm="100000">
                                          <p:val>
                                            <p:strVal val="0-ppt_w/2"/>
                                          </p:val>
                                        </p:tav>
                                      </p:tavLst>
                                    </p:anim>
                                    <p:anim calcmode="lin" valueType="num">
                                      <p:cBhvr additive="base">
                                        <p:cTn id="56" dur="500"/>
                                        <p:tgtEl>
                                          <p:spTgt spid="5"/>
                                        </p:tgtEl>
                                        <p:attrNameLst>
                                          <p:attrName>ppt_y</p:attrName>
                                        </p:attrNameLst>
                                      </p:cBhvr>
                                      <p:tavLst>
                                        <p:tav tm="0">
                                          <p:val>
                                            <p:strVal val="ppt_y"/>
                                          </p:val>
                                        </p:tav>
                                        <p:tav tm="100000">
                                          <p:val>
                                            <p:strVal val="ppt_y"/>
                                          </p:val>
                                        </p:tav>
                                      </p:tavLst>
                                    </p:anim>
                                    <p:set>
                                      <p:cBhvr>
                                        <p:cTn id="57" dur="1" fill="hold">
                                          <p:stCondLst>
                                            <p:cond delay="499"/>
                                          </p:stCondLst>
                                        </p:cTn>
                                        <p:tgtEl>
                                          <p:spTgt spid="5"/>
                                        </p:tgtEl>
                                        <p:attrNameLst>
                                          <p:attrName>style.visibility</p:attrName>
                                        </p:attrNameLst>
                                      </p:cBhvr>
                                      <p:to>
                                        <p:strVal val="hidden"/>
                                      </p:to>
                                    </p:set>
                                  </p:childTnLst>
                                </p:cTn>
                              </p:par>
                            </p:childTnLst>
                          </p:cTn>
                        </p:par>
                        <p:par>
                          <p:cTn id="58" fill="hold">
                            <p:stCondLst>
                              <p:cond delay="500"/>
                            </p:stCondLst>
                            <p:childTnLst>
                              <p:par>
                                <p:cTn id="59" presetID="2" presetClass="exit" presetSubtype="2" fill="hold" nodeType="afterEffect">
                                  <p:stCondLst>
                                    <p:cond delay="0"/>
                                  </p:stCondLst>
                                  <p:childTnLst>
                                    <p:anim calcmode="lin" valueType="num">
                                      <p:cBhvr additive="base">
                                        <p:cTn id="60" dur="500"/>
                                        <p:tgtEl>
                                          <p:spTgt spid="8"/>
                                        </p:tgtEl>
                                        <p:attrNameLst>
                                          <p:attrName>ppt_x</p:attrName>
                                        </p:attrNameLst>
                                      </p:cBhvr>
                                      <p:tavLst>
                                        <p:tav tm="0">
                                          <p:val>
                                            <p:strVal val="ppt_x"/>
                                          </p:val>
                                        </p:tav>
                                        <p:tav tm="100000">
                                          <p:val>
                                            <p:strVal val="1+ppt_w/2"/>
                                          </p:val>
                                        </p:tav>
                                      </p:tavLst>
                                    </p:anim>
                                    <p:anim calcmode="lin" valueType="num">
                                      <p:cBhvr additive="base">
                                        <p:cTn id="61" dur="500"/>
                                        <p:tgtEl>
                                          <p:spTgt spid="8"/>
                                        </p:tgtEl>
                                        <p:attrNameLst>
                                          <p:attrName>ppt_y</p:attrName>
                                        </p:attrNameLst>
                                      </p:cBhvr>
                                      <p:tavLst>
                                        <p:tav tm="0">
                                          <p:val>
                                            <p:strVal val="ppt_y"/>
                                          </p:val>
                                        </p:tav>
                                        <p:tav tm="100000">
                                          <p:val>
                                            <p:strVal val="ppt_y"/>
                                          </p:val>
                                        </p:tav>
                                      </p:tavLst>
                                    </p:anim>
                                    <p:set>
                                      <p:cBhvr>
                                        <p:cTn id="62" dur="1" fill="hold">
                                          <p:stCondLst>
                                            <p:cond delay="499"/>
                                          </p:stCondLst>
                                        </p:cTn>
                                        <p:tgtEl>
                                          <p:spTgt spid="8"/>
                                        </p:tgtEl>
                                        <p:attrNameLst>
                                          <p:attrName>style.visibility</p:attrName>
                                        </p:attrNameLst>
                                      </p:cBhvr>
                                      <p:to>
                                        <p:strVal val="hidden"/>
                                      </p:to>
                                    </p:set>
                                  </p:childTnLst>
                                </p:cTn>
                              </p:par>
                            </p:childTnLst>
                          </p:cTn>
                        </p:par>
                        <p:par>
                          <p:cTn id="63" fill="hold">
                            <p:stCondLst>
                              <p:cond delay="1000"/>
                            </p:stCondLst>
                            <p:childTnLst>
                              <p:par>
                                <p:cTn id="64" presetID="2" presetClass="exit" presetSubtype="2" fill="hold" grpId="1" nodeType="afterEffect">
                                  <p:stCondLst>
                                    <p:cond delay="0"/>
                                  </p:stCondLst>
                                  <p:childTnLst>
                                    <p:anim calcmode="lin" valueType="num">
                                      <p:cBhvr additive="base">
                                        <p:cTn id="65" dur="500"/>
                                        <p:tgtEl>
                                          <p:spTgt spid="17"/>
                                        </p:tgtEl>
                                        <p:attrNameLst>
                                          <p:attrName>ppt_x</p:attrName>
                                        </p:attrNameLst>
                                      </p:cBhvr>
                                      <p:tavLst>
                                        <p:tav tm="0">
                                          <p:val>
                                            <p:strVal val="ppt_x"/>
                                          </p:val>
                                        </p:tav>
                                        <p:tav tm="100000">
                                          <p:val>
                                            <p:strVal val="1+ppt_w/2"/>
                                          </p:val>
                                        </p:tav>
                                      </p:tavLst>
                                    </p:anim>
                                    <p:anim calcmode="lin" valueType="num">
                                      <p:cBhvr additive="base">
                                        <p:cTn id="66" dur="500"/>
                                        <p:tgtEl>
                                          <p:spTgt spid="17"/>
                                        </p:tgtEl>
                                        <p:attrNameLst>
                                          <p:attrName>ppt_y</p:attrName>
                                        </p:attrNameLst>
                                      </p:cBhvr>
                                      <p:tavLst>
                                        <p:tav tm="0">
                                          <p:val>
                                            <p:strVal val="ppt_y"/>
                                          </p:val>
                                        </p:tav>
                                        <p:tav tm="100000">
                                          <p:val>
                                            <p:strVal val="ppt_y"/>
                                          </p:val>
                                        </p:tav>
                                      </p:tavLst>
                                    </p:anim>
                                    <p:set>
                                      <p:cBhvr>
                                        <p:cTn id="67" dur="1" fill="hold">
                                          <p:stCondLst>
                                            <p:cond delay="499"/>
                                          </p:stCondLst>
                                        </p:cTn>
                                        <p:tgtEl>
                                          <p:spTgt spid="17"/>
                                        </p:tgtEl>
                                        <p:attrNameLst>
                                          <p:attrName>style.visibility</p:attrName>
                                        </p:attrNameLst>
                                      </p:cBhvr>
                                      <p:to>
                                        <p:strVal val="hidden"/>
                                      </p:to>
                                    </p:set>
                                  </p:childTnLst>
                                </p:cTn>
                              </p:par>
                              <p:par>
                                <p:cTn id="68" presetID="2" presetClass="exit" presetSubtype="2" fill="hold" grpId="1" nodeType="withEffect">
                                  <p:stCondLst>
                                    <p:cond delay="0"/>
                                  </p:stCondLst>
                                  <p:childTnLst>
                                    <p:anim calcmode="lin" valueType="num">
                                      <p:cBhvr additive="base">
                                        <p:cTn id="69" dur="500"/>
                                        <p:tgtEl>
                                          <p:spTgt spid="23"/>
                                        </p:tgtEl>
                                        <p:attrNameLst>
                                          <p:attrName>ppt_x</p:attrName>
                                        </p:attrNameLst>
                                      </p:cBhvr>
                                      <p:tavLst>
                                        <p:tav tm="0">
                                          <p:val>
                                            <p:strVal val="ppt_x"/>
                                          </p:val>
                                        </p:tav>
                                        <p:tav tm="100000">
                                          <p:val>
                                            <p:strVal val="1+ppt_w/2"/>
                                          </p:val>
                                        </p:tav>
                                      </p:tavLst>
                                    </p:anim>
                                    <p:anim calcmode="lin" valueType="num">
                                      <p:cBhvr additive="base">
                                        <p:cTn id="70" dur="500"/>
                                        <p:tgtEl>
                                          <p:spTgt spid="23"/>
                                        </p:tgtEl>
                                        <p:attrNameLst>
                                          <p:attrName>ppt_y</p:attrName>
                                        </p:attrNameLst>
                                      </p:cBhvr>
                                      <p:tavLst>
                                        <p:tav tm="0">
                                          <p:val>
                                            <p:strVal val="ppt_y"/>
                                          </p:val>
                                        </p:tav>
                                        <p:tav tm="100000">
                                          <p:val>
                                            <p:strVal val="ppt_y"/>
                                          </p:val>
                                        </p:tav>
                                      </p:tavLst>
                                    </p:anim>
                                    <p:set>
                                      <p:cBhvr>
                                        <p:cTn id="71" dur="1" fill="hold">
                                          <p:stCondLst>
                                            <p:cond delay="499"/>
                                          </p:stCondLst>
                                        </p:cTn>
                                        <p:tgtEl>
                                          <p:spTgt spid="23"/>
                                        </p:tgtEl>
                                        <p:attrNameLst>
                                          <p:attrName>style.visibility</p:attrName>
                                        </p:attrNameLst>
                                      </p:cBhvr>
                                      <p:to>
                                        <p:strVal val="hidden"/>
                                      </p:to>
                                    </p:set>
                                  </p:childTnLst>
                                </p:cTn>
                              </p:par>
                            </p:childTnLst>
                          </p:cTn>
                        </p:par>
                        <p:par>
                          <p:cTn id="72" fill="hold">
                            <p:stCondLst>
                              <p:cond delay="1500"/>
                            </p:stCondLst>
                            <p:childTnLst>
                              <p:par>
                                <p:cTn id="73" presetID="2" presetClass="exit" presetSubtype="2" fill="hold" grpId="1" nodeType="afterEffect">
                                  <p:stCondLst>
                                    <p:cond delay="0"/>
                                  </p:stCondLst>
                                  <p:childTnLst>
                                    <p:anim calcmode="lin" valueType="num">
                                      <p:cBhvr additive="base">
                                        <p:cTn id="74" dur="500"/>
                                        <p:tgtEl>
                                          <p:spTgt spid="24"/>
                                        </p:tgtEl>
                                        <p:attrNameLst>
                                          <p:attrName>ppt_x</p:attrName>
                                        </p:attrNameLst>
                                      </p:cBhvr>
                                      <p:tavLst>
                                        <p:tav tm="0">
                                          <p:val>
                                            <p:strVal val="ppt_x"/>
                                          </p:val>
                                        </p:tav>
                                        <p:tav tm="100000">
                                          <p:val>
                                            <p:strVal val="1+ppt_w/2"/>
                                          </p:val>
                                        </p:tav>
                                      </p:tavLst>
                                    </p:anim>
                                    <p:anim calcmode="lin" valueType="num">
                                      <p:cBhvr additive="base">
                                        <p:cTn id="75" dur="500"/>
                                        <p:tgtEl>
                                          <p:spTgt spid="24"/>
                                        </p:tgtEl>
                                        <p:attrNameLst>
                                          <p:attrName>ppt_y</p:attrName>
                                        </p:attrNameLst>
                                      </p:cBhvr>
                                      <p:tavLst>
                                        <p:tav tm="0">
                                          <p:val>
                                            <p:strVal val="ppt_y"/>
                                          </p:val>
                                        </p:tav>
                                        <p:tav tm="100000">
                                          <p:val>
                                            <p:strVal val="ppt_y"/>
                                          </p:val>
                                        </p:tav>
                                      </p:tavLst>
                                    </p:anim>
                                    <p:set>
                                      <p:cBhvr>
                                        <p:cTn id="76" dur="1" fill="hold">
                                          <p:stCondLst>
                                            <p:cond delay="499"/>
                                          </p:stCondLst>
                                        </p:cTn>
                                        <p:tgtEl>
                                          <p:spTgt spid="24"/>
                                        </p:tgtEl>
                                        <p:attrNameLst>
                                          <p:attrName>style.visibility</p:attrName>
                                        </p:attrNameLst>
                                      </p:cBhvr>
                                      <p:to>
                                        <p:strVal val="hidden"/>
                                      </p:to>
                                    </p:set>
                                  </p:childTnLst>
                                </p:cTn>
                              </p:par>
                              <p:par>
                                <p:cTn id="77" presetID="2" presetClass="exit" presetSubtype="2" fill="hold" grpId="1" nodeType="withEffect">
                                  <p:stCondLst>
                                    <p:cond delay="0"/>
                                  </p:stCondLst>
                                  <p:childTnLst>
                                    <p:anim calcmode="lin" valueType="num">
                                      <p:cBhvr additive="base">
                                        <p:cTn id="78" dur="500"/>
                                        <p:tgtEl>
                                          <p:spTgt spid="16"/>
                                        </p:tgtEl>
                                        <p:attrNameLst>
                                          <p:attrName>ppt_x</p:attrName>
                                        </p:attrNameLst>
                                      </p:cBhvr>
                                      <p:tavLst>
                                        <p:tav tm="0">
                                          <p:val>
                                            <p:strVal val="ppt_x"/>
                                          </p:val>
                                        </p:tav>
                                        <p:tav tm="100000">
                                          <p:val>
                                            <p:strVal val="1+ppt_w/2"/>
                                          </p:val>
                                        </p:tav>
                                      </p:tavLst>
                                    </p:anim>
                                    <p:anim calcmode="lin" valueType="num">
                                      <p:cBhvr additive="base">
                                        <p:cTn id="79" dur="500"/>
                                        <p:tgtEl>
                                          <p:spTgt spid="16"/>
                                        </p:tgtEl>
                                        <p:attrNameLst>
                                          <p:attrName>ppt_y</p:attrName>
                                        </p:attrNameLst>
                                      </p:cBhvr>
                                      <p:tavLst>
                                        <p:tav tm="0">
                                          <p:val>
                                            <p:strVal val="ppt_y"/>
                                          </p:val>
                                        </p:tav>
                                        <p:tav tm="100000">
                                          <p:val>
                                            <p:strVal val="ppt_y"/>
                                          </p:val>
                                        </p:tav>
                                      </p:tavLst>
                                    </p:anim>
                                    <p:set>
                                      <p:cBhvr>
                                        <p:cTn id="80" dur="1" fill="hold">
                                          <p:stCondLst>
                                            <p:cond delay="499"/>
                                          </p:stCondLst>
                                        </p:cTn>
                                        <p:tgtEl>
                                          <p:spTgt spid="16"/>
                                        </p:tgtEl>
                                        <p:attrNameLst>
                                          <p:attrName>style.visibility</p:attrName>
                                        </p:attrNameLst>
                                      </p:cBhvr>
                                      <p:to>
                                        <p:strVal val="hidden"/>
                                      </p:to>
                                    </p:set>
                                  </p:childTnLst>
                                </p:cTn>
                              </p:par>
                            </p:childTnLst>
                          </p:cTn>
                        </p:par>
                        <p:par>
                          <p:cTn id="81" fill="hold">
                            <p:stCondLst>
                              <p:cond delay="2000"/>
                            </p:stCondLst>
                            <p:childTnLst>
                              <p:par>
                                <p:cTn id="82" presetID="2" presetClass="exit" presetSubtype="2" fill="hold" grpId="1" nodeType="afterEffect">
                                  <p:stCondLst>
                                    <p:cond delay="0"/>
                                  </p:stCondLst>
                                  <p:childTnLst>
                                    <p:anim calcmode="lin" valueType="num">
                                      <p:cBhvr additive="base">
                                        <p:cTn id="83" dur="500"/>
                                        <p:tgtEl>
                                          <p:spTgt spid="15"/>
                                        </p:tgtEl>
                                        <p:attrNameLst>
                                          <p:attrName>ppt_x</p:attrName>
                                        </p:attrNameLst>
                                      </p:cBhvr>
                                      <p:tavLst>
                                        <p:tav tm="0">
                                          <p:val>
                                            <p:strVal val="ppt_x"/>
                                          </p:val>
                                        </p:tav>
                                        <p:tav tm="100000">
                                          <p:val>
                                            <p:strVal val="1+ppt_w/2"/>
                                          </p:val>
                                        </p:tav>
                                      </p:tavLst>
                                    </p:anim>
                                    <p:anim calcmode="lin" valueType="num">
                                      <p:cBhvr additive="base">
                                        <p:cTn id="84" dur="500"/>
                                        <p:tgtEl>
                                          <p:spTgt spid="15"/>
                                        </p:tgtEl>
                                        <p:attrNameLst>
                                          <p:attrName>ppt_y</p:attrName>
                                        </p:attrNameLst>
                                      </p:cBhvr>
                                      <p:tavLst>
                                        <p:tav tm="0">
                                          <p:val>
                                            <p:strVal val="ppt_y"/>
                                          </p:val>
                                        </p:tav>
                                        <p:tav tm="100000">
                                          <p:val>
                                            <p:strVal val="ppt_y"/>
                                          </p:val>
                                        </p:tav>
                                      </p:tavLst>
                                    </p:anim>
                                    <p:set>
                                      <p:cBhvr>
                                        <p:cTn id="85" dur="1" fill="hold">
                                          <p:stCondLst>
                                            <p:cond delay="499"/>
                                          </p:stCondLst>
                                        </p:cTn>
                                        <p:tgtEl>
                                          <p:spTgt spid="15"/>
                                        </p:tgtEl>
                                        <p:attrNameLst>
                                          <p:attrName>style.visibility</p:attrName>
                                        </p:attrNameLst>
                                      </p:cBhvr>
                                      <p:to>
                                        <p:strVal val="hidden"/>
                                      </p:to>
                                    </p:set>
                                  </p:childTnLst>
                                </p:cTn>
                              </p:par>
                              <p:par>
                                <p:cTn id="86" presetID="2" presetClass="exit" presetSubtype="2" fill="hold" grpId="1" nodeType="withEffect">
                                  <p:stCondLst>
                                    <p:cond delay="0"/>
                                  </p:stCondLst>
                                  <p:childTnLst>
                                    <p:anim calcmode="lin" valueType="num">
                                      <p:cBhvr additive="base">
                                        <p:cTn id="87" dur="500"/>
                                        <p:tgtEl>
                                          <p:spTgt spid="22"/>
                                        </p:tgtEl>
                                        <p:attrNameLst>
                                          <p:attrName>ppt_x</p:attrName>
                                        </p:attrNameLst>
                                      </p:cBhvr>
                                      <p:tavLst>
                                        <p:tav tm="0">
                                          <p:val>
                                            <p:strVal val="ppt_x"/>
                                          </p:val>
                                        </p:tav>
                                        <p:tav tm="100000">
                                          <p:val>
                                            <p:strVal val="1+ppt_w/2"/>
                                          </p:val>
                                        </p:tav>
                                      </p:tavLst>
                                    </p:anim>
                                    <p:anim calcmode="lin" valueType="num">
                                      <p:cBhvr additive="base">
                                        <p:cTn id="88" dur="500"/>
                                        <p:tgtEl>
                                          <p:spTgt spid="22"/>
                                        </p:tgtEl>
                                        <p:attrNameLst>
                                          <p:attrName>ppt_y</p:attrName>
                                        </p:attrNameLst>
                                      </p:cBhvr>
                                      <p:tavLst>
                                        <p:tav tm="0">
                                          <p:val>
                                            <p:strVal val="ppt_y"/>
                                          </p:val>
                                        </p:tav>
                                        <p:tav tm="100000">
                                          <p:val>
                                            <p:strVal val="ppt_y"/>
                                          </p:val>
                                        </p:tav>
                                      </p:tavLst>
                                    </p:anim>
                                    <p:set>
                                      <p:cBhvr>
                                        <p:cTn id="89"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15" grpId="0"/>
      <p:bldP spid="15" grpId="1"/>
      <p:bldP spid="16" grpId="0"/>
      <p:bldP spid="16" grpId="1"/>
      <p:bldP spid="17" grpId="0"/>
      <p:bldP spid="17" grpId="1"/>
      <p:bldP spid="22" grpId="0"/>
      <p:bldP spid="22" grpId="1"/>
      <p:bldP spid="23" grpId="0"/>
      <p:bldP spid="23" grpId="1"/>
      <p:bldP spid="24" grpId="0"/>
      <p:bldP spid="2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0" y="0"/>
            <a:ext cx="9144000" cy="5143500"/>
            <a:chOff x="0" y="0"/>
            <a:chExt cx="9144000" cy="5143500"/>
          </a:xfrm>
        </p:grpSpPr>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49140"/>
              <a:ext cx="9144000" cy="59436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3099" y="2882900"/>
              <a:ext cx="2800901" cy="22606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29268"/>
              <a:ext cx="3541614" cy="2914232"/>
            </a:xfrm>
            <a:prstGeom prst="rect">
              <a:avLst/>
            </a:prstGeom>
          </p:spPr>
        </p:pic>
      </p:grpSp>
      <p:sp>
        <p:nvSpPr>
          <p:cNvPr id="10" name="文本框 9"/>
          <p:cNvSpPr txBox="1"/>
          <p:nvPr/>
        </p:nvSpPr>
        <p:spPr>
          <a:xfrm>
            <a:off x="712812" y="427911"/>
            <a:ext cx="2481192"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CONTENTS</a:t>
            </a:r>
            <a:endPar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712812" y="1012686"/>
            <a:ext cx="110799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目录</a:t>
            </a:r>
          </a:p>
        </p:txBody>
      </p:sp>
      <p:sp>
        <p:nvSpPr>
          <p:cNvPr id="27" name="圆角矩形 26"/>
          <p:cNvSpPr/>
          <p:nvPr/>
        </p:nvSpPr>
        <p:spPr>
          <a:xfrm>
            <a:off x="2872257" y="2571750"/>
            <a:ext cx="4140200" cy="4318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单击点击第三部分文字内容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椭圆 1"/>
          <p:cNvSpPr/>
          <p:nvPr/>
        </p:nvSpPr>
        <p:spPr>
          <a:xfrm>
            <a:off x="4208510" y="925170"/>
            <a:ext cx="1467693" cy="14676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02</a:t>
            </a:r>
            <a:endParaRPr kumimoji="0" lang="zh-CN" altLang="en-US" sz="66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0231366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7" grpId="0" animBg="1"/>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5"/>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3"/>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1"/>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4"/>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第一PPT，www.1ppt.com">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3354</Words>
  <Application>Microsoft Office PowerPoint</Application>
  <PresentationFormat>全屏显示(16:9)</PresentationFormat>
  <Paragraphs>285</Paragraphs>
  <Slides>28</Slides>
  <Notes>12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dc:creator>
  <cp:keywords>www.1ppt.com</cp:keywords>
  <cp:lastModifiedBy>Windows User</cp:lastModifiedBy>
  <cp:revision>7</cp:revision>
  <dcterms:created xsi:type="dcterms:W3CDTF">2016-12-17T10:29:14Z</dcterms:created>
  <dcterms:modified xsi:type="dcterms:W3CDTF">2018-11-22T14:27:32Z</dcterms:modified>
</cp:coreProperties>
</file>