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Lst>
  <p:notesMasterIdLst>
    <p:notesMasterId r:id="rId31"/>
  </p:notesMasterIdLst>
  <p:sldIdLst>
    <p:sldId id="256" r:id="rId3"/>
    <p:sldId id="257" r:id="rId4"/>
    <p:sldId id="258" r:id="rId5"/>
    <p:sldId id="267" r:id="rId6"/>
    <p:sldId id="282" r:id="rId7"/>
    <p:sldId id="276" r:id="rId8"/>
    <p:sldId id="281" r:id="rId9"/>
    <p:sldId id="270" r:id="rId10"/>
    <p:sldId id="259" r:id="rId11"/>
    <p:sldId id="277" r:id="rId12"/>
    <p:sldId id="278" r:id="rId13"/>
    <p:sldId id="280" r:id="rId14"/>
    <p:sldId id="269" r:id="rId15"/>
    <p:sldId id="266" r:id="rId16"/>
    <p:sldId id="260" r:id="rId17"/>
    <p:sldId id="263" r:id="rId18"/>
    <p:sldId id="274" r:id="rId19"/>
    <p:sldId id="273" r:id="rId20"/>
    <p:sldId id="264" r:id="rId21"/>
    <p:sldId id="265" r:id="rId22"/>
    <p:sldId id="261" r:id="rId23"/>
    <p:sldId id="268" r:id="rId24"/>
    <p:sldId id="271" r:id="rId25"/>
    <p:sldId id="272" r:id="rId26"/>
    <p:sldId id="275" r:id="rId27"/>
    <p:sldId id="279"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390-4E47-8AD6-8C45DD38DF14}"/>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390-4E47-8AD6-8C45DD38DF14}"/>
                </c:ext>
              </c:extLst>
            </c:dLbl>
            <c:dLbl>
              <c:idx val="2"/>
              <c:layout>
                <c:manualLayout>
                  <c:x val="5.7476141178600375E-3"/>
                  <c:y val="6.4050442821077811E-4"/>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390-4E47-8AD6-8C45DD38DF14}"/>
                </c:ext>
              </c:extLst>
            </c:dLbl>
            <c:dLbl>
              <c:idx val="3"/>
              <c:layout>
                <c:manualLayout>
                  <c:x val="-2.8738070589300214E-3"/>
                  <c:y val="-3.0186976582835452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390-4E47-8AD6-8C45DD38DF14}"/>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152611840"/>
        <c:axId val="152716032"/>
      </c:barChart>
      <c:catAx>
        <c:axId val="152611840"/>
        <c:scaling>
          <c:orientation val="minMax"/>
        </c:scaling>
        <c:delete val="1"/>
        <c:axPos val="b"/>
        <c:numFmt formatCode="General" sourceLinked="0"/>
        <c:majorTickMark val="out"/>
        <c:minorTickMark val="none"/>
        <c:tickLblPos val="none"/>
        <c:crossAx val="152716032"/>
        <c:crosses val="autoZero"/>
        <c:auto val="1"/>
        <c:lblAlgn val="ctr"/>
        <c:lblOffset val="100"/>
        <c:noMultiLvlLbl val="0"/>
      </c:catAx>
      <c:valAx>
        <c:axId val="152716032"/>
        <c:scaling>
          <c:orientation val="minMax"/>
        </c:scaling>
        <c:delete val="1"/>
        <c:axPos val="l"/>
        <c:numFmt formatCode="General" sourceLinked="1"/>
        <c:majorTickMark val="out"/>
        <c:minorTickMark val="none"/>
        <c:tickLblPos val="none"/>
        <c:crossAx val="152611840"/>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B667EC-CBA4-41F2-A046-78545111C3A1}" type="datetimeFigureOut">
              <a:rPr lang="zh-CN" altLang="en-US" smtClean="0"/>
              <a:t>2018/11/26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869E1-13A6-40A3-A3CC-BE5BCE75C1B9}" type="slidenum">
              <a:rPr lang="zh-CN" altLang="en-US" smtClean="0"/>
              <a:t>‹#›</a:t>
            </a:fld>
            <a:endParaRPr lang="zh-CN" altLang="en-US"/>
          </a:p>
        </p:txBody>
      </p:sp>
    </p:spTree>
    <p:extLst>
      <p:ext uri="{BB962C8B-B14F-4D97-AF65-F5344CB8AC3E}">
        <p14:creationId xmlns:p14="http://schemas.microsoft.com/office/powerpoint/2010/main" val="338660972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a:t>
            </a:fld>
            <a:endParaRPr lang="zh-CN" altLang="en-US" dirty="0">
              <a:solidFill>
                <a:prstClr val="black"/>
              </a:solidFill>
            </a:endParaRPr>
          </a:p>
        </p:txBody>
      </p:sp>
    </p:spTree>
    <p:extLst>
      <p:ext uri="{BB962C8B-B14F-4D97-AF65-F5344CB8AC3E}">
        <p14:creationId xmlns:p14="http://schemas.microsoft.com/office/powerpoint/2010/main" val="3229214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14</a:t>
            </a:fld>
            <a:endParaRPr lang="zh-CN" altLang="en-US" dirty="0">
              <a:solidFill>
                <a:prstClr val="black"/>
              </a:solidFill>
            </a:endParaRPr>
          </a:p>
        </p:txBody>
      </p:sp>
    </p:spTree>
    <p:extLst>
      <p:ext uri="{BB962C8B-B14F-4D97-AF65-F5344CB8AC3E}">
        <p14:creationId xmlns:p14="http://schemas.microsoft.com/office/powerpoint/2010/main" val="3478955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1549130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814F241-CB40-484C-8282-5BDE6BC78174}" type="slidenum">
              <a:rPr lang="zh-CN" altLang="en-US" smtClean="0"/>
              <a:pPr defTabSz="966788" fontAlgn="base">
                <a:spcBef>
                  <a:spcPct val="0"/>
                </a:spcBef>
                <a:spcAft>
                  <a:spcPct val="0"/>
                </a:spcAft>
              </a:pPr>
              <a:t>17</a:t>
            </a:fld>
            <a:endParaRPr lang="en-US" altLang="zh-CN"/>
          </a:p>
        </p:txBody>
      </p:sp>
    </p:spTree>
    <p:extLst>
      <p:ext uri="{BB962C8B-B14F-4D97-AF65-F5344CB8AC3E}">
        <p14:creationId xmlns:p14="http://schemas.microsoft.com/office/powerpoint/2010/main" val="270202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19B5F41-D3FF-4650-BB44-BB4BF6B8B653}" type="slidenum">
              <a:rPr lang="zh-CN" altLang="en-US" smtClean="0"/>
              <a:pPr defTabSz="966788" fontAlgn="base">
                <a:spcBef>
                  <a:spcPct val="0"/>
                </a:spcBef>
                <a:spcAft>
                  <a:spcPct val="0"/>
                </a:spcAft>
              </a:pPr>
              <a:t>18</a:t>
            </a:fld>
            <a:endParaRPr lang="en-US" altLang="zh-CN"/>
          </a:p>
        </p:txBody>
      </p:sp>
    </p:spTree>
    <p:extLst>
      <p:ext uri="{BB962C8B-B14F-4D97-AF65-F5344CB8AC3E}">
        <p14:creationId xmlns:p14="http://schemas.microsoft.com/office/powerpoint/2010/main" val="35888283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198438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20</a:t>
            </a:fld>
            <a:endParaRPr lang="zh-CN" altLang="en-US" dirty="0">
              <a:solidFill>
                <a:prstClr val="black"/>
              </a:solidFill>
            </a:endParaRPr>
          </a:p>
        </p:txBody>
      </p:sp>
    </p:spTree>
    <p:extLst>
      <p:ext uri="{BB962C8B-B14F-4D97-AF65-F5344CB8AC3E}">
        <p14:creationId xmlns:p14="http://schemas.microsoft.com/office/powerpoint/2010/main" val="126152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22</a:t>
            </a:fld>
            <a:endParaRPr lang="zh-CN" altLang="en-US" dirty="0">
              <a:solidFill>
                <a:prstClr val="black"/>
              </a:solidFill>
            </a:endParaRPr>
          </a:p>
        </p:txBody>
      </p:sp>
    </p:spTree>
    <p:extLst>
      <p:ext uri="{BB962C8B-B14F-4D97-AF65-F5344CB8AC3E}">
        <p14:creationId xmlns:p14="http://schemas.microsoft.com/office/powerpoint/2010/main" val="2886097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8053A0A-22E0-4304-AF0F-CA73E500123B}" type="slidenum">
              <a:rPr lang="zh-CN" altLang="en-US" smtClean="0"/>
              <a:pPr defTabSz="966788" fontAlgn="base">
                <a:spcBef>
                  <a:spcPct val="0"/>
                </a:spcBef>
                <a:spcAft>
                  <a:spcPct val="0"/>
                </a:spcAft>
              </a:pPr>
              <a:t>23</a:t>
            </a:fld>
            <a:endParaRPr lang="en-US" altLang="zh-CN"/>
          </a:p>
        </p:txBody>
      </p:sp>
    </p:spTree>
    <p:extLst>
      <p:ext uri="{BB962C8B-B14F-4D97-AF65-F5344CB8AC3E}">
        <p14:creationId xmlns:p14="http://schemas.microsoft.com/office/powerpoint/2010/main" val="1828468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CC27D91-3ED2-4525-ABF2-203C9D676AC8}" type="slidenum">
              <a:rPr lang="zh-CN" altLang="en-US" smtClean="0"/>
              <a:pPr defTabSz="966788" fontAlgn="base">
                <a:spcBef>
                  <a:spcPct val="0"/>
                </a:spcBef>
                <a:spcAft>
                  <a:spcPct val="0"/>
                </a:spcAft>
              </a:pPr>
              <a:t>24</a:t>
            </a:fld>
            <a:endParaRPr lang="en-US" altLang="zh-CN"/>
          </a:p>
        </p:txBody>
      </p:sp>
    </p:spTree>
    <p:extLst>
      <p:ext uri="{BB962C8B-B14F-4D97-AF65-F5344CB8AC3E}">
        <p14:creationId xmlns:p14="http://schemas.microsoft.com/office/powerpoint/2010/main" val="3195952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D02844B-780B-48ED-A12E-B590C7E712DB}" type="slidenum">
              <a:rPr lang="zh-CN" altLang="en-US" smtClean="0"/>
              <a:pPr defTabSz="966788" fontAlgn="base">
                <a:spcBef>
                  <a:spcPct val="0"/>
                </a:spcBef>
                <a:spcAft>
                  <a:spcPct val="0"/>
                </a:spcAft>
              </a:pPr>
              <a:t>25</a:t>
            </a:fld>
            <a:endParaRPr lang="en-US" altLang="zh-CN"/>
          </a:p>
        </p:txBody>
      </p:sp>
    </p:spTree>
    <p:extLst>
      <p:ext uri="{BB962C8B-B14F-4D97-AF65-F5344CB8AC3E}">
        <p14:creationId xmlns:p14="http://schemas.microsoft.com/office/powerpoint/2010/main" val="533094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7A5F6-1791-434D-8BF5-7F7D65B919A8}" type="slidenum">
              <a:rPr lang="zh-CN" altLang="en-US" smtClean="0"/>
              <a:pPr defTabSz="966788" fontAlgn="base">
                <a:spcBef>
                  <a:spcPct val="0"/>
                </a:spcBef>
                <a:spcAft>
                  <a:spcPct val="0"/>
                </a:spcAft>
              </a:pPr>
              <a:t>5</a:t>
            </a:fld>
            <a:endParaRPr lang="en-US" altLang="zh-CN"/>
          </a:p>
        </p:txBody>
      </p:sp>
    </p:spTree>
    <p:extLst>
      <p:ext uri="{BB962C8B-B14F-4D97-AF65-F5344CB8AC3E}">
        <p14:creationId xmlns:p14="http://schemas.microsoft.com/office/powerpoint/2010/main" val="1003084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541CE92-BC6D-4F34-9D82-3608EE8B18CC}" type="slidenum">
              <a:rPr lang="zh-CN" altLang="en-US" smtClean="0"/>
              <a:pPr defTabSz="966788" fontAlgn="base">
                <a:spcBef>
                  <a:spcPct val="0"/>
                </a:spcBef>
                <a:spcAft>
                  <a:spcPct val="0"/>
                </a:spcAft>
              </a:pPr>
              <a:t>26</a:t>
            </a:fld>
            <a:endParaRPr lang="en-US" altLang="zh-CN"/>
          </a:p>
        </p:txBody>
      </p:sp>
    </p:spTree>
    <p:extLst>
      <p:ext uri="{BB962C8B-B14F-4D97-AF65-F5344CB8AC3E}">
        <p14:creationId xmlns:p14="http://schemas.microsoft.com/office/powerpoint/2010/main" val="329001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BE15980-4FDD-4294-ABFC-499D03F18A06}" type="slidenum">
              <a:rPr lang="zh-CN" altLang="en-US" smtClean="0"/>
              <a:pPr defTabSz="966788" fontAlgn="base">
                <a:spcBef>
                  <a:spcPct val="0"/>
                </a:spcBef>
                <a:spcAft>
                  <a:spcPct val="0"/>
                </a:spcAft>
              </a:pPr>
              <a:t>6</a:t>
            </a:fld>
            <a:endParaRPr lang="en-US" altLang="zh-CN"/>
          </a:p>
        </p:txBody>
      </p:sp>
    </p:spTree>
    <p:extLst>
      <p:ext uri="{BB962C8B-B14F-4D97-AF65-F5344CB8AC3E}">
        <p14:creationId xmlns:p14="http://schemas.microsoft.com/office/powerpoint/2010/main" val="9370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5B9AF03-1ACB-4F4A-87BA-D9468331DF34}" type="slidenum">
              <a:rPr lang="zh-CN" altLang="en-US" smtClean="0"/>
              <a:pPr defTabSz="966788" fontAlgn="base">
                <a:spcBef>
                  <a:spcPct val="0"/>
                </a:spcBef>
                <a:spcAft>
                  <a:spcPct val="0"/>
                </a:spcAft>
              </a:pPr>
              <a:t>7</a:t>
            </a:fld>
            <a:endParaRPr lang="en-US" altLang="zh-CN"/>
          </a:p>
        </p:txBody>
      </p:sp>
    </p:spTree>
    <p:extLst>
      <p:ext uri="{BB962C8B-B14F-4D97-AF65-F5344CB8AC3E}">
        <p14:creationId xmlns:p14="http://schemas.microsoft.com/office/powerpoint/2010/main" val="3279065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8</a:t>
            </a:fld>
            <a:endParaRPr lang="zh-CN" altLang="en-US" dirty="0">
              <a:solidFill>
                <a:prstClr val="black"/>
              </a:solidFill>
            </a:endParaRPr>
          </a:p>
        </p:txBody>
      </p:sp>
    </p:spTree>
    <p:extLst>
      <p:ext uri="{BB962C8B-B14F-4D97-AF65-F5344CB8AC3E}">
        <p14:creationId xmlns:p14="http://schemas.microsoft.com/office/powerpoint/2010/main" val="3887235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D3CD2CA-C5E5-443D-8905-5D56046CF558}" type="slidenum">
              <a:rPr lang="zh-CN" altLang="en-US" smtClean="0"/>
              <a:pPr defTabSz="966788" fontAlgn="base">
                <a:spcBef>
                  <a:spcPct val="0"/>
                </a:spcBef>
                <a:spcAft>
                  <a:spcPct val="0"/>
                </a:spcAft>
              </a:pPr>
              <a:t>10</a:t>
            </a:fld>
            <a:endParaRPr lang="en-US" altLang="zh-CN"/>
          </a:p>
        </p:txBody>
      </p:sp>
    </p:spTree>
    <p:extLst>
      <p:ext uri="{BB962C8B-B14F-4D97-AF65-F5344CB8AC3E}">
        <p14:creationId xmlns:p14="http://schemas.microsoft.com/office/powerpoint/2010/main" val="410635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D4F0C2BB-9E6B-4098-8BA6-C3979D950309}" type="slidenum">
              <a:rPr lang="zh-CN" altLang="en-US" smtClean="0"/>
              <a:pPr defTabSz="966788" fontAlgn="base">
                <a:spcBef>
                  <a:spcPct val="0"/>
                </a:spcBef>
                <a:spcAft>
                  <a:spcPct val="0"/>
                </a:spcAft>
              </a:pPr>
              <a:t>11</a:t>
            </a:fld>
            <a:endParaRPr lang="en-US" altLang="zh-CN"/>
          </a:p>
        </p:txBody>
      </p:sp>
    </p:spTree>
    <p:extLst>
      <p:ext uri="{BB962C8B-B14F-4D97-AF65-F5344CB8AC3E}">
        <p14:creationId xmlns:p14="http://schemas.microsoft.com/office/powerpoint/2010/main" val="3387875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0CC5077-B2DA-43D4-8A37-8B2A20D1FF86}" type="slidenum">
              <a:rPr lang="zh-CN" altLang="en-US" smtClean="0"/>
              <a:pPr defTabSz="966788" fontAlgn="base">
                <a:spcBef>
                  <a:spcPct val="0"/>
                </a:spcBef>
                <a:spcAft>
                  <a:spcPct val="0"/>
                </a:spcAft>
              </a:pPr>
              <a:t>12</a:t>
            </a:fld>
            <a:endParaRPr lang="en-US" altLang="zh-CN"/>
          </a:p>
        </p:txBody>
      </p:sp>
    </p:spTree>
    <p:extLst>
      <p:ext uri="{BB962C8B-B14F-4D97-AF65-F5344CB8AC3E}">
        <p14:creationId xmlns:p14="http://schemas.microsoft.com/office/powerpoint/2010/main" val="3371006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13</a:t>
            </a:fld>
            <a:endParaRPr lang="zh-CN" altLang="en-US" dirty="0">
              <a:solidFill>
                <a:prstClr val="black"/>
              </a:solidFill>
            </a:endParaRPr>
          </a:p>
        </p:txBody>
      </p:sp>
    </p:spTree>
    <p:extLst>
      <p:ext uri="{BB962C8B-B14F-4D97-AF65-F5344CB8AC3E}">
        <p14:creationId xmlns:p14="http://schemas.microsoft.com/office/powerpoint/2010/main" val="1496084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7747345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40864359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13669328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2160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17881520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6826434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5260338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16197184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5255553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16180131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1618038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5" name="矩形 4"/>
          <p:cNvSpPr/>
          <p:nvPr userDrawn="1"/>
        </p:nvSpPr>
        <p:spPr>
          <a:xfrm>
            <a:off x="7169528" y="4817189"/>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V="1">
            <a:off x="0" y="-1"/>
            <a:ext cx="9144000" cy="5143501"/>
          </a:xfrm>
          <a:prstGeom prst="rect">
            <a:avLst/>
          </a:prstGeom>
        </p:spPr>
      </p:pic>
      <p:sp>
        <p:nvSpPr>
          <p:cNvPr id="8" name="矩形 7"/>
          <p:cNvSpPr/>
          <p:nvPr userDrawn="1"/>
        </p:nvSpPr>
        <p:spPr>
          <a:xfrm>
            <a:off x="279400" y="571500"/>
            <a:ext cx="85598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279400" y="168245"/>
            <a:ext cx="2749471" cy="400110"/>
          </a:xfrm>
          <a:prstGeom prst="rect">
            <a:avLst/>
          </a:prstGeom>
          <a:noFill/>
        </p:spPr>
        <p:txBody>
          <a:bodyPr wrap="none" rtlCol="0">
            <a:spAutoFit/>
          </a:bodyPr>
          <a:lstStyle/>
          <a:p>
            <a:r>
              <a:rPr lang="zh-CN" altLang="en-US" sz="2000" b="1" dirty="0" smtClean="0">
                <a:latin typeface="微软雅黑" panose="020B0503020204020204" pitchFamily="34" charset="-122"/>
                <a:ea typeface="微软雅黑" panose="020B0503020204020204" pitchFamily="34" charset="-122"/>
              </a:rPr>
              <a:t>单击此处添加文字标题</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5156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0312216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33442853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842828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36244989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5727"/>
            <a:ext cx="321026" cy="373440"/>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10314" fontAlgn="auto">
                <a:lnSpc>
                  <a:spcPct val="100000"/>
                </a:lnSpc>
                <a:spcBef>
                  <a:spcPct val="0"/>
                </a:spcBef>
                <a:spcAft>
                  <a:spcPts val="0"/>
                </a:spcAft>
                <a:buFont typeface="Arial" pitchFamily="34" charset="0"/>
                <a:buNone/>
                <a:defRPr/>
              </a:pPr>
              <a:endParaRPr lang="zh-CN" altLang="en-US" sz="1317">
                <a:solidFill>
                  <a:srgbClr val="FFFFFF"/>
                </a:solidFill>
              </a:endParaRPr>
            </a:p>
          </p:txBody>
        </p:sp>
      </p:grpSp>
      <p:sp>
        <p:nvSpPr>
          <p:cNvPr id="5" name="文本框 6"/>
          <p:cNvSpPr>
            <a:spLocks noChangeArrowheads="1"/>
          </p:cNvSpPr>
          <p:nvPr userDrawn="1"/>
        </p:nvSpPr>
        <p:spPr bwMode="auto">
          <a:xfrm>
            <a:off x="370299" y="199572"/>
            <a:ext cx="3099762"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411" b="1">
                <a:latin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12336352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32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39650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00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4496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751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19037737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4952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442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63212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4236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7965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616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38294543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22670910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40512686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1057153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6476096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B74C2219-9E0E-4A0E-A24C-D5285DF11662}" type="datetimeFigureOut">
              <a:rPr lang="zh-CN" altLang="en-US" smtClean="0"/>
              <a:t>2018/11/26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28943821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74C2219-9E0E-4A0E-A24C-D5285DF11662}" type="datetimeFigureOut">
              <a:rPr lang="zh-CN" altLang="en-US" smtClean="0"/>
              <a:t>2018/11/26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25D1E8D-F31A-4F6F-856B-374D76CCE323}" type="slidenum">
              <a:rPr lang="zh-CN" altLang="en-US" smtClean="0"/>
              <a:t>‹#›</a:t>
            </a:fld>
            <a:endParaRPr lang="zh-CN" altLang="en-US"/>
          </a:p>
        </p:txBody>
      </p:sp>
    </p:spTree>
    <p:extLst>
      <p:ext uri="{BB962C8B-B14F-4D97-AF65-F5344CB8AC3E}">
        <p14:creationId xmlns:p14="http://schemas.microsoft.com/office/powerpoint/2010/main" val="2196001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6831209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grpSp>
        <p:nvGrpSpPr>
          <p:cNvPr id="26" name="组合 25"/>
          <p:cNvGrpSpPr/>
          <p:nvPr/>
        </p:nvGrpSpPr>
        <p:grpSpPr>
          <a:xfrm>
            <a:off x="1811082" y="1109853"/>
            <a:ext cx="1307137" cy="1307137"/>
            <a:chOff x="1811082" y="1109853"/>
            <a:chExt cx="1307137" cy="1307137"/>
          </a:xfrm>
        </p:grpSpPr>
        <p:grpSp>
          <p:nvGrpSpPr>
            <p:cNvPr id="5" name="组合 4"/>
            <p:cNvGrpSpPr/>
            <p:nvPr/>
          </p:nvGrpSpPr>
          <p:grpSpPr>
            <a:xfrm>
              <a:off x="1811082" y="1109853"/>
              <a:ext cx="1307137" cy="1307137"/>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213"/>
            <p:cNvSpPr txBox="1"/>
            <p:nvPr/>
          </p:nvSpPr>
          <p:spPr>
            <a:xfrm>
              <a:off x="1949124"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工</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27" name="组合 26"/>
          <p:cNvGrpSpPr/>
          <p:nvPr/>
        </p:nvGrpSpPr>
        <p:grpSpPr>
          <a:xfrm>
            <a:off x="3233482" y="1109853"/>
            <a:ext cx="1307137" cy="1307137"/>
            <a:chOff x="3233482" y="1109853"/>
            <a:chExt cx="1307137" cy="1307137"/>
          </a:xfrm>
        </p:grpSpPr>
        <p:grpSp>
          <p:nvGrpSpPr>
            <p:cNvPr id="13" name="组合 12"/>
            <p:cNvGrpSpPr/>
            <p:nvPr/>
          </p:nvGrpSpPr>
          <p:grpSpPr>
            <a:xfrm>
              <a:off x="3233482" y="1109853"/>
              <a:ext cx="1307137" cy="1307137"/>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213"/>
            <p:cNvSpPr txBox="1"/>
            <p:nvPr/>
          </p:nvSpPr>
          <p:spPr>
            <a:xfrm>
              <a:off x="3371524" y="1168735"/>
              <a:ext cx="1031051" cy="1107996"/>
            </a:xfrm>
            <a:prstGeom prst="rect">
              <a:avLst/>
            </a:prstGeom>
            <a:noFill/>
          </p:spPr>
          <p:txBody>
            <a:bodyPr wrap="none" rtlCol="0">
              <a:spAutoFit/>
            </a:bodyPr>
            <a:lstStyle/>
            <a:p>
              <a:r>
                <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作</a:t>
              </a:r>
            </a:p>
          </p:txBody>
        </p:sp>
      </p:grpSp>
      <p:grpSp>
        <p:nvGrpSpPr>
          <p:cNvPr id="28" name="组合 27"/>
          <p:cNvGrpSpPr/>
          <p:nvPr/>
        </p:nvGrpSpPr>
        <p:grpSpPr>
          <a:xfrm>
            <a:off x="4655880" y="1109853"/>
            <a:ext cx="1307137" cy="1307137"/>
            <a:chOff x="4655880" y="1109853"/>
            <a:chExt cx="1307137" cy="1307137"/>
          </a:xfrm>
        </p:grpSpPr>
        <p:grpSp>
          <p:nvGrpSpPr>
            <p:cNvPr id="17" name="组合 16"/>
            <p:cNvGrpSpPr/>
            <p:nvPr/>
          </p:nvGrpSpPr>
          <p:grpSpPr>
            <a:xfrm>
              <a:off x="4655880" y="1109853"/>
              <a:ext cx="1307137" cy="1307137"/>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213"/>
            <p:cNvSpPr txBox="1"/>
            <p:nvPr/>
          </p:nvSpPr>
          <p:spPr>
            <a:xfrm>
              <a:off x="4793922"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总</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grpSp>
      <p:grpSp>
        <p:nvGrpSpPr>
          <p:cNvPr id="29" name="组合 28"/>
          <p:cNvGrpSpPr/>
          <p:nvPr/>
        </p:nvGrpSpPr>
        <p:grpSpPr>
          <a:xfrm>
            <a:off x="6078276" y="1109853"/>
            <a:ext cx="1307137" cy="1307137"/>
            <a:chOff x="6078276" y="1109853"/>
            <a:chExt cx="1307137" cy="1307137"/>
          </a:xfrm>
        </p:grpSpPr>
        <p:grpSp>
          <p:nvGrpSpPr>
            <p:cNvPr id="21" name="组合 20"/>
            <p:cNvGrpSpPr/>
            <p:nvPr/>
          </p:nvGrpSpPr>
          <p:grpSpPr>
            <a:xfrm>
              <a:off x="6078276" y="1109853"/>
              <a:ext cx="1307137" cy="1307137"/>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13"/>
            <p:cNvSpPr txBox="1"/>
            <p:nvPr/>
          </p:nvSpPr>
          <p:spPr>
            <a:xfrm>
              <a:off x="6216318"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结</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grpSp>
      <p:sp>
        <p:nvSpPr>
          <p:cNvPr id="25" name="圆角矩形 24"/>
          <p:cNvSpPr/>
          <p:nvPr/>
        </p:nvSpPr>
        <p:spPr>
          <a:xfrm>
            <a:off x="2534980" y="2717800"/>
            <a:ext cx="4241800" cy="4699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单击此处添加文字标题</a:t>
            </a:r>
            <a:r>
              <a:rPr lang="en-US" altLang="zh-CN" sz="2400" b="1" dirty="0" smtClean="0">
                <a:latin typeface="微软雅黑" panose="020B0503020204020204" pitchFamily="34" charset="-122"/>
                <a:ea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14633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 calcmode="lin" valueType="num">
                                      <p:cBhvr>
                                        <p:cTn id="16" dur="500" fill="hold"/>
                                        <p:tgtEl>
                                          <p:spTgt spid="27"/>
                                        </p:tgtEl>
                                        <p:attrNameLst>
                                          <p:attrName>ppt_x</p:attrName>
                                        </p:attrNameLst>
                                      </p:cBhvr>
                                      <p:tavLst>
                                        <p:tav tm="0">
                                          <p:val>
                                            <p:fltVal val="0.5"/>
                                          </p:val>
                                        </p:tav>
                                        <p:tav tm="100000">
                                          <p:val>
                                            <p:strVal val="#ppt_x"/>
                                          </p:val>
                                        </p:tav>
                                      </p:tavLst>
                                    </p:anim>
                                    <p:anim calcmode="lin" valueType="num">
                                      <p:cBhvr>
                                        <p:cTn id="17" dur="500" fill="hold"/>
                                        <p:tgtEl>
                                          <p:spTgt spid="27"/>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 calcmode="lin" valueType="num">
                                      <p:cBhvr>
                                        <p:cTn id="23" dur="500" fill="hold"/>
                                        <p:tgtEl>
                                          <p:spTgt spid="28"/>
                                        </p:tgtEl>
                                        <p:attrNameLst>
                                          <p:attrName>ppt_x</p:attrName>
                                        </p:attrNameLst>
                                      </p:cBhvr>
                                      <p:tavLst>
                                        <p:tav tm="0">
                                          <p:val>
                                            <p:fltVal val="0.5"/>
                                          </p:val>
                                        </p:tav>
                                        <p:tav tm="100000">
                                          <p:val>
                                            <p:strVal val="#ppt_x"/>
                                          </p:val>
                                        </p:tav>
                                      </p:tavLst>
                                    </p:anim>
                                    <p:anim calcmode="lin" valueType="num">
                                      <p:cBhvr>
                                        <p:cTn id="24" dur="500" fill="hold"/>
                                        <p:tgtEl>
                                          <p:spTgt spid="28"/>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 calcmode="lin" valueType="num">
                                      <p:cBhvr>
                                        <p:cTn id="30" dur="500" fill="hold"/>
                                        <p:tgtEl>
                                          <p:spTgt spid="29"/>
                                        </p:tgtEl>
                                        <p:attrNameLst>
                                          <p:attrName>ppt_x</p:attrName>
                                        </p:attrNameLst>
                                      </p:cBhvr>
                                      <p:tavLst>
                                        <p:tav tm="0">
                                          <p:val>
                                            <p:fltVal val="0.5"/>
                                          </p:val>
                                        </p:tav>
                                        <p:tav tm="100000">
                                          <p:val>
                                            <p:strVal val="#ppt_x"/>
                                          </p:val>
                                        </p:tav>
                                      </p:tavLst>
                                    </p:anim>
                                    <p:anim calcmode="lin" valueType="num">
                                      <p:cBhvr>
                                        <p:cTn id="31" dur="500" fill="hold"/>
                                        <p:tgtEl>
                                          <p:spTgt spid="29"/>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50" presetClass="entr" presetSubtype="0" decel="10000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1000" fill="hold"/>
                                        <p:tgtEl>
                                          <p:spTgt spid="25"/>
                                        </p:tgtEl>
                                        <p:attrNameLst>
                                          <p:attrName>ppt_w</p:attrName>
                                        </p:attrNameLst>
                                      </p:cBhvr>
                                      <p:tavLst>
                                        <p:tav tm="0">
                                          <p:val>
                                            <p:strVal val="#ppt_w+.3"/>
                                          </p:val>
                                        </p:tav>
                                        <p:tav tm="100000">
                                          <p:val>
                                            <p:strVal val="#ppt_w"/>
                                          </p:val>
                                        </p:tav>
                                      </p:tavLst>
                                    </p:anim>
                                    <p:anim calcmode="lin" valueType="num">
                                      <p:cBhvr>
                                        <p:cTn id="36" dur="1000" fill="hold"/>
                                        <p:tgtEl>
                                          <p:spTgt spid="25"/>
                                        </p:tgtEl>
                                        <p:attrNameLst>
                                          <p:attrName>ppt_h</p:attrName>
                                        </p:attrNameLst>
                                      </p:cBhvr>
                                      <p:tavLst>
                                        <p:tav tm="0">
                                          <p:val>
                                            <p:strVal val="#ppt_h"/>
                                          </p:val>
                                        </p:tav>
                                        <p:tav tm="100000">
                                          <p:val>
                                            <p:strVal val="#ppt_h"/>
                                          </p:val>
                                        </p:tav>
                                      </p:tavLst>
                                    </p:anim>
                                    <p:animEffect transition="in" filter="fade">
                                      <p:cBhvr>
                                        <p:cTn id="3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endParaRPr lang="zh-CN" altLang="en-US" sz="1270"/>
          </a:p>
        </p:txBody>
      </p:sp>
      <p:sp>
        <p:nvSpPr>
          <p:cNvPr id="28" name="TextBox 27"/>
          <p:cNvSpPr txBox="1"/>
          <p:nvPr/>
        </p:nvSpPr>
        <p:spPr>
          <a:xfrm>
            <a:off x="4454043" y="1308554"/>
            <a:ext cx="1867819" cy="381771"/>
          </a:xfrm>
          <a:prstGeom prst="rect">
            <a:avLst/>
          </a:prstGeom>
          <a:noFill/>
        </p:spPr>
        <p:txBody>
          <a:bodyPr wrap="none">
            <a:spAutoFit/>
          </a:bodyPr>
          <a:lstStyle/>
          <a:p>
            <a:pPr defTabSz="910314">
              <a:defRPr/>
            </a:pPr>
            <a:r>
              <a:rPr lang="zh-CN" altLang="en-US" sz="1881" dirty="0">
                <a:solidFill>
                  <a:srgbClr val="F8F8F8"/>
                </a:solidFill>
                <a:latin typeface="+mj-ea"/>
                <a:ea typeface="+mj-ea"/>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4" name="TextBox 33"/>
          <p:cNvSpPr txBox="1"/>
          <p:nvPr/>
        </p:nvSpPr>
        <p:spPr>
          <a:xfrm>
            <a:off x="3157996" y="1417552"/>
            <a:ext cx="508473" cy="671274"/>
          </a:xfrm>
          <a:prstGeom prst="rect">
            <a:avLst/>
          </a:prstGeom>
          <a:noFill/>
        </p:spPr>
        <p:txBody>
          <a:bodyPr wrap="none">
            <a:spAutoFit/>
          </a:bodyPr>
          <a:lstStyle/>
          <a:p>
            <a:pPr defTabSz="910314">
              <a:defRPr/>
            </a:pPr>
            <a:r>
              <a:rPr lang="en-US" altLang="zh-CN" sz="3762" b="1" dirty="0">
                <a:solidFill>
                  <a:schemeClr val="accent2"/>
                </a:solidFill>
                <a:latin typeface="+mn-ea"/>
              </a:rPr>
              <a:t>A</a:t>
            </a:r>
            <a:endParaRPr lang="zh-CN" altLang="en-US" sz="3762" b="1" dirty="0">
              <a:solidFill>
                <a:schemeClr val="accent2"/>
              </a:solidFill>
              <a:latin typeface="+mn-ea"/>
            </a:endParaRPr>
          </a:p>
        </p:txBody>
      </p:sp>
      <p:sp>
        <p:nvSpPr>
          <p:cNvPr id="35" name="TextBox 34"/>
          <p:cNvSpPr txBox="1"/>
          <p:nvPr/>
        </p:nvSpPr>
        <p:spPr>
          <a:xfrm>
            <a:off x="3157995" y="3688621"/>
            <a:ext cx="476412" cy="671274"/>
          </a:xfrm>
          <a:prstGeom prst="rect">
            <a:avLst/>
          </a:prstGeom>
          <a:noFill/>
        </p:spPr>
        <p:txBody>
          <a:bodyPr wrap="none">
            <a:spAutoFit/>
          </a:bodyPr>
          <a:lstStyle/>
          <a:p>
            <a:pPr defTabSz="910314">
              <a:defRPr/>
            </a:pPr>
            <a:r>
              <a:rPr lang="en-US" altLang="zh-CN" sz="3762" b="1" dirty="0">
                <a:solidFill>
                  <a:schemeClr val="accent2"/>
                </a:solidFill>
                <a:latin typeface="+mn-ea"/>
              </a:rPr>
              <a:t>B</a:t>
            </a:r>
            <a:endParaRPr lang="zh-CN" altLang="en-US" sz="3762" b="1" dirty="0">
              <a:solidFill>
                <a:schemeClr val="accent2"/>
              </a:solidFill>
              <a:latin typeface="+mn-ea"/>
            </a:endParaRPr>
          </a:p>
        </p:txBody>
      </p:sp>
      <p:sp>
        <p:nvSpPr>
          <p:cNvPr id="36" name="TextBox 35"/>
          <p:cNvSpPr txBox="1"/>
          <p:nvPr/>
        </p:nvSpPr>
        <p:spPr>
          <a:xfrm>
            <a:off x="4236044" y="1920742"/>
            <a:ext cx="3992661" cy="700448"/>
          </a:xfrm>
          <a:prstGeom prst="rect">
            <a:avLst/>
          </a:prstGeom>
          <a:noFill/>
        </p:spPr>
        <p:txBody>
          <a:bodyPr>
            <a:spAutoFit/>
          </a:bodyPr>
          <a:lstStyle/>
          <a:p>
            <a:pPr defTabSz="910314">
              <a:lnSpc>
                <a:spcPct val="150000"/>
              </a:lnSpc>
              <a:defRPr/>
            </a:pPr>
            <a:r>
              <a:rPr lang="zh-CN" altLang="en-US" sz="1317" dirty="0">
                <a:solidFill>
                  <a:schemeClr val="tx1">
                    <a:lumMod val="50000"/>
                    <a:lumOff val="50000"/>
                  </a:schemeClr>
                </a:solidFill>
                <a:latin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w="9525">
            <a:noFill/>
            <a:miter lim="800000"/>
            <a:headEnd/>
            <a:tailEnd/>
          </a:ln>
        </p:spPr>
        <p:txBody>
          <a:bodyPr>
            <a:spAutoFit/>
          </a:bodyPr>
          <a:lstStyle/>
          <a:p>
            <a:pPr>
              <a:lnSpc>
                <a:spcPct val="150000"/>
              </a:lnSpc>
            </a:pPr>
            <a:r>
              <a:rPr lang="zh-CN" altLang="en-US" sz="1317">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defTabSz="910314">
              <a:defRPr/>
            </a:pPr>
            <a:r>
              <a:rPr lang="zh-CN" altLang="en-US" sz="1881" dirty="0">
                <a:solidFill>
                  <a:srgbClr val="F8F8F8"/>
                </a:solidFill>
                <a:latin typeface="+mj-ea"/>
                <a:ea typeface="+mj-ea"/>
              </a:rPr>
              <a:t>请输入您的标题</a:t>
            </a:r>
          </a:p>
        </p:txBody>
      </p:sp>
    </p:spTree>
    <p:extLst>
      <p:ext uri="{BB962C8B-B14F-4D97-AF65-F5344CB8AC3E}">
        <p14:creationId xmlns:p14="http://schemas.microsoft.com/office/powerpoint/2010/main" val="224069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771271" y="1707222"/>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rPr>
                <a:t>单击此处添加文本</a:t>
              </a:r>
              <a:endParaRPr lang="en-US" sz="1787" kern="0" dirty="0">
                <a:solidFill>
                  <a:srgbClr val="5A5959"/>
                </a:solidFill>
                <a:latin typeface="Calibri"/>
              </a:endParaRPr>
            </a:p>
          </p:txBody>
        </p:sp>
      </p:grpSp>
      <p:grpSp>
        <p:nvGrpSpPr>
          <p:cNvPr id="56" name="组合 55"/>
          <p:cNvGrpSpPr>
            <a:grpSpLocks/>
          </p:cNvGrpSpPr>
          <p:nvPr/>
        </p:nvGrpSpPr>
        <p:grpSpPr bwMode="auto">
          <a:xfrm>
            <a:off x="5085641" y="1230910"/>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223" kern="0" dirty="0">
                  <a:solidFill>
                    <a:srgbClr val="5A5959"/>
                  </a:solidFill>
                  <a:latin typeface="Calibri"/>
                </a:rPr>
                <a:t>单击此处添加文本</a:t>
              </a:r>
              <a:endParaRPr lang="en-US" altLang="zh-CN" sz="1223" kern="0" dirty="0">
                <a:solidFill>
                  <a:srgbClr val="5A5959"/>
                </a:solidFill>
                <a:latin typeface="Calibri"/>
              </a:endParaRPr>
            </a:p>
          </p:txBody>
        </p:sp>
      </p:grpSp>
      <p:grpSp>
        <p:nvGrpSpPr>
          <p:cNvPr id="59" name="组合 58"/>
          <p:cNvGrpSpPr>
            <a:grpSpLocks/>
          </p:cNvGrpSpPr>
          <p:nvPr/>
        </p:nvGrpSpPr>
        <p:grpSpPr bwMode="auto">
          <a:xfrm>
            <a:off x="840640" y="1495195"/>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rPr>
                <a:t>单击此处添加文本</a:t>
              </a:r>
              <a:endParaRPr lang="en-US" sz="1411" kern="0" dirty="0">
                <a:solidFill>
                  <a:srgbClr val="5A5959"/>
                </a:solidFill>
                <a:latin typeface="Calibri"/>
              </a:endParaRPr>
            </a:p>
          </p:txBody>
        </p:sp>
      </p:grpSp>
      <p:sp>
        <p:nvSpPr>
          <p:cNvPr id="62" name="Freeform 10"/>
          <p:cNvSpPr>
            <a:spLocks/>
          </p:cNvSpPr>
          <p:nvPr/>
        </p:nvSpPr>
        <p:spPr bwMode="auto">
          <a:xfrm>
            <a:off x="1443869" y="4299315"/>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endParaRPr lang="en-US" sz="1411"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898872" y="1129376"/>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
        <p:nvSpPr>
          <p:cNvPr id="64" name="TextBox 53"/>
          <p:cNvSpPr txBox="1">
            <a:spLocks noChangeArrowheads="1"/>
          </p:cNvSpPr>
          <p:nvPr/>
        </p:nvSpPr>
        <p:spPr bwMode="auto">
          <a:xfrm>
            <a:off x="3131119" y="1362306"/>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
        <p:nvSpPr>
          <p:cNvPr id="65" name="TextBox 53"/>
          <p:cNvSpPr txBox="1">
            <a:spLocks noChangeArrowheads="1"/>
          </p:cNvSpPr>
          <p:nvPr/>
        </p:nvSpPr>
        <p:spPr bwMode="auto">
          <a:xfrm>
            <a:off x="6660906" y="1698262"/>
            <a:ext cx="1511059"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grpSp>
        <p:nvGrpSpPr>
          <p:cNvPr id="66" name="组合 65"/>
          <p:cNvGrpSpPr>
            <a:grpSpLocks/>
          </p:cNvGrpSpPr>
          <p:nvPr/>
        </p:nvGrpSpPr>
        <p:grpSpPr bwMode="auto">
          <a:xfrm>
            <a:off x="6587742" y="2141726"/>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rPr>
                <a:t>单击此处添加文本</a:t>
              </a:r>
              <a:endParaRPr lang="en-US" sz="1411" kern="0" dirty="0">
                <a:solidFill>
                  <a:srgbClr val="5A5959"/>
                </a:solidFill>
                <a:latin typeface="Calibri"/>
              </a:endParaRPr>
            </a:p>
          </p:txBody>
        </p:sp>
      </p:grpSp>
      <p:sp>
        <p:nvSpPr>
          <p:cNvPr id="69" name="TextBox 53"/>
          <p:cNvSpPr txBox="1">
            <a:spLocks noChangeArrowheads="1"/>
          </p:cNvSpPr>
          <p:nvPr/>
        </p:nvSpPr>
        <p:spPr bwMode="auto">
          <a:xfrm>
            <a:off x="5085641" y="865089"/>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Tree>
    <p:extLst>
      <p:ext uri="{BB962C8B-B14F-4D97-AF65-F5344CB8AC3E}">
        <p14:creationId xmlns:p14="http://schemas.microsoft.com/office/powerpoint/2010/main" val="266924593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defTabSz="910314">
              <a:defRPr/>
            </a:pPr>
            <a:r>
              <a:rPr lang="en-US" sz="2446"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a:graphicFrameLocks/>
          </p:cNvGraphicFramePr>
          <p:nvPr>
            <p:extLst/>
          </p:nvPr>
        </p:nvGraphicFramePr>
        <p:xfrm>
          <a:off x="344917" y="782967"/>
          <a:ext cx="4773574" cy="36193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4257977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 name="组合 6"/>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0" name="组合 9"/>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3" name="组合 12"/>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6" name="组合 15"/>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9" name="组合 18"/>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22" name="Group 30"/>
          <p:cNvGrpSpPr/>
          <p:nvPr/>
        </p:nvGrpSpPr>
        <p:grpSpPr>
          <a:xfrm>
            <a:off x="2896394" y="2004579"/>
            <a:ext cx="576066" cy="491765"/>
            <a:chOff x="3440113" y="1050925"/>
            <a:chExt cx="390525" cy="333376"/>
          </a:xfrm>
          <a:solidFill>
            <a:schemeClr val="accent1"/>
          </a:solidFill>
        </p:grpSpPr>
        <p:sp>
          <p:nvSpPr>
            <p:cNvPr id="23"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5"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6"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7"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8"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29"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mj-ea"/>
                <a:ea typeface="+mj-ea"/>
              </a:rPr>
              <a:t>此处添加标题内容点击此处添加内容点击此处添加内容此处添加标题内容点击此处添加内容点击此处添加内容</a:t>
            </a:r>
            <a:endParaRPr lang="zh-CN" altLang="zh-CN" sz="900" b="0" dirty="0">
              <a:solidFill>
                <a:srgbClr val="595959"/>
              </a:solidFill>
              <a:latin typeface="+mj-ea"/>
              <a:ea typeface="+mj-ea"/>
            </a:endParaRPr>
          </a:p>
        </p:txBody>
      </p:sp>
      <p:sp>
        <p:nvSpPr>
          <p:cNvPr id="30" name="TextBox 28"/>
          <p:cNvSpPr txBox="1"/>
          <p:nvPr/>
        </p:nvSpPr>
        <p:spPr>
          <a:xfrm>
            <a:off x="6364510" y="2572544"/>
            <a:ext cx="2743994" cy="400110"/>
          </a:xfrm>
          <a:prstGeom prst="rect">
            <a:avLst/>
          </a:prstGeom>
          <a:noFill/>
        </p:spPr>
        <p:txBody>
          <a:bodyPr wrap="square" rtlCol="0">
            <a:spAutoFit/>
          </a:bodyPr>
          <a:lstStyle/>
          <a:p>
            <a:pPr algn="ctr"/>
            <a:r>
              <a:rPr lang="zh-CN" altLang="en-US" sz="2000" b="0" dirty="0">
                <a:solidFill>
                  <a:schemeClr val="accent1"/>
                </a:solidFill>
                <a:latin typeface="+mj-ea"/>
                <a:ea typeface="+mj-ea"/>
              </a:rPr>
              <a:t>标题内容</a:t>
            </a:r>
          </a:p>
        </p:txBody>
      </p:sp>
      <p:sp>
        <p:nvSpPr>
          <p:cNvPr id="31"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latin typeface="+mj-ea"/>
                <a:ea typeface="+mj-ea"/>
              </a:rPr>
              <a:t>您的内容打在这里，或者通过复制您的文本后，在此框中选择粘贴，并选择只保留</a:t>
            </a:r>
            <a:r>
              <a:rPr lang="zh-CN" altLang="en-US" sz="1150" b="0" kern="0" noProof="1">
                <a:solidFill>
                  <a:schemeClr val="tx1">
                    <a:lumMod val="65000"/>
                    <a:lumOff val="35000"/>
                  </a:schemeClr>
                </a:solidFill>
                <a:latin typeface="+mj-ea"/>
                <a:ea typeface="+mj-ea"/>
              </a:rPr>
              <a:t>文字您的内容打在这里，或者通过复制您的文本后，在此框中选择粘贴，并选择只保留文字。您的内容打在这里，或者通过复制您的文本后，在此框中选择粘贴</a:t>
            </a:r>
            <a:endParaRPr lang="en-US" altLang="zh-CN" sz="1150" b="0" kern="0" noProof="1">
              <a:solidFill>
                <a:schemeClr val="tx1">
                  <a:lumMod val="65000"/>
                  <a:lumOff val="35000"/>
                </a:schemeClr>
              </a:solidFill>
              <a:latin typeface="+mj-ea"/>
              <a:ea typeface="+mj-ea"/>
            </a:endParaRPr>
          </a:p>
        </p:txBody>
      </p:sp>
      <p:grpSp>
        <p:nvGrpSpPr>
          <p:cNvPr id="32" name="组合 31"/>
          <p:cNvGrpSpPr/>
          <p:nvPr/>
        </p:nvGrpSpPr>
        <p:grpSpPr>
          <a:xfrm>
            <a:off x="4987122" y="1396848"/>
            <a:ext cx="998801" cy="998801"/>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875349" y="1798908"/>
            <a:ext cx="1146259" cy="1146259"/>
            <a:chOff x="5252030" y="2008764"/>
            <a:chExt cx="809336" cy="809336"/>
          </a:xfrm>
          <a:solidFill>
            <a:schemeClr val="accent3"/>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8" name="组合 37"/>
          <p:cNvGrpSpPr/>
          <p:nvPr/>
        </p:nvGrpSpPr>
        <p:grpSpPr>
          <a:xfrm>
            <a:off x="921970" y="3445825"/>
            <a:ext cx="444479" cy="444479"/>
            <a:chOff x="5252030" y="2008764"/>
            <a:chExt cx="809336" cy="809336"/>
          </a:xfrm>
          <a:solidFill>
            <a:schemeClr val="accent2"/>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1" name="组合 40"/>
          <p:cNvGrpSpPr/>
          <p:nvPr/>
        </p:nvGrpSpPr>
        <p:grpSpPr>
          <a:xfrm>
            <a:off x="1878803" y="3065408"/>
            <a:ext cx="221831" cy="221831"/>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4" name="组合 43"/>
          <p:cNvGrpSpPr/>
          <p:nvPr/>
        </p:nvGrpSpPr>
        <p:grpSpPr>
          <a:xfrm>
            <a:off x="1698046" y="1478792"/>
            <a:ext cx="221831" cy="221831"/>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7" name="组合 46"/>
          <p:cNvGrpSpPr/>
          <p:nvPr/>
        </p:nvGrpSpPr>
        <p:grpSpPr>
          <a:xfrm>
            <a:off x="2509792" y="3932667"/>
            <a:ext cx="221831" cy="2218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0" name="组合 49"/>
          <p:cNvGrpSpPr/>
          <p:nvPr/>
        </p:nvGrpSpPr>
        <p:grpSpPr>
          <a:xfrm>
            <a:off x="2937878" y="3657965"/>
            <a:ext cx="164925" cy="164925"/>
            <a:chOff x="5252030" y="2008764"/>
            <a:chExt cx="809336" cy="809336"/>
          </a:xfrm>
          <a:solidFill>
            <a:schemeClr val="accent1"/>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2" name="椭圆 5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3" name="组合 52"/>
          <p:cNvGrpSpPr/>
          <p:nvPr/>
        </p:nvGrpSpPr>
        <p:grpSpPr>
          <a:xfrm>
            <a:off x="4128318" y="2043218"/>
            <a:ext cx="444479" cy="444479"/>
            <a:chOff x="5252030" y="2008764"/>
            <a:chExt cx="809336" cy="809336"/>
          </a:xfrm>
          <a:solidFill>
            <a:schemeClr val="accent4"/>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椭圆 5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6" name="组合 55"/>
          <p:cNvGrpSpPr/>
          <p:nvPr/>
        </p:nvGrpSpPr>
        <p:grpSpPr>
          <a:xfrm>
            <a:off x="4665401" y="2900106"/>
            <a:ext cx="321721" cy="321721"/>
            <a:chOff x="5252030" y="2008764"/>
            <a:chExt cx="809336" cy="809336"/>
          </a:xfrm>
          <a:solidFill>
            <a:schemeClr val="accent2"/>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8" name="椭圆 5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9" name="组合 58"/>
          <p:cNvGrpSpPr/>
          <p:nvPr/>
        </p:nvGrpSpPr>
        <p:grpSpPr>
          <a:xfrm>
            <a:off x="4825213" y="2566983"/>
            <a:ext cx="160860" cy="160860"/>
            <a:chOff x="5252030" y="2008764"/>
            <a:chExt cx="809336" cy="809336"/>
          </a:xfrm>
          <a:solidFill>
            <a:schemeClr val="accent2"/>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Tree>
    <p:extLst>
      <p:ext uri="{BB962C8B-B14F-4D97-AF65-F5344CB8AC3E}">
        <p14:creationId xmlns:p14="http://schemas.microsoft.com/office/powerpoint/2010/main" val="3156412332"/>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2"/>
            </a:solidFill>
            <a:ln>
              <a:noFill/>
            </a:ln>
          </p:spPr>
          <p:txBody>
            <a:bodyPr/>
            <a:lstStyle/>
            <a:p>
              <a:endParaRPr lang="en-US" dirty="0">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9" name="Group 30"/>
          <p:cNvGrpSpPr/>
          <p:nvPr/>
        </p:nvGrpSpPr>
        <p:grpSpPr>
          <a:xfrm>
            <a:off x="4801394" y="3834127"/>
            <a:ext cx="317357" cy="278329"/>
            <a:chOff x="3175" y="-1587"/>
            <a:chExt cx="490538" cy="430212"/>
          </a:xfrm>
          <a:solidFill>
            <a:schemeClr val="accent2"/>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latin typeface="+mj-ea"/>
              <a:ea typeface="+mj-ea"/>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latin typeface="+mj-ea"/>
              <a:ea typeface="+mj-ea"/>
            </a:endParaRPr>
          </a:p>
        </p:txBody>
      </p:sp>
      <p:grpSp>
        <p:nvGrpSpPr>
          <p:cNvPr id="24" name="Group 18"/>
          <p:cNvGrpSpPr/>
          <p:nvPr/>
        </p:nvGrpSpPr>
        <p:grpSpPr>
          <a:xfrm>
            <a:off x="7429035" y="3182144"/>
            <a:ext cx="312268" cy="312268"/>
            <a:chOff x="6350" y="4763"/>
            <a:chExt cx="492125" cy="492125"/>
          </a:xfrm>
          <a:solidFill>
            <a:schemeClr val="accent2"/>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grpSp>
        <p:nvGrpSpPr>
          <p:cNvPr id="32" name="组合 31"/>
          <p:cNvGrpSpPr/>
          <p:nvPr/>
        </p:nvGrpSpPr>
        <p:grpSpPr>
          <a:xfrm>
            <a:off x="4677858" y="2649672"/>
            <a:ext cx="809336" cy="809336"/>
            <a:chOff x="4677858" y="2649672"/>
            <a:chExt cx="809336" cy="809336"/>
          </a:xfrm>
          <a:solidFill>
            <a:schemeClr val="accent2"/>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639258" y="1763208"/>
            <a:ext cx="809336" cy="809336"/>
            <a:chOff x="4677858" y="2649672"/>
            <a:chExt cx="809336" cy="809336"/>
          </a:xfrm>
          <a:solidFill>
            <a:schemeClr val="accent2"/>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7" name="椭圆 36"/>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a:lnSpc>
                <a:spcPct val="120000"/>
              </a:lnSpc>
            </a:pPr>
            <a:r>
              <a:rPr lang="zh-CN" altLang="en-US" b="0" dirty="0">
                <a:solidFill>
                  <a:schemeClr val="tx1">
                    <a:lumMod val="65000"/>
                    <a:lumOff val="35000"/>
                  </a:schemeClr>
                </a:solidFill>
                <a:latin typeface="+mj-ea"/>
                <a:ea typeface="+mj-ea"/>
              </a:rPr>
              <a:t>完成概述</a:t>
            </a:r>
          </a:p>
        </p:txBody>
      </p:sp>
    </p:spTree>
    <p:extLst>
      <p:ext uri="{BB962C8B-B14F-4D97-AF65-F5344CB8AC3E}">
        <p14:creationId xmlns:p14="http://schemas.microsoft.com/office/powerpoint/2010/main" val="4254887590"/>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2" name="矩形 1"/>
          <p:cNvSpPr/>
          <p:nvPr/>
        </p:nvSpPr>
        <p:spPr>
          <a:xfrm>
            <a:off x="0" y="1473200"/>
            <a:ext cx="9144000" cy="2451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1301277" y="2571749"/>
            <a:ext cx="6340197"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单击此处添加第三部分内容</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799071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4"/>
          <p:cNvSpPr/>
          <p:nvPr/>
        </p:nvSpPr>
        <p:spPr>
          <a:xfrm>
            <a:off x="2836047" y="147671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 name="TextBox 3"/>
          <p:cNvSpPr txBox="1"/>
          <p:nvPr/>
        </p:nvSpPr>
        <p:spPr>
          <a:xfrm>
            <a:off x="1501304" y="1296443"/>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cxnSp>
        <p:nvCxnSpPr>
          <p:cNvPr id="6" name="直接连接符 5"/>
          <p:cNvCxnSpPr/>
          <p:nvPr/>
        </p:nvCxnSpPr>
        <p:spPr>
          <a:xfrm flipV="1">
            <a:off x="2639023" y="1472730"/>
            <a:ext cx="1913927" cy="2123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053802" y="1472730"/>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926638" y="1472731"/>
            <a:ext cx="626312" cy="177946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1" y="1472731"/>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4552950" y="1472730"/>
            <a:ext cx="1465240"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52950" y="1472729"/>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854407" y="212925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3635896" y="285981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 name="椭圆 13"/>
          <p:cNvSpPr/>
          <p:nvPr/>
        </p:nvSpPr>
        <p:spPr>
          <a:xfrm>
            <a:off x="4888236" y="282607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 name="椭圆 14"/>
          <p:cNvSpPr/>
          <p:nvPr/>
        </p:nvSpPr>
        <p:spPr>
          <a:xfrm>
            <a:off x="5641678" y="203239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 name="椭圆 15"/>
          <p:cNvSpPr/>
          <p:nvPr/>
        </p:nvSpPr>
        <p:spPr>
          <a:xfrm>
            <a:off x="5940152" y="1164682"/>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7" name="椭圆 16"/>
          <p:cNvSpPr/>
          <p:nvPr/>
        </p:nvSpPr>
        <p:spPr>
          <a:xfrm>
            <a:off x="2573690" y="1153279"/>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 name="TextBox 16"/>
          <p:cNvSpPr txBox="1"/>
          <p:nvPr/>
        </p:nvSpPr>
        <p:spPr>
          <a:xfrm>
            <a:off x="35496" y="1575732"/>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19" name="TextBox 17"/>
          <p:cNvSpPr txBox="1"/>
          <p:nvPr/>
        </p:nvSpPr>
        <p:spPr>
          <a:xfrm>
            <a:off x="2005360" y="2448571"/>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0" name="TextBox 18"/>
          <p:cNvSpPr txBox="1"/>
          <p:nvPr/>
        </p:nvSpPr>
        <p:spPr>
          <a:xfrm>
            <a:off x="539552" y="2727860"/>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21" name="TextBox 19"/>
          <p:cNvSpPr txBox="1"/>
          <p:nvPr/>
        </p:nvSpPr>
        <p:spPr>
          <a:xfrm>
            <a:off x="2918116" y="3384675"/>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2" name="TextBox 20"/>
          <p:cNvSpPr txBox="1"/>
          <p:nvPr/>
        </p:nvSpPr>
        <p:spPr>
          <a:xfrm>
            <a:off x="1452308" y="3663964"/>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23" name="TextBox 21"/>
          <p:cNvSpPr txBox="1"/>
          <p:nvPr/>
        </p:nvSpPr>
        <p:spPr>
          <a:xfrm>
            <a:off x="5346328" y="3404329"/>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4" name="TextBox 22"/>
          <p:cNvSpPr txBox="1"/>
          <p:nvPr/>
        </p:nvSpPr>
        <p:spPr>
          <a:xfrm>
            <a:off x="5184068" y="3684243"/>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sp>
        <p:nvSpPr>
          <p:cNvPr id="25" name="TextBox 23"/>
          <p:cNvSpPr txBox="1"/>
          <p:nvPr/>
        </p:nvSpPr>
        <p:spPr>
          <a:xfrm>
            <a:off x="6174420" y="2469362"/>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6" name="TextBox 24"/>
          <p:cNvSpPr txBox="1"/>
          <p:nvPr/>
        </p:nvSpPr>
        <p:spPr>
          <a:xfrm>
            <a:off x="6012160" y="2749276"/>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sp>
        <p:nvSpPr>
          <p:cNvPr id="27" name="TextBox 25"/>
          <p:cNvSpPr txBox="1"/>
          <p:nvPr/>
        </p:nvSpPr>
        <p:spPr>
          <a:xfrm>
            <a:off x="6642472" y="1446112"/>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8" name="TextBox 26"/>
          <p:cNvSpPr txBox="1"/>
          <p:nvPr/>
        </p:nvSpPr>
        <p:spPr>
          <a:xfrm>
            <a:off x="6480212" y="1726026"/>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grpSp>
        <p:nvGrpSpPr>
          <p:cNvPr id="29" name="组合 28"/>
          <p:cNvGrpSpPr/>
          <p:nvPr/>
        </p:nvGrpSpPr>
        <p:grpSpPr>
          <a:xfrm>
            <a:off x="3851771" y="771550"/>
            <a:ext cx="1402358" cy="14023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1" name="TextBox 29"/>
            <p:cNvSpPr txBox="1"/>
            <p:nvPr/>
          </p:nvSpPr>
          <p:spPr>
            <a:xfrm>
              <a:off x="4306155" y="1616482"/>
              <a:ext cx="543739" cy="523220"/>
            </a:xfrm>
            <a:prstGeom prst="rect">
              <a:avLst/>
            </a:prstGeom>
            <a:noFill/>
          </p:spPr>
          <p:txBody>
            <a:bodyPr wrap="none" rtlCol="0">
              <a:spAutoFit/>
            </a:bodyPr>
            <a:lstStyle/>
            <a:p>
              <a:pPr algn="ctr" fontAlgn="auto">
                <a:spcBef>
                  <a:spcPts val="0"/>
                </a:spcBef>
                <a:spcAft>
                  <a:spcPts val="0"/>
                </a:spcAft>
                <a:defRPr/>
              </a:pPr>
              <a:r>
                <a:rPr lang="zh-CN" altLang="en-US" sz="1400" b="1" dirty="0">
                  <a:solidFill>
                    <a:schemeClr val="tx1">
                      <a:lumMod val="85000"/>
                      <a:lumOff val="15000"/>
                    </a:schemeClr>
                  </a:solidFill>
                  <a:latin typeface="+mj-ea"/>
                  <a:ea typeface="+mj-ea"/>
                </a:rPr>
                <a:t>标题</a:t>
              </a:r>
              <a:endParaRPr lang="en-US" altLang="zh-CN" sz="1400" b="1" dirty="0">
                <a:solidFill>
                  <a:schemeClr val="tx1">
                    <a:lumMod val="85000"/>
                    <a:lumOff val="15000"/>
                  </a:schemeClr>
                </a:solidFill>
                <a:latin typeface="+mj-ea"/>
                <a:ea typeface="+mj-ea"/>
              </a:endParaRPr>
            </a:p>
            <a:p>
              <a:pPr algn="ctr" fontAlgn="auto">
                <a:spcBef>
                  <a:spcPts val="0"/>
                </a:spcBef>
                <a:spcAft>
                  <a:spcPts val="0"/>
                </a:spcAft>
                <a:defRPr/>
              </a:pPr>
              <a:r>
                <a:rPr lang="zh-CN" altLang="en-US" sz="1400" b="1" dirty="0">
                  <a:solidFill>
                    <a:schemeClr val="tx1">
                      <a:lumMod val="85000"/>
                      <a:lumOff val="15000"/>
                    </a:schemeClr>
                  </a:solidFill>
                  <a:latin typeface="+mj-ea"/>
                  <a:ea typeface="+mj-ea"/>
                </a:rPr>
                <a:t>内容</a:t>
              </a:r>
            </a:p>
          </p:txBody>
        </p:sp>
      </p:grpSp>
    </p:spTree>
    <p:extLst>
      <p:ext uri="{BB962C8B-B14F-4D97-AF65-F5344CB8AC3E}">
        <p14:creationId xmlns:p14="http://schemas.microsoft.com/office/powerpoint/2010/main" val="163941429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8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8000">
                                          <p:cBhvr additive="base">
                                            <p:cTn id="35"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8000">
                                          <p:cBhvr additive="base">
                                            <p:cTn id="39"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8000">
                                          <p:cBhvr additive="base">
                                            <p:cTn id="43"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58000">
                                          <p:cBhvr additive="base">
                                            <p:cTn id="47"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14:bounceEnd="58000">
                                          <p:cBhvr additive="base">
                                            <p:cTn id="5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500" fill="hold"/>
                                            <p:tgtEl>
                                              <p:spTgt spid="13"/>
                                            </p:tgtEl>
                                            <p:attrNameLst>
                                              <p:attrName>ppt_x</p:attrName>
                                            </p:attrNameLst>
                                          </p:cBhvr>
                                          <p:tavLst>
                                            <p:tav tm="0">
                                              <p:val>
                                                <p:strVal val="#ppt_x"/>
                                              </p:val>
                                            </p:tav>
                                            <p:tav tm="100000">
                                              <p:val>
                                                <p:strVal val="#ppt_x"/>
                                              </p:val>
                                            </p:tav>
                                          </p:tavLst>
                                        </p:anim>
                                        <p:anim calcmode="lin" valueType="num">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0" fill="hold"/>
                                            <p:tgtEl>
                                              <p:spTgt spid="14"/>
                                            </p:tgtEl>
                                            <p:attrNameLst>
                                              <p:attrName>ppt_x</p:attrName>
                                            </p:attrNameLst>
                                          </p:cBhvr>
                                          <p:tavLst>
                                            <p:tav tm="0">
                                              <p:val>
                                                <p:strVal val="#ppt_x"/>
                                              </p:val>
                                            </p:tav>
                                            <p:tav tm="100000">
                                              <p:val>
                                                <p:strVal val="#ppt_x"/>
                                              </p:val>
                                            </p:tav>
                                          </p:tavLst>
                                        </p:anim>
                                        <p:anim calcmode="lin" valueType="num">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ppt_x"/>
                                              </p:val>
                                            </p:tav>
                                            <p:tav tm="100000">
                                              <p:val>
                                                <p:strVal val="#ppt_x"/>
                                              </p:val>
                                            </p:tav>
                                          </p:tavLst>
                                        </p:anim>
                                        <p:anim calcmode="lin" valueType="num">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500" fill="hold"/>
                                            <p:tgtEl>
                                              <p:spTgt spid="16"/>
                                            </p:tgtEl>
                                            <p:attrNameLst>
                                              <p:attrName>ppt_x</p:attrName>
                                            </p:attrNameLst>
                                          </p:cBhvr>
                                          <p:tavLst>
                                            <p:tav tm="0">
                                              <p:val>
                                                <p:strVal val="#ppt_x"/>
                                              </p:val>
                                            </p:tav>
                                            <p:tav tm="100000">
                                              <p:val>
                                                <p:strVal val="#ppt_x"/>
                                              </p:val>
                                            </p:tav>
                                          </p:tavLst>
                                        </p:anim>
                                        <p:anim calcmode="lin" valueType="num">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94113" y="3603511"/>
            <a:ext cx="2360658" cy="521107"/>
          </a:xfrm>
          <a:prstGeom prst="rect">
            <a:avLst/>
          </a:prstGeom>
          <a:noFill/>
          <a:ln w="9525">
            <a:noFill/>
            <a:miter lim="800000"/>
            <a:headEnd/>
            <a:tailEnd/>
          </a:ln>
        </p:spPr>
      </p:pic>
      <p:pic>
        <p:nvPicPr>
          <p:cNvPr id="41"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05371" y="3605005"/>
            <a:ext cx="2359164" cy="518120"/>
          </a:xfrm>
          <a:prstGeom prst="rect">
            <a:avLst/>
          </a:prstGeom>
          <a:noFill/>
          <a:ln w="9525">
            <a:noFill/>
            <a:miter lim="800000"/>
            <a:headEnd/>
            <a:tailEnd/>
          </a:ln>
        </p:spPr>
      </p:pic>
      <p:sp>
        <p:nvSpPr>
          <p:cNvPr id="42" name="Freeform 104"/>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5">
              <a:lumMod val="60000"/>
              <a:lumOff val="40000"/>
            </a:schemeClr>
          </a:solidFill>
          <a:ln w="9525">
            <a:noFill/>
            <a:miter lim="800000"/>
            <a:headEnd/>
            <a:tailEnd/>
          </a:ln>
        </p:spPr>
        <p:txBody>
          <a:bodyPr lIns="64495" tIns="32247" rIns="64495" bIns="32247"/>
          <a:lstStyle/>
          <a:p>
            <a:endParaRPr lang="zh-CN" altLang="en-US" sz="1270"/>
          </a:p>
        </p:txBody>
      </p:sp>
      <p:sp>
        <p:nvSpPr>
          <p:cNvPr id="20485" name="Freeform 105"/>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4495" tIns="32247" rIns="64495" bIns="32247"/>
          <a:lstStyle/>
          <a:p>
            <a:endParaRPr lang="zh-CN" altLang="en-US" sz="1270"/>
          </a:p>
        </p:txBody>
      </p:sp>
      <p:sp>
        <p:nvSpPr>
          <p:cNvPr id="44" name="Freeform 106"/>
          <p:cNvSpPr>
            <a:spLocks noChangeArrowheads="1"/>
          </p:cNvSpPr>
          <p:nvPr/>
        </p:nvSpPr>
        <p:spPr bwMode="auto">
          <a:xfrm>
            <a:off x="3375994" y="2951009"/>
            <a:ext cx="818242" cy="88543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4495" tIns="32247" rIns="64495" bIns="32247"/>
          <a:lstStyle/>
          <a:p>
            <a:endParaRPr lang="zh-CN" altLang="en-US" sz="1270"/>
          </a:p>
        </p:txBody>
      </p:sp>
      <p:sp>
        <p:nvSpPr>
          <p:cNvPr id="20487" name="Freeform 107"/>
          <p:cNvSpPr>
            <a:spLocks noChangeArrowheads="1"/>
          </p:cNvSpPr>
          <p:nvPr/>
        </p:nvSpPr>
        <p:spPr bwMode="auto">
          <a:xfrm>
            <a:off x="3375994" y="2951009"/>
            <a:ext cx="818242" cy="885433"/>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4495" tIns="32247" rIns="64495" bIns="32247"/>
          <a:lstStyle/>
          <a:p>
            <a:endParaRPr lang="zh-CN" altLang="en-US" sz="1270"/>
          </a:p>
        </p:txBody>
      </p:sp>
      <p:sp>
        <p:nvSpPr>
          <p:cNvPr id="46" name="Freeform 108"/>
          <p:cNvSpPr>
            <a:spLocks noChangeArrowheads="1"/>
          </p:cNvSpPr>
          <p:nvPr/>
        </p:nvSpPr>
        <p:spPr bwMode="auto">
          <a:xfrm>
            <a:off x="4258440" y="1123404"/>
            <a:ext cx="1427444" cy="167829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4495" tIns="32247" rIns="64495" bIns="32247"/>
          <a:lstStyle/>
          <a:p>
            <a:endParaRPr lang="zh-CN" altLang="en-US" sz="1270"/>
          </a:p>
        </p:txBody>
      </p:sp>
      <p:sp>
        <p:nvSpPr>
          <p:cNvPr id="47" name="Freeform 109"/>
          <p:cNvSpPr>
            <a:spLocks noChangeArrowheads="1"/>
          </p:cNvSpPr>
          <p:nvPr/>
        </p:nvSpPr>
        <p:spPr bwMode="auto">
          <a:xfrm>
            <a:off x="2832490" y="1123404"/>
            <a:ext cx="1425950" cy="167829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4495" tIns="32247" rIns="64495" bIns="32247"/>
          <a:lstStyle/>
          <a:p>
            <a:endParaRPr lang="zh-CN" altLang="en-US" sz="1270"/>
          </a:p>
        </p:txBody>
      </p:sp>
      <p:sp>
        <p:nvSpPr>
          <p:cNvPr id="48" name="矩形 1"/>
          <p:cNvSpPr>
            <a:spLocks noChangeArrowheads="1"/>
          </p:cNvSpPr>
          <p:nvPr/>
        </p:nvSpPr>
        <p:spPr bwMode="auto">
          <a:xfrm>
            <a:off x="6020348" y="1245842"/>
            <a:ext cx="1627524" cy="934080"/>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035"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236322" y="1505648"/>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50" name="矩形 1"/>
          <p:cNvSpPr>
            <a:spLocks noChangeArrowheads="1"/>
          </p:cNvSpPr>
          <p:nvPr/>
        </p:nvSpPr>
        <p:spPr bwMode="auto">
          <a:xfrm>
            <a:off x="1549882" y="1248828"/>
            <a:ext cx="1627524" cy="934080"/>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035"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245281" y="2945036"/>
            <a:ext cx="2296452" cy="585312"/>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89" name="矩形 1"/>
          <p:cNvSpPr>
            <a:spLocks noChangeArrowheads="1"/>
          </p:cNvSpPr>
          <p:nvPr/>
        </p:nvSpPr>
        <p:spPr bwMode="auto">
          <a:xfrm>
            <a:off x="1539430" y="2673284"/>
            <a:ext cx="1627524" cy="695168"/>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6039760" y="2667312"/>
            <a:ext cx="1627524" cy="988325"/>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270">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4870629" y="1514607"/>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92" name="任意多边形 28"/>
          <p:cNvSpPr>
            <a:spLocks/>
          </p:cNvSpPr>
          <p:nvPr/>
        </p:nvSpPr>
        <p:spPr bwMode="auto">
          <a:xfrm>
            <a:off x="4912437" y="2945036"/>
            <a:ext cx="2560739" cy="585312"/>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93" name="Oval 54"/>
          <p:cNvSpPr>
            <a:spLocks noChangeArrowheads="1"/>
          </p:cNvSpPr>
          <p:nvPr/>
        </p:nvSpPr>
        <p:spPr bwMode="auto">
          <a:xfrm>
            <a:off x="3779142" y="2052138"/>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4825834" y="2058110"/>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4870629"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510377"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Tree>
    <p:extLst>
      <p:ext uri="{BB962C8B-B14F-4D97-AF65-F5344CB8AC3E}">
        <p14:creationId xmlns:p14="http://schemas.microsoft.com/office/powerpoint/2010/main" val="6766272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588298" y="1081596"/>
            <a:ext cx="8001747" cy="397176"/>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2257" dirty="0"/>
            </a:p>
          </p:txBody>
        </p:sp>
        <p:sp>
          <p:nvSpPr>
            <p:cNvPr id="19476" name="TextBox 81"/>
            <p:cNvSpPr txBox="1">
              <a:spLocks noChangeArrowheads="1"/>
            </p:cNvSpPr>
            <p:nvPr/>
          </p:nvSpPr>
          <p:spPr bwMode="auto">
            <a:xfrm>
              <a:off x="3275856" y="428218"/>
              <a:ext cx="2664296" cy="406403"/>
            </a:xfrm>
            <a:prstGeom prst="rect">
              <a:avLst/>
            </a:prstGeom>
            <a:noFill/>
            <a:ln w="9525">
              <a:noFill/>
              <a:miter lim="800000"/>
              <a:headEnd/>
              <a:tailEnd/>
            </a:ln>
          </p:spPr>
          <p:txBody>
            <a:bodyPr>
              <a:spAutoFit/>
            </a:bodyPr>
            <a:lstStyle/>
            <a:p>
              <a:pPr algn="ctr"/>
              <a:r>
                <a:rPr lang="zh-CN" altLang="en-US" sz="1881" b="1">
                  <a:solidFill>
                    <a:schemeClr val="bg1"/>
                  </a:solidFill>
                  <a:ea typeface="微软雅黑" pitchFamily="34" charset="-122"/>
                </a:rPr>
                <a:t>工作计划</a:t>
              </a:r>
            </a:p>
          </p:txBody>
        </p:sp>
      </p:grpSp>
      <p:sp>
        <p:nvSpPr>
          <p:cNvPr id="83" name="Rectangle 2"/>
          <p:cNvSpPr>
            <a:spLocks noChangeArrowheads="1"/>
          </p:cNvSpPr>
          <p:nvPr/>
        </p:nvSpPr>
        <p:spPr bwMode="auto">
          <a:xfrm>
            <a:off x="588298" y="3055529"/>
            <a:ext cx="1884345"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chemeClr val="accent1"/>
                </a:solidFill>
                <a:latin typeface="微软雅黑" pitchFamily="34" charset="-122"/>
                <a:ea typeface="Segoe"/>
                <a:cs typeface="Segoe"/>
              </a:rPr>
              <a:t>单击添加标题</a:t>
            </a:r>
            <a:endParaRPr lang="en-US" altLang="zh-CN" sz="1881" b="1">
              <a:solidFill>
                <a:schemeClr val="accent1"/>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6637016" y="3055529"/>
            <a:ext cx="2066508"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rgbClr val="00B0F0"/>
                </a:solidFill>
                <a:latin typeface="微软雅黑" pitchFamily="34" charset="-122"/>
                <a:ea typeface="Segoe"/>
                <a:cs typeface="Segoe"/>
              </a:rPr>
              <a:t>单击添加标题</a:t>
            </a:r>
            <a:endParaRPr lang="en-US" altLang="zh-CN" sz="1881" b="1">
              <a:solidFill>
                <a:srgbClr val="00B0F0"/>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653313" y="3055529"/>
            <a:ext cx="1779825"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chemeClr val="accent2"/>
                </a:solidFill>
                <a:latin typeface="微软雅黑" pitchFamily="34" charset="-122"/>
                <a:ea typeface="Segoe"/>
                <a:cs typeface="Segoe"/>
              </a:rPr>
              <a:t>单击添加标题</a:t>
            </a:r>
            <a:endParaRPr lang="en-US" altLang="zh-CN" sz="1881" b="1">
              <a:solidFill>
                <a:schemeClr val="accent2"/>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588298" y="1671386"/>
            <a:ext cx="1884345" cy="1322924"/>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5301" y="3055529"/>
            <a:ext cx="1988865"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rgbClr val="92D050"/>
                </a:solidFill>
                <a:latin typeface="微软雅黑" pitchFamily="34" charset="-122"/>
                <a:ea typeface="Segoe"/>
                <a:cs typeface="Segoe"/>
              </a:rPr>
              <a:t>单击添加标题</a:t>
            </a:r>
            <a:endParaRPr lang="en-US" altLang="zh-CN" sz="1881" b="1">
              <a:solidFill>
                <a:srgbClr val="92D050"/>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6617604" y="1671386"/>
            <a:ext cx="1972441" cy="1322924"/>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608520" y="1668400"/>
            <a:ext cx="1882851" cy="1322924"/>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13808" y="1671386"/>
            <a:ext cx="1884345" cy="1322924"/>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w="9525">
              <a:noFill/>
              <a:miter lim="800000"/>
              <a:headEnd/>
              <a:tailEnd/>
            </a:ln>
          </p:spPr>
        </p:pic>
      </p:grpSp>
    </p:spTree>
    <p:extLst>
      <p:ext uri="{BB962C8B-B14F-4D97-AF65-F5344CB8AC3E}">
        <p14:creationId xmlns:p14="http://schemas.microsoft.com/office/powerpoint/2010/main" val="89357479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18791" y="1623047"/>
            <a:ext cx="6961374" cy="1799366"/>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grpSp>
      <p:grpSp>
        <p:nvGrpSpPr>
          <p:cNvPr id="9" name="组合 8"/>
          <p:cNvGrpSpPr/>
          <p:nvPr/>
        </p:nvGrpSpPr>
        <p:grpSpPr>
          <a:xfrm>
            <a:off x="1266937" y="1023017"/>
            <a:ext cx="1669828" cy="819528"/>
            <a:chOff x="6084168" y="1274556"/>
            <a:chExt cx="1669538" cy="796423"/>
          </a:xfrm>
        </p:grpSpPr>
        <p:sp>
          <p:nvSpPr>
            <p:cNvPr id="10"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1"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2" name="组合 11"/>
          <p:cNvGrpSpPr/>
          <p:nvPr/>
        </p:nvGrpSpPr>
        <p:grpSpPr>
          <a:xfrm>
            <a:off x="3015320" y="3408405"/>
            <a:ext cx="1669828" cy="819528"/>
            <a:chOff x="6084168" y="1274556"/>
            <a:chExt cx="1669538" cy="796423"/>
          </a:xfrm>
        </p:grpSpPr>
        <p:sp>
          <p:nvSpPr>
            <p:cNvPr id="13"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4"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5" name="组合 14"/>
          <p:cNvGrpSpPr/>
          <p:nvPr/>
        </p:nvGrpSpPr>
        <p:grpSpPr>
          <a:xfrm>
            <a:off x="4699476" y="1023017"/>
            <a:ext cx="1669828" cy="819528"/>
            <a:chOff x="6084168" y="1274556"/>
            <a:chExt cx="1669538" cy="796423"/>
          </a:xfrm>
        </p:grpSpPr>
        <p:sp>
          <p:nvSpPr>
            <p:cNvPr id="16"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7"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8" name="组合 17"/>
          <p:cNvGrpSpPr/>
          <p:nvPr/>
        </p:nvGrpSpPr>
        <p:grpSpPr>
          <a:xfrm>
            <a:off x="6513184" y="3408406"/>
            <a:ext cx="1669828" cy="819528"/>
            <a:chOff x="6084168" y="1274556"/>
            <a:chExt cx="1669538" cy="796422"/>
          </a:xfrm>
        </p:grpSpPr>
        <p:sp>
          <p:nvSpPr>
            <p:cNvPr id="19"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20"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21" name="组合 20"/>
          <p:cNvGrpSpPr/>
          <p:nvPr/>
        </p:nvGrpSpPr>
        <p:grpSpPr>
          <a:xfrm>
            <a:off x="1516672" y="1923844"/>
            <a:ext cx="1206806" cy="1206613"/>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椭圆 24"/>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3" name="TextBox 21"/>
            <p:cNvSpPr txBox="1"/>
            <p:nvPr/>
          </p:nvSpPr>
          <p:spPr>
            <a:xfrm>
              <a:off x="2694008"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28" name="组合 27"/>
          <p:cNvGrpSpPr/>
          <p:nvPr/>
        </p:nvGrpSpPr>
        <p:grpSpPr>
          <a:xfrm>
            <a:off x="4980217" y="1923844"/>
            <a:ext cx="1206806" cy="1206613"/>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2" name="椭圆 3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0" name="TextBox 28"/>
            <p:cNvSpPr txBox="1"/>
            <p:nvPr/>
          </p:nvSpPr>
          <p:spPr>
            <a:xfrm>
              <a:off x="7875197"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35" name="组合 34"/>
          <p:cNvGrpSpPr/>
          <p:nvPr/>
        </p:nvGrpSpPr>
        <p:grpSpPr>
          <a:xfrm>
            <a:off x="3261429" y="1923844"/>
            <a:ext cx="1206806" cy="1206613"/>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7" name="TextBox 35"/>
            <p:cNvSpPr txBox="1"/>
            <p:nvPr/>
          </p:nvSpPr>
          <p:spPr>
            <a:xfrm>
              <a:off x="5304027"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42" name="组合 41"/>
          <p:cNvGrpSpPr/>
          <p:nvPr/>
        </p:nvGrpSpPr>
        <p:grpSpPr>
          <a:xfrm>
            <a:off x="6706590" y="1923844"/>
            <a:ext cx="1206806" cy="1206613"/>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6" name="椭圆 4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4" name="TextBox 42"/>
            <p:cNvSpPr txBox="1"/>
            <p:nvPr/>
          </p:nvSpPr>
          <p:spPr>
            <a:xfrm>
              <a:off x="10457715"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spTree>
    <p:extLst>
      <p:ext uri="{BB962C8B-B14F-4D97-AF65-F5344CB8AC3E}">
        <p14:creationId xmlns:p14="http://schemas.microsoft.com/office/powerpoint/2010/main" val="1265149676"/>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grpSp>
        <p:nvGrpSpPr>
          <p:cNvPr id="26" name="组合 25"/>
          <p:cNvGrpSpPr/>
          <p:nvPr/>
        </p:nvGrpSpPr>
        <p:grpSpPr>
          <a:xfrm>
            <a:off x="706852" y="1347614"/>
            <a:ext cx="2352980" cy="2352980"/>
            <a:chOff x="304800" y="673100"/>
            <a:chExt cx="4000500" cy="4000500"/>
          </a:xfrm>
          <a:effectLst>
            <a:outerShdw blurRad="444500" dist="254000" dir="684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grpSp>
      <p:sp>
        <p:nvSpPr>
          <p:cNvPr id="29" name="矩形 28"/>
          <p:cNvSpPr/>
          <p:nvPr/>
        </p:nvSpPr>
        <p:spPr>
          <a:xfrm>
            <a:off x="1033496" y="2002394"/>
            <a:ext cx="1652198" cy="861774"/>
          </a:xfrm>
          <a:prstGeom prst="rect">
            <a:avLst/>
          </a:prstGeom>
        </p:spPr>
        <p:txBody>
          <a:bodyPr wrap="square">
            <a:spAutoFit/>
          </a:bodyPr>
          <a:lstStyle/>
          <a:p>
            <a:pPr marL="0" marR="0" lvl="0" indent="0" defTabSz="934242" eaLnBrk="1" fontAlgn="auto" latinLnBrk="0" hangingPunct="1">
              <a:lnSpc>
                <a:spcPct val="100000"/>
              </a:lnSpc>
              <a:spcBef>
                <a:spcPts val="0"/>
              </a:spcBef>
              <a:spcAft>
                <a:spcPts val="0"/>
              </a:spcAft>
              <a:buClrTx/>
              <a:buSzTx/>
              <a:buFontTx/>
              <a:buNone/>
              <a:tabLst/>
              <a:defRPr/>
            </a:pPr>
            <a:r>
              <a:rPr kumimoji="0" lang="zh-CN" altLang="en-US" sz="5000" b="1"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目 录</a:t>
            </a:r>
          </a:p>
        </p:txBody>
      </p:sp>
      <p:sp>
        <p:nvSpPr>
          <p:cNvPr id="30" name="Rectangle 4"/>
          <p:cNvSpPr txBox="1">
            <a:spLocks noChangeArrowheads="1"/>
          </p:cNvSpPr>
          <p:nvPr/>
        </p:nvSpPr>
        <p:spPr bwMode="auto">
          <a:xfrm>
            <a:off x="1143145" y="285287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1500" i="0" u="none" strike="noStrike" kern="0" cap="none" spc="0" normalizeH="0" baseline="0" noProof="0" dirty="0">
                <a:ln>
                  <a:noFill/>
                </a:ln>
                <a:solidFill>
                  <a:srgbClr val="080808"/>
                </a:solidFill>
                <a:effectLst/>
                <a:uLnTx/>
                <a:uFillTx/>
                <a:latin typeface="+mj-ea"/>
              </a:rPr>
              <a:t>CATALOG</a:t>
            </a:r>
            <a:endParaRPr kumimoji="0" lang="zh-CN" altLang="en-US" sz="1500" i="0" u="none" strike="noStrike" kern="0" cap="none" spc="0" normalizeH="0" baseline="0" noProof="0" dirty="0">
              <a:ln>
                <a:noFill/>
              </a:ln>
              <a:solidFill>
                <a:srgbClr val="080808"/>
              </a:solidFill>
              <a:effectLst/>
              <a:uLnTx/>
              <a:uFillTx/>
              <a:latin typeface="+mj-ea"/>
            </a:endParaRPr>
          </a:p>
        </p:txBody>
      </p:sp>
      <p:grpSp>
        <p:nvGrpSpPr>
          <p:cNvPr id="31" name="组合 30"/>
          <p:cNvGrpSpPr/>
          <p:nvPr/>
        </p:nvGrpSpPr>
        <p:grpSpPr>
          <a:xfrm>
            <a:off x="5731949" y="1480847"/>
            <a:ext cx="1602228" cy="1359398"/>
            <a:chOff x="5553262" y="2638733"/>
            <a:chExt cx="2397222" cy="2093640"/>
          </a:xfrm>
        </p:grpSpPr>
        <p:grpSp>
          <p:nvGrpSpPr>
            <p:cNvPr id="32" name="组合 31"/>
            <p:cNvGrpSpPr/>
            <p:nvPr/>
          </p:nvGrpSpPr>
          <p:grpSpPr>
            <a:xfrm>
              <a:off x="5553262" y="2638733"/>
              <a:ext cx="2397222" cy="2093640"/>
              <a:chOff x="5553262" y="2638733"/>
              <a:chExt cx="2397222" cy="2093640"/>
            </a:xfrm>
          </p:grpSpPr>
          <p:grpSp>
            <p:nvGrpSpPr>
              <p:cNvPr id="34" name="组合 33"/>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3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3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35"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33" name="TextBox 85"/>
            <p:cNvSpPr txBox="1"/>
            <p:nvPr/>
          </p:nvSpPr>
          <p:spPr>
            <a:xfrm>
              <a:off x="6259489" y="3110169"/>
              <a:ext cx="1273333" cy="995429"/>
            </a:xfrm>
            <a:prstGeom prst="rect">
              <a:avLst/>
            </a:prstGeom>
            <a:noFill/>
          </p:spPr>
          <p:txBody>
            <a:bodyPr wrap="square" rtlCol="0">
              <a:spAutoFit/>
            </a:bodyPr>
            <a:lstStyle/>
            <a:p>
              <a:r>
                <a:rPr lang="en-US" altLang="zh-CN" sz="3600" dirty="0">
                  <a:solidFill>
                    <a:schemeClr val="bg1"/>
                  </a:solidFill>
                  <a:latin typeface="+mj-ea"/>
                  <a:ea typeface="+mj-ea"/>
                </a:rPr>
                <a:t>03</a:t>
              </a:r>
              <a:endParaRPr lang="zh-CN" altLang="en-US" sz="3600" dirty="0">
                <a:solidFill>
                  <a:schemeClr val="bg1"/>
                </a:solidFill>
                <a:latin typeface="+mj-ea"/>
                <a:ea typeface="+mj-ea"/>
              </a:endParaRPr>
            </a:p>
          </p:txBody>
        </p:sp>
      </p:grpSp>
      <p:grpSp>
        <p:nvGrpSpPr>
          <p:cNvPr id="38" name="组合 37"/>
          <p:cNvGrpSpPr/>
          <p:nvPr/>
        </p:nvGrpSpPr>
        <p:grpSpPr>
          <a:xfrm>
            <a:off x="3278088" y="1492091"/>
            <a:ext cx="1602228" cy="1359398"/>
            <a:chOff x="1881842" y="2656049"/>
            <a:chExt cx="2397222" cy="2093640"/>
          </a:xfrm>
        </p:grpSpPr>
        <p:grpSp>
          <p:nvGrpSpPr>
            <p:cNvPr id="39" name="组合 38"/>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4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4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40"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41" name="TextBox 93"/>
            <p:cNvSpPr txBox="1"/>
            <p:nvPr/>
          </p:nvSpPr>
          <p:spPr>
            <a:xfrm>
              <a:off x="2575311" y="3250047"/>
              <a:ext cx="1157729" cy="995429"/>
            </a:xfrm>
            <a:prstGeom prst="rect">
              <a:avLst/>
            </a:prstGeom>
            <a:noFill/>
          </p:spPr>
          <p:txBody>
            <a:bodyPr wrap="square" rtlCol="0">
              <a:spAutoFit/>
            </a:bodyPr>
            <a:lstStyle/>
            <a:p>
              <a:r>
                <a:rPr lang="en-US" altLang="zh-CN" sz="3600" dirty="0">
                  <a:solidFill>
                    <a:schemeClr val="bg1"/>
                  </a:solidFill>
                  <a:latin typeface="+mj-ea"/>
                  <a:ea typeface="+mj-ea"/>
                </a:rPr>
                <a:t>01</a:t>
              </a:r>
              <a:endParaRPr lang="zh-CN" altLang="en-US" sz="3600" dirty="0">
                <a:solidFill>
                  <a:schemeClr val="bg1"/>
                </a:solidFill>
                <a:latin typeface="+mj-ea"/>
                <a:ea typeface="+mj-ea"/>
              </a:endParaRPr>
            </a:p>
          </p:txBody>
        </p:sp>
      </p:grpSp>
      <p:grpSp>
        <p:nvGrpSpPr>
          <p:cNvPr id="44" name="组合 43"/>
          <p:cNvGrpSpPr/>
          <p:nvPr/>
        </p:nvGrpSpPr>
        <p:grpSpPr>
          <a:xfrm>
            <a:off x="4507954" y="2171789"/>
            <a:ext cx="1602228" cy="1359398"/>
            <a:chOff x="3721944" y="3702869"/>
            <a:chExt cx="2397222" cy="2093640"/>
          </a:xfrm>
        </p:grpSpPr>
        <p:grpSp>
          <p:nvGrpSpPr>
            <p:cNvPr id="45" name="组合 44"/>
            <p:cNvGrpSpPr/>
            <p:nvPr/>
          </p:nvGrpSpPr>
          <p:grpSpPr>
            <a:xfrm>
              <a:off x="3721944" y="3702869"/>
              <a:ext cx="2397222" cy="2093640"/>
              <a:chOff x="3721944" y="3702869"/>
              <a:chExt cx="2397222" cy="2093640"/>
            </a:xfrm>
          </p:grpSpPr>
          <p:grpSp>
            <p:nvGrpSpPr>
              <p:cNvPr id="47" name="组合 46"/>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5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48"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46" name="TextBox 98"/>
            <p:cNvSpPr txBox="1"/>
            <p:nvPr/>
          </p:nvSpPr>
          <p:spPr>
            <a:xfrm>
              <a:off x="4382515" y="4183862"/>
              <a:ext cx="1220570" cy="995429"/>
            </a:xfrm>
            <a:prstGeom prst="rect">
              <a:avLst/>
            </a:prstGeom>
            <a:noFill/>
          </p:spPr>
          <p:txBody>
            <a:bodyPr wrap="square" rtlCol="0">
              <a:spAutoFit/>
            </a:bodyPr>
            <a:lstStyle/>
            <a:p>
              <a:r>
                <a:rPr lang="en-US" altLang="zh-CN" sz="3600" dirty="0">
                  <a:solidFill>
                    <a:schemeClr val="bg1"/>
                  </a:solidFill>
                  <a:latin typeface="+mj-ea"/>
                  <a:ea typeface="+mj-ea"/>
                </a:rPr>
                <a:t>02</a:t>
              </a:r>
              <a:endParaRPr lang="zh-CN" altLang="en-US" sz="3600" dirty="0">
                <a:solidFill>
                  <a:schemeClr val="bg1"/>
                </a:solidFill>
                <a:latin typeface="+mj-ea"/>
                <a:ea typeface="+mj-ea"/>
              </a:endParaRPr>
            </a:p>
          </p:txBody>
        </p:sp>
      </p:grpSp>
      <p:grpSp>
        <p:nvGrpSpPr>
          <p:cNvPr id="51" name="组合 50"/>
          <p:cNvGrpSpPr/>
          <p:nvPr/>
        </p:nvGrpSpPr>
        <p:grpSpPr>
          <a:xfrm>
            <a:off x="6958451" y="2164982"/>
            <a:ext cx="1602228" cy="1359398"/>
            <a:chOff x="7388330" y="3692384"/>
            <a:chExt cx="2397222" cy="2093640"/>
          </a:xfrm>
        </p:grpSpPr>
        <p:grpSp>
          <p:nvGrpSpPr>
            <p:cNvPr id="52" name="组合 51"/>
            <p:cNvGrpSpPr/>
            <p:nvPr/>
          </p:nvGrpSpPr>
          <p:grpSpPr>
            <a:xfrm>
              <a:off x="7388330" y="3692384"/>
              <a:ext cx="2397222" cy="2093640"/>
              <a:chOff x="7388330" y="3692384"/>
              <a:chExt cx="2397222" cy="2093640"/>
            </a:xfrm>
          </p:grpSpPr>
          <p:grpSp>
            <p:nvGrpSpPr>
              <p:cNvPr id="54" name="组合 53"/>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5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5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55"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53" name="TextBox 105"/>
            <p:cNvSpPr txBox="1"/>
            <p:nvPr/>
          </p:nvSpPr>
          <p:spPr>
            <a:xfrm>
              <a:off x="8048903" y="4173377"/>
              <a:ext cx="1185202" cy="995429"/>
            </a:xfrm>
            <a:prstGeom prst="rect">
              <a:avLst/>
            </a:prstGeom>
            <a:noFill/>
          </p:spPr>
          <p:txBody>
            <a:bodyPr wrap="square" rtlCol="0">
              <a:spAutoFit/>
            </a:bodyPr>
            <a:lstStyle/>
            <a:p>
              <a:r>
                <a:rPr lang="en-US" altLang="zh-CN" sz="3600" dirty="0">
                  <a:solidFill>
                    <a:schemeClr val="bg1"/>
                  </a:solidFill>
                  <a:latin typeface="+mj-ea"/>
                  <a:ea typeface="+mj-ea"/>
                </a:rPr>
                <a:t>04</a:t>
              </a:r>
              <a:endParaRPr lang="zh-CN" altLang="en-US" sz="3600" dirty="0">
                <a:solidFill>
                  <a:schemeClr val="bg1"/>
                </a:solidFill>
                <a:latin typeface="+mj-ea"/>
                <a:ea typeface="+mj-ea"/>
              </a:endParaRPr>
            </a:p>
          </p:txBody>
        </p:sp>
      </p:grpSp>
      <p:grpSp>
        <p:nvGrpSpPr>
          <p:cNvPr id="58" name="组合 57"/>
          <p:cNvGrpSpPr/>
          <p:nvPr/>
        </p:nvGrpSpPr>
        <p:grpSpPr>
          <a:xfrm>
            <a:off x="3639327" y="2967176"/>
            <a:ext cx="1027882" cy="471555"/>
            <a:chOff x="2328257" y="4927865"/>
            <a:chExt cx="1537897" cy="726254"/>
          </a:xfrm>
        </p:grpSpPr>
        <p:sp>
          <p:nvSpPr>
            <p:cNvPr id="59" name="TextBox 111"/>
            <p:cNvSpPr txBox="1"/>
            <p:nvPr/>
          </p:nvSpPr>
          <p:spPr>
            <a:xfrm>
              <a:off x="2328257"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60" name="TextBox 112"/>
            <p:cNvSpPr txBox="1"/>
            <p:nvPr/>
          </p:nvSpPr>
          <p:spPr>
            <a:xfrm>
              <a:off x="2419469" y="5322308"/>
              <a:ext cx="1379770" cy="331811"/>
            </a:xfrm>
            <a:prstGeom prst="rect">
              <a:avLst/>
            </a:prstGeom>
            <a:noFill/>
          </p:spPr>
          <p:txBody>
            <a:bodyPr wrap="square" rtlCol="0">
              <a:spAutoFit/>
            </a:bodyPr>
            <a:lstStyle/>
            <a:p>
              <a:r>
                <a:rPr lang="en-US" altLang="zh-CN" sz="800" dirty="0">
                  <a:solidFill>
                    <a:schemeClr val="tx1">
                      <a:lumMod val="50000"/>
                      <a:lumOff val="50000"/>
                    </a:schemeClr>
                  </a:solidFill>
                  <a:latin typeface="+mj-ea"/>
                  <a:ea typeface="+mj-ea"/>
                </a:rPr>
                <a:t>WORKREPORT</a:t>
              </a:r>
              <a:endParaRPr lang="zh-CN" altLang="en-US" sz="800" dirty="0">
                <a:solidFill>
                  <a:schemeClr val="tx1">
                    <a:lumMod val="50000"/>
                    <a:lumOff val="50000"/>
                  </a:schemeClr>
                </a:solidFill>
                <a:latin typeface="+mj-ea"/>
                <a:ea typeface="+mj-ea"/>
              </a:endParaRPr>
            </a:p>
          </p:txBody>
        </p:sp>
      </p:grpSp>
      <p:grpSp>
        <p:nvGrpSpPr>
          <p:cNvPr id="61" name="组合 60"/>
          <p:cNvGrpSpPr/>
          <p:nvPr/>
        </p:nvGrpSpPr>
        <p:grpSpPr>
          <a:xfrm>
            <a:off x="4858857" y="1541057"/>
            <a:ext cx="1027882" cy="446865"/>
            <a:chOff x="4246958" y="2731461"/>
            <a:chExt cx="1537897" cy="688227"/>
          </a:xfrm>
        </p:grpSpPr>
        <p:sp>
          <p:nvSpPr>
            <p:cNvPr id="62" name="TextBox 114"/>
            <p:cNvSpPr txBox="1"/>
            <p:nvPr/>
          </p:nvSpPr>
          <p:spPr>
            <a:xfrm>
              <a:off x="4246958"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63" name="TextBox 115"/>
            <p:cNvSpPr txBox="1"/>
            <p:nvPr/>
          </p:nvSpPr>
          <p:spPr>
            <a:xfrm>
              <a:off x="4335082"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64" name="组合 63"/>
          <p:cNvGrpSpPr/>
          <p:nvPr/>
        </p:nvGrpSpPr>
        <p:grpSpPr>
          <a:xfrm>
            <a:off x="6093849" y="3000164"/>
            <a:ext cx="1027882" cy="466656"/>
            <a:chOff x="5982926" y="4927865"/>
            <a:chExt cx="1537897" cy="718707"/>
          </a:xfrm>
        </p:grpSpPr>
        <p:sp>
          <p:nvSpPr>
            <p:cNvPr id="65" name="TextBox 117"/>
            <p:cNvSpPr txBox="1"/>
            <p:nvPr/>
          </p:nvSpPr>
          <p:spPr>
            <a:xfrm>
              <a:off x="5982926"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66"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67" name="组合 66"/>
          <p:cNvGrpSpPr/>
          <p:nvPr/>
        </p:nvGrpSpPr>
        <p:grpSpPr>
          <a:xfrm>
            <a:off x="7259916" y="1541057"/>
            <a:ext cx="1027882" cy="446865"/>
            <a:chOff x="7839376" y="2731461"/>
            <a:chExt cx="1537897" cy="688227"/>
          </a:xfrm>
        </p:grpSpPr>
        <p:sp>
          <p:nvSpPr>
            <p:cNvPr id="68" name="TextBox 120"/>
            <p:cNvSpPr txBox="1"/>
            <p:nvPr/>
          </p:nvSpPr>
          <p:spPr>
            <a:xfrm>
              <a:off x="7839376"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69" name="TextBox 121"/>
            <p:cNvSpPr txBox="1"/>
            <p:nvPr/>
          </p:nvSpPr>
          <p:spPr>
            <a:xfrm>
              <a:off x="7947821"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3773877367"/>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5000">
                                          <p:cBhvr additive="base">
                                            <p:cTn id="7" dur="2000" fill="hold"/>
                                            <p:tgtEl>
                                              <p:spTgt spid="26"/>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9"/>
                                            </p:tgtEl>
                                            <p:attrNameLst>
                                              <p:attrName>style.visibility</p:attrName>
                                            </p:attrNameLst>
                                          </p:cBhvr>
                                          <p:to>
                                            <p:strVal val="visible"/>
                                          </p:to>
                                        </p:set>
                                        <p:anim by="(-#ppt_w*2)" calcmode="lin" valueType="num">
                                          <p:cBhvr rctx="PPT">
                                            <p:cTn id="11" dur="500" autoRev="1" fill="hold">
                                              <p:stCondLst>
                                                <p:cond delay="0"/>
                                              </p:stCondLst>
                                            </p:cTn>
                                            <p:tgtEl>
                                              <p:spTgt spid="29"/>
                                            </p:tgtEl>
                                            <p:attrNameLst>
                                              <p:attrName>ppt_w</p:attrName>
                                            </p:attrNameLst>
                                          </p:cBhvr>
                                        </p:anim>
                                        <p:anim by="(#ppt_w*0.50)" calcmode="lin" valueType="num">
                                          <p:cBhvr>
                                            <p:cTn id="12" dur="500" decel="50000" autoRev="1" fill="hold">
                                              <p:stCondLst>
                                                <p:cond delay="0"/>
                                              </p:stCondLst>
                                            </p:cTn>
                                            <p:tgtEl>
                                              <p:spTgt spid="29"/>
                                            </p:tgtEl>
                                            <p:attrNameLst>
                                              <p:attrName>ppt_x</p:attrName>
                                            </p:attrNameLst>
                                          </p:cBhvr>
                                        </p:anim>
                                        <p:anim from="(-#ppt_h/2)" to="(#ppt_y)" calcmode="lin" valueType="num">
                                          <p:cBhvr>
                                            <p:cTn id="13" dur="1000" fill="hold">
                                              <p:stCondLst>
                                                <p:cond delay="0"/>
                                              </p:stCondLst>
                                            </p:cTn>
                                            <p:tgtEl>
                                              <p:spTgt spid="29"/>
                                            </p:tgtEl>
                                            <p:attrNameLst>
                                              <p:attrName>ppt_y</p:attrName>
                                            </p:attrNameLst>
                                          </p:cBhvr>
                                        </p:anim>
                                        <p:animRot by="21600000">
                                          <p:cBhvr>
                                            <p:cTn id="14" dur="1000" fill="hold">
                                              <p:stCondLst>
                                                <p:cond delay="0"/>
                                              </p:stCondLst>
                                            </p:cTn>
                                            <p:tgtEl>
                                              <p:spTgt spid="29"/>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100"/>
                                </p:stCondLst>
                                <p:childTnLst>
                                  <p:par>
                                    <p:cTn id="19" presetID="2" presetClass="entr" presetSubtype="3" accel="52000" fill="hold" nodeType="afterEffect" p14:presetBounceEnd="38000">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14:bounceEnd="38000">
                                          <p:cBhvr additive="base">
                                            <p:cTn id="21" dur="2000" fill="hold"/>
                                            <p:tgtEl>
                                              <p:spTgt spid="38"/>
                                            </p:tgtEl>
                                            <p:attrNameLst>
                                              <p:attrName>ppt_x</p:attrName>
                                            </p:attrNameLst>
                                          </p:cBhvr>
                                          <p:tavLst>
                                            <p:tav tm="0">
                                              <p:val>
                                                <p:strVal val="1+#ppt_w/2"/>
                                              </p:val>
                                            </p:tav>
                                            <p:tav tm="100000">
                                              <p:val>
                                                <p:strVal val="#ppt_x"/>
                                              </p:val>
                                            </p:tav>
                                          </p:tavLst>
                                        </p:anim>
                                        <p:anim calcmode="lin" valueType="num" p14:bounceEnd="38000">
                                          <p:cBhvr additive="base">
                                            <p:cTn id="22" dur="2000" fill="hold"/>
                                            <p:tgtEl>
                                              <p:spTgt spid="38"/>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14:presetBounceEnd="38000">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14:bounceEnd="38000">
                                          <p:cBhvr additive="base">
                                            <p:cTn id="25" dur="200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26" dur="20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14:presetBounceEnd="38000">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14:bounceEnd="38000">
                                          <p:cBhvr additive="base">
                                            <p:cTn id="29" dur="2000" fill="hold"/>
                                            <p:tgtEl>
                                              <p:spTgt spid="31"/>
                                            </p:tgtEl>
                                            <p:attrNameLst>
                                              <p:attrName>ppt_x</p:attrName>
                                            </p:attrNameLst>
                                          </p:cBhvr>
                                          <p:tavLst>
                                            <p:tav tm="0">
                                              <p:val>
                                                <p:strVal val="1+#ppt_w/2"/>
                                              </p:val>
                                            </p:tav>
                                            <p:tav tm="100000">
                                              <p:val>
                                                <p:strVal val="#ppt_x"/>
                                              </p:val>
                                            </p:tav>
                                          </p:tavLst>
                                        </p:anim>
                                        <p:anim calcmode="lin" valueType="num" p14:bounceEnd="38000">
                                          <p:cBhvr additive="base">
                                            <p:cTn id="30" dur="2000" fill="hold"/>
                                            <p:tgtEl>
                                              <p:spTgt spid="31"/>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14:presetBounceEnd="38000">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14:bounceEnd="38000">
                                          <p:cBhvr additive="base">
                                            <p:cTn id="33" dur="2000" fill="hold"/>
                                            <p:tgtEl>
                                              <p:spTgt spid="51"/>
                                            </p:tgtEl>
                                            <p:attrNameLst>
                                              <p:attrName>ppt_x</p:attrName>
                                            </p:attrNameLst>
                                          </p:cBhvr>
                                          <p:tavLst>
                                            <p:tav tm="0">
                                              <p:val>
                                                <p:strVal val="0-#ppt_w/2"/>
                                              </p:val>
                                            </p:tav>
                                            <p:tav tm="100000">
                                              <p:val>
                                                <p:strVal val="#ppt_x"/>
                                              </p:val>
                                            </p:tav>
                                          </p:tavLst>
                                        </p:anim>
                                        <p:anim calcmode="lin" valueType="num" p14:bounceEnd="38000">
                                          <p:cBhvr additive="base">
                                            <p:cTn id="34" dur="2000" fill="hold"/>
                                            <p:tgtEl>
                                              <p:spTgt spid="51"/>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1000"/>
                                            <p:tgtEl>
                                              <p:spTgt spid="64"/>
                                            </p:tgtEl>
                                          </p:cBhvr>
                                        </p:animEffect>
                                        <p:anim calcmode="lin" valueType="num">
                                          <p:cBhvr>
                                            <p:cTn id="48" dur="1000" fill="hold"/>
                                            <p:tgtEl>
                                              <p:spTgt spid="64"/>
                                            </p:tgtEl>
                                            <p:attrNameLst>
                                              <p:attrName>ppt_x</p:attrName>
                                            </p:attrNameLst>
                                          </p:cBhvr>
                                          <p:tavLst>
                                            <p:tav tm="0">
                                              <p:val>
                                                <p:strVal val="#ppt_x"/>
                                              </p:val>
                                            </p:tav>
                                            <p:tav tm="100000">
                                              <p:val>
                                                <p:strVal val="#ppt_x"/>
                                              </p:val>
                                            </p:tav>
                                          </p:tavLst>
                                        </p:anim>
                                        <p:anim calcmode="lin" valueType="num">
                                          <p:cBhvr>
                                            <p:cTn id="49" dur="1000" fill="hold"/>
                                            <p:tgtEl>
                                              <p:spTgt spid="6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000" fill="hold"/>
                                            <p:tgtEl>
                                              <p:spTgt spid="26"/>
                                            </p:tgtEl>
                                            <p:attrNameLst>
                                              <p:attrName>ppt_x</p:attrName>
                                            </p:attrNameLst>
                                          </p:cBhvr>
                                          <p:tavLst>
                                            <p:tav tm="0">
                                              <p:val>
                                                <p:strVal val="#ppt_x"/>
                                              </p:val>
                                            </p:tav>
                                            <p:tav tm="100000">
                                              <p:val>
                                                <p:strVal val="#ppt_x"/>
                                              </p:val>
                                            </p:tav>
                                          </p:tavLst>
                                        </p:anim>
                                        <p:anim calcmode="lin" valueType="num">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9"/>
                                            </p:tgtEl>
                                            <p:attrNameLst>
                                              <p:attrName>style.visibility</p:attrName>
                                            </p:attrNameLst>
                                          </p:cBhvr>
                                          <p:to>
                                            <p:strVal val="visible"/>
                                          </p:to>
                                        </p:set>
                                        <p:anim by="(-#ppt_w*2)" calcmode="lin" valueType="num">
                                          <p:cBhvr rctx="PPT">
                                            <p:cTn id="11" dur="500" autoRev="1" fill="hold">
                                              <p:stCondLst>
                                                <p:cond delay="0"/>
                                              </p:stCondLst>
                                            </p:cTn>
                                            <p:tgtEl>
                                              <p:spTgt spid="29"/>
                                            </p:tgtEl>
                                            <p:attrNameLst>
                                              <p:attrName>ppt_w</p:attrName>
                                            </p:attrNameLst>
                                          </p:cBhvr>
                                        </p:anim>
                                        <p:anim by="(#ppt_w*0.50)" calcmode="lin" valueType="num">
                                          <p:cBhvr>
                                            <p:cTn id="12" dur="500" decel="50000" autoRev="1" fill="hold">
                                              <p:stCondLst>
                                                <p:cond delay="0"/>
                                              </p:stCondLst>
                                            </p:cTn>
                                            <p:tgtEl>
                                              <p:spTgt spid="29"/>
                                            </p:tgtEl>
                                            <p:attrNameLst>
                                              <p:attrName>ppt_x</p:attrName>
                                            </p:attrNameLst>
                                          </p:cBhvr>
                                        </p:anim>
                                        <p:anim from="(-#ppt_h/2)" to="(#ppt_y)" calcmode="lin" valueType="num">
                                          <p:cBhvr>
                                            <p:cTn id="13" dur="1000" fill="hold">
                                              <p:stCondLst>
                                                <p:cond delay="0"/>
                                              </p:stCondLst>
                                            </p:cTn>
                                            <p:tgtEl>
                                              <p:spTgt spid="29"/>
                                            </p:tgtEl>
                                            <p:attrNameLst>
                                              <p:attrName>ppt_y</p:attrName>
                                            </p:attrNameLst>
                                          </p:cBhvr>
                                        </p:anim>
                                        <p:animRot by="21600000">
                                          <p:cBhvr>
                                            <p:cTn id="14" dur="1000" fill="hold">
                                              <p:stCondLst>
                                                <p:cond delay="0"/>
                                              </p:stCondLst>
                                            </p:cTn>
                                            <p:tgtEl>
                                              <p:spTgt spid="29"/>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100"/>
                                </p:stCondLst>
                                <p:childTnLst>
                                  <p:par>
                                    <p:cTn id="19" presetID="2" presetClass="entr" presetSubtype="3" accel="5200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2000" fill="hold"/>
                                            <p:tgtEl>
                                              <p:spTgt spid="38"/>
                                            </p:tgtEl>
                                            <p:attrNameLst>
                                              <p:attrName>ppt_x</p:attrName>
                                            </p:attrNameLst>
                                          </p:cBhvr>
                                          <p:tavLst>
                                            <p:tav tm="0">
                                              <p:val>
                                                <p:strVal val="1+#ppt_w/2"/>
                                              </p:val>
                                            </p:tav>
                                            <p:tav tm="100000">
                                              <p:val>
                                                <p:strVal val="#ppt_x"/>
                                              </p:val>
                                            </p:tav>
                                          </p:tavLst>
                                        </p:anim>
                                        <p:anim calcmode="lin" valueType="num">
                                          <p:cBhvr additive="base">
                                            <p:cTn id="22" dur="2000" fill="hold"/>
                                            <p:tgtEl>
                                              <p:spTgt spid="38"/>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2000" fill="hold"/>
                                            <p:tgtEl>
                                              <p:spTgt spid="44"/>
                                            </p:tgtEl>
                                            <p:attrNameLst>
                                              <p:attrName>ppt_x</p:attrName>
                                            </p:attrNameLst>
                                          </p:cBhvr>
                                          <p:tavLst>
                                            <p:tav tm="0">
                                              <p:val>
                                                <p:strVal val="0-#ppt_w/2"/>
                                              </p:val>
                                            </p:tav>
                                            <p:tav tm="100000">
                                              <p:val>
                                                <p:strVal val="#ppt_x"/>
                                              </p:val>
                                            </p:tav>
                                          </p:tavLst>
                                        </p:anim>
                                        <p:anim calcmode="lin" valueType="num">
                                          <p:cBhvr additive="base">
                                            <p:cTn id="26" dur="20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2000" fill="hold"/>
                                            <p:tgtEl>
                                              <p:spTgt spid="31"/>
                                            </p:tgtEl>
                                            <p:attrNameLst>
                                              <p:attrName>ppt_x</p:attrName>
                                            </p:attrNameLst>
                                          </p:cBhvr>
                                          <p:tavLst>
                                            <p:tav tm="0">
                                              <p:val>
                                                <p:strVal val="1+#ppt_w/2"/>
                                              </p:val>
                                            </p:tav>
                                            <p:tav tm="100000">
                                              <p:val>
                                                <p:strVal val="#ppt_x"/>
                                              </p:val>
                                            </p:tav>
                                          </p:tavLst>
                                        </p:anim>
                                        <p:anim calcmode="lin" valueType="num">
                                          <p:cBhvr additive="base">
                                            <p:cTn id="30" dur="2000" fill="hold"/>
                                            <p:tgtEl>
                                              <p:spTgt spid="31"/>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2000" fill="hold"/>
                                            <p:tgtEl>
                                              <p:spTgt spid="51"/>
                                            </p:tgtEl>
                                            <p:attrNameLst>
                                              <p:attrName>ppt_x</p:attrName>
                                            </p:attrNameLst>
                                          </p:cBhvr>
                                          <p:tavLst>
                                            <p:tav tm="0">
                                              <p:val>
                                                <p:strVal val="0-#ppt_w/2"/>
                                              </p:val>
                                            </p:tav>
                                            <p:tav tm="100000">
                                              <p:val>
                                                <p:strVal val="#ppt_x"/>
                                              </p:val>
                                            </p:tav>
                                          </p:tavLst>
                                        </p:anim>
                                        <p:anim calcmode="lin" valueType="num">
                                          <p:cBhvr additive="base">
                                            <p:cTn id="34" dur="2000" fill="hold"/>
                                            <p:tgtEl>
                                              <p:spTgt spid="51"/>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1000"/>
                                            <p:tgtEl>
                                              <p:spTgt spid="64"/>
                                            </p:tgtEl>
                                          </p:cBhvr>
                                        </p:animEffect>
                                        <p:anim calcmode="lin" valueType="num">
                                          <p:cBhvr>
                                            <p:cTn id="48" dur="1000" fill="hold"/>
                                            <p:tgtEl>
                                              <p:spTgt spid="64"/>
                                            </p:tgtEl>
                                            <p:attrNameLst>
                                              <p:attrName>ppt_x</p:attrName>
                                            </p:attrNameLst>
                                          </p:cBhvr>
                                          <p:tavLst>
                                            <p:tav tm="0">
                                              <p:val>
                                                <p:strVal val="#ppt_x"/>
                                              </p:val>
                                            </p:tav>
                                            <p:tav tm="100000">
                                              <p:val>
                                                <p:strVal val="#ppt_x"/>
                                              </p:val>
                                            </p:tav>
                                          </p:tavLst>
                                        </p:anim>
                                        <p:anim calcmode="lin" valueType="num">
                                          <p:cBhvr>
                                            <p:cTn id="49" dur="1000" fill="hold"/>
                                            <p:tgtEl>
                                              <p:spTgt spid="64"/>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10"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grpSp>
        <p:nvGrpSpPr>
          <p:cNvPr id="11" name="组合 10"/>
          <p:cNvGrpSpPr>
            <a:grpSpLocks/>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sp>
        <p:nvSpPr>
          <p:cNvPr id="16" name="椭圆 15"/>
          <p:cNvSpPr/>
          <p:nvPr/>
        </p:nvSpPr>
        <p:spPr>
          <a:xfrm>
            <a:off x="3110900" y="3218921"/>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sp>
        <p:nvSpPr>
          <p:cNvPr id="17" name="椭圆 16"/>
          <p:cNvSpPr/>
          <p:nvPr/>
        </p:nvSpPr>
        <p:spPr>
          <a:xfrm>
            <a:off x="2339752" y="406912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sp>
        <p:nvSpPr>
          <p:cNvPr id="40" name="矩形 39"/>
          <p:cNvSpPr/>
          <p:nvPr/>
        </p:nvSpPr>
        <p:spPr>
          <a:xfrm>
            <a:off x="5609454" y="1997065"/>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1"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2" name="矩形 41"/>
          <p:cNvSpPr/>
          <p:nvPr/>
        </p:nvSpPr>
        <p:spPr>
          <a:xfrm>
            <a:off x="5684012" y="3028040"/>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3"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4" name="矩形 43"/>
          <p:cNvSpPr/>
          <p:nvPr/>
        </p:nvSpPr>
        <p:spPr>
          <a:xfrm>
            <a:off x="5009017" y="3972459"/>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5"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Tree>
    <p:extLst>
      <p:ext uri="{BB962C8B-B14F-4D97-AF65-F5344CB8AC3E}">
        <p14:creationId xmlns:p14="http://schemas.microsoft.com/office/powerpoint/2010/main" val="1146337400"/>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2" name="矩形 1"/>
          <p:cNvSpPr/>
          <p:nvPr/>
        </p:nvSpPr>
        <p:spPr>
          <a:xfrm>
            <a:off x="0" y="1473200"/>
            <a:ext cx="9144000" cy="2451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1301277" y="2571749"/>
            <a:ext cx="6340197"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单击此处添加第四部分内容</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548757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861421"/>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grpSp>
        <p:nvGrpSpPr>
          <p:cNvPr id="5" name="组合 4"/>
          <p:cNvGrpSpPr/>
          <p:nvPr/>
        </p:nvGrpSpPr>
        <p:grpSpPr>
          <a:xfrm>
            <a:off x="980451" y="2438266"/>
            <a:ext cx="869960" cy="869821"/>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9" name="椭圆 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7" name="TextBox 97"/>
            <p:cNvSpPr txBox="1"/>
            <p:nvPr/>
          </p:nvSpPr>
          <p:spPr>
            <a:xfrm>
              <a:off x="1692270" y="4180596"/>
              <a:ext cx="850204" cy="531307"/>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6</a:t>
              </a:r>
              <a:r>
                <a:rPr lang="zh-CN" altLang="en-US" sz="1400" dirty="0">
                  <a:solidFill>
                    <a:schemeClr val="bg1"/>
                  </a:solidFill>
                  <a:latin typeface="+mj-ea"/>
                  <a:ea typeface="+mj-ea"/>
                </a:rPr>
                <a:t>月</a:t>
              </a:r>
            </a:p>
          </p:txBody>
        </p:sp>
      </p:grpSp>
      <p:grpSp>
        <p:nvGrpSpPr>
          <p:cNvPr id="12" name="组合 11"/>
          <p:cNvGrpSpPr/>
          <p:nvPr/>
        </p:nvGrpSpPr>
        <p:grpSpPr>
          <a:xfrm>
            <a:off x="2083683" y="2555249"/>
            <a:ext cx="658425" cy="658319"/>
            <a:chOff x="3117025" y="3959191"/>
            <a:chExt cx="984950"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16" name="椭圆 1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14" name="TextBox 104"/>
            <p:cNvSpPr txBox="1"/>
            <p:nvPr/>
          </p:nvSpPr>
          <p:spPr>
            <a:xfrm>
              <a:off x="3188495" y="4196695"/>
              <a:ext cx="850204"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7</a:t>
              </a:r>
              <a:r>
                <a:rPr lang="zh-CN" altLang="en-US" sz="1400" dirty="0">
                  <a:solidFill>
                    <a:schemeClr val="bg1"/>
                  </a:solidFill>
                  <a:latin typeface="+mj-ea"/>
                  <a:ea typeface="+mj-ea"/>
                </a:rPr>
                <a:t>月</a:t>
              </a:r>
            </a:p>
          </p:txBody>
        </p:sp>
      </p:grpSp>
      <p:grpSp>
        <p:nvGrpSpPr>
          <p:cNvPr id="19" name="组合 18"/>
          <p:cNvGrpSpPr/>
          <p:nvPr/>
        </p:nvGrpSpPr>
        <p:grpSpPr>
          <a:xfrm>
            <a:off x="2975381" y="2443509"/>
            <a:ext cx="881936" cy="881795"/>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3" name="椭圆 2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1" name="TextBox 111"/>
            <p:cNvSpPr txBox="1"/>
            <p:nvPr/>
          </p:nvSpPr>
          <p:spPr>
            <a:xfrm>
              <a:off x="4685484" y="4180595"/>
              <a:ext cx="850203"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8</a:t>
              </a:r>
              <a:r>
                <a:rPr lang="zh-CN" altLang="en-US" sz="1400" dirty="0">
                  <a:solidFill>
                    <a:schemeClr val="bg1"/>
                  </a:solidFill>
                  <a:latin typeface="+mj-ea"/>
                  <a:ea typeface="+mj-ea"/>
                </a:rPr>
                <a:t>月</a:t>
              </a:r>
            </a:p>
          </p:txBody>
        </p:sp>
      </p:grpSp>
      <p:grpSp>
        <p:nvGrpSpPr>
          <p:cNvPr id="26" name="组合 25"/>
          <p:cNvGrpSpPr/>
          <p:nvPr/>
        </p:nvGrpSpPr>
        <p:grpSpPr>
          <a:xfrm>
            <a:off x="4090589" y="2544015"/>
            <a:ext cx="680890" cy="680781"/>
            <a:chOff x="6119197" y="3942381"/>
            <a:chExt cx="1018558"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0" name="椭圆 2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8" name="TextBox 118"/>
            <p:cNvSpPr txBox="1"/>
            <p:nvPr/>
          </p:nvSpPr>
          <p:spPr>
            <a:xfrm>
              <a:off x="6209133" y="4196696"/>
              <a:ext cx="850205" cy="531307"/>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9</a:t>
              </a:r>
              <a:r>
                <a:rPr lang="zh-CN" altLang="en-US" sz="1400" dirty="0">
                  <a:solidFill>
                    <a:schemeClr val="bg1"/>
                  </a:solidFill>
                  <a:latin typeface="+mj-ea"/>
                  <a:ea typeface="+mj-ea"/>
                </a:rPr>
                <a:t>月</a:t>
              </a:r>
            </a:p>
          </p:txBody>
        </p:sp>
      </p:grpSp>
      <p:grpSp>
        <p:nvGrpSpPr>
          <p:cNvPr id="33" name="组合 32"/>
          <p:cNvGrpSpPr/>
          <p:nvPr/>
        </p:nvGrpSpPr>
        <p:grpSpPr>
          <a:xfrm>
            <a:off x="5004754" y="2544016"/>
            <a:ext cx="708615" cy="680781"/>
            <a:chOff x="7486713" y="3942381"/>
            <a:chExt cx="1060031"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5" name="TextBox 125"/>
            <p:cNvSpPr txBox="1"/>
            <p:nvPr/>
          </p:nvSpPr>
          <p:spPr>
            <a:xfrm>
              <a:off x="7555666" y="4199439"/>
              <a:ext cx="991078" cy="485241"/>
            </a:xfrm>
            <a:prstGeom prst="rect">
              <a:avLst/>
            </a:prstGeom>
            <a:noFill/>
          </p:spPr>
          <p:txBody>
            <a:bodyPr wrap="square" lIns="138192" tIns="69096" rIns="138192" bIns="69096" rtlCol="0">
              <a:spAutoFit/>
            </a:bodyPr>
            <a:lstStyle/>
            <a:p>
              <a:r>
                <a:rPr lang="en-US" altLang="zh-CN" sz="1200" dirty="0">
                  <a:solidFill>
                    <a:schemeClr val="bg1"/>
                  </a:solidFill>
                  <a:latin typeface="+mj-ea"/>
                  <a:ea typeface="+mj-ea"/>
                </a:rPr>
                <a:t>10</a:t>
              </a:r>
              <a:r>
                <a:rPr lang="zh-CN" altLang="en-US" sz="1200" dirty="0">
                  <a:solidFill>
                    <a:schemeClr val="bg1"/>
                  </a:solidFill>
                  <a:latin typeface="+mj-ea"/>
                  <a:ea typeface="+mj-ea"/>
                </a:rPr>
                <a:t>月</a:t>
              </a:r>
            </a:p>
          </p:txBody>
        </p:sp>
      </p:grpSp>
      <p:grpSp>
        <p:nvGrpSpPr>
          <p:cNvPr id="40" name="组合 39"/>
          <p:cNvGrpSpPr/>
          <p:nvPr/>
        </p:nvGrpSpPr>
        <p:grpSpPr>
          <a:xfrm>
            <a:off x="5918916" y="2431103"/>
            <a:ext cx="906755" cy="906611"/>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4" name="椭圆 43"/>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2" name="TextBox 132"/>
            <p:cNvSpPr txBox="1"/>
            <p:nvPr/>
          </p:nvSpPr>
          <p:spPr>
            <a:xfrm>
              <a:off x="9068720" y="4180595"/>
              <a:ext cx="1015119"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11</a:t>
              </a:r>
              <a:r>
                <a:rPr lang="zh-CN" altLang="en-US" sz="1400" dirty="0">
                  <a:solidFill>
                    <a:schemeClr val="bg1"/>
                  </a:solidFill>
                  <a:latin typeface="+mj-ea"/>
                  <a:ea typeface="+mj-ea"/>
                </a:rPr>
                <a:t>月</a:t>
              </a:r>
            </a:p>
          </p:txBody>
        </p:sp>
      </p:grpSp>
      <p:grpSp>
        <p:nvGrpSpPr>
          <p:cNvPr id="47" name="组合 46"/>
          <p:cNvGrpSpPr/>
          <p:nvPr/>
        </p:nvGrpSpPr>
        <p:grpSpPr>
          <a:xfrm>
            <a:off x="7058945" y="2267888"/>
            <a:ext cx="1233232" cy="1233035"/>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51" name="椭圆 5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9" name="TextBox 139"/>
            <p:cNvSpPr txBox="1"/>
            <p:nvPr/>
          </p:nvSpPr>
          <p:spPr>
            <a:xfrm>
              <a:off x="10948736" y="4180595"/>
              <a:ext cx="1097152"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12</a:t>
              </a:r>
              <a:r>
                <a:rPr lang="zh-CN" altLang="en-US" sz="1400" dirty="0">
                  <a:solidFill>
                    <a:schemeClr val="bg1"/>
                  </a:solidFill>
                  <a:latin typeface="+mj-ea"/>
                  <a:ea typeface="+mj-ea"/>
                </a:rPr>
                <a:t>月</a:t>
              </a:r>
            </a:p>
          </p:txBody>
        </p:sp>
      </p:grpSp>
      <p:grpSp>
        <p:nvGrpSpPr>
          <p:cNvPr id="54" name="组合 53"/>
          <p:cNvGrpSpPr/>
          <p:nvPr/>
        </p:nvGrpSpPr>
        <p:grpSpPr>
          <a:xfrm>
            <a:off x="520654" y="1275606"/>
            <a:ext cx="1941598" cy="1092290"/>
            <a:chOff x="689131" y="1318791"/>
            <a:chExt cx="1631535" cy="1036935"/>
          </a:xfrm>
        </p:grpSpPr>
        <p:sp>
          <p:nvSpPr>
            <p:cNvPr id="55" name="TextBox 145"/>
            <p:cNvSpPr txBox="1"/>
            <p:nvPr/>
          </p:nvSpPr>
          <p:spPr>
            <a:xfrm>
              <a:off x="800766" y="1667530"/>
              <a:ext cx="1363987" cy="429493"/>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56" name="组合 55"/>
            <p:cNvGrpSpPr/>
            <p:nvPr/>
          </p:nvGrpSpPr>
          <p:grpSpPr>
            <a:xfrm>
              <a:off x="689131" y="1318791"/>
              <a:ext cx="1631535" cy="1036935"/>
              <a:chOff x="689131" y="1318791"/>
              <a:chExt cx="1631535" cy="1036935"/>
            </a:xfrm>
          </p:grpSpPr>
          <p:cxnSp>
            <p:nvCxnSpPr>
              <p:cNvPr id="57" name="直接连接符 5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50615"/>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59" name="组合 58"/>
          <p:cNvGrpSpPr/>
          <p:nvPr/>
        </p:nvGrpSpPr>
        <p:grpSpPr>
          <a:xfrm>
            <a:off x="2555776" y="1366748"/>
            <a:ext cx="1575314" cy="965418"/>
            <a:chOff x="873900" y="1541325"/>
            <a:chExt cx="1166203" cy="814401"/>
          </a:xfrm>
        </p:grpSpPr>
        <p:sp>
          <p:nvSpPr>
            <p:cNvPr id="60" name="TextBox 150"/>
            <p:cNvSpPr txBox="1"/>
            <p:nvPr/>
          </p:nvSpPr>
          <p:spPr>
            <a:xfrm>
              <a:off x="873900" y="1767302"/>
              <a:ext cx="1166203" cy="381650"/>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61" name="组合 60"/>
            <p:cNvGrpSpPr/>
            <p:nvPr/>
          </p:nvGrpSpPr>
          <p:grpSpPr>
            <a:xfrm>
              <a:off x="947384" y="1541325"/>
              <a:ext cx="1008112" cy="814401"/>
              <a:chOff x="947384" y="1541325"/>
              <a:chExt cx="1008112" cy="814401"/>
            </a:xfrm>
          </p:grpSpPr>
          <p:cxnSp>
            <p:nvCxnSpPr>
              <p:cNvPr id="62" name="直接连接符 61"/>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541325"/>
                <a:ext cx="1008112" cy="31155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64" name="组合 63"/>
          <p:cNvGrpSpPr/>
          <p:nvPr/>
        </p:nvGrpSpPr>
        <p:grpSpPr>
          <a:xfrm>
            <a:off x="4499992" y="1275606"/>
            <a:ext cx="1639315" cy="1051144"/>
            <a:chOff x="873900" y="1541325"/>
            <a:chExt cx="1166203" cy="814401"/>
          </a:xfrm>
        </p:grpSpPr>
        <p:sp>
          <p:nvSpPr>
            <p:cNvPr id="65" name="TextBox 155"/>
            <p:cNvSpPr txBox="1"/>
            <p:nvPr/>
          </p:nvSpPr>
          <p:spPr>
            <a:xfrm>
              <a:off x="873900" y="1767302"/>
              <a:ext cx="1166203" cy="3505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384" y="1541325"/>
                <a:ext cx="1008112" cy="286150"/>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69" name="组合 68"/>
          <p:cNvGrpSpPr/>
          <p:nvPr/>
        </p:nvGrpSpPr>
        <p:grpSpPr>
          <a:xfrm>
            <a:off x="6837777" y="1326099"/>
            <a:ext cx="1550647" cy="817312"/>
            <a:chOff x="873900" y="1541325"/>
            <a:chExt cx="1166203" cy="652383"/>
          </a:xfrm>
        </p:grpSpPr>
        <p:sp>
          <p:nvSpPr>
            <p:cNvPr id="70" name="TextBox 160"/>
            <p:cNvSpPr txBox="1"/>
            <p:nvPr/>
          </p:nvSpPr>
          <p:spPr>
            <a:xfrm>
              <a:off x="873900" y="1767302"/>
              <a:ext cx="1166203" cy="3611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71" name="组合 70"/>
            <p:cNvGrpSpPr/>
            <p:nvPr/>
          </p:nvGrpSpPr>
          <p:grpSpPr>
            <a:xfrm>
              <a:off x="947384" y="1541325"/>
              <a:ext cx="1008112" cy="652383"/>
              <a:chOff x="947384" y="1541325"/>
              <a:chExt cx="1008112" cy="652383"/>
            </a:xfrm>
          </p:grpSpPr>
          <p:cxnSp>
            <p:nvCxnSpPr>
              <p:cNvPr id="72" name="直接连接符 71"/>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541325"/>
                <a:ext cx="1008112" cy="29480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74" name="组合 73"/>
          <p:cNvGrpSpPr/>
          <p:nvPr/>
        </p:nvGrpSpPr>
        <p:grpSpPr>
          <a:xfrm>
            <a:off x="1559925" y="3422333"/>
            <a:ext cx="1624546" cy="915011"/>
            <a:chOff x="873900" y="1340833"/>
            <a:chExt cx="1166203" cy="843560"/>
          </a:xfrm>
        </p:grpSpPr>
        <p:sp>
          <p:nvSpPr>
            <p:cNvPr id="75" name="TextBox 16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76" name="组合 75"/>
            <p:cNvGrpSpPr/>
            <p:nvPr/>
          </p:nvGrpSpPr>
          <p:grpSpPr>
            <a:xfrm>
              <a:off x="947384" y="1340833"/>
              <a:ext cx="1008112" cy="540984"/>
              <a:chOff x="947384" y="1340833"/>
              <a:chExt cx="1008112" cy="540984"/>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79" name="组合 78"/>
          <p:cNvGrpSpPr/>
          <p:nvPr/>
        </p:nvGrpSpPr>
        <p:grpSpPr>
          <a:xfrm>
            <a:off x="3553012" y="3422333"/>
            <a:ext cx="1624546" cy="915011"/>
            <a:chOff x="873900" y="1340833"/>
            <a:chExt cx="1166203" cy="843560"/>
          </a:xfrm>
        </p:grpSpPr>
        <p:sp>
          <p:nvSpPr>
            <p:cNvPr id="80"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81" name="组合 80"/>
            <p:cNvGrpSpPr/>
            <p:nvPr/>
          </p:nvGrpSpPr>
          <p:grpSpPr>
            <a:xfrm>
              <a:off x="947384" y="1340833"/>
              <a:ext cx="1008112" cy="540984"/>
              <a:chOff x="947384" y="1340833"/>
              <a:chExt cx="1008112" cy="540984"/>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84" name="组合 83"/>
          <p:cNvGrpSpPr/>
          <p:nvPr/>
        </p:nvGrpSpPr>
        <p:grpSpPr>
          <a:xfrm>
            <a:off x="5539742" y="3477962"/>
            <a:ext cx="1624546" cy="915011"/>
            <a:chOff x="873900" y="1340833"/>
            <a:chExt cx="1166203" cy="843560"/>
          </a:xfrm>
        </p:grpSpPr>
        <p:sp>
          <p:nvSpPr>
            <p:cNvPr id="85"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86" name="组合 85"/>
            <p:cNvGrpSpPr/>
            <p:nvPr/>
          </p:nvGrpSpPr>
          <p:grpSpPr>
            <a:xfrm>
              <a:off x="947384" y="1340833"/>
              <a:ext cx="1008112" cy="540984"/>
              <a:chOff x="947384" y="1340833"/>
              <a:chExt cx="1008112" cy="540984"/>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spTree>
    <p:extLst>
      <p:ext uri="{BB962C8B-B14F-4D97-AF65-F5344CB8AC3E}">
        <p14:creationId xmlns:p14="http://schemas.microsoft.com/office/powerpoint/2010/main" val="1825931418"/>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5000">
                                          <p:cBhvr additive="base">
                                            <p:cTn id="11"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1+#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grpSp>
        <p:nvGrpSpPr>
          <p:cNvPr id="10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bg2"/>
                  </a:solidFill>
                  <a:effectLst>
                    <a:innerShdw blurRad="63500" dist="50800" dir="13500000">
                      <a:prstClr val="black">
                        <a:alpha val="50000"/>
                      </a:prstClr>
                    </a:innerShdw>
                  </a:effectLst>
                  <a:latin typeface="微软雅黑" pitchFamily="34" charset="-122"/>
                </a:rPr>
                <a:t>01</a:t>
              </a:r>
              <a:endParaRPr lang="en-US" sz="3386"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105"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accent1"/>
                  </a:solidFill>
                  <a:effectLst>
                    <a:innerShdw blurRad="63500" dist="50800" dir="13500000">
                      <a:prstClr val="black">
                        <a:alpha val="50000"/>
                      </a:prstClr>
                    </a:innerShdw>
                  </a:effectLst>
                  <a:latin typeface="微软雅黑" pitchFamily="34" charset="-122"/>
                </a:rPr>
                <a:t>02</a:t>
              </a:r>
              <a:endParaRPr lang="en-US" sz="3386"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108"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accent4"/>
                  </a:solidFill>
                  <a:effectLst>
                    <a:innerShdw blurRad="63500" dist="50800" dir="13500000">
                      <a:prstClr val="black">
                        <a:alpha val="50000"/>
                      </a:prstClr>
                    </a:innerShdw>
                  </a:effectLst>
                  <a:latin typeface="微软雅黑" pitchFamily="34" charset="-122"/>
                </a:rPr>
                <a:t>03</a:t>
              </a:r>
              <a:endParaRPr lang="en-US" sz="3386"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111"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01</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grpSp>
        <p:nvGrpSpPr>
          <p:cNvPr id="115"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02</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grpSp>
        <p:nvGrpSpPr>
          <p:cNvPr id="119"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03</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spTree>
    <p:extLst>
      <p:ext uri="{BB962C8B-B14F-4D97-AF65-F5344CB8AC3E}">
        <p14:creationId xmlns:p14="http://schemas.microsoft.com/office/powerpoint/2010/main" val="100400020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bwMode="auto">
          <a:xfrm>
            <a:off x="5284229" y="3351172"/>
            <a:ext cx="3080351" cy="731639"/>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405" name="组合 58"/>
            <p:cNvGrpSpPr>
              <a:grpSpLocks/>
            </p:cNvGrpSpPr>
            <p:nvPr/>
          </p:nvGrpSpPr>
          <p:grpSpPr bwMode="auto">
            <a:xfrm>
              <a:off x="6386716" y="1990699"/>
              <a:ext cx="1478799" cy="608877"/>
              <a:chOff x="606331" y="1409613"/>
              <a:chExt cx="1478799" cy="608877"/>
            </a:xfrm>
          </p:grpSpPr>
          <p:sp>
            <p:nvSpPr>
              <p:cNvPr id="15408" name="TextBox 61"/>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409" name="TextBox 62"/>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grpSp>
      <p:grpSp>
        <p:nvGrpSpPr>
          <p:cNvPr id="68" name="组合 67"/>
          <p:cNvGrpSpPr>
            <a:grpSpLocks noChangeAspect="1"/>
          </p:cNvGrpSpPr>
          <p:nvPr/>
        </p:nvGrpSpPr>
        <p:grpSpPr bwMode="auto">
          <a:xfrm>
            <a:off x="5284229" y="1251814"/>
            <a:ext cx="3080351" cy="731639"/>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387" name="组合 69"/>
            <p:cNvGrpSpPr>
              <a:grpSpLocks/>
            </p:cNvGrpSpPr>
            <p:nvPr/>
          </p:nvGrpSpPr>
          <p:grpSpPr bwMode="auto">
            <a:xfrm>
              <a:off x="6386716" y="2954206"/>
              <a:ext cx="1478799" cy="608877"/>
              <a:chOff x="606331" y="1409613"/>
              <a:chExt cx="1478799" cy="608877"/>
            </a:xfrm>
          </p:grpSpPr>
          <p:sp>
            <p:nvSpPr>
              <p:cNvPr id="15390" name="TextBox 74"/>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391" name="TextBox 75"/>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grpSp>
      </p:grpSp>
      <p:grpSp>
        <p:nvGrpSpPr>
          <p:cNvPr id="81" name="组合 80"/>
          <p:cNvGrpSpPr>
            <a:grpSpLocks noChangeAspect="1"/>
          </p:cNvGrpSpPr>
          <p:nvPr/>
        </p:nvGrpSpPr>
        <p:grpSpPr bwMode="auto">
          <a:xfrm>
            <a:off x="5284229" y="2311945"/>
            <a:ext cx="3080351" cy="730146"/>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369" name="组合 82"/>
            <p:cNvGrpSpPr>
              <a:grpSpLocks/>
            </p:cNvGrpSpPr>
            <p:nvPr/>
          </p:nvGrpSpPr>
          <p:grpSpPr bwMode="auto">
            <a:xfrm>
              <a:off x="6386716" y="3917713"/>
              <a:ext cx="1478799" cy="609592"/>
              <a:chOff x="606331" y="1409613"/>
              <a:chExt cx="1478799" cy="609592"/>
            </a:xfrm>
          </p:grpSpPr>
          <p:sp>
            <p:nvSpPr>
              <p:cNvPr id="15372" name="TextBox 85"/>
              <p:cNvSpPr txBox="1">
                <a:spLocks noChangeArrowheads="1"/>
              </p:cNvSpPr>
              <p:nvPr/>
            </p:nvSpPr>
            <p:spPr bwMode="auto">
              <a:xfrm>
                <a:off x="606331" y="1409613"/>
                <a:ext cx="945211" cy="321405"/>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373" name="TextBox 86"/>
              <p:cNvSpPr txBox="1">
                <a:spLocks noChangeArrowheads="1"/>
              </p:cNvSpPr>
              <p:nvPr/>
            </p:nvSpPr>
            <p:spPr bwMode="auto">
              <a:xfrm>
                <a:off x="606331" y="1668918"/>
                <a:ext cx="1478799" cy="350287"/>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10314">
                <a:defRPr/>
              </a:pPr>
              <a:endParaRPr lang="zh-CN" altLang="en-US" sz="1270"/>
            </a:p>
          </p:txBody>
        </p:sp>
      </p:grpSp>
    </p:spTree>
    <p:extLst>
      <p:ext uri="{BB962C8B-B14F-4D97-AF65-F5344CB8AC3E}">
        <p14:creationId xmlns:p14="http://schemas.microsoft.com/office/powerpoint/2010/main" val="31881650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algn="ctr" defTabSz="910314">
              <a:defRPr/>
            </a:pPr>
            <a:endParaRPr lang="zh-CN" altLang="en-US" sz="1599"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2010</a:t>
            </a:r>
            <a:r>
              <a:rPr lang="zh-CN" altLang="en-US" sz="1599" dirty="0">
                <a:latin typeface="微软雅黑" panose="020B0503020204020204" pitchFamily="34" charset="-122"/>
              </a:rPr>
              <a:t>年</a:t>
            </a:r>
            <a:r>
              <a:rPr lang="en-US" altLang="zh-CN" sz="1599" dirty="0">
                <a:latin typeface="微软雅黑" panose="020B0503020204020204" pitchFamily="34" charset="-122"/>
              </a:rPr>
              <a:t>4</a:t>
            </a:r>
            <a:r>
              <a:rPr lang="zh-CN" altLang="en-US" sz="1599" dirty="0">
                <a:latin typeface="微软雅黑" panose="020B0503020204020204" pitchFamily="34" charset="-122"/>
              </a:rPr>
              <a:t>月</a:t>
            </a: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2011</a:t>
            </a:r>
            <a:r>
              <a:rPr lang="zh-CN" altLang="en-US" sz="1599" dirty="0">
                <a:latin typeface="微软雅黑" panose="020B0503020204020204" pitchFamily="34" charset="-122"/>
              </a:rPr>
              <a:t>年</a:t>
            </a:r>
            <a:r>
              <a:rPr lang="en-US" altLang="zh-CN" sz="1599" dirty="0">
                <a:latin typeface="微软雅黑" panose="020B0503020204020204" pitchFamily="34" charset="-122"/>
              </a:rPr>
              <a:t>5</a:t>
            </a:r>
            <a:r>
              <a:rPr lang="zh-CN" altLang="en-US" sz="1599" dirty="0">
                <a:latin typeface="微软雅黑" panose="020B0503020204020204" pitchFamily="34" charset="-122"/>
              </a:rPr>
              <a:t>月</a:t>
            </a: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2012</a:t>
            </a:r>
            <a:r>
              <a:rPr lang="zh-CN" altLang="en-US" sz="1599" dirty="0">
                <a:latin typeface="微软雅黑" panose="020B0503020204020204" pitchFamily="34" charset="-122"/>
              </a:rPr>
              <a:t>年</a:t>
            </a:r>
            <a:r>
              <a:rPr lang="en-US" altLang="zh-CN" sz="1599" dirty="0">
                <a:latin typeface="微软雅黑" panose="020B0503020204020204" pitchFamily="34" charset="-122"/>
              </a:rPr>
              <a:t>6</a:t>
            </a:r>
            <a:r>
              <a:rPr lang="zh-CN" altLang="en-US" sz="1599" dirty="0">
                <a:latin typeface="微软雅黑" panose="020B0503020204020204" pitchFamily="34" charset="-122"/>
              </a:rPr>
              <a:t>月</a:t>
            </a: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2013</a:t>
            </a:r>
            <a:r>
              <a:rPr lang="zh-CN" altLang="en-US" sz="1599" dirty="0">
                <a:latin typeface="微软雅黑" panose="020B0503020204020204" pitchFamily="34" charset="-122"/>
              </a:rPr>
              <a:t>年</a:t>
            </a:r>
            <a:r>
              <a:rPr lang="en-US" altLang="zh-CN" sz="1599" dirty="0">
                <a:latin typeface="微软雅黑" panose="020B0503020204020204" pitchFamily="34" charset="-122"/>
              </a:rPr>
              <a:t>12</a:t>
            </a:r>
            <a:r>
              <a:rPr lang="zh-CN" altLang="en-US" sz="1599" dirty="0">
                <a:latin typeface="微软雅黑" panose="020B0503020204020204" pitchFamily="34" charset="-122"/>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2009</a:t>
            </a:r>
            <a:r>
              <a:rPr lang="zh-CN" altLang="en-US" sz="1599" dirty="0">
                <a:latin typeface="微软雅黑" panose="020B0503020204020204" pitchFamily="34" charset="-122"/>
              </a:rPr>
              <a:t>年</a:t>
            </a:r>
            <a:r>
              <a:rPr lang="en-US" altLang="zh-CN" sz="1599" dirty="0">
                <a:latin typeface="微软雅黑" panose="020B0503020204020204" pitchFamily="34" charset="-122"/>
              </a:rPr>
              <a:t>3</a:t>
            </a:r>
            <a:r>
              <a:rPr lang="zh-CN" altLang="en-US" sz="1599" dirty="0">
                <a:latin typeface="微软雅黑" panose="020B0503020204020204" pitchFamily="34" charset="-122"/>
              </a:rPr>
              <a:t>月</a:t>
            </a: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11" dirty="0">
              <a:solidFill>
                <a:schemeClr val="accent5">
                  <a:lumMod val="50000"/>
                </a:schemeClr>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Tree>
    <p:extLst>
      <p:ext uri="{BB962C8B-B14F-4D97-AF65-F5344CB8AC3E}">
        <p14:creationId xmlns:p14="http://schemas.microsoft.com/office/powerpoint/2010/main" val="148423328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单击填加问题三？</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单击填加问题一？</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sz="1599"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744800" y="2955489"/>
            <a:ext cx="1712634" cy="19321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3730" tIns="26867" rIns="53730" bIns="26867"/>
          <a:lstStyle/>
          <a:p>
            <a:pPr defTabSz="910314">
              <a:defRPr/>
            </a:pPr>
            <a:endParaRPr lang="en-US" sz="1270" dirty="0"/>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单击填加问题四？</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单击填加问题二？</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Tree>
    <p:extLst>
      <p:ext uri="{BB962C8B-B14F-4D97-AF65-F5344CB8AC3E}">
        <p14:creationId xmlns:p14="http://schemas.microsoft.com/office/powerpoint/2010/main" val="2487115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grpSp>
        <p:nvGrpSpPr>
          <p:cNvPr id="5" name="组合 4"/>
          <p:cNvGrpSpPr/>
          <p:nvPr/>
        </p:nvGrpSpPr>
        <p:grpSpPr>
          <a:xfrm>
            <a:off x="1811082" y="1109853"/>
            <a:ext cx="1307137" cy="1307137"/>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213"/>
          <p:cNvSpPr txBox="1"/>
          <p:nvPr/>
        </p:nvSpPr>
        <p:spPr>
          <a:xfrm>
            <a:off x="1949124" y="1168735"/>
            <a:ext cx="1031051" cy="1107996"/>
          </a:xfrm>
          <a:prstGeom prst="rect">
            <a:avLst/>
          </a:prstGeom>
          <a:noFill/>
        </p:spPr>
        <p:txBody>
          <a:bodyPr wrap="none" rtlCol="0">
            <a:spAutoFit/>
          </a:bodyPr>
          <a:lstStyle/>
          <a:p>
            <a:r>
              <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感</a:t>
            </a:r>
          </a:p>
        </p:txBody>
      </p:sp>
      <p:grpSp>
        <p:nvGrpSpPr>
          <p:cNvPr id="13" name="组合 12"/>
          <p:cNvGrpSpPr/>
          <p:nvPr/>
        </p:nvGrpSpPr>
        <p:grpSpPr>
          <a:xfrm>
            <a:off x="3233482" y="1109853"/>
            <a:ext cx="1307137" cy="1307137"/>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213"/>
          <p:cNvSpPr txBox="1"/>
          <p:nvPr/>
        </p:nvSpPr>
        <p:spPr>
          <a:xfrm>
            <a:off x="3371524"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谢</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grpSp>
        <p:nvGrpSpPr>
          <p:cNvPr id="17" name="组合 16"/>
          <p:cNvGrpSpPr/>
          <p:nvPr/>
        </p:nvGrpSpPr>
        <p:grpSpPr>
          <a:xfrm>
            <a:off x="4655880" y="1109853"/>
            <a:ext cx="1307137" cy="1307137"/>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213"/>
          <p:cNvSpPr txBox="1"/>
          <p:nvPr/>
        </p:nvSpPr>
        <p:spPr>
          <a:xfrm>
            <a:off x="4793922"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观</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grpSp>
        <p:nvGrpSpPr>
          <p:cNvPr id="21" name="组合 20"/>
          <p:cNvGrpSpPr/>
          <p:nvPr/>
        </p:nvGrpSpPr>
        <p:grpSpPr>
          <a:xfrm>
            <a:off x="6078276" y="1109853"/>
            <a:ext cx="1307137" cy="1307137"/>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13"/>
          <p:cNvSpPr txBox="1"/>
          <p:nvPr/>
        </p:nvSpPr>
        <p:spPr>
          <a:xfrm>
            <a:off x="6216318" y="1168735"/>
            <a:ext cx="1031051" cy="1107996"/>
          </a:xfrm>
          <a:prstGeom prst="rect">
            <a:avLst/>
          </a:prstGeom>
          <a:noFill/>
        </p:spPr>
        <p:txBody>
          <a:bodyPr wrap="none" rtlCol="0">
            <a:spAutoFit/>
          </a:bodyPr>
          <a:lstStyle/>
          <a:p>
            <a:r>
              <a:rPr lang="zh-CN" altLang="en-US" sz="6600" b="1"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看</a:t>
            </a:r>
            <a:endParaRPr lang="zh-CN" altLang="en-US" sz="6600" b="1"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sp>
        <p:nvSpPr>
          <p:cNvPr id="25" name="圆角矩形 24"/>
          <p:cNvSpPr/>
          <p:nvPr/>
        </p:nvSpPr>
        <p:spPr>
          <a:xfrm>
            <a:off x="2534980" y="2717800"/>
            <a:ext cx="4241800" cy="4699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a:t>
            </a:r>
            <a:r>
              <a:rPr lang="zh-CN" altLang="en-US" sz="2400" b="1" dirty="0" smtClean="0">
                <a:latin typeface="微软雅黑" panose="020B0503020204020204" pitchFamily="34" charset="-122"/>
                <a:ea typeface="微软雅黑" panose="020B0503020204020204" pitchFamily="34" charset="-122"/>
              </a:rPr>
              <a:t>单击此处添加文字标题</a:t>
            </a:r>
            <a:r>
              <a:rPr lang="en-US" altLang="zh-CN" sz="2400" b="1" dirty="0" smtClean="0">
                <a:latin typeface="微软雅黑" panose="020B0503020204020204" pitchFamily="34" charset="-122"/>
                <a:ea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29622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5"/>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Effect transition="in" filter="fade">
                                      <p:cBhvr>
                                        <p:cTn id="11" dur="1000"/>
                                        <p:tgtEl>
                                          <p:spTgt spid="5"/>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5"/>
                                        </p:tgtEl>
                                        <p:attrNameLst>
                                          <p:attrName>ppt_x</p:attrName>
                                          <p:attrName>ppt_y</p:attrName>
                                        </p:attrNameLst>
                                      </p:cBhvr>
                                      <p:rCtr x="19427" y="42169"/>
                                    </p:animMotion>
                                  </p:childTnLst>
                                </p:cTn>
                              </p:par>
                            </p:childTnLst>
                          </p:cTn>
                        </p:par>
                        <p:par>
                          <p:cTn id="14" fill="hold">
                            <p:stCondLst>
                              <p:cond delay="14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childTnLst>
                          </p:cTn>
                        </p:par>
                        <p:par>
                          <p:cTn id="18" fill="hold">
                            <p:stCondLst>
                              <p:cond delay="2400"/>
                            </p:stCondLst>
                            <p:childTnLst>
                              <p:par>
                                <p:cTn id="19" presetID="1" presetClass="entr" presetSubtype="0" fill="hold" nodeType="afterEffect">
                                  <p:stCondLst>
                                    <p:cond delay="400"/>
                                  </p:stCondLst>
                                  <p:childTnLst>
                                    <p:set>
                                      <p:cBhvr>
                                        <p:cTn id="20" dur="1" fill="hold">
                                          <p:stCondLst>
                                            <p:cond delay="0"/>
                                          </p:stCondLst>
                                        </p:cTn>
                                        <p:tgtEl>
                                          <p:spTgt spid="13"/>
                                        </p:tgtEl>
                                        <p:attrNameLst>
                                          <p:attrName>style.visibility</p:attrName>
                                        </p:attrNameLst>
                                      </p:cBhvr>
                                      <p:to>
                                        <p:strVal val="visible"/>
                                      </p:to>
                                    </p:set>
                                  </p:childTnLst>
                                </p:cTn>
                              </p:par>
                              <p:par>
                                <p:cTn id="21" presetID="53" presetClass="entr" presetSubtype="16" fill="hold"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fltVal val="0"/>
                                          </p:val>
                                        </p:tav>
                                        <p:tav tm="100000">
                                          <p:val>
                                            <p:strVal val="#ppt_w"/>
                                          </p:val>
                                        </p:tav>
                                      </p:tavLst>
                                    </p:anim>
                                    <p:anim calcmode="lin" valueType="num">
                                      <p:cBhvr>
                                        <p:cTn id="24" dur="1000" fill="hold"/>
                                        <p:tgtEl>
                                          <p:spTgt spid="13"/>
                                        </p:tgtEl>
                                        <p:attrNameLst>
                                          <p:attrName>ppt_h</p:attrName>
                                        </p:attrNameLst>
                                      </p:cBhvr>
                                      <p:tavLst>
                                        <p:tav tm="0">
                                          <p:val>
                                            <p:fltVal val="0"/>
                                          </p:val>
                                        </p:tav>
                                        <p:tav tm="100000">
                                          <p:val>
                                            <p:strVal val="#ppt_h"/>
                                          </p:val>
                                        </p:tav>
                                      </p:tavLst>
                                    </p:anim>
                                    <p:animEffect transition="in" filter="fade">
                                      <p:cBhvr>
                                        <p:cTn id="25" dur="1000"/>
                                        <p:tgtEl>
                                          <p:spTgt spid="13"/>
                                        </p:tgtEl>
                                      </p:cBhvr>
                                    </p:animEffect>
                                  </p:childTnLst>
                                </p:cTn>
                              </p:par>
                              <p:par>
                                <p:cTn id="26" presetID="64" presetClass="path" presetSubtype="0" fill="hold" nodeType="withEffect">
                                  <p:stCondLst>
                                    <p:cond delay="400"/>
                                  </p:stCondLst>
                                  <p:childTnLst>
                                    <p:animMotion origin="layout" path="M -4.72222E-6 -4.68026E-6 L 0.38872 0.84338 " pathEditMode="relative" rAng="0" ptsTypes="AA">
                                      <p:cBhvr>
                                        <p:cTn id="27" dur="1000" spd="-100000" fill="hold"/>
                                        <p:tgtEl>
                                          <p:spTgt spid="13"/>
                                        </p:tgtEl>
                                        <p:attrNameLst>
                                          <p:attrName>ppt_x</p:attrName>
                                          <p:attrName>ppt_y</p:attrName>
                                        </p:attrNameLst>
                                      </p:cBhvr>
                                      <p:rCtr x="19427" y="42169"/>
                                    </p:animMotion>
                                  </p:childTnLst>
                                </p:cTn>
                              </p:par>
                            </p:childTnLst>
                          </p:cTn>
                        </p:par>
                        <p:par>
                          <p:cTn id="28" fill="hold">
                            <p:stCondLst>
                              <p:cond delay="3800"/>
                            </p:stCondLst>
                            <p:childTnLst>
                              <p:par>
                                <p:cTn id="29" presetID="10"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par>
                          <p:cTn id="32" fill="hold">
                            <p:stCondLst>
                              <p:cond delay="4800"/>
                            </p:stCondLst>
                            <p:childTnLst>
                              <p:par>
                                <p:cTn id="33" presetID="1" presetClass="entr" presetSubtype="0" fill="hold" nodeType="afterEffect">
                                  <p:stCondLst>
                                    <p:cond delay="400"/>
                                  </p:stCondLst>
                                  <p:childTnLst>
                                    <p:set>
                                      <p:cBhvr>
                                        <p:cTn id="34" dur="1" fill="hold">
                                          <p:stCondLst>
                                            <p:cond delay="0"/>
                                          </p:stCondLst>
                                        </p:cTn>
                                        <p:tgtEl>
                                          <p:spTgt spid="17"/>
                                        </p:tgtEl>
                                        <p:attrNameLst>
                                          <p:attrName>style.visibility</p:attrName>
                                        </p:attrNameLst>
                                      </p:cBhvr>
                                      <p:to>
                                        <p:strVal val="visible"/>
                                      </p:to>
                                    </p:set>
                                  </p:childTnLst>
                                </p:cTn>
                              </p:par>
                              <p:par>
                                <p:cTn id="35" presetID="53" presetClass="entr" presetSubtype="16" fill="hold" nodeType="withEffect">
                                  <p:stCondLst>
                                    <p:cond delay="40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Effect transition="in" filter="fade">
                                      <p:cBhvr>
                                        <p:cTn id="39" dur="1000"/>
                                        <p:tgtEl>
                                          <p:spTgt spid="17"/>
                                        </p:tgtEl>
                                      </p:cBhvr>
                                    </p:animEffect>
                                  </p:childTnLst>
                                </p:cTn>
                              </p:par>
                              <p:par>
                                <p:cTn id="40" presetID="64" presetClass="path" presetSubtype="0" fill="hold" nodeType="withEffect">
                                  <p:stCondLst>
                                    <p:cond delay="400"/>
                                  </p:stCondLst>
                                  <p:childTnLst>
                                    <p:animMotion origin="layout" path="M -4.72222E-6 -4.68026E-6 L 0.38872 0.84338 " pathEditMode="relative" rAng="0" ptsTypes="AA">
                                      <p:cBhvr>
                                        <p:cTn id="41" dur="1000" spd="-100000" fill="hold"/>
                                        <p:tgtEl>
                                          <p:spTgt spid="17"/>
                                        </p:tgtEl>
                                        <p:attrNameLst>
                                          <p:attrName>ppt_x</p:attrName>
                                          <p:attrName>ppt_y</p:attrName>
                                        </p:attrNameLst>
                                      </p:cBhvr>
                                      <p:rCtr x="19427" y="42169"/>
                                    </p:animMotion>
                                  </p:childTnLst>
                                </p:cTn>
                              </p:par>
                            </p:childTnLst>
                          </p:cTn>
                        </p:par>
                        <p:par>
                          <p:cTn id="42" fill="hold">
                            <p:stCondLst>
                              <p:cond delay="62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childTnLst>
                                </p:cTn>
                              </p:par>
                            </p:childTnLst>
                          </p:cTn>
                        </p:par>
                        <p:par>
                          <p:cTn id="46" fill="hold">
                            <p:stCondLst>
                              <p:cond delay="7200"/>
                            </p:stCondLst>
                            <p:childTnLst>
                              <p:par>
                                <p:cTn id="47" presetID="1" presetClass="entr" presetSubtype="0" fill="hold" nodeType="afterEffect">
                                  <p:stCondLst>
                                    <p:cond delay="400"/>
                                  </p:stCondLst>
                                  <p:childTnLst>
                                    <p:set>
                                      <p:cBhvr>
                                        <p:cTn id="48" dur="1" fill="hold">
                                          <p:stCondLst>
                                            <p:cond delay="0"/>
                                          </p:stCondLst>
                                        </p:cTn>
                                        <p:tgtEl>
                                          <p:spTgt spid="21"/>
                                        </p:tgtEl>
                                        <p:attrNameLst>
                                          <p:attrName>style.visibility</p:attrName>
                                        </p:attrNameLst>
                                      </p:cBhvr>
                                      <p:to>
                                        <p:strVal val="visible"/>
                                      </p:to>
                                    </p:set>
                                  </p:childTnLst>
                                </p:cTn>
                              </p:par>
                              <p:par>
                                <p:cTn id="49" presetID="53" presetClass="entr" presetSubtype="16" fill="hold" nodeType="withEffect">
                                  <p:stCondLst>
                                    <p:cond delay="4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1000" fill="hold"/>
                                        <p:tgtEl>
                                          <p:spTgt spid="21"/>
                                        </p:tgtEl>
                                        <p:attrNameLst>
                                          <p:attrName>ppt_w</p:attrName>
                                        </p:attrNameLst>
                                      </p:cBhvr>
                                      <p:tavLst>
                                        <p:tav tm="0">
                                          <p:val>
                                            <p:fltVal val="0"/>
                                          </p:val>
                                        </p:tav>
                                        <p:tav tm="100000">
                                          <p:val>
                                            <p:strVal val="#ppt_w"/>
                                          </p:val>
                                        </p:tav>
                                      </p:tavLst>
                                    </p:anim>
                                    <p:anim calcmode="lin" valueType="num">
                                      <p:cBhvr>
                                        <p:cTn id="52" dur="1000" fill="hold"/>
                                        <p:tgtEl>
                                          <p:spTgt spid="21"/>
                                        </p:tgtEl>
                                        <p:attrNameLst>
                                          <p:attrName>ppt_h</p:attrName>
                                        </p:attrNameLst>
                                      </p:cBhvr>
                                      <p:tavLst>
                                        <p:tav tm="0">
                                          <p:val>
                                            <p:fltVal val="0"/>
                                          </p:val>
                                        </p:tav>
                                        <p:tav tm="100000">
                                          <p:val>
                                            <p:strVal val="#ppt_h"/>
                                          </p:val>
                                        </p:tav>
                                      </p:tavLst>
                                    </p:anim>
                                    <p:animEffect transition="in" filter="fade">
                                      <p:cBhvr>
                                        <p:cTn id="53" dur="1000"/>
                                        <p:tgtEl>
                                          <p:spTgt spid="21"/>
                                        </p:tgtEl>
                                      </p:cBhvr>
                                    </p:animEffect>
                                  </p:childTnLst>
                                </p:cTn>
                              </p:par>
                              <p:par>
                                <p:cTn id="54" presetID="64" presetClass="path" presetSubtype="0" fill="hold" nodeType="withEffect">
                                  <p:stCondLst>
                                    <p:cond delay="400"/>
                                  </p:stCondLst>
                                  <p:childTnLst>
                                    <p:animMotion origin="layout" path="M -4.72222E-6 -4.68026E-6 L 0.38872 0.84338 " pathEditMode="relative" rAng="0" ptsTypes="AA">
                                      <p:cBhvr>
                                        <p:cTn id="55" dur="1000" spd="-100000" fill="hold"/>
                                        <p:tgtEl>
                                          <p:spTgt spid="21"/>
                                        </p:tgtEl>
                                        <p:attrNameLst>
                                          <p:attrName>ppt_x</p:attrName>
                                          <p:attrName>ppt_y</p:attrName>
                                        </p:attrNameLst>
                                      </p:cBhvr>
                                      <p:rCtr x="19427" y="42169"/>
                                    </p:animMotion>
                                  </p:childTnLst>
                                </p:cTn>
                              </p:par>
                            </p:childTnLst>
                          </p:cTn>
                        </p:par>
                        <p:par>
                          <p:cTn id="56" fill="hold">
                            <p:stCondLst>
                              <p:cond delay="8600"/>
                            </p:stCondLst>
                            <p:childTnLst>
                              <p:par>
                                <p:cTn id="57" presetID="10"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childTnLst>
                                </p:cTn>
                              </p:par>
                            </p:childTnLst>
                          </p:cTn>
                        </p:par>
                        <p:par>
                          <p:cTn id="60" fill="hold">
                            <p:stCondLst>
                              <p:cond delay="9600"/>
                            </p:stCondLst>
                            <p:childTnLst>
                              <p:par>
                                <p:cTn id="61" presetID="16" presetClass="entr" presetSubtype="21"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barn(inVertical)">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0" grpId="0"/>
      <p:bldP spid="24" grpId="0"/>
      <p:bldP spid="2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0903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2" name="矩形 1"/>
          <p:cNvSpPr/>
          <p:nvPr/>
        </p:nvSpPr>
        <p:spPr>
          <a:xfrm>
            <a:off x="0" y="1473200"/>
            <a:ext cx="9144000" cy="2451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01</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1301277" y="2571749"/>
            <a:ext cx="6340197"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单击此处添加第一部分内容</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8639441"/>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mj-ea"/>
              <a:ea typeface="+mj-ea"/>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5</a:t>
              </a:r>
              <a:endParaRPr lang="zh-CN" altLang="en-US" sz="4000" b="1" dirty="0">
                <a:solidFill>
                  <a:srgbClr val="FFFFFF"/>
                </a:solidFill>
                <a:latin typeface="+mj-ea"/>
                <a:ea typeface="+mj-ea"/>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4</a:t>
              </a:r>
              <a:endParaRPr lang="zh-CN" altLang="en-US" sz="4000" b="1" dirty="0">
                <a:solidFill>
                  <a:srgbClr val="FFFFFF"/>
                </a:solidFill>
                <a:latin typeface="+mj-ea"/>
                <a:ea typeface="+mj-ea"/>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3</a:t>
              </a:r>
              <a:endParaRPr lang="zh-CN" altLang="en-US" sz="4000" b="1" dirty="0">
                <a:solidFill>
                  <a:srgbClr val="FFFFFF"/>
                </a:solidFill>
                <a:latin typeface="+mj-ea"/>
                <a:ea typeface="+mj-ea"/>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2</a:t>
              </a:r>
              <a:endParaRPr lang="zh-CN" altLang="en-US" sz="4000" b="1" dirty="0">
                <a:solidFill>
                  <a:srgbClr val="FFFFFF"/>
                </a:solidFill>
                <a:latin typeface="+mj-ea"/>
                <a:ea typeface="+mj-ea"/>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1</a:t>
              </a:r>
              <a:endParaRPr lang="zh-CN" altLang="en-US" sz="4000" b="1" dirty="0">
                <a:solidFill>
                  <a:srgbClr val="FFFFFF"/>
                </a:solidFill>
                <a:latin typeface="+mj-ea"/>
                <a:ea typeface="+mj-ea"/>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Tree>
    <p:extLst>
      <p:ext uri="{BB962C8B-B14F-4D97-AF65-F5344CB8AC3E}">
        <p14:creationId xmlns:p14="http://schemas.microsoft.com/office/powerpoint/2010/main" val="426171004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p>
        </p:txBody>
      </p:sp>
      <p:grpSp>
        <p:nvGrpSpPr>
          <p:cNvPr id="7" name="组合 19"/>
          <p:cNvGrpSpPr>
            <a:grpSpLocks/>
          </p:cNvGrpSpPr>
          <p:nvPr/>
        </p:nvGrpSpPr>
        <p:grpSpPr bwMode="auto">
          <a:xfrm flipH="1">
            <a:off x="4819862" y="3018202"/>
            <a:ext cx="2901175" cy="1591778"/>
            <a:chOff x="3951201" y="2629963"/>
            <a:chExt cx="2495617" cy="1367783"/>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p>
          </p:txBody>
        </p:sp>
        <p:grpSp>
          <p:nvGrpSpPr>
            <p:cNvPr id="36895" name="组合 21"/>
            <p:cNvGrpSpPr>
              <a:grpSpLocks/>
            </p:cNvGrpSpPr>
            <p:nvPr/>
          </p:nvGrpSpPr>
          <p:grpSpPr bwMode="auto">
            <a:xfrm>
              <a:off x="4233772" y="3520384"/>
              <a:ext cx="2183503" cy="477362"/>
              <a:chOff x="2291188" y="5039897"/>
              <a:chExt cx="2183503" cy="477362"/>
            </a:xfrm>
          </p:grpSpPr>
          <p:sp>
            <p:nvSpPr>
              <p:cNvPr id="10" name="TextBox 11"/>
              <p:cNvSpPr txBox="1">
                <a:spLocks noChangeArrowheads="1"/>
              </p:cNvSpPr>
              <p:nvPr/>
            </p:nvSpPr>
            <p:spPr bwMode="auto">
              <a:xfrm>
                <a:off x="3327710" y="5039897"/>
                <a:ext cx="1146981" cy="47736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11" name="TextBox 10"/>
              <p:cNvSpPr txBox="1">
                <a:spLocks noChangeArrowheads="1"/>
              </p:cNvSpPr>
              <p:nvPr/>
            </p:nvSpPr>
            <p:spPr bwMode="auto">
              <a:xfrm>
                <a:off x="2291188" y="5039897"/>
                <a:ext cx="1146982" cy="47736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2" name="组合 29"/>
          <p:cNvGrpSpPr>
            <a:grpSpLocks/>
          </p:cNvGrpSpPr>
          <p:nvPr/>
        </p:nvGrpSpPr>
        <p:grpSpPr bwMode="auto">
          <a:xfrm>
            <a:off x="621147" y="2146206"/>
            <a:ext cx="2859367" cy="874981"/>
            <a:chOff x="1579814" y="1583447"/>
            <a:chExt cx="2458346" cy="752172"/>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p>
          </p:txBody>
        </p:sp>
        <p:grpSp>
          <p:nvGrpSpPr>
            <p:cNvPr id="36891" name="组合 31"/>
            <p:cNvGrpSpPr>
              <a:grpSpLocks/>
            </p:cNvGrpSpPr>
            <p:nvPr/>
          </p:nvGrpSpPr>
          <p:grpSpPr bwMode="auto">
            <a:xfrm>
              <a:off x="1579814" y="1583447"/>
              <a:ext cx="2183628" cy="477564"/>
              <a:chOff x="-362770" y="3102960"/>
              <a:chExt cx="2183628" cy="477564"/>
            </a:xfrm>
          </p:grpSpPr>
          <p:sp>
            <p:nvSpPr>
              <p:cNvPr id="15" name="TextBox 11"/>
              <p:cNvSpPr txBox="1">
                <a:spLocks noChangeArrowheads="1"/>
              </p:cNvSpPr>
              <p:nvPr/>
            </p:nvSpPr>
            <p:spPr bwMode="auto">
              <a:xfrm>
                <a:off x="674485" y="3102960"/>
                <a:ext cx="1146373" cy="4775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6373" cy="4775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7" name="组合 16"/>
          <p:cNvGrpSpPr>
            <a:grpSpLocks/>
          </p:cNvGrpSpPr>
          <p:nvPr/>
        </p:nvGrpSpPr>
        <p:grpSpPr bwMode="auto">
          <a:xfrm>
            <a:off x="5396214" y="1014408"/>
            <a:ext cx="2539835" cy="1678288"/>
            <a:chOff x="6068316" y="1783435"/>
            <a:chExt cx="2701127" cy="1784389"/>
          </a:xfrm>
        </p:grpSpPr>
        <p:grpSp>
          <p:nvGrpSpPr>
            <p:cNvPr id="36886" name="组合 26"/>
            <p:cNvGrpSpPr>
              <a:grpSpLocks/>
            </p:cNvGrpSpPr>
            <p:nvPr/>
          </p:nvGrpSpPr>
          <p:grpSpPr bwMode="auto">
            <a:xfrm flipH="1">
              <a:off x="6068316" y="1783435"/>
              <a:ext cx="2701127" cy="590658"/>
              <a:chOff x="-362770" y="3102960"/>
              <a:chExt cx="2183514" cy="477664"/>
            </a:xfrm>
          </p:grpSpPr>
          <p:sp>
            <p:nvSpPr>
              <p:cNvPr id="20" name="TextBox 19"/>
              <p:cNvSpPr txBox="1">
                <a:spLocks noChangeArrowheads="1"/>
              </p:cNvSpPr>
              <p:nvPr/>
            </p:nvSpPr>
            <p:spPr bwMode="auto">
              <a:xfrm>
                <a:off x="674431" y="3102960"/>
                <a:ext cx="1146313" cy="47766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6313" cy="47766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p>
          </p:txBody>
        </p:sp>
      </p:grpSp>
      <p:grpSp>
        <p:nvGrpSpPr>
          <p:cNvPr id="22" name="组合 21"/>
          <p:cNvGrpSpPr>
            <a:grpSpLocks/>
          </p:cNvGrpSpPr>
          <p:nvPr/>
        </p:nvGrpSpPr>
        <p:grpSpPr bwMode="auto">
          <a:xfrm>
            <a:off x="2648833" y="1030832"/>
            <a:ext cx="2539835" cy="1654398"/>
            <a:chOff x="3147329" y="1801102"/>
            <a:chExt cx="2701127" cy="1758870"/>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p>
          </p:txBody>
        </p:sp>
        <p:grpSp>
          <p:nvGrpSpPr>
            <p:cNvPr id="36883" name="组合 44"/>
            <p:cNvGrpSpPr>
              <a:grpSpLocks/>
            </p:cNvGrpSpPr>
            <p:nvPr/>
          </p:nvGrpSpPr>
          <p:grpSpPr bwMode="auto">
            <a:xfrm flipH="1">
              <a:off x="3147329" y="1801102"/>
              <a:ext cx="2701127" cy="590618"/>
              <a:chOff x="-362770" y="3102960"/>
              <a:chExt cx="2183514" cy="477632"/>
            </a:xfrm>
          </p:grpSpPr>
          <p:sp>
            <p:nvSpPr>
              <p:cNvPr id="26" name="TextBox 11"/>
              <p:cNvSpPr txBox="1">
                <a:spLocks noChangeArrowheads="1"/>
              </p:cNvSpPr>
              <p:nvPr/>
            </p:nvSpPr>
            <p:spPr bwMode="auto">
              <a:xfrm>
                <a:off x="674431" y="3102960"/>
                <a:ext cx="1146313" cy="47763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6313" cy="47763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29495530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815" y="3197746"/>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4</a:t>
            </a:r>
            <a:endParaRPr lang="zh-CN" altLang="en-US" sz="1270">
              <a:ea typeface="微软雅黑" pitchFamily="34" charset="-122"/>
            </a:endParaRPr>
          </a:p>
        </p:txBody>
      </p:sp>
      <p:sp>
        <p:nvSpPr>
          <p:cNvPr id="36" name="文本3"/>
          <p:cNvSpPr>
            <a:spLocks noChangeArrowheads="1"/>
          </p:cNvSpPr>
          <p:nvPr/>
        </p:nvSpPr>
        <p:spPr bwMode="auto">
          <a:xfrm>
            <a:off x="3711951" y="2557934"/>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3</a:t>
            </a:r>
            <a:endParaRPr lang="zh-CN" altLang="en-US" sz="1270">
              <a:ea typeface="微软雅黑" pitchFamily="34" charset="-122"/>
            </a:endParaRPr>
          </a:p>
        </p:txBody>
      </p:sp>
      <p:sp>
        <p:nvSpPr>
          <p:cNvPr id="37" name="文本2"/>
          <p:cNvSpPr>
            <a:spLocks noChangeArrowheads="1"/>
          </p:cNvSpPr>
          <p:nvPr/>
        </p:nvSpPr>
        <p:spPr bwMode="auto">
          <a:xfrm>
            <a:off x="3550691" y="1953212"/>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2</a:t>
            </a:r>
            <a:endParaRPr lang="zh-CN" altLang="en-US" sz="1270">
              <a:ea typeface="微软雅黑" pitchFamily="34" charset="-122"/>
            </a:endParaRPr>
          </a:p>
        </p:txBody>
      </p:sp>
      <p:sp>
        <p:nvSpPr>
          <p:cNvPr id="38" name="文本框 13"/>
          <p:cNvSpPr>
            <a:spLocks noChangeArrowheads="1"/>
          </p:cNvSpPr>
          <p:nvPr/>
        </p:nvSpPr>
        <p:spPr bwMode="auto">
          <a:xfrm>
            <a:off x="5223010" y="1938659"/>
            <a:ext cx="2294959" cy="260562"/>
          </a:xfrm>
          <a:prstGeom prst="rect">
            <a:avLst/>
          </a:prstGeom>
          <a:noFill/>
          <a:ln w="9525">
            <a:noFill/>
            <a:miter lim="800000"/>
            <a:headEnd/>
            <a:tailEnd/>
          </a:ln>
        </p:spPr>
        <p:txBody>
          <a:bodyPr lIns="64495" tIns="32247" rIns="64495" bIns="32247">
            <a:spAutoFit/>
          </a:bodyPr>
          <a:lstStyle/>
          <a:p>
            <a:r>
              <a:rPr lang="zh-CN" altLang="en-US" sz="1270" b="1">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251380" y="2368684"/>
            <a:ext cx="2615984" cy="1919029"/>
          </a:xfrm>
          <a:prstGeom prst="rect">
            <a:avLst/>
          </a:prstGeom>
          <a:noFill/>
          <a:ln w="9525">
            <a:noFill/>
            <a:miter lim="800000"/>
            <a:headEnd/>
            <a:tailEnd/>
          </a:ln>
        </p:spPr>
        <p:txBody>
          <a:bodyPr lIns="64495" tIns="32247" rIns="64495" bIns="32247">
            <a:spAutoFit/>
          </a:bodyPr>
          <a:lstStyle/>
          <a:p>
            <a:r>
              <a:rPr lang="zh-CN" altLang="en-US" sz="847">
                <a:latin typeface="微软雅黑" pitchFamily="34" charset="-122"/>
                <a:ea typeface="微软雅黑" pitchFamily="34" charset="-122"/>
                <a:sym typeface="微软雅黑" pitchFamily="34" charset="-122"/>
              </a:rPr>
              <a:t>我们工作室致力于专业</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模板的发布，课件及汇报</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的美化，并为您提供专业的</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47">
                <a:latin typeface="微软雅黑" pitchFamily="34" charset="-122"/>
                <a:ea typeface="微软雅黑" pitchFamily="34" charset="-122"/>
                <a:sym typeface="微软雅黑" pitchFamily="34" charset="-122"/>
              </a:rPr>
              <a:t>,</a:t>
            </a:r>
            <a:r>
              <a:rPr lang="zh-CN" altLang="en-US" sz="847">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47">
              <a:latin typeface="微软雅黑" pitchFamily="34" charset="-122"/>
              <a:ea typeface="微软雅黑" pitchFamily="34" charset="-122"/>
              <a:sym typeface="微软雅黑" pitchFamily="34" charset="-122"/>
            </a:endParaRPr>
          </a:p>
          <a:p>
            <a:endParaRPr lang="zh-CN" altLang="en-US" sz="847">
              <a:latin typeface="微软雅黑" pitchFamily="34" charset="-122"/>
              <a:ea typeface="微软雅黑" pitchFamily="34" charset="-122"/>
              <a:sym typeface="微软雅黑" pitchFamily="34" charset="-122"/>
            </a:endParaRPr>
          </a:p>
          <a:p>
            <a:r>
              <a:rPr lang="zh-CN" altLang="en-US" sz="847">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，是你。</a:t>
            </a:r>
            <a:endParaRPr lang="en-US" altLang="zh-CN" sz="847">
              <a:latin typeface="微软雅黑" pitchFamily="34" charset="-122"/>
              <a:ea typeface="微软雅黑" pitchFamily="34" charset="-122"/>
              <a:sym typeface="微软雅黑" pitchFamily="34" charset="-122"/>
            </a:endParaRPr>
          </a:p>
          <a:p>
            <a:endParaRPr lang="zh-CN" altLang="en-US" sz="1035">
              <a:latin typeface="Calibri" pitchFamily="34" charset="0"/>
              <a:ea typeface="微软雅黑" pitchFamily="34" charset="-122"/>
              <a:sym typeface="宋体" pitchFamily="2" charset="-122"/>
            </a:endParaRPr>
          </a:p>
        </p:txBody>
      </p:sp>
      <p:grpSp>
        <p:nvGrpSpPr>
          <p:cNvPr id="40" name="组合 39"/>
          <p:cNvGrpSpPr>
            <a:grpSpLocks/>
          </p:cNvGrpSpPr>
          <p:nvPr/>
        </p:nvGrpSpPr>
        <p:grpSpPr bwMode="auto">
          <a:xfrm>
            <a:off x="737612" y="1180143"/>
            <a:ext cx="2813079" cy="2957913"/>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endParaRPr lang="zh-CN" altLang="en-US" sz="1270"/>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endParaRPr lang="zh-CN" altLang="en-US" sz="1270"/>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endParaRPr lang="zh-CN" altLang="zh-CN" sz="1270">
                  <a:solidFill>
                    <a:srgbClr val="000000"/>
                  </a:solidFill>
                  <a:ea typeface="微软雅黑" pitchFamily="34" charset="-122"/>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endParaRPr lang="zh-CN" altLang="zh-CN" sz="1270">
                  <a:solidFill>
                    <a:srgbClr val="000000"/>
                  </a:solidFill>
                  <a:ea typeface="微软雅黑" pitchFamily="34" charset="-122"/>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endParaRPr lang="zh-CN" altLang="zh-CN" sz="1270">
                <a:solidFill>
                  <a:srgbClr val="000000"/>
                </a:solidFill>
                <a:ea typeface="微软雅黑" pitchFamily="34" charset="-122"/>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endParaRPr lang="zh-CN" altLang="zh-CN" sz="1270">
                <a:solidFill>
                  <a:srgbClr val="000000"/>
                </a:solidFill>
                <a:ea typeface="微软雅黑" pitchFamily="34" charset="-122"/>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algn="ctr"/>
              <a:endParaRPr lang="zh-CN" altLang="en-US" sz="1975" b="1">
                <a:solidFill>
                  <a:srgbClr val="FFFFFF"/>
                </a:solidFill>
                <a:ea typeface="微软雅黑" pitchFamily="34" charset="-122"/>
              </a:endParaRPr>
            </a:p>
          </p:txBody>
        </p:sp>
      </p:grpSp>
      <p:sp>
        <p:nvSpPr>
          <p:cNvPr id="49" name="文本5"/>
          <p:cNvSpPr>
            <a:spLocks noChangeArrowheads="1"/>
          </p:cNvSpPr>
          <p:nvPr/>
        </p:nvSpPr>
        <p:spPr bwMode="auto">
          <a:xfrm>
            <a:off x="3078858" y="3698694"/>
            <a:ext cx="1649922"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5</a:t>
            </a:r>
            <a:endParaRPr lang="zh-CN" altLang="en-US" sz="1270">
              <a:ea typeface="微软雅黑" pitchFamily="34" charset="-122"/>
            </a:endParaRPr>
          </a:p>
        </p:txBody>
      </p:sp>
      <p:sp>
        <p:nvSpPr>
          <p:cNvPr id="50" name="文本1"/>
          <p:cNvSpPr>
            <a:spLocks noChangeArrowheads="1"/>
          </p:cNvSpPr>
          <p:nvPr/>
        </p:nvSpPr>
        <p:spPr bwMode="auto">
          <a:xfrm>
            <a:off x="2971352" y="1390297"/>
            <a:ext cx="1649922"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1</a:t>
            </a:r>
          </a:p>
        </p:txBody>
      </p:sp>
      <p:sp>
        <p:nvSpPr>
          <p:cNvPr id="51" name="Oval 19"/>
          <p:cNvSpPr>
            <a:spLocks noChangeArrowheads="1"/>
          </p:cNvSpPr>
          <p:nvPr/>
        </p:nvSpPr>
        <p:spPr bwMode="auto">
          <a:xfrm>
            <a:off x="2642861" y="1386196"/>
            <a:ext cx="268766" cy="268766"/>
          </a:xfrm>
          <a:prstGeom prst="ellipse">
            <a:avLst/>
          </a:prstGeom>
          <a:solidFill>
            <a:schemeClr val="accent6">
              <a:lumMod val="60000"/>
              <a:lumOff val="40000"/>
            </a:schemeClr>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4" name="Oval 28"/>
          <p:cNvSpPr>
            <a:spLocks noChangeArrowheads="1"/>
          </p:cNvSpPr>
          <p:nvPr/>
        </p:nvSpPr>
        <p:spPr bwMode="auto">
          <a:xfrm>
            <a:off x="3205776" y="1944631"/>
            <a:ext cx="268766" cy="268766"/>
          </a:xfrm>
          <a:prstGeom prst="ellipse">
            <a:avLst/>
          </a:prstGeom>
          <a:solidFill>
            <a:schemeClr val="accent2">
              <a:lumMod val="75000"/>
            </a:schemeClr>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5" name="Oval 31"/>
          <p:cNvSpPr>
            <a:spLocks noChangeArrowheads="1"/>
          </p:cNvSpPr>
          <p:nvPr/>
        </p:nvSpPr>
        <p:spPr bwMode="auto">
          <a:xfrm>
            <a:off x="3389432" y="2552339"/>
            <a:ext cx="268766" cy="268766"/>
          </a:xfrm>
          <a:prstGeom prst="ellipse">
            <a:avLst/>
          </a:prstGeom>
          <a:solidFill>
            <a:schemeClr val="accent2"/>
          </a:solidFill>
          <a:ln w="9525">
            <a:noFill/>
            <a:round/>
            <a:headEnd/>
            <a:tailEnd/>
          </a:ln>
        </p:spPr>
        <p:txBody>
          <a:bodyPr wrap="none" lIns="64495" tIns="32247" rIns="64495" bIns="32247" anchor="ctr"/>
          <a:lstStyle/>
          <a:p>
            <a:endParaRPr lang="zh-CN" altLang="zh-CN" sz="1270" dirty="0">
              <a:solidFill>
                <a:srgbClr val="000000"/>
              </a:solidFill>
              <a:ea typeface="微软雅黑" pitchFamily="34" charset="-122"/>
            </a:endParaRPr>
          </a:p>
        </p:txBody>
      </p:sp>
      <p:sp>
        <p:nvSpPr>
          <p:cNvPr id="86" name="Oval 34"/>
          <p:cNvSpPr>
            <a:spLocks noChangeArrowheads="1"/>
          </p:cNvSpPr>
          <p:nvPr/>
        </p:nvSpPr>
        <p:spPr bwMode="auto">
          <a:xfrm>
            <a:off x="3198309" y="3197377"/>
            <a:ext cx="268766" cy="268766"/>
          </a:xfrm>
          <a:prstGeom prst="ellipse">
            <a:avLst/>
          </a:prstGeom>
          <a:solidFill>
            <a:schemeClr val="accent3"/>
          </a:solidFill>
          <a:ln w="12700">
            <a:solidFill>
              <a:srgbClr val="F8F8F8"/>
            </a:solidFill>
            <a:miter lim="800000"/>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7" name="Oval 37"/>
          <p:cNvSpPr>
            <a:spLocks noChangeArrowheads="1"/>
          </p:cNvSpPr>
          <p:nvPr/>
        </p:nvSpPr>
        <p:spPr bwMode="auto">
          <a:xfrm>
            <a:off x="2702586" y="3690113"/>
            <a:ext cx="268766" cy="268766"/>
          </a:xfrm>
          <a:prstGeom prst="ellipse">
            <a:avLst/>
          </a:prstGeom>
          <a:solidFill>
            <a:schemeClr val="accent4"/>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8" name="TextBox 87"/>
          <p:cNvSpPr txBox="1">
            <a:spLocks noChangeArrowheads="1"/>
          </p:cNvSpPr>
          <p:nvPr/>
        </p:nvSpPr>
        <p:spPr bwMode="auto">
          <a:xfrm>
            <a:off x="1757429" y="2492614"/>
            <a:ext cx="1190033" cy="456000"/>
          </a:xfrm>
          <a:prstGeom prst="rect">
            <a:avLst/>
          </a:prstGeom>
          <a:noFill/>
          <a:ln w="9525">
            <a:noFill/>
            <a:miter lim="800000"/>
            <a:headEnd/>
            <a:tailEnd/>
          </a:ln>
        </p:spPr>
        <p:txBody>
          <a:bodyPr lIns="64495" tIns="32247" rIns="64495" bIns="32247">
            <a:spAutoFit/>
          </a:bodyPr>
          <a:lstStyle/>
          <a:p>
            <a:r>
              <a:rPr lang="zh-CN" altLang="en-US" sz="2540" b="1">
                <a:solidFill>
                  <a:schemeClr val="bg1"/>
                </a:solidFill>
                <a:ea typeface="微软雅黑" pitchFamily="34" charset="-122"/>
              </a:rPr>
              <a:t>标题</a:t>
            </a:r>
          </a:p>
        </p:txBody>
      </p:sp>
    </p:spTree>
    <p:extLst>
      <p:ext uri="{BB962C8B-B14F-4D97-AF65-F5344CB8AC3E}">
        <p14:creationId xmlns:p14="http://schemas.microsoft.com/office/powerpoint/2010/main" val="20850576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664575" y="957664"/>
            <a:ext cx="1669332" cy="1667840"/>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86001" tIns="86005" rIns="86001" bIns="86005" anchor="b"/>
            <a:lstStyle/>
            <a:p>
              <a:pPr defTabSz="812555">
                <a:defRPr/>
              </a:pPr>
              <a:r>
                <a:rPr lang="zh-CN" altLang="en-US" sz="1270"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sz="1270"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424990" y="957664"/>
            <a:ext cx="1669332" cy="1667840"/>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86001" tIns="86005" rIns="86001" bIns="86005" anchor="b"/>
            <a:lstStyle/>
            <a:p>
              <a:pPr defTabSz="812555">
                <a:defRPr/>
              </a:pPr>
              <a:r>
                <a:rPr lang="zh-CN" altLang="en-US" sz="1270"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270"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424990" y="2721066"/>
            <a:ext cx="1669332" cy="1669332"/>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86001" tIns="86005" rIns="86001" bIns="86005" anchor="b"/>
            <a:lstStyle/>
            <a:p>
              <a:pPr defTabSz="812555">
                <a:defRPr/>
              </a:pPr>
              <a:r>
                <a:rPr lang="zh-CN" altLang="en-US" sz="1270"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270"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664575" y="2721066"/>
            <a:ext cx="1669332" cy="1669332"/>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86001" tIns="86005" rIns="86001" bIns="86005" anchor="b"/>
            <a:lstStyle/>
            <a:p>
              <a:pPr defTabSz="812555">
                <a:defRPr/>
              </a:pPr>
              <a:r>
                <a:rPr lang="zh-CN" altLang="en-US" sz="1270"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270"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77413" tIns="38707" rIns="77413" bIns="38707"/>
            <a:lstStyle/>
            <a:p>
              <a:endParaRPr lang="zh-CN" altLang="en-US" sz="1270"/>
            </a:p>
          </p:txBody>
        </p:sp>
      </p:grpSp>
      <p:pic>
        <p:nvPicPr>
          <p:cNvPr id="7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t="13971" b="3754"/>
          <a:stretch>
            <a:fillRect/>
          </a:stretch>
        </p:blipFill>
        <p:spPr bwMode="auto">
          <a:xfrm>
            <a:off x="1049680" y="957665"/>
            <a:ext cx="3495444" cy="3432733"/>
          </a:xfrm>
          <a:prstGeom prst="rect">
            <a:avLst/>
          </a:prstGeom>
          <a:noFill/>
          <a:ln w="9525">
            <a:noFill/>
            <a:miter lim="800000"/>
            <a:headEnd/>
            <a:tailEnd/>
          </a:ln>
        </p:spPr>
      </p:pic>
    </p:spTree>
    <p:extLst>
      <p:ext uri="{BB962C8B-B14F-4D97-AF65-F5344CB8AC3E}">
        <p14:creationId xmlns:p14="http://schemas.microsoft.com/office/powerpoint/2010/main" val="72434898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9"/>
          <p:cNvSpPr txBox="1"/>
          <p:nvPr/>
        </p:nvSpPr>
        <p:spPr>
          <a:xfrm>
            <a:off x="3748932" y="1804868"/>
            <a:ext cx="596012"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82%</a:t>
            </a:r>
            <a:endParaRPr lang="zh-CN" altLang="en-US" spc="-114" dirty="0">
              <a:solidFill>
                <a:schemeClr val="bg1">
                  <a:lumMod val="50000"/>
                </a:schemeClr>
              </a:solidFill>
              <a:latin typeface="+mj-ea"/>
              <a:ea typeface="+mj-ea"/>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73%</a:t>
            </a:r>
            <a:endParaRPr lang="zh-CN" altLang="en-US" spc="-114" dirty="0">
              <a:solidFill>
                <a:schemeClr val="bg1">
                  <a:lumMod val="50000"/>
                </a:schemeClr>
              </a:solidFill>
              <a:latin typeface="+mj-ea"/>
              <a:ea typeface="+mj-ea"/>
            </a:endParaRPr>
          </a:p>
        </p:txBody>
      </p:sp>
      <p:sp>
        <p:nvSpPr>
          <p:cNvPr id="6" name="TextBox 41"/>
          <p:cNvSpPr txBox="1"/>
          <p:nvPr/>
        </p:nvSpPr>
        <p:spPr>
          <a:xfrm>
            <a:off x="2430859" y="2237068"/>
            <a:ext cx="59135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56%</a:t>
            </a:r>
            <a:endParaRPr lang="zh-CN" altLang="en-US" spc="-114" dirty="0">
              <a:solidFill>
                <a:schemeClr val="bg1">
                  <a:lumMod val="50000"/>
                </a:schemeClr>
              </a:solidFill>
              <a:latin typeface="+mj-ea"/>
              <a:ea typeface="+mj-ea"/>
            </a:endParaRPr>
          </a:p>
        </p:txBody>
      </p:sp>
      <p:sp>
        <p:nvSpPr>
          <p:cNvPr id="7" name="TextBox 42"/>
          <p:cNvSpPr txBox="1"/>
          <p:nvPr/>
        </p:nvSpPr>
        <p:spPr>
          <a:xfrm>
            <a:off x="1873564" y="2602761"/>
            <a:ext cx="595985"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32%</a:t>
            </a:r>
            <a:endParaRPr lang="zh-CN" altLang="en-US" spc="-114" dirty="0">
              <a:solidFill>
                <a:schemeClr val="bg1">
                  <a:lumMod val="50000"/>
                </a:schemeClr>
              </a:solidFill>
              <a:latin typeface="+mj-ea"/>
              <a:ea typeface="+mj-ea"/>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9"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第一月</a:t>
              </a: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25"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mj-ea"/>
                  <a:ea typeface="+mj-ea"/>
                </a:rPr>
                <a:t>第二月</a:t>
              </a: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3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32" name="TextBox 6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第三月</a:t>
              </a: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37"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mj-ea"/>
                  <a:ea typeface="+mj-ea"/>
                </a:rPr>
                <a:t>第四月</a:t>
              </a: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第四月</a:t>
              </a: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第三月</a:t>
              </a: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第二月</a:t>
              </a: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第一月</a:t>
              </a:r>
            </a:p>
          </p:txBody>
        </p:sp>
      </p:grpSp>
      <p:grpSp>
        <p:nvGrpSpPr>
          <p:cNvPr id="48" name="组合 47"/>
          <p:cNvGrpSpPr/>
          <p:nvPr/>
        </p:nvGrpSpPr>
        <p:grpSpPr>
          <a:xfrm>
            <a:off x="5354986" y="1347614"/>
            <a:ext cx="2184598" cy="805283"/>
            <a:chOff x="6084168" y="1274556"/>
            <a:chExt cx="2317853" cy="830459"/>
          </a:xfrm>
        </p:grpSpPr>
        <p:sp>
          <p:nvSpPr>
            <p:cNvPr id="49" name="TextBox 84"/>
            <p:cNvSpPr txBox="1"/>
            <p:nvPr/>
          </p:nvSpPr>
          <p:spPr>
            <a:xfrm>
              <a:off x="6084168" y="1514664"/>
              <a:ext cx="2317853" cy="590351"/>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您的内容打在这里，或者通过您的内容打在这里，或者您的内容打在这里，或者您的内容打在这里，</a:t>
              </a: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mj-ea"/>
                  <a:ea typeface="+mj-ea"/>
                  <a:cs typeface="华文黑体" pitchFamily="2" charset="-122"/>
                </a:rPr>
                <a:t>添加标题</a:t>
              </a:r>
            </a:p>
          </p:txBody>
        </p:sp>
      </p:grpSp>
    </p:spTree>
    <p:extLst>
      <p:ext uri="{BB962C8B-B14F-4D97-AF65-F5344CB8AC3E}">
        <p14:creationId xmlns:p14="http://schemas.microsoft.com/office/powerpoint/2010/main" val="2930992557"/>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2" name="矩形 1"/>
          <p:cNvSpPr/>
          <p:nvPr/>
        </p:nvSpPr>
        <p:spPr>
          <a:xfrm>
            <a:off x="0" y="1473200"/>
            <a:ext cx="9144000" cy="2451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0" name="组合 69"/>
          <p:cNvGrpSpPr/>
          <p:nvPr/>
        </p:nvGrpSpPr>
        <p:grpSpPr>
          <a:xfrm>
            <a:off x="3620988" y="793501"/>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73" name="TextBox 93"/>
            <p:cNvSpPr txBox="1"/>
            <p:nvPr/>
          </p:nvSpPr>
          <p:spPr>
            <a:xfrm>
              <a:off x="2384416" y="3192066"/>
              <a:ext cx="1392072" cy="1185034"/>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1301277" y="2571749"/>
            <a:ext cx="6340197"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单击此处添加第二部分内容</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54366"/>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mc:Fallback>
  </mc:AlternateContent>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2741</Words>
  <Application>Microsoft Office PowerPoint</Application>
  <PresentationFormat>全屏显示(16:9)</PresentationFormat>
  <Paragraphs>296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3</cp:revision>
  <dcterms:created xsi:type="dcterms:W3CDTF">2016-12-19T02:40:04Z</dcterms:created>
  <dcterms:modified xsi:type="dcterms:W3CDTF">2018-11-26T07:44:12Z</dcterms:modified>
</cp:coreProperties>
</file>